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Lst>
  <p:notesMasterIdLst>
    <p:notesMasterId r:id="rId19"/>
  </p:notesMasterIdLst>
  <p:sldIdLst>
    <p:sldId id="11088447" r:id="rId3"/>
    <p:sldId id="11088455" r:id="rId4"/>
    <p:sldId id="258" r:id="rId5"/>
    <p:sldId id="11088439" r:id="rId6"/>
    <p:sldId id="11088404" r:id="rId7"/>
    <p:sldId id="263" r:id="rId8"/>
    <p:sldId id="11088454" r:id="rId9"/>
    <p:sldId id="11088431" r:id="rId10"/>
    <p:sldId id="11088448" r:id="rId11"/>
    <p:sldId id="11088440" r:id="rId12"/>
    <p:sldId id="11088449" r:id="rId13"/>
    <p:sldId id="11088445" r:id="rId14"/>
    <p:sldId id="11088450" r:id="rId15"/>
    <p:sldId id="11088451" r:id="rId16"/>
    <p:sldId id="11088456" r:id="rId17"/>
    <p:sldId id="11088446"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79" autoAdjust="0"/>
    <p:restoredTop sz="94660"/>
  </p:normalViewPr>
  <p:slideViewPr>
    <p:cSldViewPr snapToGrid="0">
      <p:cViewPr varScale="1">
        <p:scale>
          <a:sx n="71" d="100"/>
          <a:sy n="71" d="100"/>
        </p:scale>
        <p:origin x="70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E6D755-81E5-4FDA-86A7-E479EF62F4E8}" type="datetimeFigureOut">
              <a:rPr lang="en-US" smtClean="0"/>
              <a:t>15/05/2023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86EC74-B22B-4175-8F43-4BB5BABD18DB}" type="slidenum">
              <a:rPr lang="en-US" smtClean="0"/>
              <a:t>‹#›</a:t>
            </a:fld>
            <a:endParaRPr lang="en-US"/>
          </a:p>
        </p:txBody>
      </p:sp>
    </p:spTree>
    <p:extLst>
      <p:ext uri="{BB962C8B-B14F-4D97-AF65-F5344CB8AC3E}">
        <p14:creationId xmlns:p14="http://schemas.microsoft.com/office/powerpoint/2010/main" val="8809266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2AADF-63ED-46E9-BD4D-D98A3F57310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543635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2AADF-63ED-46E9-BD4D-D98A3F57310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755475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2AADF-63ED-46E9-BD4D-D98A3F57310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403948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2AADF-63ED-46E9-BD4D-D98A3F57310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860742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2AADF-63ED-46E9-BD4D-D98A3F57310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51005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2AADF-63ED-46E9-BD4D-D98A3F57310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382039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2AADF-63ED-46E9-BD4D-D98A3F57310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703375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2AADF-63ED-46E9-BD4D-D98A3F57310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778512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2AADF-63ED-46E9-BD4D-D98A3F57310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504250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2AADF-63ED-46E9-BD4D-D98A3F57310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094493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2AADF-63ED-46E9-BD4D-D98A3F57310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393987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2AADF-63ED-46E9-BD4D-D98A3F57310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329294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2AADF-63ED-46E9-BD4D-D98A3F57310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447240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7DC5B-CD46-431C-B4E0-5DB51260B7D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24E9DB3-F4F9-4088-BE61-98B6376B7F0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2BABBDD-C136-4B3C-9FA3-D0AAB5C67951}"/>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15/05/2023</a:t>
            </a:fld>
            <a:endParaRPr lang="en-US"/>
          </a:p>
        </p:txBody>
      </p:sp>
      <p:sp>
        <p:nvSpPr>
          <p:cNvPr id="5" name="Footer Placeholder 4">
            <a:extLst>
              <a:ext uri="{FF2B5EF4-FFF2-40B4-BE49-F238E27FC236}">
                <a16:creationId xmlns:a16="http://schemas.microsoft.com/office/drawing/2014/main" id="{12481916-A545-4E3A-98DE-5BA757DC22B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C39E12-50DA-4FBA-9883-019B8D5824B3}"/>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pic>
        <p:nvPicPr>
          <p:cNvPr id="9" name="Picture 8">
            <a:extLst>
              <a:ext uri="{FF2B5EF4-FFF2-40B4-BE49-F238E27FC236}">
                <a16:creationId xmlns:a16="http://schemas.microsoft.com/office/drawing/2014/main" id="{4A336E03-D0DF-4DCA-AF35-7F8A1C5648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503553" y="-1278286"/>
            <a:ext cx="5351206" cy="5351206"/>
          </a:xfrm>
          <a:prstGeom prst="ellipse">
            <a:avLst/>
          </a:prstGeom>
          <a:ln>
            <a:noFill/>
          </a:ln>
          <a:effectLst>
            <a:softEdge rad="112500"/>
          </a:effectLst>
        </p:spPr>
      </p:pic>
      <p:pic>
        <p:nvPicPr>
          <p:cNvPr id="10" name="Picture 9">
            <a:extLst>
              <a:ext uri="{FF2B5EF4-FFF2-40B4-BE49-F238E27FC236}">
                <a16:creationId xmlns:a16="http://schemas.microsoft.com/office/drawing/2014/main" id="{8CE626A4-721A-4E05-80D5-75E2E3DF86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98830" y="-26373486"/>
            <a:ext cx="5351206" cy="5351206"/>
          </a:xfrm>
          <a:prstGeom prst="ellipse">
            <a:avLst/>
          </a:prstGeom>
          <a:ln>
            <a:noFill/>
          </a:ln>
          <a:effectLst>
            <a:softEdge rad="112500"/>
          </a:effectLst>
        </p:spPr>
      </p:pic>
      <p:pic>
        <p:nvPicPr>
          <p:cNvPr id="11" name="Picture 10">
            <a:extLst>
              <a:ext uri="{FF2B5EF4-FFF2-40B4-BE49-F238E27FC236}">
                <a16:creationId xmlns:a16="http://schemas.microsoft.com/office/drawing/2014/main" id="{360C98DE-3BC5-4D5F-A02A-F1A32A5F1E8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38601" y="20768914"/>
            <a:ext cx="5351206" cy="5351206"/>
          </a:xfrm>
          <a:prstGeom prst="ellipse">
            <a:avLst/>
          </a:prstGeom>
          <a:ln>
            <a:noFill/>
          </a:ln>
          <a:effectLst>
            <a:softEdge rad="112500"/>
          </a:effectLst>
        </p:spPr>
      </p:pic>
      <p:pic>
        <p:nvPicPr>
          <p:cNvPr id="12" name="Picture 11">
            <a:extLst>
              <a:ext uri="{FF2B5EF4-FFF2-40B4-BE49-F238E27FC236}">
                <a16:creationId xmlns:a16="http://schemas.microsoft.com/office/drawing/2014/main" id="{D0D159DF-D6AE-44A5-8D59-6A2DD74DD06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506946" y="-2926613"/>
            <a:ext cx="5351206" cy="5351206"/>
          </a:xfrm>
          <a:prstGeom prst="ellipse">
            <a:avLst/>
          </a:prstGeom>
          <a:ln>
            <a:noFill/>
          </a:ln>
          <a:effectLst>
            <a:softEdge rad="112500"/>
          </a:effectLst>
        </p:spPr>
      </p:pic>
    </p:spTree>
    <p:extLst>
      <p:ext uri="{BB962C8B-B14F-4D97-AF65-F5344CB8AC3E}">
        <p14:creationId xmlns:p14="http://schemas.microsoft.com/office/powerpoint/2010/main" val="14021191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D86C5-C461-4FB7-B939-AE129F0097C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95C921-B61B-447F-957D-706E1181E8C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DCF10B-C08D-4DF4-807F-BB0B6F172D15}"/>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15/05/2023</a:t>
            </a:fld>
            <a:endParaRPr lang="en-US"/>
          </a:p>
        </p:txBody>
      </p:sp>
      <p:sp>
        <p:nvSpPr>
          <p:cNvPr id="5" name="Footer Placeholder 4">
            <a:extLst>
              <a:ext uri="{FF2B5EF4-FFF2-40B4-BE49-F238E27FC236}">
                <a16:creationId xmlns:a16="http://schemas.microsoft.com/office/drawing/2014/main" id="{01E33FA1-68A0-486A-B7F5-61ED0F59653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AED3B31-B029-4AEC-A19D-38CAC4CABBF9}"/>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spTree>
    <p:extLst>
      <p:ext uri="{BB962C8B-B14F-4D97-AF65-F5344CB8AC3E}">
        <p14:creationId xmlns:p14="http://schemas.microsoft.com/office/powerpoint/2010/main" val="23520578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FF18239-1BEA-4EAF-8944-2588AEEC9D5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99868EE-E67E-49DC-8796-3AEEE4AAFDB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EDE7A3-B8D4-4111-9F91-6D7F18A3269F}"/>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15/05/2023</a:t>
            </a:fld>
            <a:endParaRPr lang="en-US"/>
          </a:p>
        </p:txBody>
      </p:sp>
      <p:sp>
        <p:nvSpPr>
          <p:cNvPr id="5" name="Footer Placeholder 4">
            <a:extLst>
              <a:ext uri="{FF2B5EF4-FFF2-40B4-BE49-F238E27FC236}">
                <a16:creationId xmlns:a16="http://schemas.microsoft.com/office/drawing/2014/main" id="{09279D77-F7EE-466C-8A07-B31F065190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7CDBABE-F1CF-46BF-86D2-E6ABF986A7D0}"/>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spTree>
    <p:extLst>
      <p:ext uri="{BB962C8B-B14F-4D97-AF65-F5344CB8AC3E}">
        <p14:creationId xmlns:p14="http://schemas.microsoft.com/office/powerpoint/2010/main" val="26374344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38DFF0D-5943-4598-BF80-1A703042AE35}" type="datetimeFigureOut">
              <a:rPr lang="en-US" smtClean="0"/>
              <a:t>15/05/2023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29868406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8DFF0D-5943-4598-BF80-1A703042AE35}" type="datetimeFigureOut">
              <a:rPr lang="en-US" smtClean="0"/>
              <a:t>15/05/2023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11552118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38DFF0D-5943-4598-BF80-1A703042AE35}" type="datetimeFigureOut">
              <a:rPr lang="en-US" smtClean="0"/>
              <a:t>15/05/2023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37053073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38DFF0D-5943-4598-BF80-1A703042AE35}" type="datetimeFigureOut">
              <a:rPr lang="en-US" smtClean="0"/>
              <a:t>15/05/2023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29958452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38DFF0D-5943-4598-BF80-1A703042AE35}" type="datetimeFigureOut">
              <a:rPr lang="en-US" smtClean="0"/>
              <a:t>15/05/2023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16576031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38DFF0D-5943-4598-BF80-1A703042AE35}" type="datetimeFigureOut">
              <a:rPr lang="en-US" smtClean="0"/>
              <a:t>15/05/2023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18885015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8DFF0D-5943-4598-BF80-1A703042AE35}" type="datetimeFigureOut">
              <a:rPr lang="en-US" smtClean="0"/>
              <a:t>15/05/2023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1378724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38DFF0D-5943-4598-BF80-1A703042AE35}" type="datetimeFigureOut">
              <a:rPr lang="en-US" smtClean="0"/>
              <a:t>15/05/2023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36720634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0B797-7D95-4861-8E05-45977176ECE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22BDBFF-D767-4F1B-AFC3-360CE9024F1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E60FFD-2A71-4878-8C89-0E8B9EFE64EB}"/>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15/05/2023</a:t>
            </a:fld>
            <a:endParaRPr lang="en-US"/>
          </a:p>
        </p:txBody>
      </p:sp>
      <p:sp>
        <p:nvSpPr>
          <p:cNvPr id="5" name="Footer Placeholder 4">
            <a:extLst>
              <a:ext uri="{FF2B5EF4-FFF2-40B4-BE49-F238E27FC236}">
                <a16:creationId xmlns:a16="http://schemas.microsoft.com/office/drawing/2014/main" id="{6E3F8945-47D1-4377-834C-A42951ED6A1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1EF7E7D-4E3A-4703-BA1D-FE25D983E59C}"/>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pic>
        <p:nvPicPr>
          <p:cNvPr id="8" name="Picture 7">
            <a:extLst>
              <a:ext uri="{FF2B5EF4-FFF2-40B4-BE49-F238E27FC236}">
                <a16:creationId xmlns:a16="http://schemas.microsoft.com/office/drawing/2014/main" id="{5CCBFE7D-4481-4D12-AA1A-A009A70B9A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503553" y="-1278286"/>
            <a:ext cx="5351206" cy="5351206"/>
          </a:xfrm>
          <a:prstGeom prst="ellipse">
            <a:avLst/>
          </a:prstGeom>
          <a:ln>
            <a:noFill/>
          </a:ln>
          <a:effectLst>
            <a:softEdge rad="112500"/>
          </a:effectLst>
        </p:spPr>
      </p:pic>
      <p:pic>
        <p:nvPicPr>
          <p:cNvPr id="9" name="Picture 8">
            <a:extLst>
              <a:ext uri="{FF2B5EF4-FFF2-40B4-BE49-F238E27FC236}">
                <a16:creationId xmlns:a16="http://schemas.microsoft.com/office/drawing/2014/main" id="{6C9EC9F6-33F0-4504-A419-773C2CED548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98830" y="-26373486"/>
            <a:ext cx="5351206" cy="5351206"/>
          </a:xfrm>
          <a:prstGeom prst="ellipse">
            <a:avLst/>
          </a:prstGeom>
          <a:ln>
            <a:noFill/>
          </a:ln>
          <a:effectLst>
            <a:softEdge rad="112500"/>
          </a:effectLst>
        </p:spPr>
      </p:pic>
      <p:pic>
        <p:nvPicPr>
          <p:cNvPr id="10" name="Picture 9">
            <a:extLst>
              <a:ext uri="{FF2B5EF4-FFF2-40B4-BE49-F238E27FC236}">
                <a16:creationId xmlns:a16="http://schemas.microsoft.com/office/drawing/2014/main" id="{58F83B5E-05E5-487E-BE61-C331116D5E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38601" y="20768914"/>
            <a:ext cx="5351206" cy="5351206"/>
          </a:xfrm>
          <a:prstGeom prst="ellipse">
            <a:avLst/>
          </a:prstGeom>
          <a:ln>
            <a:noFill/>
          </a:ln>
          <a:effectLst>
            <a:softEdge rad="112500"/>
          </a:effectLst>
        </p:spPr>
      </p:pic>
      <p:pic>
        <p:nvPicPr>
          <p:cNvPr id="11" name="Picture 10">
            <a:extLst>
              <a:ext uri="{FF2B5EF4-FFF2-40B4-BE49-F238E27FC236}">
                <a16:creationId xmlns:a16="http://schemas.microsoft.com/office/drawing/2014/main" id="{4346E020-9B01-40C5-BA28-CEFF828381B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506946" y="-2926613"/>
            <a:ext cx="5351206" cy="5351206"/>
          </a:xfrm>
          <a:prstGeom prst="ellipse">
            <a:avLst/>
          </a:prstGeom>
          <a:ln>
            <a:noFill/>
          </a:ln>
          <a:effectLst>
            <a:softEdge rad="112500"/>
          </a:effectLst>
        </p:spPr>
      </p:pic>
    </p:spTree>
    <p:extLst>
      <p:ext uri="{BB962C8B-B14F-4D97-AF65-F5344CB8AC3E}">
        <p14:creationId xmlns:p14="http://schemas.microsoft.com/office/powerpoint/2010/main" val="4408249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38DFF0D-5943-4598-BF80-1A703042AE35}" type="datetimeFigureOut">
              <a:rPr lang="en-US" smtClean="0"/>
              <a:t>15/05/2023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8407497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8DFF0D-5943-4598-BF80-1A703042AE35}" type="datetimeFigureOut">
              <a:rPr lang="en-US" smtClean="0"/>
              <a:t>15/05/2023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39557011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8DFF0D-5943-4598-BF80-1A703042AE35}" type="datetimeFigureOut">
              <a:rPr lang="en-US" smtClean="0"/>
              <a:t>15/05/2023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23727730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57655-97DA-43C5-A933-CCBB5872617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E8E41CC-CE09-4D30-8B09-622FBD9F3C9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358DA9D-CAB5-4707-8787-95551FD1F2C1}"/>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15/05/2023</a:t>
            </a:fld>
            <a:endParaRPr lang="en-US"/>
          </a:p>
        </p:txBody>
      </p:sp>
      <p:sp>
        <p:nvSpPr>
          <p:cNvPr id="5" name="Footer Placeholder 4">
            <a:extLst>
              <a:ext uri="{FF2B5EF4-FFF2-40B4-BE49-F238E27FC236}">
                <a16:creationId xmlns:a16="http://schemas.microsoft.com/office/drawing/2014/main" id="{05702276-F758-4978-A92A-7F0C039F78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56030D2-CC1A-4F13-AC11-D0AFEEDE76FC}"/>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pic>
        <p:nvPicPr>
          <p:cNvPr id="7" name="Picture 6">
            <a:extLst>
              <a:ext uri="{FF2B5EF4-FFF2-40B4-BE49-F238E27FC236}">
                <a16:creationId xmlns:a16="http://schemas.microsoft.com/office/drawing/2014/main" id="{92D39983-C7FF-42C9-ACE8-390B84157FC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503553" y="-1278286"/>
            <a:ext cx="5351206" cy="5351206"/>
          </a:xfrm>
          <a:prstGeom prst="ellipse">
            <a:avLst/>
          </a:prstGeom>
          <a:ln>
            <a:noFill/>
          </a:ln>
          <a:effectLst>
            <a:softEdge rad="112500"/>
          </a:effectLst>
        </p:spPr>
      </p:pic>
      <p:pic>
        <p:nvPicPr>
          <p:cNvPr id="8" name="Picture 7">
            <a:extLst>
              <a:ext uri="{FF2B5EF4-FFF2-40B4-BE49-F238E27FC236}">
                <a16:creationId xmlns:a16="http://schemas.microsoft.com/office/drawing/2014/main" id="{62C6E1CE-2177-4937-B693-6511C800E90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98830" y="-26373486"/>
            <a:ext cx="5351206" cy="5351206"/>
          </a:xfrm>
          <a:prstGeom prst="ellipse">
            <a:avLst/>
          </a:prstGeom>
          <a:ln>
            <a:noFill/>
          </a:ln>
          <a:effectLst>
            <a:softEdge rad="112500"/>
          </a:effectLst>
        </p:spPr>
      </p:pic>
      <p:pic>
        <p:nvPicPr>
          <p:cNvPr id="9" name="Picture 8">
            <a:extLst>
              <a:ext uri="{FF2B5EF4-FFF2-40B4-BE49-F238E27FC236}">
                <a16:creationId xmlns:a16="http://schemas.microsoft.com/office/drawing/2014/main" id="{172EBE30-2471-4A87-8421-225B8B82CEA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38601" y="20768914"/>
            <a:ext cx="5351206" cy="5351206"/>
          </a:xfrm>
          <a:prstGeom prst="ellipse">
            <a:avLst/>
          </a:prstGeom>
          <a:ln>
            <a:noFill/>
          </a:ln>
          <a:effectLst>
            <a:softEdge rad="112500"/>
          </a:effectLst>
        </p:spPr>
      </p:pic>
      <p:pic>
        <p:nvPicPr>
          <p:cNvPr id="10" name="Picture 9">
            <a:extLst>
              <a:ext uri="{FF2B5EF4-FFF2-40B4-BE49-F238E27FC236}">
                <a16:creationId xmlns:a16="http://schemas.microsoft.com/office/drawing/2014/main" id="{9CB0DCD7-BBB5-46FB-ACDA-75A222210F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506946" y="-2926613"/>
            <a:ext cx="5351206" cy="5351206"/>
          </a:xfrm>
          <a:prstGeom prst="ellipse">
            <a:avLst/>
          </a:prstGeom>
          <a:ln>
            <a:noFill/>
          </a:ln>
          <a:effectLst>
            <a:softEdge rad="112500"/>
          </a:effectLst>
        </p:spPr>
      </p:pic>
    </p:spTree>
    <p:extLst>
      <p:ext uri="{BB962C8B-B14F-4D97-AF65-F5344CB8AC3E}">
        <p14:creationId xmlns:p14="http://schemas.microsoft.com/office/powerpoint/2010/main" val="27697818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8F3D5-C67B-4958-9D00-2DF3BA7AF81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326470A-311A-4751-9E10-68D4A048AA9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A5D3E3-82E1-49C3-A3B0-EB4E5A3AF58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9BA89A2-9BC2-4D6C-BB59-04252C132996}"/>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15/05/2023</a:t>
            </a:fld>
            <a:endParaRPr lang="en-US"/>
          </a:p>
        </p:txBody>
      </p:sp>
      <p:sp>
        <p:nvSpPr>
          <p:cNvPr id="6" name="Footer Placeholder 5">
            <a:extLst>
              <a:ext uri="{FF2B5EF4-FFF2-40B4-BE49-F238E27FC236}">
                <a16:creationId xmlns:a16="http://schemas.microsoft.com/office/drawing/2014/main" id="{9D016A68-F96E-46E6-A4FC-8E3944B6ED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1DA86D1-9958-41BD-89DF-B0EEAE4B99E1}"/>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pic>
        <p:nvPicPr>
          <p:cNvPr id="8" name="Picture 7">
            <a:extLst>
              <a:ext uri="{FF2B5EF4-FFF2-40B4-BE49-F238E27FC236}">
                <a16:creationId xmlns:a16="http://schemas.microsoft.com/office/drawing/2014/main" id="{C9F78F9D-5695-4176-9860-610E33FBA66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503553" y="-1278286"/>
            <a:ext cx="5351206" cy="5351206"/>
          </a:xfrm>
          <a:prstGeom prst="ellipse">
            <a:avLst/>
          </a:prstGeom>
          <a:ln>
            <a:noFill/>
          </a:ln>
          <a:effectLst>
            <a:softEdge rad="112500"/>
          </a:effectLst>
        </p:spPr>
      </p:pic>
      <p:pic>
        <p:nvPicPr>
          <p:cNvPr id="9" name="Picture 8">
            <a:extLst>
              <a:ext uri="{FF2B5EF4-FFF2-40B4-BE49-F238E27FC236}">
                <a16:creationId xmlns:a16="http://schemas.microsoft.com/office/drawing/2014/main" id="{ED68D350-2719-4986-A6D8-FDA3063F2A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98830" y="-26373486"/>
            <a:ext cx="5351206" cy="5351206"/>
          </a:xfrm>
          <a:prstGeom prst="ellipse">
            <a:avLst/>
          </a:prstGeom>
          <a:ln>
            <a:noFill/>
          </a:ln>
          <a:effectLst>
            <a:softEdge rad="112500"/>
          </a:effectLst>
        </p:spPr>
      </p:pic>
      <p:pic>
        <p:nvPicPr>
          <p:cNvPr id="10" name="Picture 9">
            <a:extLst>
              <a:ext uri="{FF2B5EF4-FFF2-40B4-BE49-F238E27FC236}">
                <a16:creationId xmlns:a16="http://schemas.microsoft.com/office/drawing/2014/main" id="{A068030B-2281-4C59-8E63-5825BFEFA0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38601" y="20768914"/>
            <a:ext cx="5351206" cy="5351206"/>
          </a:xfrm>
          <a:prstGeom prst="ellipse">
            <a:avLst/>
          </a:prstGeom>
          <a:ln>
            <a:noFill/>
          </a:ln>
          <a:effectLst>
            <a:softEdge rad="112500"/>
          </a:effectLst>
        </p:spPr>
      </p:pic>
      <p:pic>
        <p:nvPicPr>
          <p:cNvPr id="11" name="Picture 10">
            <a:extLst>
              <a:ext uri="{FF2B5EF4-FFF2-40B4-BE49-F238E27FC236}">
                <a16:creationId xmlns:a16="http://schemas.microsoft.com/office/drawing/2014/main" id="{EE0EB83D-92D7-4265-945F-FDF077964E3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506946" y="-2926613"/>
            <a:ext cx="5351206" cy="5351206"/>
          </a:xfrm>
          <a:prstGeom prst="ellipse">
            <a:avLst/>
          </a:prstGeom>
          <a:ln>
            <a:noFill/>
          </a:ln>
          <a:effectLst>
            <a:softEdge rad="112500"/>
          </a:effectLst>
        </p:spPr>
      </p:pic>
    </p:spTree>
    <p:extLst>
      <p:ext uri="{BB962C8B-B14F-4D97-AF65-F5344CB8AC3E}">
        <p14:creationId xmlns:p14="http://schemas.microsoft.com/office/powerpoint/2010/main" val="20381081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8D46E-1861-424C-BCD1-CB5F645E1FE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A687E50-495C-4D09-B8A6-A806EF62CA3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1743F0-DA56-4070-AB26-8277DB84677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F307002-DE91-4AE9-85AE-C9235E6684B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5FBBAD-907D-4F4D-BD18-B0E123446F4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A995981-2947-49B6-95AD-91F94B0678F2}"/>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15/05/2023</a:t>
            </a:fld>
            <a:endParaRPr lang="en-US"/>
          </a:p>
        </p:txBody>
      </p:sp>
      <p:sp>
        <p:nvSpPr>
          <p:cNvPr id="8" name="Footer Placeholder 7">
            <a:extLst>
              <a:ext uri="{FF2B5EF4-FFF2-40B4-BE49-F238E27FC236}">
                <a16:creationId xmlns:a16="http://schemas.microsoft.com/office/drawing/2014/main" id="{B77A57CC-9FB5-46F4-B879-65D821D8CCB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C49049F7-4F73-4CEB-8077-3907710126AC}"/>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pic>
        <p:nvPicPr>
          <p:cNvPr id="10" name="Picture 9">
            <a:extLst>
              <a:ext uri="{FF2B5EF4-FFF2-40B4-BE49-F238E27FC236}">
                <a16:creationId xmlns:a16="http://schemas.microsoft.com/office/drawing/2014/main" id="{86AEC805-EE71-4385-8FF9-85AF33D6DB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503553" y="-1278286"/>
            <a:ext cx="5351206" cy="5351206"/>
          </a:xfrm>
          <a:prstGeom prst="ellipse">
            <a:avLst/>
          </a:prstGeom>
          <a:ln>
            <a:noFill/>
          </a:ln>
          <a:effectLst>
            <a:softEdge rad="112500"/>
          </a:effectLst>
        </p:spPr>
      </p:pic>
      <p:pic>
        <p:nvPicPr>
          <p:cNvPr id="11" name="Picture 10">
            <a:extLst>
              <a:ext uri="{FF2B5EF4-FFF2-40B4-BE49-F238E27FC236}">
                <a16:creationId xmlns:a16="http://schemas.microsoft.com/office/drawing/2014/main" id="{F1DF7AC7-6FA5-4D0F-8E10-391F926548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98830" y="-26373486"/>
            <a:ext cx="5351206" cy="5351206"/>
          </a:xfrm>
          <a:prstGeom prst="ellipse">
            <a:avLst/>
          </a:prstGeom>
          <a:ln>
            <a:noFill/>
          </a:ln>
          <a:effectLst>
            <a:softEdge rad="112500"/>
          </a:effectLst>
        </p:spPr>
      </p:pic>
      <p:pic>
        <p:nvPicPr>
          <p:cNvPr id="12" name="Picture 11">
            <a:extLst>
              <a:ext uri="{FF2B5EF4-FFF2-40B4-BE49-F238E27FC236}">
                <a16:creationId xmlns:a16="http://schemas.microsoft.com/office/drawing/2014/main" id="{DE804538-8E60-440E-BD38-2BAEB162D43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38601" y="20768914"/>
            <a:ext cx="5351206" cy="5351206"/>
          </a:xfrm>
          <a:prstGeom prst="ellipse">
            <a:avLst/>
          </a:prstGeom>
          <a:ln>
            <a:noFill/>
          </a:ln>
          <a:effectLst>
            <a:softEdge rad="112500"/>
          </a:effectLst>
        </p:spPr>
      </p:pic>
      <p:pic>
        <p:nvPicPr>
          <p:cNvPr id="13" name="Picture 12">
            <a:extLst>
              <a:ext uri="{FF2B5EF4-FFF2-40B4-BE49-F238E27FC236}">
                <a16:creationId xmlns:a16="http://schemas.microsoft.com/office/drawing/2014/main" id="{17D63BD6-FF77-4F4D-9AFD-AAE95602C48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506946" y="-2926613"/>
            <a:ext cx="5351206" cy="5351206"/>
          </a:xfrm>
          <a:prstGeom prst="ellipse">
            <a:avLst/>
          </a:prstGeom>
          <a:ln>
            <a:noFill/>
          </a:ln>
          <a:effectLst>
            <a:softEdge rad="112500"/>
          </a:effectLst>
        </p:spPr>
      </p:pic>
    </p:spTree>
    <p:extLst>
      <p:ext uri="{BB962C8B-B14F-4D97-AF65-F5344CB8AC3E}">
        <p14:creationId xmlns:p14="http://schemas.microsoft.com/office/powerpoint/2010/main" val="10139709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C0861-FFC6-4EC8-80B2-7462DF0592E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D3B8549-BD97-4498-B92A-EE722B363063}"/>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15/05/2023</a:t>
            </a:fld>
            <a:endParaRPr lang="en-US"/>
          </a:p>
        </p:txBody>
      </p:sp>
      <p:sp>
        <p:nvSpPr>
          <p:cNvPr id="4" name="Footer Placeholder 3">
            <a:extLst>
              <a:ext uri="{FF2B5EF4-FFF2-40B4-BE49-F238E27FC236}">
                <a16:creationId xmlns:a16="http://schemas.microsoft.com/office/drawing/2014/main" id="{E08ECFB4-681A-4669-981F-4868CC5A19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1F0950B-B411-4064-9EBE-AAA62709E12D}"/>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pic>
        <p:nvPicPr>
          <p:cNvPr id="6" name="Picture 5">
            <a:extLst>
              <a:ext uri="{FF2B5EF4-FFF2-40B4-BE49-F238E27FC236}">
                <a16:creationId xmlns:a16="http://schemas.microsoft.com/office/drawing/2014/main" id="{60BC86E8-BB96-4ECA-80E3-E8D4E38CB5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503553" y="-1278286"/>
            <a:ext cx="5351206" cy="5351206"/>
          </a:xfrm>
          <a:prstGeom prst="ellipse">
            <a:avLst/>
          </a:prstGeom>
          <a:ln>
            <a:noFill/>
          </a:ln>
          <a:effectLst>
            <a:softEdge rad="112500"/>
          </a:effectLst>
        </p:spPr>
      </p:pic>
      <p:pic>
        <p:nvPicPr>
          <p:cNvPr id="7" name="Picture 6">
            <a:extLst>
              <a:ext uri="{FF2B5EF4-FFF2-40B4-BE49-F238E27FC236}">
                <a16:creationId xmlns:a16="http://schemas.microsoft.com/office/drawing/2014/main" id="{F86F3DC1-CB24-4651-A29A-A4536FC19A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98830" y="-26373486"/>
            <a:ext cx="5351206" cy="5351206"/>
          </a:xfrm>
          <a:prstGeom prst="ellipse">
            <a:avLst/>
          </a:prstGeom>
          <a:ln>
            <a:noFill/>
          </a:ln>
          <a:effectLst>
            <a:softEdge rad="112500"/>
          </a:effectLst>
        </p:spPr>
      </p:pic>
      <p:pic>
        <p:nvPicPr>
          <p:cNvPr id="8" name="Picture 7">
            <a:extLst>
              <a:ext uri="{FF2B5EF4-FFF2-40B4-BE49-F238E27FC236}">
                <a16:creationId xmlns:a16="http://schemas.microsoft.com/office/drawing/2014/main" id="{F2FC07ED-1BDD-4E4A-ADEB-1F50D1C660A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38601" y="20768914"/>
            <a:ext cx="5351206" cy="5351206"/>
          </a:xfrm>
          <a:prstGeom prst="ellipse">
            <a:avLst/>
          </a:prstGeom>
          <a:ln>
            <a:noFill/>
          </a:ln>
          <a:effectLst>
            <a:softEdge rad="112500"/>
          </a:effectLst>
        </p:spPr>
      </p:pic>
      <p:pic>
        <p:nvPicPr>
          <p:cNvPr id="9" name="Picture 8">
            <a:extLst>
              <a:ext uri="{FF2B5EF4-FFF2-40B4-BE49-F238E27FC236}">
                <a16:creationId xmlns:a16="http://schemas.microsoft.com/office/drawing/2014/main" id="{3A08E411-548B-4B65-B332-8152446A85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506946" y="-2926613"/>
            <a:ext cx="5351206" cy="5351206"/>
          </a:xfrm>
          <a:prstGeom prst="ellipse">
            <a:avLst/>
          </a:prstGeom>
          <a:ln>
            <a:noFill/>
          </a:ln>
          <a:effectLst>
            <a:softEdge rad="112500"/>
          </a:effectLst>
        </p:spPr>
      </p:pic>
    </p:spTree>
    <p:extLst>
      <p:ext uri="{BB962C8B-B14F-4D97-AF65-F5344CB8AC3E}">
        <p14:creationId xmlns:p14="http://schemas.microsoft.com/office/powerpoint/2010/main" val="26265194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F7C0D3C-18F0-421A-8C29-8C31D734B17A}"/>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15/05/2023</a:t>
            </a:fld>
            <a:endParaRPr lang="en-US"/>
          </a:p>
        </p:txBody>
      </p:sp>
      <p:sp>
        <p:nvSpPr>
          <p:cNvPr id="3" name="Footer Placeholder 2">
            <a:extLst>
              <a:ext uri="{FF2B5EF4-FFF2-40B4-BE49-F238E27FC236}">
                <a16:creationId xmlns:a16="http://schemas.microsoft.com/office/drawing/2014/main" id="{8A532CC7-5D57-453B-AE7E-692F3A71EE2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182709C-2740-4289-87B1-1454DC1DAF17}"/>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spTree>
    <p:extLst>
      <p:ext uri="{BB962C8B-B14F-4D97-AF65-F5344CB8AC3E}">
        <p14:creationId xmlns:p14="http://schemas.microsoft.com/office/powerpoint/2010/main" val="14060755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343DB-26F7-47DE-931C-EEFDE1BBB03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16CFF36-FC48-4D90-B5AA-50AA258EB5B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1360CD6-5C80-4B37-8017-FAA492382B2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A68723-3034-4032-A3CB-78B64113FE0C}"/>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15/05/2023</a:t>
            </a:fld>
            <a:endParaRPr lang="en-US"/>
          </a:p>
        </p:txBody>
      </p:sp>
      <p:sp>
        <p:nvSpPr>
          <p:cNvPr id="6" name="Footer Placeholder 5">
            <a:extLst>
              <a:ext uri="{FF2B5EF4-FFF2-40B4-BE49-F238E27FC236}">
                <a16:creationId xmlns:a16="http://schemas.microsoft.com/office/drawing/2014/main" id="{FCE43A6F-4C3D-4ACB-85B2-D844E6DDAA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65726CB-5BEE-432C-8E4A-C771B16C91C8}"/>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pic>
        <p:nvPicPr>
          <p:cNvPr id="8" name="Picture 7">
            <a:extLst>
              <a:ext uri="{FF2B5EF4-FFF2-40B4-BE49-F238E27FC236}">
                <a16:creationId xmlns:a16="http://schemas.microsoft.com/office/drawing/2014/main" id="{9E6F2A92-E3AA-44AF-A3B0-83741084B47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503553" y="-1278286"/>
            <a:ext cx="5351206" cy="5351206"/>
          </a:xfrm>
          <a:prstGeom prst="ellipse">
            <a:avLst/>
          </a:prstGeom>
          <a:ln>
            <a:noFill/>
          </a:ln>
          <a:effectLst>
            <a:softEdge rad="112500"/>
          </a:effectLst>
        </p:spPr>
      </p:pic>
      <p:pic>
        <p:nvPicPr>
          <p:cNvPr id="9" name="Picture 8">
            <a:extLst>
              <a:ext uri="{FF2B5EF4-FFF2-40B4-BE49-F238E27FC236}">
                <a16:creationId xmlns:a16="http://schemas.microsoft.com/office/drawing/2014/main" id="{B52293BD-04EA-4606-A65A-030C28401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98830" y="-26373486"/>
            <a:ext cx="5351206" cy="5351206"/>
          </a:xfrm>
          <a:prstGeom prst="ellipse">
            <a:avLst/>
          </a:prstGeom>
          <a:ln>
            <a:noFill/>
          </a:ln>
          <a:effectLst>
            <a:softEdge rad="112500"/>
          </a:effectLst>
        </p:spPr>
      </p:pic>
      <p:pic>
        <p:nvPicPr>
          <p:cNvPr id="10" name="Picture 9">
            <a:extLst>
              <a:ext uri="{FF2B5EF4-FFF2-40B4-BE49-F238E27FC236}">
                <a16:creationId xmlns:a16="http://schemas.microsoft.com/office/drawing/2014/main" id="{7F654B26-E987-48BC-B196-15B90FF2F0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38601" y="20768914"/>
            <a:ext cx="5351206" cy="5351206"/>
          </a:xfrm>
          <a:prstGeom prst="ellipse">
            <a:avLst/>
          </a:prstGeom>
          <a:ln>
            <a:noFill/>
          </a:ln>
          <a:effectLst>
            <a:softEdge rad="112500"/>
          </a:effectLst>
        </p:spPr>
      </p:pic>
      <p:pic>
        <p:nvPicPr>
          <p:cNvPr id="11" name="Picture 10">
            <a:extLst>
              <a:ext uri="{FF2B5EF4-FFF2-40B4-BE49-F238E27FC236}">
                <a16:creationId xmlns:a16="http://schemas.microsoft.com/office/drawing/2014/main" id="{E810BD6F-E8D1-416E-ADDE-A4BEE07520B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506946" y="-2926613"/>
            <a:ext cx="5351206" cy="5351206"/>
          </a:xfrm>
          <a:prstGeom prst="ellipse">
            <a:avLst/>
          </a:prstGeom>
          <a:ln>
            <a:noFill/>
          </a:ln>
          <a:effectLst>
            <a:softEdge rad="112500"/>
          </a:effectLst>
        </p:spPr>
      </p:pic>
    </p:spTree>
    <p:extLst>
      <p:ext uri="{BB962C8B-B14F-4D97-AF65-F5344CB8AC3E}">
        <p14:creationId xmlns:p14="http://schemas.microsoft.com/office/powerpoint/2010/main" val="288696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EC290-2475-4D54-9F28-378592F5DC7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32942E5-31CB-49B1-9CCA-2268718075D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B0D296B-2B3F-491D-9231-2C939BDC1D8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DC58B0-2336-4CC8-AE39-2CB9228109C5}"/>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15/05/2023</a:t>
            </a:fld>
            <a:endParaRPr lang="en-US"/>
          </a:p>
        </p:txBody>
      </p:sp>
      <p:sp>
        <p:nvSpPr>
          <p:cNvPr id="6" name="Footer Placeholder 5">
            <a:extLst>
              <a:ext uri="{FF2B5EF4-FFF2-40B4-BE49-F238E27FC236}">
                <a16:creationId xmlns:a16="http://schemas.microsoft.com/office/drawing/2014/main" id="{A1F71FB3-6F06-4B58-A460-E9B1A9435E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3696E3F-B482-4459-A4A1-7993153A7CB9}"/>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spTree>
    <p:extLst>
      <p:ext uri="{BB962C8B-B14F-4D97-AF65-F5344CB8AC3E}">
        <p14:creationId xmlns:p14="http://schemas.microsoft.com/office/powerpoint/2010/main" val="27966285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descr="A picture containing shape&#10;&#10;Description automatically generated">
            <a:extLst>
              <a:ext uri="{FF2B5EF4-FFF2-40B4-BE49-F238E27FC236}">
                <a16:creationId xmlns:a16="http://schemas.microsoft.com/office/drawing/2014/main" id="{D877B9F7-A7BF-12CB-F353-2BD124E0DC4F}"/>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600201" y="257174"/>
            <a:ext cx="1285875" cy="1285875"/>
          </a:xfrm>
          <a:prstGeom prst="rect">
            <a:avLst/>
          </a:prstGeom>
        </p:spPr>
      </p:pic>
    </p:spTree>
    <p:extLst>
      <p:ext uri="{BB962C8B-B14F-4D97-AF65-F5344CB8AC3E}">
        <p14:creationId xmlns:p14="http://schemas.microsoft.com/office/powerpoint/2010/main" val="38691785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DFF0D-5943-4598-BF80-1A703042AE35}" type="datetimeFigureOut">
              <a:rPr lang="en-US" smtClean="0"/>
              <a:t>15/05/2023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C0E712-D067-47E6-8AF2-28F6E0C7B555}" type="slidenum">
              <a:rPr lang="en-US" smtClean="0"/>
              <a:t>‹#›</a:t>
            </a:fld>
            <a:endParaRPr lang="en-US"/>
          </a:p>
        </p:txBody>
      </p:sp>
    </p:spTree>
    <p:extLst>
      <p:ext uri="{BB962C8B-B14F-4D97-AF65-F5344CB8AC3E}">
        <p14:creationId xmlns:p14="http://schemas.microsoft.com/office/powerpoint/2010/main" val="70210822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3.jp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8.png"/><Relationship Id="rId12"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9.png"/><Relationship Id="rId5" Type="http://schemas.openxmlformats.org/officeDocument/2006/relationships/image" Target="../media/image11.png"/><Relationship Id="rId10" Type="http://schemas.openxmlformats.org/officeDocument/2006/relationships/image" Target="../media/image7.png"/><Relationship Id="rId4" Type="http://schemas.openxmlformats.org/officeDocument/2006/relationships/image" Target="../media/image10.png"/><Relationship Id="rId9" Type="http://schemas.openxmlformats.org/officeDocument/2006/relationships/image" Target="../media/image5.png"/></Relationships>
</file>

<file path=ppt/slides/_rels/slide1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png"/><Relationship Id="rId7"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jpeg"/><Relationship Id="rId4" Type="http://schemas.openxmlformats.org/officeDocument/2006/relationships/image" Target="../media/image38.png"/><Relationship Id="rId9" Type="http://schemas.openxmlformats.org/officeDocument/2006/relationships/image" Target="../media/image43.png"/></Relationships>
</file>

<file path=ppt/slides/_rels/slide1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4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3.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17.png"/><Relationship Id="rId4" Type="http://schemas.openxmlformats.org/officeDocument/2006/relationships/image" Target="../media/image10.png"/><Relationship Id="rId9" Type="http://schemas.openxmlformats.org/officeDocument/2006/relationships/image" Target="../media/image16.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20.png"/><Relationship Id="rId5" Type="http://schemas.openxmlformats.org/officeDocument/2006/relationships/image" Target="../media/image10.png"/><Relationship Id="rId10" Type="http://schemas.openxmlformats.org/officeDocument/2006/relationships/image" Target="../media/image9.png"/><Relationship Id="rId4" Type="http://schemas.openxmlformats.org/officeDocument/2006/relationships/image" Target="../media/image18.png"/><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image" Target="../media/image10.png"/><Relationship Id="rId9"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23.png"/><Relationship Id="rId3" Type="http://schemas.openxmlformats.org/officeDocument/2006/relationships/image" Target="../media/image3.png"/><Relationship Id="rId7" Type="http://schemas.openxmlformats.org/officeDocument/2006/relationships/image" Target="../media/image8.png"/><Relationship Id="rId12"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9.png"/><Relationship Id="rId5" Type="http://schemas.openxmlformats.org/officeDocument/2006/relationships/image" Target="../media/image11.png"/><Relationship Id="rId10" Type="http://schemas.openxmlformats.org/officeDocument/2006/relationships/image" Target="../media/image7.png"/><Relationship Id="rId4" Type="http://schemas.openxmlformats.org/officeDocument/2006/relationships/image" Target="../media/image10.png"/><Relationship Id="rId9"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NULL" TargetMode="External"/><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slideLayout" Target="../slideLayouts/slideLayout12.xml"/><Relationship Id="rId10" Type="http://schemas.openxmlformats.org/officeDocument/2006/relationships/image" Target="../media/image28.gif"/><Relationship Id="rId4" Type="http://schemas.microsoft.com/office/2007/relationships/media" Target="../media/media2.mp3"/><Relationship Id="rId9" Type="http://schemas.openxmlformats.org/officeDocument/2006/relationships/image" Target="../media/image27.jpe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31.png"/><Relationship Id="rId5" Type="http://schemas.openxmlformats.org/officeDocument/2006/relationships/image" Target="../media/image10.png"/><Relationship Id="rId10" Type="http://schemas.openxmlformats.org/officeDocument/2006/relationships/image" Target="../media/image9.png"/><Relationship Id="rId4" Type="http://schemas.openxmlformats.org/officeDocument/2006/relationships/image" Target="../media/image18.png"/><Relationship Id="rId9"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image" Target="../media/image10.png"/><Relationship Id="rId9"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13E7E0DB-339E-48FC-B018-172C3595D6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2663825" y="-2663826"/>
            <a:ext cx="6864349" cy="12192000"/>
          </a:xfrm>
          <a:prstGeom prst="rect">
            <a:avLst/>
          </a:prstGeom>
        </p:spPr>
      </p:pic>
      <p:pic>
        <p:nvPicPr>
          <p:cNvPr id="5" name="图片 6">
            <a:extLst>
              <a:ext uri="{FF2B5EF4-FFF2-40B4-BE49-F238E27FC236}">
                <a16:creationId xmlns:a16="http://schemas.microsoft.com/office/drawing/2014/main" id="{660DFCB8-9C0D-4B9B-859E-E77DB55F54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89" y="1677315"/>
            <a:ext cx="3715657" cy="4644571"/>
          </a:xfrm>
          <a:prstGeom prst="rect">
            <a:avLst/>
          </a:prstGeom>
        </p:spPr>
      </p:pic>
      <p:pic>
        <p:nvPicPr>
          <p:cNvPr id="6" name="图片 9">
            <a:extLst>
              <a:ext uri="{FF2B5EF4-FFF2-40B4-BE49-F238E27FC236}">
                <a16:creationId xmlns:a16="http://schemas.microsoft.com/office/drawing/2014/main" id="{ECA526EC-52D5-41FA-B9FF-C64F889E1D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
            <a:ext cx="1944914" cy="2047916"/>
          </a:xfrm>
          <a:prstGeom prst="rect">
            <a:avLst/>
          </a:prstGeom>
        </p:spPr>
      </p:pic>
      <p:pic>
        <p:nvPicPr>
          <p:cNvPr id="7" name="图片 11">
            <a:extLst>
              <a:ext uri="{FF2B5EF4-FFF2-40B4-BE49-F238E27FC236}">
                <a16:creationId xmlns:a16="http://schemas.microsoft.com/office/drawing/2014/main" id="{AB119BF4-87C1-4E41-9CFE-EC1ABD0E88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20391" y="187344"/>
            <a:ext cx="1132980" cy="1162485"/>
          </a:xfrm>
          <a:prstGeom prst="rect">
            <a:avLst/>
          </a:prstGeom>
        </p:spPr>
      </p:pic>
      <p:pic>
        <p:nvPicPr>
          <p:cNvPr id="8" name="图片 13">
            <a:extLst>
              <a:ext uri="{FF2B5EF4-FFF2-40B4-BE49-F238E27FC236}">
                <a16:creationId xmlns:a16="http://schemas.microsoft.com/office/drawing/2014/main" id="{11A8C4C1-DA43-4F50-85A9-02EB5A4A0F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73888" y="712868"/>
            <a:ext cx="3165928" cy="1576021"/>
          </a:xfrm>
          <a:prstGeom prst="rect">
            <a:avLst/>
          </a:prstGeom>
        </p:spPr>
      </p:pic>
      <p:pic>
        <p:nvPicPr>
          <p:cNvPr id="9" name="图片 15">
            <a:extLst>
              <a:ext uri="{FF2B5EF4-FFF2-40B4-BE49-F238E27FC236}">
                <a16:creationId xmlns:a16="http://schemas.microsoft.com/office/drawing/2014/main" id="{F4ECBD03-6D25-4BFD-951A-E0B0617DD5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40138" y="639853"/>
            <a:ext cx="1407452" cy="930185"/>
          </a:xfrm>
          <a:prstGeom prst="rect">
            <a:avLst/>
          </a:prstGeom>
        </p:spPr>
      </p:pic>
      <p:pic>
        <p:nvPicPr>
          <p:cNvPr id="10" name="图片 17">
            <a:extLst>
              <a:ext uri="{FF2B5EF4-FFF2-40B4-BE49-F238E27FC236}">
                <a16:creationId xmlns:a16="http://schemas.microsoft.com/office/drawing/2014/main" id="{0D526AFC-9842-44FF-B5A1-9C164116B51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40215" y="327424"/>
            <a:ext cx="1162453" cy="849485"/>
          </a:xfrm>
          <a:prstGeom prst="rect">
            <a:avLst/>
          </a:prstGeom>
        </p:spPr>
      </p:pic>
      <p:pic>
        <p:nvPicPr>
          <p:cNvPr id="11" name="图片 21">
            <a:extLst>
              <a:ext uri="{FF2B5EF4-FFF2-40B4-BE49-F238E27FC236}">
                <a16:creationId xmlns:a16="http://schemas.microsoft.com/office/drawing/2014/main" id="{9A812236-6361-4955-B3B9-C79A1B45F59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9440" y="5117679"/>
            <a:ext cx="12610875" cy="1508663"/>
          </a:xfrm>
          <a:prstGeom prst="rect">
            <a:avLst/>
          </a:prstGeom>
        </p:spPr>
      </p:pic>
      <p:pic>
        <p:nvPicPr>
          <p:cNvPr id="12" name="图片 19">
            <a:extLst>
              <a:ext uri="{FF2B5EF4-FFF2-40B4-BE49-F238E27FC236}">
                <a16:creationId xmlns:a16="http://schemas.microsoft.com/office/drawing/2014/main" id="{0B437192-9E55-4262-B818-0D96ACD42B8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263503" y="4468018"/>
            <a:ext cx="3016250" cy="1991311"/>
          </a:xfrm>
          <a:prstGeom prst="rect">
            <a:avLst/>
          </a:prstGeom>
        </p:spPr>
      </p:pic>
      <p:pic>
        <p:nvPicPr>
          <p:cNvPr id="13" name="图片 23">
            <a:extLst>
              <a:ext uri="{FF2B5EF4-FFF2-40B4-BE49-F238E27FC236}">
                <a16:creationId xmlns:a16="http://schemas.microsoft.com/office/drawing/2014/main" id="{5FD18A3F-C9E3-4FE8-9F05-001BC59BEEF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19100" y="5269006"/>
            <a:ext cx="12807547" cy="1678850"/>
          </a:xfrm>
          <a:prstGeom prst="rect">
            <a:avLst/>
          </a:prstGeom>
        </p:spPr>
      </p:pic>
      <p:pic>
        <p:nvPicPr>
          <p:cNvPr id="2" name="Picture 1">
            <a:extLst>
              <a:ext uri="{FF2B5EF4-FFF2-40B4-BE49-F238E27FC236}">
                <a16:creationId xmlns:a16="http://schemas.microsoft.com/office/drawing/2014/main" id="{7A798DFF-D95A-48AA-B509-4A84F79A1503}"/>
              </a:ext>
            </a:extLst>
          </p:cNvPr>
          <p:cNvPicPr>
            <a:picLocks noChangeAspect="1"/>
          </p:cNvPicPr>
          <p:nvPr/>
        </p:nvPicPr>
        <p:blipFill>
          <a:blip r:embed="rId12"/>
          <a:stretch>
            <a:fillRect/>
          </a:stretch>
        </p:blipFill>
        <p:spPr>
          <a:xfrm>
            <a:off x="5953743" y="1218918"/>
            <a:ext cx="3121423" cy="1182727"/>
          </a:xfrm>
          <a:prstGeom prst="rect">
            <a:avLst/>
          </a:prstGeom>
        </p:spPr>
      </p:pic>
      <p:pic>
        <p:nvPicPr>
          <p:cNvPr id="17" name="Picture 16">
            <a:extLst>
              <a:ext uri="{FF2B5EF4-FFF2-40B4-BE49-F238E27FC236}">
                <a16:creationId xmlns:a16="http://schemas.microsoft.com/office/drawing/2014/main" id="{053C1281-65B3-1DCE-1A35-C5FB54BCD67B}"/>
              </a:ext>
            </a:extLst>
          </p:cNvPr>
          <p:cNvPicPr>
            <a:picLocks noChangeAspect="1"/>
          </p:cNvPicPr>
          <p:nvPr/>
        </p:nvPicPr>
        <p:blipFill>
          <a:blip r:embed="rId13"/>
          <a:stretch>
            <a:fillRect/>
          </a:stretch>
        </p:blipFill>
        <p:spPr>
          <a:xfrm>
            <a:off x="3585164" y="2313206"/>
            <a:ext cx="7943776" cy="2152075"/>
          </a:xfrm>
          <a:prstGeom prst="rect">
            <a:avLst/>
          </a:prstGeom>
        </p:spPr>
      </p:pic>
    </p:spTree>
    <p:extLst>
      <p:ext uri="{BB962C8B-B14F-4D97-AF65-F5344CB8AC3E}">
        <p14:creationId xmlns:p14="http://schemas.microsoft.com/office/powerpoint/2010/main" val="1316979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nodeType="withEffect">
                                  <p:stCondLst>
                                    <p:cond delay="25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par>
                                <p:cTn id="14" presetID="53" presetClass="entr" presetSubtype="16" fill="hold" nodeType="withEffect">
                                  <p:stCondLst>
                                    <p:cond delay="50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par>
                                <p:cTn id="19" presetID="53" presetClass="entr" presetSubtype="16" fill="hold" nodeType="withEffect">
                                  <p:stCondLst>
                                    <p:cond delay="50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par>
                                <p:cTn id="24" presetID="2" presetClass="entr" presetSubtype="8" fill="hold" nodeType="withEffect">
                                  <p:stCondLst>
                                    <p:cond delay="50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0-#ppt_w/2"/>
                                          </p:val>
                                        </p:tav>
                                        <p:tav tm="100000">
                                          <p:val>
                                            <p:strVal val="#ppt_x"/>
                                          </p:val>
                                        </p:tav>
                                      </p:tavLst>
                                    </p:anim>
                                    <p:anim calcmode="lin" valueType="num">
                                      <p:cBhvr additive="base">
                                        <p:cTn id="27" dur="500" fill="hold"/>
                                        <p:tgtEl>
                                          <p:spTgt spid="10"/>
                                        </p:tgtEl>
                                        <p:attrNameLst>
                                          <p:attrName>ppt_y</p:attrName>
                                        </p:attrNameLst>
                                      </p:cBhvr>
                                      <p:tavLst>
                                        <p:tav tm="0">
                                          <p:val>
                                            <p:strVal val="#ppt_y"/>
                                          </p:val>
                                        </p:tav>
                                        <p:tav tm="100000">
                                          <p:val>
                                            <p:strVal val="#ppt_y"/>
                                          </p:val>
                                        </p:tav>
                                      </p:tavLst>
                                    </p:anim>
                                  </p:childTnLst>
                                </p:cTn>
                              </p:par>
                              <p:par>
                                <p:cTn id="28" presetID="22" presetClass="entr" presetSubtype="8" fill="hold" nodeType="withEffect">
                                  <p:stCondLst>
                                    <p:cond delay="75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par>
                                <p:cTn id="31" presetID="22" presetClass="entr" presetSubtype="4" fill="hold" nodeType="withEffect">
                                  <p:stCondLst>
                                    <p:cond delay="750"/>
                                  </p:stCondLst>
                                  <p:childTnLst>
                                    <p:set>
                                      <p:cBhvr>
                                        <p:cTn id="32" dur="1" fill="hold">
                                          <p:stCondLst>
                                            <p:cond delay="0"/>
                                          </p:stCondLst>
                                        </p:cTn>
                                        <p:tgtEl>
                                          <p:spTgt spid="5"/>
                                        </p:tgtEl>
                                        <p:attrNameLst>
                                          <p:attrName>style.visibility</p:attrName>
                                        </p:attrNameLst>
                                      </p:cBhvr>
                                      <p:to>
                                        <p:strVal val="visible"/>
                                      </p:to>
                                    </p:set>
                                    <p:animEffect transition="in" filter="wipe(down)">
                                      <p:cBhvr>
                                        <p:cTn id="33" dur="500"/>
                                        <p:tgtEl>
                                          <p:spTgt spid="5"/>
                                        </p:tgtEl>
                                      </p:cBhvr>
                                    </p:animEffect>
                                  </p:childTnLst>
                                </p:cTn>
                              </p:par>
                            </p:childTnLst>
                          </p:cTn>
                        </p:par>
                        <p:par>
                          <p:cTn id="34" fill="hold">
                            <p:stCondLst>
                              <p:cond delay="1250"/>
                            </p:stCondLst>
                            <p:childTnLst>
                              <p:par>
                                <p:cTn id="35" presetID="22" presetClass="entr" presetSubtype="8" fill="hold"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left)">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barn(inVertical)">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2E49927-C508-4D65-AAB2-3DF33C4FCD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3825" y="-2663826"/>
            <a:ext cx="6864349" cy="12192000"/>
          </a:xfrm>
          <a:prstGeom prst="rect">
            <a:avLst/>
          </a:prstGeom>
        </p:spPr>
      </p:pic>
      <p:pic>
        <p:nvPicPr>
          <p:cNvPr id="6" name="图片 5">
            <a:extLst>
              <a:ext uri="{FF2B5EF4-FFF2-40B4-BE49-F238E27FC236}">
                <a16:creationId xmlns:a16="http://schemas.microsoft.com/office/drawing/2014/main" id="{C31033B4-B0BF-4635-88EB-88AF5FC6C4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400" y="5650006"/>
            <a:ext cx="12807547" cy="1678850"/>
          </a:xfrm>
          <a:prstGeom prst="rect">
            <a:avLst/>
          </a:prstGeom>
        </p:spPr>
      </p:pic>
      <p:pic>
        <p:nvPicPr>
          <p:cNvPr id="8" name="Picture 7" descr="A group of children's toys&#10;&#10;Description automatically generated with low confidence">
            <a:extLst>
              <a:ext uri="{FF2B5EF4-FFF2-40B4-BE49-F238E27FC236}">
                <a16:creationId xmlns:a16="http://schemas.microsoft.com/office/drawing/2014/main" id="{067DCAC5-C236-0124-168B-C303C07C1320}"/>
              </a:ext>
            </a:extLst>
          </p:cNvPr>
          <p:cNvPicPr>
            <a:picLocks noChangeAspect="1"/>
          </p:cNvPicPr>
          <p:nvPr/>
        </p:nvPicPr>
        <p:blipFill rotWithShape="1">
          <a:blip r:embed="rId5">
            <a:extLst>
              <a:ext uri="{28A0092B-C50C-407E-A947-70E740481C1C}">
                <a14:useLocalDpi xmlns:a14="http://schemas.microsoft.com/office/drawing/2010/main" val="0"/>
              </a:ext>
            </a:extLst>
          </a:blip>
          <a:srcRect l="13629" t="13208" r="10004" b="23440"/>
          <a:stretch/>
        </p:blipFill>
        <p:spPr>
          <a:xfrm>
            <a:off x="4589162" y="2281109"/>
            <a:ext cx="4067242" cy="33553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11" name="组合 20">
            <a:extLst>
              <a:ext uri="{FF2B5EF4-FFF2-40B4-BE49-F238E27FC236}">
                <a16:creationId xmlns:a16="http://schemas.microsoft.com/office/drawing/2014/main" id="{402BB565-1F85-22E0-4277-19B7B4874083}"/>
              </a:ext>
            </a:extLst>
          </p:cNvPr>
          <p:cNvGrpSpPr/>
          <p:nvPr/>
        </p:nvGrpSpPr>
        <p:grpSpPr>
          <a:xfrm>
            <a:off x="1891524" y="666588"/>
            <a:ext cx="6947676" cy="1438437"/>
            <a:chOff x="731883" y="1025738"/>
            <a:chExt cx="7205669" cy="4403171"/>
          </a:xfrm>
        </p:grpSpPr>
        <p:sp>
          <p:nvSpPr>
            <p:cNvPr id="13" name="矩形 1">
              <a:extLst>
                <a:ext uri="{FF2B5EF4-FFF2-40B4-BE49-F238E27FC236}">
                  <a16:creationId xmlns:a16="http://schemas.microsoft.com/office/drawing/2014/main" id="{C1B28021-D3F3-9A64-1ACB-19EF14411156}"/>
                </a:ext>
              </a:extLst>
            </p:cNvPr>
            <p:cNvSpPr/>
            <p:nvPr/>
          </p:nvSpPr>
          <p:spPr>
            <a:xfrm>
              <a:off x="731883" y="1025738"/>
              <a:ext cx="7205669" cy="4403171"/>
            </a:xfrm>
            <a:custGeom>
              <a:avLst/>
              <a:gdLst>
                <a:gd name="connsiteX0" fmla="*/ 0 w 7025003"/>
                <a:gd name="connsiteY0" fmla="*/ 0 h 4000500"/>
                <a:gd name="connsiteX1" fmla="*/ 7025003 w 7025003"/>
                <a:gd name="connsiteY1" fmla="*/ 0 h 4000500"/>
                <a:gd name="connsiteX2" fmla="*/ 7025003 w 7025003"/>
                <a:gd name="connsiteY2" fmla="*/ 4000500 h 4000500"/>
                <a:gd name="connsiteX3" fmla="*/ 0 w 7025003"/>
                <a:gd name="connsiteY3" fmla="*/ 4000500 h 4000500"/>
                <a:gd name="connsiteX4" fmla="*/ 0 w 7025003"/>
                <a:gd name="connsiteY4" fmla="*/ 0 h 4000500"/>
                <a:gd name="connsiteX0" fmla="*/ 0 w 7025003"/>
                <a:gd name="connsiteY0" fmla="*/ 296333 h 4296833"/>
                <a:gd name="connsiteX1" fmla="*/ 7025003 w 7025003"/>
                <a:gd name="connsiteY1" fmla="*/ 296333 h 4296833"/>
                <a:gd name="connsiteX2" fmla="*/ 7025003 w 7025003"/>
                <a:gd name="connsiteY2" fmla="*/ 4296833 h 4296833"/>
                <a:gd name="connsiteX3" fmla="*/ 0 w 7025003"/>
                <a:gd name="connsiteY3" fmla="*/ 4296833 h 4296833"/>
                <a:gd name="connsiteX4" fmla="*/ 0 w 7025003"/>
                <a:gd name="connsiteY4" fmla="*/ 296333 h 4296833"/>
                <a:gd name="connsiteX0" fmla="*/ 0 w 7025003"/>
                <a:gd name="connsiteY0" fmla="*/ 769896 h 4770396"/>
                <a:gd name="connsiteX1" fmla="*/ 7025003 w 7025003"/>
                <a:gd name="connsiteY1" fmla="*/ 769896 h 4770396"/>
                <a:gd name="connsiteX2" fmla="*/ 7025003 w 7025003"/>
                <a:gd name="connsiteY2" fmla="*/ 4770396 h 4770396"/>
                <a:gd name="connsiteX3" fmla="*/ 0 w 7025003"/>
                <a:gd name="connsiteY3" fmla="*/ 4770396 h 4770396"/>
                <a:gd name="connsiteX4" fmla="*/ 0 w 7025003"/>
                <a:gd name="connsiteY4" fmla="*/ 769896 h 4770396"/>
                <a:gd name="connsiteX0" fmla="*/ 0 w 7287469"/>
                <a:gd name="connsiteY0" fmla="*/ 786021 h 4786521"/>
                <a:gd name="connsiteX1" fmla="*/ 7025003 w 7287469"/>
                <a:gd name="connsiteY1" fmla="*/ 786021 h 4786521"/>
                <a:gd name="connsiteX2" fmla="*/ 7025003 w 7287469"/>
                <a:gd name="connsiteY2" fmla="*/ 4786521 h 4786521"/>
                <a:gd name="connsiteX3" fmla="*/ 0 w 7287469"/>
                <a:gd name="connsiteY3" fmla="*/ 4786521 h 4786521"/>
                <a:gd name="connsiteX4" fmla="*/ 0 w 7287469"/>
                <a:gd name="connsiteY4" fmla="*/ 786021 h 4786521"/>
                <a:gd name="connsiteX0" fmla="*/ 0 w 7232593"/>
                <a:gd name="connsiteY0" fmla="*/ 537822 h 4538322"/>
                <a:gd name="connsiteX1" fmla="*/ 6948803 w 7232593"/>
                <a:gd name="connsiteY1" fmla="*/ 995022 h 4538322"/>
                <a:gd name="connsiteX2" fmla="*/ 7025003 w 7232593"/>
                <a:gd name="connsiteY2" fmla="*/ 4538322 h 4538322"/>
                <a:gd name="connsiteX3" fmla="*/ 0 w 7232593"/>
                <a:gd name="connsiteY3" fmla="*/ 4538322 h 4538322"/>
                <a:gd name="connsiteX4" fmla="*/ 0 w 7232593"/>
                <a:gd name="connsiteY4" fmla="*/ 537822 h 4538322"/>
                <a:gd name="connsiteX0" fmla="*/ 1348038 w 8580631"/>
                <a:gd name="connsiteY0" fmla="*/ 537822 h 4538322"/>
                <a:gd name="connsiteX1" fmla="*/ 8296841 w 8580631"/>
                <a:gd name="connsiteY1" fmla="*/ 995022 h 4538322"/>
                <a:gd name="connsiteX2" fmla="*/ 8373041 w 8580631"/>
                <a:gd name="connsiteY2" fmla="*/ 4538322 h 4538322"/>
                <a:gd name="connsiteX3" fmla="*/ 1348038 w 8580631"/>
                <a:gd name="connsiteY3" fmla="*/ 4538322 h 4538322"/>
                <a:gd name="connsiteX4" fmla="*/ 1348038 w 8580631"/>
                <a:gd name="connsiteY4" fmla="*/ 537822 h 4538322"/>
                <a:gd name="connsiteX0" fmla="*/ 695843 w 7928436"/>
                <a:gd name="connsiteY0" fmla="*/ 537822 h 4766922"/>
                <a:gd name="connsiteX1" fmla="*/ 7644646 w 7928436"/>
                <a:gd name="connsiteY1" fmla="*/ 995022 h 4766922"/>
                <a:gd name="connsiteX2" fmla="*/ 7720846 w 7928436"/>
                <a:gd name="connsiteY2" fmla="*/ 4538322 h 4766922"/>
                <a:gd name="connsiteX3" fmla="*/ 695843 w 7928436"/>
                <a:gd name="connsiteY3" fmla="*/ 4538322 h 4766922"/>
                <a:gd name="connsiteX4" fmla="*/ 695843 w 7928436"/>
                <a:gd name="connsiteY4" fmla="*/ 537822 h 4766922"/>
                <a:gd name="connsiteX0" fmla="*/ 1324112 w 7934080"/>
                <a:gd name="connsiteY0" fmla="*/ 279182 h 4821548"/>
                <a:gd name="connsiteX1" fmla="*/ 7453765 w 7934080"/>
                <a:gd name="connsiteY1" fmla="*/ 964982 h 4821548"/>
                <a:gd name="connsiteX2" fmla="*/ 7529965 w 7934080"/>
                <a:gd name="connsiteY2" fmla="*/ 4508282 h 4821548"/>
                <a:gd name="connsiteX3" fmla="*/ 504962 w 7934080"/>
                <a:gd name="connsiteY3" fmla="*/ 4508282 h 4821548"/>
                <a:gd name="connsiteX4" fmla="*/ 1324112 w 7934080"/>
                <a:gd name="connsiteY4" fmla="*/ 279182 h 4821548"/>
                <a:gd name="connsiteX0" fmla="*/ 951883 w 7561851"/>
                <a:gd name="connsiteY0" fmla="*/ 279182 h 4864538"/>
                <a:gd name="connsiteX1" fmla="*/ 7081536 w 7561851"/>
                <a:gd name="connsiteY1" fmla="*/ 964982 h 4864538"/>
                <a:gd name="connsiteX2" fmla="*/ 7157736 w 7561851"/>
                <a:gd name="connsiteY2" fmla="*/ 4508282 h 4864538"/>
                <a:gd name="connsiteX3" fmla="*/ 704233 w 7561851"/>
                <a:gd name="connsiteY3" fmla="*/ 4565432 h 4864538"/>
                <a:gd name="connsiteX4" fmla="*/ 951883 w 7561851"/>
                <a:gd name="connsiteY4" fmla="*/ 279182 h 4864538"/>
                <a:gd name="connsiteX0" fmla="*/ 1007038 w 7617006"/>
                <a:gd name="connsiteY0" fmla="*/ 279182 h 4726944"/>
                <a:gd name="connsiteX1" fmla="*/ 7136691 w 7617006"/>
                <a:gd name="connsiteY1" fmla="*/ 964982 h 4726944"/>
                <a:gd name="connsiteX2" fmla="*/ 7212891 w 7617006"/>
                <a:gd name="connsiteY2" fmla="*/ 4508282 h 4726944"/>
                <a:gd name="connsiteX3" fmla="*/ 664138 w 7617006"/>
                <a:gd name="connsiteY3" fmla="*/ 4374932 h 4726944"/>
                <a:gd name="connsiteX4" fmla="*/ 1007038 w 7617006"/>
                <a:gd name="connsiteY4" fmla="*/ 279182 h 4726944"/>
                <a:gd name="connsiteX0" fmla="*/ 1007038 w 7617006"/>
                <a:gd name="connsiteY0" fmla="*/ 314681 h 4762443"/>
                <a:gd name="connsiteX1" fmla="*/ 7136691 w 7617006"/>
                <a:gd name="connsiteY1" fmla="*/ 848081 h 4762443"/>
                <a:gd name="connsiteX2" fmla="*/ 7212891 w 7617006"/>
                <a:gd name="connsiteY2" fmla="*/ 4543781 h 4762443"/>
                <a:gd name="connsiteX3" fmla="*/ 664138 w 7617006"/>
                <a:gd name="connsiteY3" fmla="*/ 4410431 h 4762443"/>
                <a:gd name="connsiteX4" fmla="*/ 1007038 w 7617006"/>
                <a:gd name="connsiteY4" fmla="*/ 314681 h 4762443"/>
                <a:gd name="connsiteX0" fmla="*/ 930313 w 7703948"/>
                <a:gd name="connsiteY0" fmla="*/ 422059 h 4461066"/>
                <a:gd name="connsiteX1" fmla="*/ 7212366 w 7703948"/>
                <a:gd name="connsiteY1" fmla="*/ 574459 h 4461066"/>
                <a:gd name="connsiteX2" fmla="*/ 7288566 w 7703948"/>
                <a:gd name="connsiteY2" fmla="*/ 4270159 h 4461066"/>
                <a:gd name="connsiteX3" fmla="*/ 739813 w 7703948"/>
                <a:gd name="connsiteY3" fmla="*/ 4136809 h 4461066"/>
                <a:gd name="connsiteX4" fmla="*/ 930313 w 7703948"/>
                <a:gd name="connsiteY4" fmla="*/ 422059 h 4461066"/>
                <a:gd name="connsiteX0" fmla="*/ 860277 w 7633912"/>
                <a:gd name="connsiteY0" fmla="*/ 422059 h 4513663"/>
                <a:gd name="connsiteX1" fmla="*/ 7142330 w 7633912"/>
                <a:gd name="connsiteY1" fmla="*/ 574459 h 4513663"/>
                <a:gd name="connsiteX2" fmla="*/ 7218530 w 7633912"/>
                <a:gd name="connsiteY2" fmla="*/ 4270159 h 4513663"/>
                <a:gd name="connsiteX3" fmla="*/ 803127 w 7633912"/>
                <a:gd name="connsiteY3" fmla="*/ 4213009 h 4513663"/>
                <a:gd name="connsiteX4" fmla="*/ 860277 w 7633912"/>
                <a:gd name="connsiteY4" fmla="*/ 422059 h 4513663"/>
                <a:gd name="connsiteX0" fmla="*/ 656670 w 7430305"/>
                <a:gd name="connsiteY0" fmla="*/ 422059 h 4505222"/>
                <a:gd name="connsiteX1" fmla="*/ 6938723 w 7430305"/>
                <a:gd name="connsiteY1" fmla="*/ 574459 h 4505222"/>
                <a:gd name="connsiteX2" fmla="*/ 7014923 w 7430305"/>
                <a:gd name="connsiteY2" fmla="*/ 4270159 h 4505222"/>
                <a:gd name="connsiteX3" fmla="*/ 599520 w 7430305"/>
                <a:gd name="connsiteY3" fmla="*/ 4213009 h 4505222"/>
                <a:gd name="connsiteX4" fmla="*/ 656670 w 7430305"/>
                <a:gd name="connsiteY4" fmla="*/ 422059 h 4505222"/>
                <a:gd name="connsiteX0" fmla="*/ 431685 w 7205320"/>
                <a:gd name="connsiteY0" fmla="*/ 422059 h 4505222"/>
                <a:gd name="connsiteX1" fmla="*/ 6713738 w 7205320"/>
                <a:gd name="connsiteY1" fmla="*/ 574459 h 4505222"/>
                <a:gd name="connsiteX2" fmla="*/ 6789938 w 7205320"/>
                <a:gd name="connsiteY2" fmla="*/ 4270159 h 4505222"/>
                <a:gd name="connsiteX3" fmla="*/ 374535 w 7205320"/>
                <a:gd name="connsiteY3" fmla="*/ 4213009 h 4505222"/>
                <a:gd name="connsiteX4" fmla="*/ 431685 w 7205320"/>
                <a:gd name="connsiteY4" fmla="*/ 422059 h 4505222"/>
                <a:gd name="connsiteX0" fmla="*/ 506369 w 7280004"/>
                <a:gd name="connsiteY0" fmla="*/ 422059 h 4505222"/>
                <a:gd name="connsiteX1" fmla="*/ 6788422 w 7280004"/>
                <a:gd name="connsiteY1" fmla="*/ 574459 h 4505222"/>
                <a:gd name="connsiteX2" fmla="*/ 6864622 w 7280004"/>
                <a:gd name="connsiteY2" fmla="*/ 4270159 h 4505222"/>
                <a:gd name="connsiteX3" fmla="*/ 449219 w 7280004"/>
                <a:gd name="connsiteY3" fmla="*/ 4213009 h 4505222"/>
                <a:gd name="connsiteX4" fmla="*/ 506369 w 7280004"/>
                <a:gd name="connsiteY4" fmla="*/ 422059 h 4505222"/>
                <a:gd name="connsiteX0" fmla="*/ 506369 w 7205669"/>
                <a:gd name="connsiteY0" fmla="*/ 422059 h 4505222"/>
                <a:gd name="connsiteX1" fmla="*/ 6788422 w 7205669"/>
                <a:gd name="connsiteY1" fmla="*/ 574459 h 4505222"/>
                <a:gd name="connsiteX2" fmla="*/ 6864622 w 7205669"/>
                <a:gd name="connsiteY2" fmla="*/ 4270159 h 4505222"/>
                <a:gd name="connsiteX3" fmla="*/ 449219 w 7205669"/>
                <a:gd name="connsiteY3" fmla="*/ 4213009 h 4505222"/>
                <a:gd name="connsiteX4" fmla="*/ 506369 w 7205669"/>
                <a:gd name="connsiteY4" fmla="*/ 422059 h 4505222"/>
                <a:gd name="connsiteX0" fmla="*/ 506369 w 7205669"/>
                <a:gd name="connsiteY0" fmla="*/ 422059 h 4403171"/>
                <a:gd name="connsiteX1" fmla="*/ 6788422 w 7205669"/>
                <a:gd name="connsiteY1" fmla="*/ 574459 h 4403171"/>
                <a:gd name="connsiteX2" fmla="*/ 6864622 w 7205669"/>
                <a:gd name="connsiteY2" fmla="*/ 4270159 h 4403171"/>
                <a:gd name="connsiteX3" fmla="*/ 449219 w 7205669"/>
                <a:gd name="connsiteY3" fmla="*/ 4213009 h 4403171"/>
                <a:gd name="connsiteX4" fmla="*/ 506369 w 7205669"/>
                <a:gd name="connsiteY4" fmla="*/ 422059 h 4403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5669" h="4403171">
                  <a:moveTo>
                    <a:pt x="506369" y="422059"/>
                  </a:moveTo>
                  <a:cubicBezTo>
                    <a:pt x="1677203" y="-244691"/>
                    <a:pt x="5728713" y="-66891"/>
                    <a:pt x="6788422" y="574459"/>
                  </a:cubicBezTo>
                  <a:cubicBezTo>
                    <a:pt x="7848131" y="1215809"/>
                    <a:pt x="6512197" y="2869984"/>
                    <a:pt x="6864622" y="4270159"/>
                  </a:cubicBezTo>
                  <a:cubicBezTo>
                    <a:pt x="4932529" y="3679609"/>
                    <a:pt x="918378" y="4835309"/>
                    <a:pt x="449219" y="4213009"/>
                  </a:cubicBezTo>
                  <a:cubicBezTo>
                    <a:pt x="-19940" y="3590709"/>
                    <a:pt x="-289815" y="1069759"/>
                    <a:pt x="506369" y="422059"/>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7" name="矩形 1">
              <a:extLst>
                <a:ext uri="{FF2B5EF4-FFF2-40B4-BE49-F238E27FC236}">
                  <a16:creationId xmlns:a16="http://schemas.microsoft.com/office/drawing/2014/main" id="{0C408D77-6E44-2329-7DFA-B14292C5D2D7}"/>
                </a:ext>
              </a:extLst>
            </p:cNvPr>
            <p:cNvSpPr/>
            <p:nvPr/>
          </p:nvSpPr>
          <p:spPr>
            <a:xfrm>
              <a:off x="962096" y="1166414"/>
              <a:ext cx="6975456" cy="4262495"/>
            </a:xfrm>
            <a:custGeom>
              <a:avLst/>
              <a:gdLst>
                <a:gd name="connsiteX0" fmla="*/ 0 w 7025003"/>
                <a:gd name="connsiteY0" fmla="*/ 0 h 4000500"/>
                <a:gd name="connsiteX1" fmla="*/ 7025003 w 7025003"/>
                <a:gd name="connsiteY1" fmla="*/ 0 h 4000500"/>
                <a:gd name="connsiteX2" fmla="*/ 7025003 w 7025003"/>
                <a:gd name="connsiteY2" fmla="*/ 4000500 h 4000500"/>
                <a:gd name="connsiteX3" fmla="*/ 0 w 7025003"/>
                <a:gd name="connsiteY3" fmla="*/ 4000500 h 4000500"/>
                <a:gd name="connsiteX4" fmla="*/ 0 w 7025003"/>
                <a:gd name="connsiteY4" fmla="*/ 0 h 4000500"/>
                <a:gd name="connsiteX0" fmla="*/ 0 w 7025003"/>
                <a:gd name="connsiteY0" fmla="*/ 296333 h 4296833"/>
                <a:gd name="connsiteX1" fmla="*/ 7025003 w 7025003"/>
                <a:gd name="connsiteY1" fmla="*/ 296333 h 4296833"/>
                <a:gd name="connsiteX2" fmla="*/ 7025003 w 7025003"/>
                <a:gd name="connsiteY2" fmla="*/ 4296833 h 4296833"/>
                <a:gd name="connsiteX3" fmla="*/ 0 w 7025003"/>
                <a:gd name="connsiteY3" fmla="*/ 4296833 h 4296833"/>
                <a:gd name="connsiteX4" fmla="*/ 0 w 7025003"/>
                <a:gd name="connsiteY4" fmla="*/ 296333 h 4296833"/>
                <a:gd name="connsiteX0" fmla="*/ 0 w 7025003"/>
                <a:gd name="connsiteY0" fmla="*/ 769896 h 4770396"/>
                <a:gd name="connsiteX1" fmla="*/ 7025003 w 7025003"/>
                <a:gd name="connsiteY1" fmla="*/ 769896 h 4770396"/>
                <a:gd name="connsiteX2" fmla="*/ 7025003 w 7025003"/>
                <a:gd name="connsiteY2" fmla="*/ 4770396 h 4770396"/>
                <a:gd name="connsiteX3" fmla="*/ 0 w 7025003"/>
                <a:gd name="connsiteY3" fmla="*/ 4770396 h 4770396"/>
                <a:gd name="connsiteX4" fmla="*/ 0 w 7025003"/>
                <a:gd name="connsiteY4" fmla="*/ 769896 h 4770396"/>
                <a:gd name="connsiteX0" fmla="*/ 0 w 7287469"/>
                <a:gd name="connsiteY0" fmla="*/ 786021 h 4786521"/>
                <a:gd name="connsiteX1" fmla="*/ 7025003 w 7287469"/>
                <a:gd name="connsiteY1" fmla="*/ 786021 h 4786521"/>
                <a:gd name="connsiteX2" fmla="*/ 7025003 w 7287469"/>
                <a:gd name="connsiteY2" fmla="*/ 4786521 h 4786521"/>
                <a:gd name="connsiteX3" fmla="*/ 0 w 7287469"/>
                <a:gd name="connsiteY3" fmla="*/ 4786521 h 4786521"/>
                <a:gd name="connsiteX4" fmla="*/ 0 w 7287469"/>
                <a:gd name="connsiteY4" fmla="*/ 786021 h 4786521"/>
                <a:gd name="connsiteX0" fmla="*/ 0 w 7232593"/>
                <a:gd name="connsiteY0" fmla="*/ 537822 h 4538322"/>
                <a:gd name="connsiteX1" fmla="*/ 6948803 w 7232593"/>
                <a:gd name="connsiteY1" fmla="*/ 995022 h 4538322"/>
                <a:gd name="connsiteX2" fmla="*/ 7025003 w 7232593"/>
                <a:gd name="connsiteY2" fmla="*/ 4538322 h 4538322"/>
                <a:gd name="connsiteX3" fmla="*/ 0 w 7232593"/>
                <a:gd name="connsiteY3" fmla="*/ 4538322 h 4538322"/>
                <a:gd name="connsiteX4" fmla="*/ 0 w 7232593"/>
                <a:gd name="connsiteY4" fmla="*/ 537822 h 4538322"/>
                <a:gd name="connsiteX0" fmla="*/ 1348038 w 8580631"/>
                <a:gd name="connsiteY0" fmla="*/ 537822 h 4538322"/>
                <a:gd name="connsiteX1" fmla="*/ 8296841 w 8580631"/>
                <a:gd name="connsiteY1" fmla="*/ 995022 h 4538322"/>
                <a:gd name="connsiteX2" fmla="*/ 8373041 w 8580631"/>
                <a:gd name="connsiteY2" fmla="*/ 4538322 h 4538322"/>
                <a:gd name="connsiteX3" fmla="*/ 1348038 w 8580631"/>
                <a:gd name="connsiteY3" fmla="*/ 4538322 h 4538322"/>
                <a:gd name="connsiteX4" fmla="*/ 1348038 w 8580631"/>
                <a:gd name="connsiteY4" fmla="*/ 537822 h 4538322"/>
                <a:gd name="connsiteX0" fmla="*/ 695843 w 7928436"/>
                <a:gd name="connsiteY0" fmla="*/ 537822 h 4766922"/>
                <a:gd name="connsiteX1" fmla="*/ 7644646 w 7928436"/>
                <a:gd name="connsiteY1" fmla="*/ 995022 h 4766922"/>
                <a:gd name="connsiteX2" fmla="*/ 7720846 w 7928436"/>
                <a:gd name="connsiteY2" fmla="*/ 4538322 h 4766922"/>
                <a:gd name="connsiteX3" fmla="*/ 695843 w 7928436"/>
                <a:gd name="connsiteY3" fmla="*/ 4538322 h 4766922"/>
                <a:gd name="connsiteX4" fmla="*/ 695843 w 7928436"/>
                <a:gd name="connsiteY4" fmla="*/ 537822 h 4766922"/>
                <a:gd name="connsiteX0" fmla="*/ 1324112 w 7934080"/>
                <a:gd name="connsiteY0" fmla="*/ 279182 h 4821548"/>
                <a:gd name="connsiteX1" fmla="*/ 7453765 w 7934080"/>
                <a:gd name="connsiteY1" fmla="*/ 964982 h 4821548"/>
                <a:gd name="connsiteX2" fmla="*/ 7529965 w 7934080"/>
                <a:gd name="connsiteY2" fmla="*/ 4508282 h 4821548"/>
                <a:gd name="connsiteX3" fmla="*/ 504962 w 7934080"/>
                <a:gd name="connsiteY3" fmla="*/ 4508282 h 4821548"/>
                <a:gd name="connsiteX4" fmla="*/ 1324112 w 7934080"/>
                <a:gd name="connsiteY4" fmla="*/ 279182 h 4821548"/>
                <a:gd name="connsiteX0" fmla="*/ 951883 w 7561851"/>
                <a:gd name="connsiteY0" fmla="*/ 279182 h 4864538"/>
                <a:gd name="connsiteX1" fmla="*/ 7081536 w 7561851"/>
                <a:gd name="connsiteY1" fmla="*/ 964982 h 4864538"/>
                <a:gd name="connsiteX2" fmla="*/ 7157736 w 7561851"/>
                <a:gd name="connsiteY2" fmla="*/ 4508282 h 4864538"/>
                <a:gd name="connsiteX3" fmla="*/ 704233 w 7561851"/>
                <a:gd name="connsiteY3" fmla="*/ 4565432 h 4864538"/>
                <a:gd name="connsiteX4" fmla="*/ 951883 w 7561851"/>
                <a:gd name="connsiteY4" fmla="*/ 279182 h 4864538"/>
                <a:gd name="connsiteX0" fmla="*/ 1007038 w 7617006"/>
                <a:gd name="connsiteY0" fmla="*/ 279182 h 4726944"/>
                <a:gd name="connsiteX1" fmla="*/ 7136691 w 7617006"/>
                <a:gd name="connsiteY1" fmla="*/ 964982 h 4726944"/>
                <a:gd name="connsiteX2" fmla="*/ 7212891 w 7617006"/>
                <a:gd name="connsiteY2" fmla="*/ 4508282 h 4726944"/>
                <a:gd name="connsiteX3" fmla="*/ 664138 w 7617006"/>
                <a:gd name="connsiteY3" fmla="*/ 4374932 h 4726944"/>
                <a:gd name="connsiteX4" fmla="*/ 1007038 w 7617006"/>
                <a:gd name="connsiteY4" fmla="*/ 279182 h 4726944"/>
                <a:gd name="connsiteX0" fmla="*/ 1007038 w 7617006"/>
                <a:gd name="connsiteY0" fmla="*/ 314681 h 4762443"/>
                <a:gd name="connsiteX1" fmla="*/ 7136691 w 7617006"/>
                <a:gd name="connsiteY1" fmla="*/ 848081 h 4762443"/>
                <a:gd name="connsiteX2" fmla="*/ 7212891 w 7617006"/>
                <a:gd name="connsiteY2" fmla="*/ 4543781 h 4762443"/>
                <a:gd name="connsiteX3" fmla="*/ 664138 w 7617006"/>
                <a:gd name="connsiteY3" fmla="*/ 4410431 h 4762443"/>
                <a:gd name="connsiteX4" fmla="*/ 1007038 w 7617006"/>
                <a:gd name="connsiteY4" fmla="*/ 314681 h 4762443"/>
                <a:gd name="connsiteX0" fmla="*/ 930313 w 7703948"/>
                <a:gd name="connsiteY0" fmla="*/ 422059 h 4461066"/>
                <a:gd name="connsiteX1" fmla="*/ 7212366 w 7703948"/>
                <a:gd name="connsiteY1" fmla="*/ 574459 h 4461066"/>
                <a:gd name="connsiteX2" fmla="*/ 7288566 w 7703948"/>
                <a:gd name="connsiteY2" fmla="*/ 4270159 h 4461066"/>
                <a:gd name="connsiteX3" fmla="*/ 739813 w 7703948"/>
                <a:gd name="connsiteY3" fmla="*/ 4136809 h 4461066"/>
                <a:gd name="connsiteX4" fmla="*/ 930313 w 7703948"/>
                <a:gd name="connsiteY4" fmla="*/ 422059 h 4461066"/>
                <a:gd name="connsiteX0" fmla="*/ 860277 w 7633912"/>
                <a:gd name="connsiteY0" fmla="*/ 422059 h 4513663"/>
                <a:gd name="connsiteX1" fmla="*/ 7142330 w 7633912"/>
                <a:gd name="connsiteY1" fmla="*/ 574459 h 4513663"/>
                <a:gd name="connsiteX2" fmla="*/ 7218530 w 7633912"/>
                <a:gd name="connsiteY2" fmla="*/ 4270159 h 4513663"/>
                <a:gd name="connsiteX3" fmla="*/ 803127 w 7633912"/>
                <a:gd name="connsiteY3" fmla="*/ 4213009 h 4513663"/>
                <a:gd name="connsiteX4" fmla="*/ 860277 w 7633912"/>
                <a:gd name="connsiteY4" fmla="*/ 422059 h 4513663"/>
                <a:gd name="connsiteX0" fmla="*/ 656670 w 7430305"/>
                <a:gd name="connsiteY0" fmla="*/ 422059 h 4505222"/>
                <a:gd name="connsiteX1" fmla="*/ 6938723 w 7430305"/>
                <a:gd name="connsiteY1" fmla="*/ 574459 h 4505222"/>
                <a:gd name="connsiteX2" fmla="*/ 7014923 w 7430305"/>
                <a:gd name="connsiteY2" fmla="*/ 4270159 h 4505222"/>
                <a:gd name="connsiteX3" fmla="*/ 599520 w 7430305"/>
                <a:gd name="connsiteY3" fmla="*/ 4213009 h 4505222"/>
                <a:gd name="connsiteX4" fmla="*/ 656670 w 7430305"/>
                <a:gd name="connsiteY4" fmla="*/ 422059 h 4505222"/>
                <a:gd name="connsiteX0" fmla="*/ 431685 w 7205320"/>
                <a:gd name="connsiteY0" fmla="*/ 422059 h 4505222"/>
                <a:gd name="connsiteX1" fmla="*/ 6713738 w 7205320"/>
                <a:gd name="connsiteY1" fmla="*/ 574459 h 4505222"/>
                <a:gd name="connsiteX2" fmla="*/ 6789938 w 7205320"/>
                <a:gd name="connsiteY2" fmla="*/ 4270159 h 4505222"/>
                <a:gd name="connsiteX3" fmla="*/ 374535 w 7205320"/>
                <a:gd name="connsiteY3" fmla="*/ 4213009 h 4505222"/>
                <a:gd name="connsiteX4" fmla="*/ 431685 w 7205320"/>
                <a:gd name="connsiteY4" fmla="*/ 422059 h 4505222"/>
                <a:gd name="connsiteX0" fmla="*/ 506369 w 7280004"/>
                <a:gd name="connsiteY0" fmla="*/ 422059 h 4505222"/>
                <a:gd name="connsiteX1" fmla="*/ 6788422 w 7280004"/>
                <a:gd name="connsiteY1" fmla="*/ 574459 h 4505222"/>
                <a:gd name="connsiteX2" fmla="*/ 6864622 w 7280004"/>
                <a:gd name="connsiteY2" fmla="*/ 4270159 h 4505222"/>
                <a:gd name="connsiteX3" fmla="*/ 449219 w 7280004"/>
                <a:gd name="connsiteY3" fmla="*/ 4213009 h 4505222"/>
                <a:gd name="connsiteX4" fmla="*/ 506369 w 7280004"/>
                <a:gd name="connsiteY4" fmla="*/ 422059 h 4505222"/>
                <a:gd name="connsiteX0" fmla="*/ 506369 w 7205669"/>
                <a:gd name="connsiteY0" fmla="*/ 422059 h 4505222"/>
                <a:gd name="connsiteX1" fmla="*/ 6788422 w 7205669"/>
                <a:gd name="connsiteY1" fmla="*/ 574459 h 4505222"/>
                <a:gd name="connsiteX2" fmla="*/ 6864622 w 7205669"/>
                <a:gd name="connsiteY2" fmla="*/ 4270159 h 4505222"/>
                <a:gd name="connsiteX3" fmla="*/ 449219 w 7205669"/>
                <a:gd name="connsiteY3" fmla="*/ 4213009 h 4505222"/>
                <a:gd name="connsiteX4" fmla="*/ 506369 w 7205669"/>
                <a:gd name="connsiteY4" fmla="*/ 422059 h 4505222"/>
                <a:gd name="connsiteX0" fmla="*/ 506369 w 7205669"/>
                <a:gd name="connsiteY0" fmla="*/ 422059 h 4403171"/>
                <a:gd name="connsiteX1" fmla="*/ 6788422 w 7205669"/>
                <a:gd name="connsiteY1" fmla="*/ 574459 h 4403171"/>
                <a:gd name="connsiteX2" fmla="*/ 6864622 w 7205669"/>
                <a:gd name="connsiteY2" fmla="*/ 4270159 h 4403171"/>
                <a:gd name="connsiteX3" fmla="*/ 449219 w 7205669"/>
                <a:gd name="connsiteY3" fmla="*/ 4213009 h 4403171"/>
                <a:gd name="connsiteX4" fmla="*/ 506369 w 7205669"/>
                <a:gd name="connsiteY4" fmla="*/ 422059 h 4403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5669" h="4403171">
                  <a:moveTo>
                    <a:pt x="506369" y="422059"/>
                  </a:moveTo>
                  <a:cubicBezTo>
                    <a:pt x="1677203" y="-244691"/>
                    <a:pt x="5728713" y="-66891"/>
                    <a:pt x="6788422" y="574459"/>
                  </a:cubicBezTo>
                  <a:cubicBezTo>
                    <a:pt x="7848131" y="1215809"/>
                    <a:pt x="6512197" y="2869984"/>
                    <a:pt x="6864622" y="4270159"/>
                  </a:cubicBezTo>
                  <a:cubicBezTo>
                    <a:pt x="4932529" y="3679609"/>
                    <a:pt x="918378" y="4835309"/>
                    <a:pt x="449219" y="4213009"/>
                  </a:cubicBezTo>
                  <a:cubicBezTo>
                    <a:pt x="-19940" y="3590709"/>
                    <a:pt x="-289815" y="1069759"/>
                    <a:pt x="506369" y="422059"/>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sp>
        <p:nvSpPr>
          <p:cNvPr id="18" name="TextBox 17">
            <a:extLst>
              <a:ext uri="{FF2B5EF4-FFF2-40B4-BE49-F238E27FC236}">
                <a16:creationId xmlns:a16="http://schemas.microsoft.com/office/drawing/2014/main" id="{6CD71ED9-72F5-9B7F-967A-1E7836559048}"/>
              </a:ext>
            </a:extLst>
          </p:cNvPr>
          <p:cNvSpPr txBox="1"/>
          <p:nvPr/>
        </p:nvSpPr>
        <p:spPr>
          <a:xfrm>
            <a:off x="2273041" y="967980"/>
            <a:ext cx="6040463" cy="646331"/>
          </a:xfrm>
          <a:prstGeom prst="rect">
            <a:avLst/>
          </a:prstGeom>
          <a:noFill/>
        </p:spPr>
        <p:txBody>
          <a:bodyPr wrap="square">
            <a:spAutoFit/>
          </a:bodyPr>
          <a:lstStyle/>
          <a:p>
            <a:pPr lvl="0" algn="ctr">
              <a:defRPr/>
            </a:pPr>
            <a:r>
              <a:rPr lang="en-US" sz="3600" b="1" dirty="0" err="1">
                <a:solidFill>
                  <a:srgbClr val="70AD47">
                    <a:lumMod val="50000"/>
                  </a:srgbClr>
                </a:solidFill>
                <a:latin typeface="Arial-Rounded" panose="020B0500000000000000" pitchFamily="34" charset="0"/>
                <a:ea typeface="Arial-Rounded" panose="020B0500000000000000" pitchFamily="34" charset="0"/>
                <a:cs typeface="Arial-Rounded" panose="020B0500000000000000" pitchFamily="34" charset="0"/>
              </a:rPr>
              <a:t>Thực</a:t>
            </a:r>
            <a:r>
              <a:rPr lang="en-US" sz="3600" b="1" dirty="0">
                <a:solidFill>
                  <a:srgbClr val="70AD47">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70AD47">
                    <a:lumMod val="50000"/>
                  </a:srgbClr>
                </a:solidFill>
                <a:latin typeface="Arial-Rounded" panose="020B0500000000000000" pitchFamily="34" charset="0"/>
                <a:ea typeface="Arial-Rounded" panose="020B0500000000000000" pitchFamily="34" charset="0"/>
                <a:cs typeface="Arial-Rounded" panose="020B0500000000000000" pitchFamily="34" charset="0"/>
              </a:rPr>
              <a:t>hành</a:t>
            </a:r>
            <a:r>
              <a:rPr lang="en-US" sz="3600" b="1" dirty="0">
                <a:solidFill>
                  <a:srgbClr val="70AD47">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70AD47">
                    <a:lumMod val="50000"/>
                  </a:srgbClr>
                </a:solidFill>
                <a:latin typeface="Arial-Rounded" panose="020B0500000000000000" pitchFamily="34" charset="0"/>
                <a:ea typeface="Arial-Rounded" panose="020B0500000000000000" pitchFamily="34" charset="0"/>
                <a:cs typeface="Arial-Rounded" panose="020B0500000000000000" pitchFamily="34" charset="0"/>
              </a:rPr>
              <a:t>hỏi</a:t>
            </a:r>
            <a:r>
              <a:rPr lang="en-US" sz="3600" b="1" dirty="0">
                <a:solidFill>
                  <a:srgbClr val="70AD47">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70AD47">
                    <a:lumMod val="50000"/>
                  </a:srgbClr>
                </a:solidFill>
                <a:latin typeface="Arial-Rounded" panose="020B0500000000000000" pitchFamily="34" charset="0"/>
                <a:ea typeface="Arial-Rounded" panose="020B0500000000000000" pitchFamily="34" charset="0"/>
                <a:cs typeface="Arial-Rounded" panose="020B0500000000000000" pitchFamily="34" charset="0"/>
              </a:rPr>
              <a:t>đáp</a:t>
            </a:r>
            <a:r>
              <a:rPr lang="en-US" sz="3600" b="1" dirty="0">
                <a:solidFill>
                  <a:srgbClr val="70AD47">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70AD47">
                    <a:lumMod val="50000"/>
                  </a:srgbClr>
                </a:solidFill>
                <a:latin typeface="Arial-Rounded" panose="020B0500000000000000" pitchFamily="34" charset="0"/>
                <a:ea typeface="Arial-Rounded" panose="020B0500000000000000" pitchFamily="34" charset="0"/>
                <a:cs typeface="Arial-Rounded" panose="020B0500000000000000" pitchFamily="34" charset="0"/>
              </a:rPr>
              <a:t>nhóm</a:t>
            </a:r>
            <a:r>
              <a:rPr lang="en-US" sz="3600" b="1" dirty="0">
                <a:solidFill>
                  <a:srgbClr val="70AD47">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70AD47">
                    <a:lumMod val="50000"/>
                  </a:srgbClr>
                </a:solidFill>
                <a:latin typeface="Arial-Rounded" panose="020B0500000000000000" pitchFamily="34" charset="0"/>
                <a:ea typeface="Arial-Rounded" panose="020B0500000000000000" pitchFamily="34" charset="0"/>
                <a:cs typeface="Arial-Rounded" panose="020B0500000000000000" pitchFamily="34" charset="0"/>
              </a:rPr>
              <a:t>đôi</a:t>
            </a:r>
            <a:endParaRPr lang="vi-VN" sz="3600" b="1" dirty="0">
              <a:solidFill>
                <a:srgbClr val="70AD47">
                  <a:lumMod val="50000"/>
                </a:srgbClr>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8402636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42"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750"/>
                                        <p:tgtEl>
                                          <p:spTgt spid="8"/>
                                        </p:tgtEl>
                                      </p:cBhvr>
                                    </p:animEffect>
                                    <p:anim calcmode="lin" valueType="num">
                                      <p:cBhvr>
                                        <p:cTn id="11" dur="750" fill="hold"/>
                                        <p:tgtEl>
                                          <p:spTgt spid="8"/>
                                        </p:tgtEl>
                                        <p:attrNameLst>
                                          <p:attrName>ppt_x</p:attrName>
                                        </p:attrNameLst>
                                      </p:cBhvr>
                                      <p:tavLst>
                                        <p:tav tm="0">
                                          <p:val>
                                            <p:strVal val="#ppt_x"/>
                                          </p:val>
                                        </p:tav>
                                        <p:tav tm="100000">
                                          <p:val>
                                            <p:strVal val="#ppt_x"/>
                                          </p:val>
                                        </p:tav>
                                      </p:tavLst>
                                    </p:anim>
                                    <p:anim calcmode="lin" valueType="num">
                                      <p:cBhvr>
                                        <p:cTn id="12" dur="750" fill="hold"/>
                                        <p:tgtEl>
                                          <p:spTgt spid="8"/>
                                        </p:tgtEl>
                                        <p:attrNameLst>
                                          <p:attrName>ppt_y</p:attrName>
                                        </p:attrNameLst>
                                      </p:cBhvr>
                                      <p:tavLst>
                                        <p:tav tm="0">
                                          <p:val>
                                            <p:strVal val="#ppt_y+.1"/>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4F5A3C9-8D2B-48B5-92E2-1D79E392B3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3825" y="-2663826"/>
            <a:ext cx="6864349" cy="12192000"/>
          </a:xfrm>
          <a:prstGeom prst="rect">
            <a:avLst/>
          </a:prstGeom>
        </p:spPr>
      </p:pic>
      <p:pic>
        <p:nvPicPr>
          <p:cNvPr id="4" name="图片 3">
            <a:extLst>
              <a:ext uri="{FF2B5EF4-FFF2-40B4-BE49-F238E27FC236}">
                <a16:creationId xmlns:a16="http://schemas.microsoft.com/office/drawing/2014/main" id="{A6972C7C-B041-4C70-93F0-FC94E87423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440" y="5117679"/>
            <a:ext cx="12610875" cy="1508663"/>
          </a:xfrm>
          <a:prstGeom prst="rect">
            <a:avLst/>
          </a:prstGeom>
        </p:spPr>
      </p:pic>
      <p:pic>
        <p:nvPicPr>
          <p:cNvPr id="12" name="图片 11">
            <a:extLst>
              <a:ext uri="{FF2B5EF4-FFF2-40B4-BE49-F238E27FC236}">
                <a16:creationId xmlns:a16="http://schemas.microsoft.com/office/drawing/2014/main" id="{EC6E1E27-20F8-4FA6-B995-83985DFAFE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36407" y="130176"/>
            <a:ext cx="1132980" cy="1162485"/>
          </a:xfrm>
          <a:prstGeom prst="rect">
            <a:avLst/>
          </a:prstGeom>
        </p:spPr>
      </p:pic>
      <p:pic>
        <p:nvPicPr>
          <p:cNvPr id="13" name="图片 12">
            <a:extLst>
              <a:ext uri="{FF2B5EF4-FFF2-40B4-BE49-F238E27FC236}">
                <a16:creationId xmlns:a16="http://schemas.microsoft.com/office/drawing/2014/main" id="{E062FF1C-137E-4C83-8D2A-DCFC59D8FB8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84548" y="646330"/>
            <a:ext cx="1407452" cy="930185"/>
          </a:xfrm>
          <a:prstGeom prst="rect">
            <a:avLst/>
          </a:prstGeom>
        </p:spPr>
      </p:pic>
      <p:pic>
        <p:nvPicPr>
          <p:cNvPr id="5" name="图片 4">
            <a:extLst>
              <a:ext uri="{FF2B5EF4-FFF2-40B4-BE49-F238E27FC236}">
                <a16:creationId xmlns:a16="http://schemas.microsoft.com/office/drawing/2014/main" id="{5DD3D175-F99A-47B0-AA71-F23C2ECD008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63503" y="4468018"/>
            <a:ext cx="3016250" cy="1991311"/>
          </a:xfrm>
          <a:prstGeom prst="rect">
            <a:avLst/>
          </a:prstGeom>
        </p:spPr>
      </p:pic>
      <p:pic>
        <p:nvPicPr>
          <p:cNvPr id="6" name="图片 5">
            <a:extLst>
              <a:ext uri="{FF2B5EF4-FFF2-40B4-BE49-F238E27FC236}">
                <a16:creationId xmlns:a16="http://schemas.microsoft.com/office/drawing/2014/main" id="{FBAC2267-E52F-4E48-9454-E6B1162DBC6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9100" y="5269006"/>
            <a:ext cx="12807547" cy="1678850"/>
          </a:xfrm>
          <a:prstGeom prst="rect">
            <a:avLst/>
          </a:prstGeom>
        </p:spPr>
      </p:pic>
      <p:sp>
        <p:nvSpPr>
          <p:cNvPr id="10" name="Rectangle: Rounded Corners 9">
            <a:extLst>
              <a:ext uri="{FF2B5EF4-FFF2-40B4-BE49-F238E27FC236}">
                <a16:creationId xmlns:a16="http://schemas.microsoft.com/office/drawing/2014/main" id="{CE5C445D-8BE5-4D88-9252-EC864718B8FA}"/>
              </a:ext>
            </a:extLst>
          </p:cNvPr>
          <p:cNvSpPr/>
          <p:nvPr/>
        </p:nvSpPr>
        <p:spPr>
          <a:xfrm>
            <a:off x="895350" y="245377"/>
            <a:ext cx="10306050" cy="1269098"/>
          </a:xfrm>
          <a:prstGeom prst="roundRect">
            <a:avLst/>
          </a:prstGeom>
          <a:solidFill>
            <a:srgbClr val="FFCCCC"/>
          </a:solidFill>
          <a:ln>
            <a:solidFill>
              <a:srgbClr val="FF01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1822"/>
                </a:solidFill>
                <a:effectLst/>
                <a:uLnTx/>
                <a:uFillTx/>
                <a:latin typeface="Calibri" panose="020F0502020204030204" pitchFamily="34" charset="0"/>
                <a:ea typeface="+mn-ea"/>
                <a:cs typeface="Calibri" panose="020F0502020204030204" pitchFamily="34" charset="0"/>
              </a:rPr>
              <a:t>3. </a:t>
            </a:r>
            <a:r>
              <a:rPr kumimoji="0" lang="vi-VN" sz="4000" b="1" i="0" u="none" strike="noStrike" kern="1200" cap="none" spc="0" normalizeH="0" baseline="0" noProof="0" dirty="0">
                <a:ln>
                  <a:noFill/>
                </a:ln>
                <a:solidFill>
                  <a:srgbClr val="FF1822"/>
                </a:solidFill>
                <a:effectLst/>
                <a:uLnTx/>
                <a:uFillTx/>
                <a:latin typeface="Calibri" panose="020F0502020204030204" pitchFamily="34" charset="0"/>
                <a:ea typeface="+mn-ea"/>
                <a:cs typeface="Calibri" panose="020F0502020204030204" pitchFamily="34" charset="0"/>
              </a:rPr>
              <a:t>Chuyển những câu dưới đây thành câu cảm hoặc câu khiến:</a:t>
            </a:r>
          </a:p>
        </p:txBody>
      </p:sp>
      <p:sp>
        <p:nvSpPr>
          <p:cNvPr id="2" name="TextBox 1">
            <a:extLst>
              <a:ext uri="{FF2B5EF4-FFF2-40B4-BE49-F238E27FC236}">
                <a16:creationId xmlns:a16="http://schemas.microsoft.com/office/drawing/2014/main" id="{1924E093-3832-80ED-E35C-4385904CEC16}"/>
              </a:ext>
            </a:extLst>
          </p:cNvPr>
          <p:cNvSpPr txBox="1"/>
          <p:nvPr/>
        </p:nvSpPr>
        <p:spPr>
          <a:xfrm>
            <a:off x="2247900" y="1981200"/>
            <a:ext cx="9448800" cy="2554545"/>
          </a:xfrm>
          <a:prstGeom prst="rect">
            <a:avLst/>
          </a:prstGeom>
          <a:noFill/>
        </p:spPr>
        <p:txBody>
          <a:bodyPr wrap="square" rtlCol="0">
            <a:spAutoFit/>
          </a:bodyPr>
          <a:lstStyle/>
          <a:p>
            <a:r>
              <a:rPr lang="vi-VN" sz="4000" dirty="0">
                <a:latin typeface="Calibri" panose="020F0502020204030204" pitchFamily="34" charset="0"/>
                <a:cs typeface="Calibri" panose="020F0502020204030204" pitchFamily="34" charset="0"/>
              </a:rPr>
              <a:t>a. Nước hồ trong xanh.</a:t>
            </a:r>
          </a:p>
          <a:p>
            <a:r>
              <a:rPr lang="vi-VN" sz="4000" dirty="0">
                <a:latin typeface="Calibri" panose="020F0502020204030204" pitchFamily="34" charset="0"/>
                <a:cs typeface="Calibri" panose="020F0502020204030204" pitchFamily="34" charset="0"/>
              </a:rPr>
              <a:t>b. Ánh nắng rực rỡ. </a:t>
            </a:r>
          </a:p>
          <a:p>
            <a:r>
              <a:rPr lang="vi-VN" sz="4000" dirty="0">
                <a:latin typeface="Calibri" panose="020F0502020204030204" pitchFamily="34" charset="0"/>
                <a:cs typeface="Calibri" panose="020F0502020204030204" pitchFamily="34" charset="0"/>
              </a:rPr>
              <a:t>c. Chúng ta cùng bỏ rác đúng nơi quy định.</a:t>
            </a:r>
          </a:p>
          <a:p>
            <a:r>
              <a:rPr lang="vi-VN" sz="4000" dirty="0">
                <a:latin typeface="Calibri" panose="020F0502020204030204" pitchFamily="34" charset="0"/>
                <a:cs typeface="Calibri" panose="020F0502020204030204" pitchFamily="34" charset="0"/>
              </a:rPr>
              <a:t>d. Cả lớp có ý thức tiết kiệm giấy viết.</a:t>
            </a:r>
          </a:p>
        </p:txBody>
      </p:sp>
    </p:spTree>
    <p:extLst>
      <p:ext uri="{BB962C8B-B14F-4D97-AF65-F5344CB8AC3E}">
        <p14:creationId xmlns:p14="http://schemas.microsoft.com/office/powerpoint/2010/main" val="11377372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25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53" presetClass="entr" presetSubtype="16" fill="hold" nodeType="withEffect">
                                  <p:stCondLst>
                                    <p:cond delay="500"/>
                                  </p:stCondLst>
                                  <p:childTnLst>
                                    <p:set>
                                      <p:cBhvr>
                                        <p:cTn id="15" dur="1" fill="hold">
                                          <p:stCondLst>
                                            <p:cond delay="0"/>
                                          </p:stCondLst>
                                        </p:cTn>
                                        <p:tgtEl>
                                          <p:spTgt spid="12"/>
                                        </p:tgtEl>
                                        <p:attrNameLst>
                                          <p:attrName>style.visibility</p:attrName>
                                        </p:attrNameLst>
                                      </p:cBhvr>
                                      <p:to>
                                        <p:strVal val="visible"/>
                                      </p:to>
                                    </p:set>
                                    <p:anim calcmode="lin" valueType="num">
                                      <p:cBhvr>
                                        <p:cTn id="16" dur="500" fill="hold"/>
                                        <p:tgtEl>
                                          <p:spTgt spid="12"/>
                                        </p:tgtEl>
                                        <p:attrNameLst>
                                          <p:attrName>ppt_w</p:attrName>
                                        </p:attrNameLst>
                                      </p:cBhvr>
                                      <p:tavLst>
                                        <p:tav tm="0">
                                          <p:val>
                                            <p:fltVal val="0"/>
                                          </p:val>
                                        </p:tav>
                                        <p:tav tm="100000">
                                          <p:val>
                                            <p:strVal val="#ppt_w"/>
                                          </p:val>
                                        </p:tav>
                                      </p:tavLst>
                                    </p:anim>
                                    <p:anim calcmode="lin" valueType="num">
                                      <p:cBhvr>
                                        <p:cTn id="17" dur="500" fill="hold"/>
                                        <p:tgtEl>
                                          <p:spTgt spid="12"/>
                                        </p:tgtEl>
                                        <p:attrNameLst>
                                          <p:attrName>ppt_h</p:attrName>
                                        </p:attrNameLst>
                                      </p:cBhvr>
                                      <p:tavLst>
                                        <p:tav tm="0">
                                          <p:val>
                                            <p:fltVal val="0"/>
                                          </p:val>
                                        </p:tav>
                                        <p:tav tm="100000">
                                          <p:val>
                                            <p:strVal val="#ppt_h"/>
                                          </p:val>
                                        </p:tav>
                                      </p:tavLst>
                                    </p:anim>
                                    <p:animEffect transition="in" filter="fade">
                                      <p:cBhvr>
                                        <p:cTn id="18" dur="500"/>
                                        <p:tgtEl>
                                          <p:spTgt spid="12"/>
                                        </p:tgtEl>
                                      </p:cBhvr>
                                    </p:animEffect>
                                  </p:childTnLst>
                                </p:cTn>
                              </p:par>
                              <p:par>
                                <p:cTn id="19" presetID="2" presetClass="entr" presetSubtype="2" fill="hold" nodeType="withEffect">
                                  <p:stCondLst>
                                    <p:cond delay="50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1+#ppt_w/2"/>
                                          </p:val>
                                        </p:tav>
                                        <p:tav tm="100000">
                                          <p:val>
                                            <p:strVal val="#ppt_x"/>
                                          </p:val>
                                        </p:tav>
                                      </p:tavLst>
                                    </p:anim>
                                    <p:anim calcmode="lin" valueType="num">
                                      <p:cBhvr additive="base">
                                        <p:cTn id="22"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
                                            <p:txEl>
                                              <p:pRg st="0" end="0"/>
                                            </p:txEl>
                                          </p:spTgt>
                                        </p:tgtEl>
                                        <p:attrNameLst>
                                          <p:attrName>style.visibility</p:attrName>
                                        </p:attrNameLst>
                                      </p:cBhvr>
                                      <p:to>
                                        <p:strVal val="visible"/>
                                      </p:to>
                                    </p:set>
                                    <p:animEffect transition="in" filter="wipe(down)">
                                      <p:cBhvr>
                                        <p:cTn id="32" dur="500"/>
                                        <p:tgtEl>
                                          <p:spTgt spid="2">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
                                            <p:txEl>
                                              <p:pRg st="1" end="1"/>
                                            </p:txEl>
                                          </p:spTgt>
                                        </p:tgtEl>
                                        <p:attrNameLst>
                                          <p:attrName>style.visibility</p:attrName>
                                        </p:attrNameLst>
                                      </p:cBhvr>
                                      <p:to>
                                        <p:strVal val="visible"/>
                                      </p:to>
                                    </p:set>
                                    <p:animEffect transition="in" filter="wipe(down)">
                                      <p:cBhvr>
                                        <p:cTn id="37" dur="500"/>
                                        <p:tgtEl>
                                          <p:spTgt spid="2">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
                                            <p:txEl>
                                              <p:pRg st="2" end="2"/>
                                            </p:txEl>
                                          </p:spTgt>
                                        </p:tgtEl>
                                        <p:attrNameLst>
                                          <p:attrName>style.visibility</p:attrName>
                                        </p:attrNameLst>
                                      </p:cBhvr>
                                      <p:to>
                                        <p:strVal val="visible"/>
                                      </p:to>
                                    </p:set>
                                    <p:animEffect transition="in" filter="wipe(down)">
                                      <p:cBhvr>
                                        <p:cTn id="42" dur="500"/>
                                        <p:tgtEl>
                                          <p:spTgt spid="2">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
                                            <p:txEl>
                                              <p:pRg st="3" end="3"/>
                                            </p:txEl>
                                          </p:spTgt>
                                        </p:tgtEl>
                                        <p:attrNameLst>
                                          <p:attrName>style.visibility</p:attrName>
                                        </p:attrNameLst>
                                      </p:cBhvr>
                                      <p:to>
                                        <p:strVal val="visible"/>
                                      </p:to>
                                    </p:set>
                                    <p:animEffect transition="in" filter="wipe(down)">
                                      <p:cBhvr>
                                        <p:cTn id="47"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2E49927-C508-4D65-AAB2-3DF33C4FCD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3825" y="-2663826"/>
            <a:ext cx="6864349" cy="12192000"/>
          </a:xfrm>
          <a:prstGeom prst="rect">
            <a:avLst/>
          </a:prstGeom>
        </p:spPr>
      </p:pic>
      <p:pic>
        <p:nvPicPr>
          <p:cNvPr id="4" name="图片 3">
            <a:extLst>
              <a:ext uri="{FF2B5EF4-FFF2-40B4-BE49-F238E27FC236}">
                <a16:creationId xmlns:a16="http://schemas.microsoft.com/office/drawing/2014/main" id="{6269353D-6255-463E-939B-FE1F75B89D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740" y="5498679"/>
            <a:ext cx="12610875" cy="1508663"/>
          </a:xfrm>
          <a:prstGeom prst="rect">
            <a:avLst/>
          </a:prstGeom>
        </p:spPr>
      </p:pic>
      <p:pic>
        <p:nvPicPr>
          <p:cNvPr id="5" name="图片 4">
            <a:extLst>
              <a:ext uri="{FF2B5EF4-FFF2-40B4-BE49-F238E27FC236}">
                <a16:creationId xmlns:a16="http://schemas.microsoft.com/office/drawing/2014/main" id="{5C58BA35-5FDB-4CC6-9057-D869FE6644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74956" y="4723232"/>
            <a:ext cx="3016250" cy="1991311"/>
          </a:xfrm>
          <a:prstGeom prst="rect">
            <a:avLst/>
          </a:prstGeom>
        </p:spPr>
      </p:pic>
      <p:pic>
        <p:nvPicPr>
          <p:cNvPr id="9" name="图片 8">
            <a:extLst>
              <a:ext uri="{FF2B5EF4-FFF2-40B4-BE49-F238E27FC236}">
                <a16:creationId xmlns:a16="http://schemas.microsoft.com/office/drawing/2014/main" id="{2C7AB9BB-27E0-4C80-B903-CF9D8488037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20391" y="187344"/>
            <a:ext cx="1132980" cy="1162485"/>
          </a:xfrm>
          <a:prstGeom prst="rect">
            <a:avLst/>
          </a:prstGeom>
        </p:spPr>
      </p:pic>
      <p:pic>
        <p:nvPicPr>
          <p:cNvPr id="10" name="图片 9">
            <a:extLst>
              <a:ext uri="{FF2B5EF4-FFF2-40B4-BE49-F238E27FC236}">
                <a16:creationId xmlns:a16="http://schemas.microsoft.com/office/drawing/2014/main" id="{0D41440B-CC3E-4A94-9A07-DE3DC2FD555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40138" y="639853"/>
            <a:ext cx="1407452" cy="930185"/>
          </a:xfrm>
          <a:prstGeom prst="rect">
            <a:avLst/>
          </a:prstGeom>
        </p:spPr>
      </p:pic>
      <p:pic>
        <p:nvPicPr>
          <p:cNvPr id="12" name="图片 4">
            <a:extLst>
              <a:ext uri="{FF2B5EF4-FFF2-40B4-BE49-F238E27FC236}">
                <a16:creationId xmlns:a16="http://schemas.microsoft.com/office/drawing/2014/main" id="{AC2E524F-578D-4F0B-AC4F-C65F73099B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0" y="4620889"/>
            <a:ext cx="3016250" cy="1991311"/>
          </a:xfrm>
          <a:prstGeom prst="rect">
            <a:avLst/>
          </a:prstGeom>
        </p:spPr>
      </p:pic>
      <p:pic>
        <p:nvPicPr>
          <p:cNvPr id="6" name="图片 5">
            <a:extLst>
              <a:ext uri="{FF2B5EF4-FFF2-40B4-BE49-F238E27FC236}">
                <a16:creationId xmlns:a16="http://schemas.microsoft.com/office/drawing/2014/main" id="{C31033B4-B0BF-4635-88EB-88AF5FC6C40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6400" y="5650006"/>
            <a:ext cx="12807547" cy="1678850"/>
          </a:xfrm>
          <a:prstGeom prst="rect">
            <a:avLst/>
          </a:prstGeom>
        </p:spPr>
      </p:pic>
      <p:pic>
        <p:nvPicPr>
          <p:cNvPr id="14" name="图片 9">
            <a:extLst>
              <a:ext uri="{FF2B5EF4-FFF2-40B4-BE49-F238E27FC236}">
                <a16:creationId xmlns:a16="http://schemas.microsoft.com/office/drawing/2014/main" id="{664C3187-AA4A-4DBA-BE8D-64AFC448A70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1"/>
            <a:ext cx="1944914" cy="2047916"/>
          </a:xfrm>
          <a:prstGeom prst="rect">
            <a:avLst/>
          </a:prstGeom>
        </p:spPr>
      </p:pic>
      <p:pic>
        <p:nvPicPr>
          <p:cNvPr id="15" name="图片 13">
            <a:extLst>
              <a:ext uri="{FF2B5EF4-FFF2-40B4-BE49-F238E27FC236}">
                <a16:creationId xmlns:a16="http://schemas.microsoft.com/office/drawing/2014/main" id="{49883390-E960-4385-BAD5-F32594A6E63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8168" y="390488"/>
            <a:ext cx="3165928" cy="1576021"/>
          </a:xfrm>
          <a:prstGeom prst="rect">
            <a:avLst/>
          </a:prstGeom>
        </p:spPr>
      </p:pic>
      <p:pic>
        <p:nvPicPr>
          <p:cNvPr id="16" name="图片 17">
            <a:extLst>
              <a:ext uri="{FF2B5EF4-FFF2-40B4-BE49-F238E27FC236}">
                <a16:creationId xmlns:a16="http://schemas.microsoft.com/office/drawing/2014/main" id="{0DBFFDE5-D660-43D6-9236-A19511B5377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724495" y="5044"/>
            <a:ext cx="1162453" cy="849485"/>
          </a:xfrm>
          <a:prstGeom prst="rect">
            <a:avLst/>
          </a:prstGeom>
        </p:spPr>
      </p:pic>
      <p:pic>
        <p:nvPicPr>
          <p:cNvPr id="13" name="Picture 12" descr="Circle&#10;&#10;Description automatically generated with low confidence">
            <a:extLst>
              <a:ext uri="{FF2B5EF4-FFF2-40B4-BE49-F238E27FC236}">
                <a16:creationId xmlns:a16="http://schemas.microsoft.com/office/drawing/2014/main" id="{5E142B6E-C6BE-4C68-ABFC-7C4AEFD250A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85775" y="464447"/>
            <a:ext cx="11163300" cy="6489392"/>
          </a:xfrm>
          <a:prstGeom prst="rect">
            <a:avLst/>
          </a:prstGeom>
        </p:spPr>
      </p:pic>
      <p:sp>
        <p:nvSpPr>
          <p:cNvPr id="28" name="TextBox 27">
            <a:extLst>
              <a:ext uri="{FF2B5EF4-FFF2-40B4-BE49-F238E27FC236}">
                <a16:creationId xmlns:a16="http://schemas.microsoft.com/office/drawing/2014/main" id="{61FA4464-E5F7-44BE-BD86-0888DA58626F}"/>
              </a:ext>
            </a:extLst>
          </p:cNvPr>
          <p:cNvSpPr txBox="1"/>
          <p:nvPr/>
        </p:nvSpPr>
        <p:spPr>
          <a:xfrm>
            <a:off x="2819399" y="1395027"/>
            <a:ext cx="5610225" cy="3600986"/>
          </a:xfrm>
          <a:prstGeom prst="rect">
            <a:avLst/>
          </a:prstGeom>
          <a:noFill/>
        </p:spPr>
        <p:txBody>
          <a:bodyPr wrap="square">
            <a:spAutoFit/>
          </a:bodyPr>
          <a:lstStyle/>
          <a:p>
            <a:pPr lvl="0" algn="just"/>
            <a:r>
              <a:rPr lang="en-US" sz="3800" b="1" u="sng" dirty="0">
                <a:solidFill>
                  <a:srgbClr val="FF1822"/>
                </a:solidFill>
                <a:latin typeface="Calibri" panose="020F0502020204030204" pitchFamily="34" charset="0"/>
                <a:cs typeface="Calibri" panose="020F0502020204030204" pitchFamily="34" charset="0"/>
              </a:rPr>
              <a:t>G</a:t>
            </a:r>
            <a:r>
              <a:rPr lang="vi-VN" sz="3800" b="1" u="sng" dirty="0">
                <a:solidFill>
                  <a:srgbClr val="FF1822"/>
                </a:solidFill>
                <a:latin typeface="Calibri" panose="020F0502020204030204" pitchFamily="34" charset="0"/>
                <a:cs typeface="Calibri" panose="020F0502020204030204" pitchFamily="34" charset="0"/>
              </a:rPr>
              <a:t>ợi ý:</a:t>
            </a:r>
            <a:r>
              <a:rPr lang="vi-VN" sz="3800" b="1" dirty="0">
                <a:solidFill>
                  <a:srgbClr val="FF1822"/>
                </a:solidFill>
                <a:latin typeface="Calibri" panose="020F0502020204030204" pitchFamily="34" charset="0"/>
                <a:cs typeface="Calibri" panose="020F0502020204030204" pitchFamily="34" charset="0"/>
              </a:rPr>
              <a:t> </a:t>
            </a:r>
            <a:r>
              <a:rPr lang="vi-VN" sz="3800" dirty="0">
                <a:solidFill>
                  <a:srgbClr val="FF1822"/>
                </a:solidFill>
                <a:latin typeface="Calibri" panose="020F0502020204030204" pitchFamily="34" charset="0"/>
                <a:cs typeface="Calibri" panose="020F0502020204030204" pitchFamily="34" charset="0"/>
              </a:rPr>
              <a:t>câu cảm thường dùng những từ ôi, chao ôi, trời ơi đúng ở đầu câu; thế, quá, lắm đúng ở cuối câu; dấu chấm than khi kết thúc câu để bộc lộ cảm xúc.</a:t>
            </a:r>
            <a:endParaRPr kumimoji="0" lang="en-US" sz="3800" b="0" i="0" u="none" strike="noStrike" kern="1200" cap="none" spc="0" normalizeH="0" baseline="0" noProof="0" dirty="0">
              <a:ln>
                <a:noFill/>
              </a:ln>
              <a:solidFill>
                <a:srgbClr val="FF1822"/>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54150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50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50000">
                                          <p:cBhvr additive="base">
                                            <p:cTn id="7" dur="500" fill="hold"/>
                                            <p:tgtEl>
                                              <p:spTgt spid="13"/>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barn(inVertical)">
                                          <p:cBhvr>
                                            <p:cTn id="1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barn(inVertical)">
                                          <p:cBhvr>
                                            <p:cTn id="1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4F5A3C9-8D2B-48B5-92E2-1D79E392B3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3825" y="-3739700"/>
            <a:ext cx="6864349" cy="12192000"/>
          </a:xfrm>
          <a:prstGeom prst="rect">
            <a:avLst/>
          </a:prstGeom>
        </p:spPr>
      </p:pic>
      <p:pic>
        <p:nvPicPr>
          <p:cNvPr id="4" name="图片 3">
            <a:extLst>
              <a:ext uri="{FF2B5EF4-FFF2-40B4-BE49-F238E27FC236}">
                <a16:creationId xmlns:a16="http://schemas.microsoft.com/office/drawing/2014/main" id="{A6972C7C-B041-4C70-93F0-FC94E87423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440" y="5117679"/>
            <a:ext cx="12610875" cy="1508663"/>
          </a:xfrm>
          <a:prstGeom prst="rect">
            <a:avLst/>
          </a:prstGeom>
        </p:spPr>
      </p:pic>
      <p:pic>
        <p:nvPicPr>
          <p:cNvPr id="5" name="图片 4">
            <a:extLst>
              <a:ext uri="{FF2B5EF4-FFF2-40B4-BE49-F238E27FC236}">
                <a16:creationId xmlns:a16="http://schemas.microsoft.com/office/drawing/2014/main" id="{5DD3D175-F99A-47B0-AA71-F23C2ECD00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63503" y="4468018"/>
            <a:ext cx="3016250" cy="1991311"/>
          </a:xfrm>
          <a:prstGeom prst="rect">
            <a:avLst/>
          </a:prstGeom>
        </p:spPr>
      </p:pic>
      <p:pic>
        <p:nvPicPr>
          <p:cNvPr id="6" name="图片 5">
            <a:extLst>
              <a:ext uri="{FF2B5EF4-FFF2-40B4-BE49-F238E27FC236}">
                <a16:creationId xmlns:a16="http://schemas.microsoft.com/office/drawing/2014/main" id="{FBAC2267-E52F-4E48-9454-E6B1162DBC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9100" y="5269006"/>
            <a:ext cx="12807547" cy="1678850"/>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738B1740-4E79-BC46-DCF9-1CC28C10F5F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8611" y="1771815"/>
            <a:ext cx="5760720" cy="3017520"/>
          </a:xfrm>
          <a:prstGeom prst="rect">
            <a:avLst/>
          </a:prstGeom>
        </p:spPr>
      </p:pic>
      <p:pic>
        <p:nvPicPr>
          <p:cNvPr id="14" name="Picture 13">
            <a:extLst>
              <a:ext uri="{FF2B5EF4-FFF2-40B4-BE49-F238E27FC236}">
                <a16:creationId xmlns:a16="http://schemas.microsoft.com/office/drawing/2014/main" id="{847EDA8C-D5B4-6F9B-4C13-86C57F8A8C55}"/>
              </a:ext>
            </a:extLst>
          </p:cNvPr>
          <p:cNvPicPr>
            <a:picLocks noChangeAspect="1"/>
          </p:cNvPicPr>
          <p:nvPr/>
        </p:nvPicPr>
        <p:blipFill>
          <a:blip r:embed="rId8"/>
          <a:stretch>
            <a:fillRect/>
          </a:stretch>
        </p:blipFill>
        <p:spPr>
          <a:xfrm>
            <a:off x="-170226" y="858032"/>
            <a:ext cx="5841722" cy="1227943"/>
          </a:xfrm>
          <a:prstGeom prst="rect">
            <a:avLst/>
          </a:prstGeom>
        </p:spPr>
      </p:pic>
      <p:sp>
        <p:nvSpPr>
          <p:cNvPr id="15" name="Rounded Rectangle 16">
            <a:extLst>
              <a:ext uri="{FF2B5EF4-FFF2-40B4-BE49-F238E27FC236}">
                <a16:creationId xmlns:a16="http://schemas.microsoft.com/office/drawing/2014/main" id="{282535E6-1006-C5A6-25DB-89B169654E18}"/>
              </a:ext>
            </a:extLst>
          </p:cNvPr>
          <p:cNvSpPr/>
          <p:nvPr/>
        </p:nvSpPr>
        <p:spPr>
          <a:xfrm>
            <a:off x="5764696" y="447261"/>
            <a:ext cx="5943600" cy="3449413"/>
          </a:xfrm>
          <a:prstGeom prst="roundRect">
            <a:avLst/>
          </a:prstGeom>
          <a:solidFill>
            <a:srgbClr val="FF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buFont typeface="Arial" panose="020B0604020202020204" pitchFamily="34" charset="0"/>
              <a:buChar char="•"/>
              <a:defRPr/>
            </a:pPr>
            <a:r>
              <a:rPr lang="en-US" sz="3600" b="1" dirty="0" err="1">
                <a:solidFill>
                  <a:prstClr val="black"/>
                </a:solidFill>
                <a:cs typeface="Times New Roman" panose="02020603050405020304" pitchFamily="18" charset="0"/>
              </a:rPr>
              <a:t>Chuyển</a:t>
            </a:r>
            <a:r>
              <a:rPr lang="en-US" sz="3600" b="1" dirty="0">
                <a:solidFill>
                  <a:prstClr val="black"/>
                </a:solidFill>
                <a:cs typeface="Times New Roman" panose="02020603050405020304" pitchFamily="18" charset="0"/>
              </a:rPr>
              <a:t> </a:t>
            </a:r>
            <a:r>
              <a:rPr lang="en-US" sz="3600" b="1" dirty="0" err="1">
                <a:solidFill>
                  <a:prstClr val="black"/>
                </a:solidFill>
                <a:cs typeface="Times New Roman" panose="02020603050405020304" pitchFamily="18" charset="0"/>
              </a:rPr>
              <a:t>các</a:t>
            </a:r>
            <a:r>
              <a:rPr lang="en-US" sz="3600" b="1" dirty="0">
                <a:solidFill>
                  <a:prstClr val="black"/>
                </a:solidFill>
                <a:cs typeface="Times New Roman" panose="02020603050405020304" pitchFamily="18" charset="0"/>
              </a:rPr>
              <a:t> </a:t>
            </a:r>
            <a:r>
              <a:rPr lang="en-US" sz="3600" b="1" dirty="0" err="1">
                <a:solidFill>
                  <a:prstClr val="black"/>
                </a:solidFill>
                <a:cs typeface="Times New Roman" panose="02020603050405020304" pitchFamily="18" charset="0"/>
              </a:rPr>
              <a:t>câu</a:t>
            </a:r>
            <a:r>
              <a:rPr lang="en-US" sz="3600" b="1" dirty="0">
                <a:solidFill>
                  <a:prstClr val="black"/>
                </a:solidFill>
                <a:cs typeface="Times New Roman" panose="02020603050405020304" pitchFamily="18" charset="0"/>
              </a:rPr>
              <a:t> </a:t>
            </a:r>
            <a:r>
              <a:rPr lang="en-US" sz="3600" b="1" dirty="0" err="1">
                <a:solidFill>
                  <a:prstClr val="black"/>
                </a:solidFill>
                <a:cs typeface="Times New Roman" panose="02020603050405020304" pitchFamily="18" charset="0"/>
              </a:rPr>
              <a:t>kể</a:t>
            </a:r>
            <a:r>
              <a:rPr lang="en-US" sz="3600" b="1" dirty="0">
                <a:solidFill>
                  <a:prstClr val="black"/>
                </a:solidFill>
                <a:cs typeface="Times New Roman" panose="02020603050405020304" pitchFamily="18" charset="0"/>
              </a:rPr>
              <a:t> a, b, c, d </a:t>
            </a:r>
            <a:r>
              <a:rPr lang="en-US" sz="3600" b="1" dirty="0" err="1">
                <a:solidFill>
                  <a:prstClr val="black"/>
                </a:solidFill>
                <a:cs typeface="Times New Roman" panose="02020603050405020304" pitchFamily="18" charset="0"/>
              </a:rPr>
              <a:t>thành</a:t>
            </a:r>
            <a:r>
              <a:rPr lang="en-US" sz="3600" b="1" dirty="0">
                <a:solidFill>
                  <a:prstClr val="black"/>
                </a:solidFill>
                <a:cs typeface="Times New Roman" panose="02020603050405020304" pitchFamily="18" charset="0"/>
              </a:rPr>
              <a:t> </a:t>
            </a:r>
            <a:r>
              <a:rPr lang="en-US" sz="3600" b="1" dirty="0" err="1">
                <a:solidFill>
                  <a:prstClr val="black"/>
                </a:solidFill>
                <a:cs typeface="Times New Roman" panose="02020603050405020304" pitchFamily="18" charset="0"/>
              </a:rPr>
              <a:t>câu</a:t>
            </a:r>
            <a:r>
              <a:rPr lang="en-US" sz="3600" b="1" dirty="0">
                <a:solidFill>
                  <a:prstClr val="black"/>
                </a:solidFill>
                <a:cs typeface="Times New Roman" panose="02020603050405020304" pitchFamily="18" charset="0"/>
              </a:rPr>
              <a:t> </a:t>
            </a:r>
            <a:r>
              <a:rPr lang="en-US" sz="3600" b="1" dirty="0" err="1">
                <a:solidFill>
                  <a:prstClr val="black"/>
                </a:solidFill>
                <a:cs typeface="Times New Roman" panose="02020603050405020304" pitchFamily="18" charset="0"/>
              </a:rPr>
              <a:t>cảm</a:t>
            </a:r>
            <a:r>
              <a:rPr lang="en-US" sz="3600" b="1" dirty="0">
                <a:solidFill>
                  <a:prstClr val="black"/>
                </a:solidFill>
                <a:cs typeface="Times New Roman" panose="02020603050405020304" pitchFamily="18" charset="0"/>
              </a:rPr>
              <a:t> </a:t>
            </a:r>
            <a:r>
              <a:rPr lang="en-US" sz="3600" b="1" dirty="0" err="1">
                <a:solidFill>
                  <a:prstClr val="black"/>
                </a:solidFill>
                <a:cs typeface="Times New Roman" panose="02020603050405020304" pitchFamily="18" charset="0"/>
              </a:rPr>
              <a:t>hoặc</a:t>
            </a:r>
            <a:r>
              <a:rPr lang="en-US" sz="3600" b="1" dirty="0">
                <a:solidFill>
                  <a:prstClr val="black"/>
                </a:solidFill>
                <a:cs typeface="Times New Roman" panose="02020603050405020304" pitchFamily="18" charset="0"/>
              </a:rPr>
              <a:t> </a:t>
            </a:r>
            <a:r>
              <a:rPr lang="en-US" sz="3600" b="1" dirty="0" err="1">
                <a:solidFill>
                  <a:prstClr val="black"/>
                </a:solidFill>
                <a:cs typeface="Times New Roman" panose="02020603050405020304" pitchFamily="18" charset="0"/>
              </a:rPr>
              <a:t>câu</a:t>
            </a:r>
            <a:r>
              <a:rPr lang="en-US" sz="3600" b="1" dirty="0">
                <a:solidFill>
                  <a:prstClr val="black"/>
                </a:solidFill>
                <a:cs typeface="Times New Roman" panose="02020603050405020304" pitchFamily="18" charset="0"/>
              </a:rPr>
              <a:t> </a:t>
            </a:r>
            <a:r>
              <a:rPr lang="en-US" sz="3600" b="1" dirty="0" err="1">
                <a:solidFill>
                  <a:prstClr val="black"/>
                </a:solidFill>
                <a:cs typeface="Times New Roman" panose="02020603050405020304" pitchFamily="18" charset="0"/>
              </a:rPr>
              <a:t>khiến</a:t>
            </a:r>
            <a:r>
              <a:rPr lang="en-US" sz="3600" b="1" dirty="0">
                <a:solidFill>
                  <a:prstClr val="black"/>
                </a:solidFill>
                <a:cs typeface="Times New Roman" panose="02020603050405020304" pitchFamily="18" charset="0"/>
              </a:rPr>
              <a:t>.</a:t>
            </a:r>
          </a:p>
          <a:p>
            <a:pPr marL="571500" indent="-571500" algn="just">
              <a:buFont typeface="Arial" panose="020B0604020202020204" pitchFamily="34" charset="0"/>
              <a:buChar char="•"/>
              <a:defRPr/>
            </a:pPr>
            <a:r>
              <a:rPr kumimoji="0" lang="en-US" sz="3600" b="1" i="0" strike="noStrike" kern="1200" cap="none" spc="0" normalizeH="0" baseline="0" noProof="0" dirty="0" err="1">
                <a:ln>
                  <a:noFill/>
                </a:ln>
                <a:solidFill>
                  <a:prstClr val="black"/>
                </a:solidFill>
                <a:effectLst/>
                <a:uLnTx/>
                <a:uFillTx/>
                <a:cs typeface="Times New Roman" panose="02020603050405020304" pitchFamily="18" charset="0"/>
              </a:rPr>
              <a:t>Thống</a:t>
            </a:r>
            <a:r>
              <a:rPr kumimoji="0" lang="en-US" sz="3600" b="1" i="0" strike="noStrike" kern="1200" cap="none" spc="0" normalizeH="0" noProof="0" dirty="0">
                <a:ln>
                  <a:noFill/>
                </a:ln>
                <a:solidFill>
                  <a:prstClr val="black"/>
                </a:solidFill>
                <a:effectLst/>
                <a:uLnTx/>
                <a:uFillTx/>
                <a:cs typeface="Times New Roman" panose="02020603050405020304" pitchFamily="18" charset="0"/>
              </a:rPr>
              <a:t> </a:t>
            </a:r>
            <a:r>
              <a:rPr kumimoji="0" lang="en-US" sz="3600" b="1" i="0" strike="noStrike" kern="1200" cap="none" spc="0" normalizeH="0" noProof="0" dirty="0" err="1">
                <a:ln>
                  <a:noFill/>
                </a:ln>
                <a:solidFill>
                  <a:prstClr val="black"/>
                </a:solidFill>
                <a:effectLst/>
                <a:uLnTx/>
                <a:uFillTx/>
                <a:cs typeface="Times New Roman" panose="02020603050405020304" pitchFamily="18" charset="0"/>
              </a:rPr>
              <a:t>nhất</a:t>
            </a:r>
            <a:r>
              <a:rPr kumimoji="0" lang="en-US" sz="3600" b="1" i="0" strike="noStrike" kern="1200" cap="none" spc="0" normalizeH="0" noProof="0" dirty="0">
                <a:ln>
                  <a:noFill/>
                </a:ln>
                <a:solidFill>
                  <a:prstClr val="black"/>
                </a:solidFill>
                <a:effectLst/>
                <a:uLnTx/>
                <a:uFillTx/>
                <a:cs typeface="Times New Roman" panose="02020603050405020304" pitchFamily="18" charset="0"/>
              </a:rPr>
              <a:t> </a:t>
            </a:r>
            <a:r>
              <a:rPr kumimoji="0" lang="en-US" sz="3600" b="1" i="0" strike="noStrike" kern="1200" cap="none" spc="0" normalizeH="0" noProof="0" dirty="0" err="1">
                <a:ln>
                  <a:noFill/>
                </a:ln>
                <a:solidFill>
                  <a:prstClr val="black"/>
                </a:solidFill>
                <a:effectLst/>
                <a:uLnTx/>
                <a:uFillTx/>
                <a:cs typeface="Times New Roman" panose="02020603050405020304" pitchFamily="18" charset="0"/>
              </a:rPr>
              <a:t>đáp</a:t>
            </a:r>
            <a:r>
              <a:rPr kumimoji="0" lang="en-US" sz="3600" b="1" i="0" strike="noStrike" kern="1200" cap="none" spc="0" normalizeH="0" noProof="0" dirty="0">
                <a:ln>
                  <a:noFill/>
                </a:ln>
                <a:solidFill>
                  <a:prstClr val="black"/>
                </a:solidFill>
                <a:effectLst/>
                <a:uLnTx/>
                <a:uFillTx/>
                <a:cs typeface="Times New Roman" panose="02020603050405020304" pitchFamily="18" charset="0"/>
              </a:rPr>
              <a:t> </a:t>
            </a:r>
            <a:r>
              <a:rPr kumimoji="0" lang="en-US" sz="3600" b="1" i="0" strike="noStrike" kern="1200" cap="none" spc="0" normalizeH="0" noProof="0" dirty="0" err="1">
                <a:ln>
                  <a:noFill/>
                </a:ln>
                <a:solidFill>
                  <a:prstClr val="black"/>
                </a:solidFill>
                <a:effectLst/>
                <a:uLnTx/>
                <a:uFillTx/>
                <a:cs typeface="Times New Roman" panose="02020603050405020304" pitchFamily="18" charset="0"/>
              </a:rPr>
              <a:t>án</a:t>
            </a:r>
            <a:r>
              <a:rPr kumimoji="0" lang="en-US" sz="3600" b="1" i="0" strike="noStrike" kern="1200" cap="none" spc="0" normalizeH="0" noProof="0" dirty="0">
                <a:ln>
                  <a:noFill/>
                </a:ln>
                <a:solidFill>
                  <a:prstClr val="black"/>
                </a:solidFill>
                <a:effectLst/>
                <a:uLnTx/>
                <a:uFillTx/>
                <a:cs typeface="Times New Roman" panose="02020603050405020304" pitchFamily="18" charset="0"/>
              </a:rPr>
              <a:t> </a:t>
            </a:r>
            <a:r>
              <a:rPr kumimoji="0" lang="en-US" sz="3600" b="1" i="0" strike="noStrike" kern="1200" cap="none" spc="0" normalizeH="0" noProof="0" dirty="0" err="1">
                <a:ln>
                  <a:noFill/>
                </a:ln>
                <a:solidFill>
                  <a:prstClr val="black"/>
                </a:solidFill>
                <a:effectLst/>
                <a:uLnTx/>
                <a:uFillTx/>
                <a:cs typeface="Times New Roman" panose="02020603050405020304" pitchFamily="18" charset="0"/>
              </a:rPr>
              <a:t>trong</a:t>
            </a:r>
            <a:r>
              <a:rPr kumimoji="0" lang="en-US" sz="3600" b="1" i="0" strike="noStrike" kern="1200" cap="none" spc="0" normalizeH="0" noProof="0" dirty="0">
                <a:ln>
                  <a:noFill/>
                </a:ln>
                <a:solidFill>
                  <a:prstClr val="black"/>
                </a:solidFill>
                <a:effectLst/>
                <a:uLnTx/>
                <a:uFillTx/>
                <a:cs typeface="Times New Roman" panose="02020603050405020304" pitchFamily="18" charset="0"/>
              </a:rPr>
              <a:t> </a:t>
            </a:r>
            <a:r>
              <a:rPr kumimoji="0" lang="en-US" sz="3600" b="1" i="0" strike="noStrike" kern="1200" cap="none" spc="0" normalizeH="0" noProof="0" dirty="0" err="1">
                <a:ln>
                  <a:noFill/>
                </a:ln>
                <a:solidFill>
                  <a:prstClr val="black"/>
                </a:solidFill>
                <a:effectLst/>
                <a:uLnTx/>
                <a:uFillTx/>
                <a:cs typeface="Times New Roman" panose="02020603050405020304" pitchFamily="18" charset="0"/>
              </a:rPr>
              <a:t>nhóm</a:t>
            </a:r>
            <a:endParaRPr kumimoji="0" lang="en-US" sz="3600" b="0" i="0" strike="noStrike" kern="1200" cap="none" spc="0" normalizeH="0" baseline="0" noProof="0" dirty="0">
              <a:ln>
                <a:noFill/>
              </a:ln>
              <a:solidFill>
                <a:prstClr val="black"/>
              </a:solidFill>
              <a:effectLst/>
              <a:uLnTx/>
              <a:uFillTx/>
              <a:cs typeface="Times New Roman" panose="02020603050405020304" pitchFamily="18" charset="0"/>
            </a:endParaRPr>
          </a:p>
        </p:txBody>
      </p:sp>
    </p:spTree>
    <p:extLst>
      <p:ext uri="{BB962C8B-B14F-4D97-AF65-F5344CB8AC3E}">
        <p14:creationId xmlns:p14="http://schemas.microsoft.com/office/powerpoint/2010/main" val="10323169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2000" fill="hold"/>
                                        <p:tgtEl>
                                          <p:spTgt spid="15"/>
                                        </p:tgtEl>
                                        <p:attrNameLst>
                                          <p:attrName>ppt_x</p:attrName>
                                        </p:attrNameLst>
                                      </p:cBhvr>
                                      <p:tavLst>
                                        <p:tav tm="0">
                                          <p:val>
                                            <p:strVal val="0-#ppt_w/2"/>
                                          </p:val>
                                        </p:tav>
                                        <p:tav tm="100000">
                                          <p:val>
                                            <p:strVal val="#ppt_x"/>
                                          </p:val>
                                        </p:tav>
                                      </p:tavLst>
                                    </p:anim>
                                    <p:anim calcmode="lin" valueType="num">
                                      <p:cBhvr additive="base">
                                        <p:cTn id="17" dur="20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组合 8">
            <a:extLst>
              <a:ext uri="{FF2B5EF4-FFF2-40B4-BE49-F238E27FC236}">
                <a16:creationId xmlns:a16="http://schemas.microsoft.com/office/drawing/2014/main" id="{149D8F7A-C868-D908-12FA-BCC1953ECB38}"/>
              </a:ext>
            </a:extLst>
          </p:cNvPr>
          <p:cNvGrpSpPr/>
          <p:nvPr/>
        </p:nvGrpSpPr>
        <p:grpSpPr>
          <a:xfrm>
            <a:off x="-24324" y="-628429"/>
            <a:ext cx="13187874" cy="6411273"/>
            <a:chOff x="9835" y="-455139"/>
            <a:chExt cx="12341727" cy="6411273"/>
          </a:xfrm>
        </p:grpSpPr>
        <p:grpSp>
          <p:nvGrpSpPr>
            <p:cNvPr id="47" name="组合 7">
              <a:extLst>
                <a:ext uri="{FF2B5EF4-FFF2-40B4-BE49-F238E27FC236}">
                  <a16:creationId xmlns:a16="http://schemas.microsoft.com/office/drawing/2014/main" id="{62DF8436-C375-5E53-667E-9C01936D7759}"/>
                </a:ext>
              </a:extLst>
            </p:cNvPr>
            <p:cNvGrpSpPr/>
            <p:nvPr/>
          </p:nvGrpSpPr>
          <p:grpSpPr>
            <a:xfrm>
              <a:off x="9835" y="-455139"/>
              <a:ext cx="12341727" cy="3971541"/>
              <a:chOff x="9835" y="-455139"/>
              <a:chExt cx="12341727" cy="3971541"/>
            </a:xfrm>
          </p:grpSpPr>
          <p:pic>
            <p:nvPicPr>
              <p:cNvPr id="49" name="图片 103">
                <a:extLst>
                  <a:ext uri="{FF2B5EF4-FFF2-40B4-BE49-F238E27FC236}">
                    <a16:creationId xmlns:a16="http://schemas.microsoft.com/office/drawing/2014/main" id="{58C1FD7C-66AE-529C-843F-BA268335BF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50" name="图片 100">
                <a:extLst>
                  <a:ext uri="{FF2B5EF4-FFF2-40B4-BE49-F238E27FC236}">
                    <a16:creationId xmlns:a16="http://schemas.microsoft.com/office/drawing/2014/main" id="{55012C58-55E2-5449-E544-5B1F541633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51" name="图片 45">
                <a:extLst>
                  <a:ext uri="{FF2B5EF4-FFF2-40B4-BE49-F238E27FC236}">
                    <a16:creationId xmlns:a16="http://schemas.microsoft.com/office/drawing/2014/main" id="{CBDD0233-0A7D-2EF6-1161-43B4D1CAFD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48" name="图片 57">
              <a:extLst>
                <a:ext uri="{FF2B5EF4-FFF2-40B4-BE49-F238E27FC236}">
                  <a16:creationId xmlns:a16="http://schemas.microsoft.com/office/drawing/2014/main" id="{89FD9568-F125-542E-505B-BD7215FFA6F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6240" y="189638"/>
              <a:ext cx="10782776" cy="5766496"/>
            </a:xfrm>
            <a:prstGeom prst="rect">
              <a:avLst/>
            </a:prstGeom>
          </p:spPr>
        </p:pic>
      </p:grpSp>
      <p:pic>
        <p:nvPicPr>
          <p:cNvPr id="52" name="图片 101">
            <a:extLst>
              <a:ext uri="{FF2B5EF4-FFF2-40B4-BE49-F238E27FC236}">
                <a16:creationId xmlns:a16="http://schemas.microsoft.com/office/drawing/2014/main" id="{2B8DA71B-1910-EAE4-1624-69B433AC43D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53" name="图片 97">
            <a:extLst>
              <a:ext uri="{FF2B5EF4-FFF2-40B4-BE49-F238E27FC236}">
                <a16:creationId xmlns:a16="http://schemas.microsoft.com/office/drawing/2014/main" id="{20037E48-D579-27A5-3D3B-F83BD3598ED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54" name="图片 96">
            <a:extLst>
              <a:ext uri="{FF2B5EF4-FFF2-40B4-BE49-F238E27FC236}">
                <a16:creationId xmlns:a16="http://schemas.microsoft.com/office/drawing/2014/main" id="{E3F10913-08A0-5C89-5D53-989718884E5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sp>
        <p:nvSpPr>
          <p:cNvPr id="55" name="TextBox 54">
            <a:extLst>
              <a:ext uri="{FF2B5EF4-FFF2-40B4-BE49-F238E27FC236}">
                <a16:creationId xmlns:a16="http://schemas.microsoft.com/office/drawing/2014/main" id="{8939DB10-49B4-5A53-DA56-02F9A1CA501D}"/>
              </a:ext>
            </a:extLst>
          </p:cNvPr>
          <p:cNvSpPr txBox="1"/>
          <p:nvPr/>
        </p:nvSpPr>
        <p:spPr>
          <a:xfrm>
            <a:off x="3903685" y="664898"/>
            <a:ext cx="395141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2F64"/>
                </a:solidFill>
                <a:effectLst/>
                <a:uLnTx/>
                <a:uFillTx/>
                <a:latin typeface="Calibri" panose="020F0502020204030204" pitchFamily="34" charset="0"/>
                <a:cs typeface="Calibri" panose="020F0502020204030204" pitchFamily="34" charset="0"/>
              </a:rPr>
              <a:t>CHIA SẺ</a:t>
            </a:r>
          </a:p>
        </p:txBody>
      </p:sp>
      <p:pic>
        <p:nvPicPr>
          <p:cNvPr id="56" name="Picture 2" descr="Cute Kids Thai Students Uniform Vector Stock Vector (Royalty Free)  1650159838">
            <a:extLst>
              <a:ext uri="{FF2B5EF4-FFF2-40B4-BE49-F238E27FC236}">
                <a16:creationId xmlns:a16="http://schemas.microsoft.com/office/drawing/2014/main" id="{ADBA54FC-E070-FBE7-D5A2-3EA5FB47D9BD}"/>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1944" t="9527" r="72387" b="54833"/>
          <a:stretch/>
        </p:blipFill>
        <p:spPr bwMode="auto">
          <a:xfrm>
            <a:off x="4409446" y="2092612"/>
            <a:ext cx="1437019" cy="3383280"/>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 descr="Cute Kids Thai Students Uniform Vector Stock Vector (Royalty Free)  1650159838">
            <a:extLst>
              <a:ext uri="{FF2B5EF4-FFF2-40B4-BE49-F238E27FC236}">
                <a16:creationId xmlns:a16="http://schemas.microsoft.com/office/drawing/2014/main" id="{26CCD2C1-1683-FB0D-E38A-65E48BAFBE65}"/>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73825" t="9130" r="11472" b="54406"/>
          <a:stretch/>
        </p:blipFill>
        <p:spPr bwMode="auto">
          <a:xfrm>
            <a:off x="6519409" y="2092612"/>
            <a:ext cx="1318014" cy="3383280"/>
          </a:xfrm>
          <a:prstGeom prst="rect">
            <a:avLst/>
          </a:prstGeom>
          <a:noFill/>
          <a:extLst>
            <a:ext uri="{909E8E84-426E-40DD-AFC4-6F175D3DCCD1}">
              <a14:hiddenFill xmlns:a14="http://schemas.microsoft.com/office/drawing/2010/main">
                <a:solidFill>
                  <a:srgbClr val="FFFFFF"/>
                </a:solidFill>
              </a14:hiddenFill>
            </a:ext>
          </a:extLst>
        </p:spPr>
      </p:pic>
      <p:grpSp>
        <p:nvGrpSpPr>
          <p:cNvPr id="58" name="Group 57">
            <a:extLst>
              <a:ext uri="{FF2B5EF4-FFF2-40B4-BE49-F238E27FC236}">
                <a16:creationId xmlns:a16="http://schemas.microsoft.com/office/drawing/2014/main" id="{87EBBC04-6525-E0CF-26D4-001BDD99A138}"/>
              </a:ext>
            </a:extLst>
          </p:cNvPr>
          <p:cNvGrpSpPr/>
          <p:nvPr/>
        </p:nvGrpSpPr>
        <p:grpSpPr>
          <a:xfrm>
            <a:off x="7698394" y="819478"/>
            <a:ext cx="2369415" cy="2011680"/>
            <a:chOff x="7686151" y="1417318"/>
            <a:chExt cx="2369415" cy="2011680"/>
          </a:xfrm>
        </p:grpSpPr>
        <p:pic>
          <p:nvPicPr>
            <p:cNvPr id="59" name="Picture 58" descr="Shape&#10;&#10;Description automatically generated">
              <a:extLst>
                <a:ext uri="{FF2B5EF4-FFF2-40B4-BE49-F238E27FC236}">
                  <a16:creationId xmlns:a16="http://schemas.microsoft.com/office/drawing/2014/main" id="{6E912FD0-315C-D004-77F8-62C2F36BBAE4}"/>
                </a:ext>
              </a:extLst>
            </p:cNvPr>
            <p:cNvPicPr>
              <a:picLocks noChangeAspect="1"/>
            </p:cNvPicPr>
            <p:nvPr/>
          </p:nvPicPr>
          <p:blipFill rotWithShape="1">
            <a:blip r:embed="rId12">
              <a:extLst>
                <a:ext uri="{28A0092B-C50C-407E-A947-70E740481C1C}">
                  <a14:useLocalDpi xmlns:a14="http://schemas.microsoft.com/office/drawing/2010/main" val="0"/>
                </a:ext>
              </a:extLst>
            </a:blip>
            <a:srcRect l="59634" t="6666" r="3092" b="69663"/>
            <a:stretch/>
          </p:blipFill>
          <p:spPr>
            <a:xfrm>
              <a:off x="7686151" y="1417318"/>
              <a:ext cx="2369415" cy="2011680"/>
            </a:xfrm>
            <a:prstGeom prst="rect">
              <a:avLst/>
            </a:prstGeom>
          </p:spPr>
        </p:pic>
        <p:sp>
          <p:nvSpPr>
            <p:cNvPr id="60" name="TextBox 59">
              <a:extLst>
                <a:ext uri="{FF2B5EF4-FFF2-40B4-BE49-F238E27FC236}">
                  <a16:creationId xmlns:a16="http://schemas.microsoft.com/office/drawing/2014/main" id="{F37B51AE-9BD1-D896-76D7-6E9D47247B7D}"/>
                </a:ext>
              </a:extLst>
            </p:cNvPr>
            <p:cNvSpPr txBox="1"/>
            <p:nvPr/>
          </p:nvSpPr>
          <p:spPr>
            <a:xfrm>
              <a:off x="7918392" y="1999355"/>
              <a:ext cx="190493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927C"/>
                  </a:solidFill>
                  <a:effectLst/>
                  <a:uLnTx/>
                  <a:uFillTx/>
                  <a:latin typeface="Calibri" panose="020F0502020204030204" pitchFamily="34" charset="0"/>
                  <a:ea typeface="+mn-ea"/>
                  <a:cs typeface="Calibri" panose="020F0502020204030204" pitchFamily="34" charset="0"/>
                </a:rPr>
                <a:t>Nhận</a:t>
              </a:r>
              <a:r>
                <a:rPr kumimoji="0" lang="en-US" sz="3600" b="1" i="0" u="none" strike="noStrike" kern="1200" cap="none" spc="0" normalizeH="0" baseline="0" noProof="0" dirty="0">
                  <a:ln>
                    <a:noFill/>
                  </a:ln>
                  <a:solidFill>
                    <a:srgbClr val="00927C"/>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927C"/>
                  </a:solidFill>
                  <a:effectLst/>
                  <a:uLnTx/>
                  <a:uFillTx/>
                  <a:latin typeface="Calibri" panose="020F0502020204030204" pitchFamily="34" charset="0"/>
                  <a:ea typeface="+mn-ea"/>
                  <a:cs typeface="Calibri" panose="020F0502020204030204" pitchFamily="34" charset="0"/>
                </a:rPr>
                <a:t>xét</a:t>
              </a:r>
              <a:endParaRPr kumimoji="0" lang="en-US" sz="3600" b="1" i="0" u="none" strike="noStrike" kern="1200" cap="none" spc="0" normalizeH="0" baseline="0" noProof="0" dirty="0">
                <a:ln>
                  <a:noFill/>
                </a:ln>
                <a:solidFill>
                  <a:srgbClr val="00927C"/>
                </a:solidFill>
                <a:effectLst/>
                <a:uLnTx/>
                <a:uFillTx/>
                <a:latin typeface="Calibri" panose="020F0502020204030204" pitchFamily="34" charset="0"/>
                <a:ea typeface="+mn-ea"/>
                <a:cs typeface="Calibri" panose="020F0502020204030204" pitchFamily="34" charset="0"/>
              </a:endParaRPr>
            </a:p>
          </p:txBody>
        </p:sp>
      </p:grpSp>
      <p:grpSp>
        <p:nvGrpSpPr>
          <p:cNvPr id="61" name="Group 60">
            <a:extLst>
              <a:ext uri="{FF2B5EF4-FFF2-40B4-BE49-F238E27FC236}">
                <a16:creationId xmlns:a16="http://schemas.microsoft.com/office/drawing/2014/main" id="{9A96539B-7BEC-1B40-AF5C-5B03C5C4360C}"/>
              </a:ext>
            </a:extLst>
          </p:cNvPr>
          <p:cNvGrpSpPr/>
          <p:nvPr/>
        </p:nvGrpSpPr>
        <p:grpSpPr>
          <a:xfrm>
            <a:off x="2038587" y="697560"/>
            <a:ext cx="2616000" cy="1828800"/>
            <a:chOff x="1936266" y="1295400"/>
            <a:chExt cx="2616000" cy="1828800"/>
          </a:xfrm>
        </p:grpSpPr>
        <p:pic>
          <p:nvPicPr>
            <p:cNvPr id="62" name="Picture 61" descr="Shape&#10;&#10;Description automatically generated">
              <a:extLst>
                <a:ext uri="{FF2B5EF4-FFF2-40B4-BE49-F238E27FC236}">
                  <a16:creationId xmlns:a16="http://schemas.microsoft.com/office/drawing/2014/main" id="{6476027A-3B8A-1B6C-4104-B89B240620E2}"/>
                </a:ext>
              </a:extLst>
            </p:cNvPr>
            <p:cNvPicPr>
              <a:picLocks noChangeAspect="1"/>
            </p:cNvPicPr>
            <p:nvPr/>
          </p:nvPicPr>
          <p:blipFill rotWithShape="1">
            <a:blip r:embed="rId12">
              <a:extLst>
                <a:ext uri="{28A0092B-C50C-407E-A947-70E740481C1C}">
                  <a14:useLocalDpi xmlns:a14="http://schemas.microsoft.com/office/drawing/2010/main" val="0"/>
                </a:ext>
              </a:extLst>
            </a:blip>
            <a:srcRect l="5617" t="4453" r="44334" b="69376"/>
            <a:stretch/>
          </p:blipFill>
          <p:spPr>
            <a:xfrm flipH="1">
              <a:off x="1936266" y="1295400"/>
              <a:ext cx="2616000" cy="1828800"/>
            </a:xfrm>
            <a:prstGeom prst="rect">
              <a:avLst/>
            </a:prstGeom>
          </p:spPr>
        </p:pic>
        <p:sp>
          <p:nvSpPr>
            <p:cNvPr id="63" name="TextBox 62">
              <a:extLst>
                <a:ext uri="{FF2B5EF4-FFF2-40B4-BE49-F238E27FC236}">
                  <a16:creationId xmlns:a16="http://schemas.microsoft.com/office/drawing/2014/main" id="{03A56662-6F52-9F02-4ABD-D804E829ED78}"/>
                </a:ext>
              </a:extLst>
            </p:cNvPr>
            <p:cNvSpPr txBox="1"/>
            <p:nvPr/>
          </p:nvSpPr>
          <p:spPr>
            <a:xfrm>
              <a:off x="2059804" y="1836005"/>
              <a:ext cx="197567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A23AEA"/>
                  </a:solidFill>
                  <a:effectLst/>
                  <a:uLnTx/>
                  <a:uFillTx/>
                  <a:latin typeface="Calibri" panose="020F0502020204030204" pitchFamily="34" charset="0"/>
                  <a:ea typeface="+mn-ea"/>
                  <a:cs typeface="Calibri" panose="020F0502020204030204" pitchFamily="34" charset="0"/>
                </a:rPr>
                <a:t>Trình</a:t>
              </a:r>
              <a:r>
                <a:rPr kumimoji="0" lang="en-US" sz="3600" b="1" i="0" u="none" strike="noStrike" kern="1200" cap="none" spc="0" normalizeH="0" baseline="0" noProof="0" dirty="0">
                  <a:ln>
                    <a:noFill/>
                  </a:ln>
                  <a:solidFill>
                    <a:srgbClr val="A23AEA"/>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A23AEA"/>
                  </a:solidFill>
                  <a:effectLst/>
                  <a:uLnTx/>
                  <a:uFillTx/>
                  <a:latin typeface="Calibri" panose="020F0502020204030204" pitchFamily="34" charset="0"/>
                  <a:ea typeface="+mn-ea"/>
                  <a:cs typeface="Calibri" panose="020F0502020204030204" pitchFamily="34" charset="0"/>
                </a:rPr>
                <a:t>bày</a:t>
              </a:r>
              <a:endParaRPr kumimoji="0" lang="en-US" sz="3600" b="1" i="0" u="none" strike="noStrike" kern="1200" cap="none" spc="0" normalizeH="0" baseline="0" noProof="0" dirty="0">
                <a:ln>
                  <a:noFill/>
                </a:ln>
                <a:solidFill>
                  <a:srgbClr val="A23AEA"/>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10225798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1000"/>
                                        <p:tgtEl>
                                          <p:spTgt spid="54"/>
                                        </p:tgtEl>
                                      </p:cBhvr>
                                    </p:animEffect>
                                    <p:anim calcmode="lin" valueType="num">
                                      <p:cBhvr>
                                        <p:cTn id="8" dur="1000" fill="hold"/>
                                        <p:tgtEl>
                                          <p:spTgt spid="54"/>
                                        </p:tgtEl>
                                        <p:attrNameLst>
                                          <p:attrName>ppt_x</p:attrName>
                                        </p:attrNameLst>
                                      </p:cBhvr>
                                      <p:tavLst>
                                        <p:tav tm="0">
                                          <p:val>
                                            <p:strVal val="#ppt_x"/>
                                          </p:val>
                                        </p:tav>
                                        <p:tav tm="100000">
                                          <p:val>
                                            <p:strVal val="#ppt_x"/>
                                          </p:val>
                                        </p:tav>
                                      </p:tavLst>
                                    </p:anim>
                                    <p:anim calcmode="lin" valueType="num">
                                      <p:cBhvr>
                                        <p:cTn id="9" dur="1000" fill="hold"/>
                                        <p:tgtEl>
                                          <p:spTgt spid="5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fade">
                                      <p:cBhvr>
                                        <p:cTn id="12" dur="1000"/>
                                        <p:tgtEl>
                                          <p:spTgt spid="53"/>
                                        </p:tgtEl>
                                      </p:cBhvr>
                                    </p:animEffect>
                                    <p:anim calcmode="lin" valueType="num">
                                      <p:cBhvr>
                                        <p:cTn id="13" dur="1000" fill="hold"/>
                                        <p:tgtEl>
                                          <p:spTgt spid="53"/>
                                        </p:tgtEl>
                                        <p:attrNameLst>
                                          <p:attrName>ppt_x</p:attrName>
                                        </p:attrNameLst>
                                      </p:cBhvr>
                                      <p:tavLst>
                                        <p:tav tm="0">
                                          <p:val>
                                            <p:strVal val="#ppt_x"/>
                                          </p:val>
                                        </p:tav>
                                        <p:tav tm="100000">
                                          <p:val>
                                            <p:strVal val="#ppt_x"/>
                                          </p:val>
                                        </p:tav>
                                      </p:tavLst>
                                    </p:anim>
                                    <p:anim calcmode="lin" valueType="num">
                                      <p:cBhvr>
                                        <p:cTn id="14"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grpId="0" nodeType="clickEffect">
                                  <p:stCondLst>
                                    <p:cond delay="0"/>
                                  </p:stCondLst>
                                  <p:childTnLst>
                                    <p:set>
                                      <p:cBhvr>
                                        <p:cTn id="18" dur="1" fill="hold">
                                          <p:stCondLst>
                                            <p:cond delay="0"/>
                                          </p:stCondLst>
                                        </p:cTn>
                                        <p:tgtEl>
                                          <p:spTgt spid="55">
                                            <p:txEl>
                                              <p:pRg st="0" end="0"/>
                                            </p:txEl>
                                          </p:spTgt>
                                        </p:tgtEl>
                                        <p:attrNameLst>
                                          <p:attrName>style.visibility</p:attrName>
                                        </p:attrNameLst>
                                      </p:cBhvr>
                                      <p:to>
                                        <p:strVal val="visible"/>
                                      </p:to>
                                    </p:set>
                                    <p:anim calcmode="lin" valueType="num">
                                      <p:cBhvr>
                                        <p:cTn id="19" dur="500" decel="50000" fill="hold">
                                          <p:stCondLst>
                                            <p:cond delay="0"/>
                                          </p:stCondLst>
                                        </p:cTn>
                                        <p:tgtEl>
                                          <p:spTgt spid="55">
                                            <p:txEl>
                                              <p:pRg st="0" end="0"/>
                                            </p:txEl>
                                          </p:spTgt>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55">
                                            <p:txEl>
                                              <p:pRg st="0" end="0"/>
                                            </p:txEl>
                                          </p:spTgt>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55">
                                            <p:txEl>
                                              <p:pRg st="0" end="0"/>
                                            </p:txEl>
                                          </p:spTgt>
                                        </p:tgtEl>
                                        <p:attrNameLst>
                                          <p:attrName>ppt_w</p:attrName>
                                        </p:attrNameLst>
                                      </p:cBhvr>
                                      <p:tavLst>
                                        <p:tav tm="0">
                                          <p:val>
                                            <p:strVal val="#ppt_w*.05"/>
                                          </p:val>
                                        </p:tav>
                                        <p:tav tm="100000">
                                          <p:val>
                                            <p:strVal val="#ppt_w"/>
                                          </p:val>
                                        </p:tav>
                                      </p:tavLst>
                                    </p:anim>
                                    <p:anim calcmode="lin" valueType="num">
                                      <p:cBhvr>
                                        <p:cTn id="22" dur="1000" fill="hold"/>
                                        <p:tgtEl>
                                          <p:spTgt spid="55">
                                            <p:txEl>
                                              <p:pRg st="0" end="0"/>
                                            </p:txEl>
                                          </p:spTgt>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55">
                                            <p:txEl>
                                              <p:pRg st="0" end="0"/>
                                            </p:txEl>
                                          </p:spTgt>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55">
                                            <p:txEl>
                                              <p:pRg st="0" end="0"/>
                                            </p:txEl>
                                          </p:spTgt>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55">
                                            <p:txEl>
                                              <p:pRg st="0" end="0"/>
                                            </p:txEl>
                                          </p:spTgt>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55">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56"/>
                                        </p:tgtEl>
                                        <p:attrNameLst>
                                          <p:attrName>style.visibility</p:attrName>
                                        </p:attrNameLst>
                                      </p:cBhvr>
                                      <p:to>
                                        <p:strVal val="visible"/>
                                      </p:to>
                                    </p:set>
                                    <p:animEffect transition="in" filter="wipe(down)">
                                      <p:cBhvr>
                                        <p:cTn id="31" dur="750"/>
                                        <p:tgtEl>
                                          <p:spTgt spid="56"/>
                                        </p:tgtEl>
                                      </p:cBhvr>
                                    </p:animEffect>
                                  </p:childTnLst>
                                </p:cTn>
                              </p:par>
                            </p:childTnLst>
                          </p:cTn>
                        </p:par>
                        <p:par>
                          <p:cTn id="32" fill="hold">
                            <p:stCondLst>
                              <p:cond delay="750"/>
                            </p:stCondLst>
                            <p:childTnLst>
                              <p:par>
                                <p:cTn id="33" presetID="6" presetClass="entr" presetSubtype="16" fill="hold" nodeType="afterEffect">
                                  <p:stCondLst>
                                    <p:cond delay="0"/>
                                  </p:stCondLst>
                                  <p:childTnLst>
                                    <p:set>
                                      <p:cBhvr>
                                        <p:cTn id="34" dur="1" fill="hold">
                                          <p:stCondLst>
                                            <p:cond delay="0"/>
                                          </p:stCondLst>
                                        </p:cTn>
                                        <p:tgtEl>
                                          <p:spTgt spid="61"/>
                                        </p:tgtEl>
                                        <p:attrNameLst>
                                          <p:attrName>style.visibility</p:attrName>
                                        </p:attrNameLst>
                                      </p:cBhvr>
                                      <p:to>
                                        <p:strVal val="visible"/>
                                      </p:to>
                                    </p:set>
                                    <p:animEffect transition="in" filter="circle(in)">
                                      <p:cBhvr>
                                        <p:cTn id="35" dur="750"/>
                                        <p:tgtEl>
                                          <p:spTgt spid="6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57"/>
                                        </p:tgtEl>
                                        <p:attrNameLst>
                                          <p:attrName>style.visibility</p:attrName>
                                        </p:attrNameLst>
                                      </p:cBhvr>
                                      <p:to>
                                        <p:strVal val="visible"/>
                                      </p:to>
                                    </p:set>
                                    <p:animEffect transition="in" filter="wipe(down)">
                                      <p:cBhvr>
                                        <p:cTn id="40" dur="750"/>
                                        <p:tgtEl>
                                          <p:spTgt spid="57"/>
                                        </p:tgtEl>
                                      </p:cBhvr>
                                    </p:animEffect>
                                  </p:childTnLst>
                                </p:cTn>
                              </p:par>
                            </p:childTnLst>
                          </p:cTn>
                        </p:par>
                        <p:par>
                          <p:cTn id="41" fill="hold">
                            <p:stCondLst>
                              <p:cond delay="750"/>
                            </p:stCondLst>
                            <p:childTnLst>
                              <p:par>
                                <p:cTn id="42" presetID="6" presetClass="entr" presetSubtype="16" fill="hold" nodeType="afterEffect">
                                  <p:stCondLst>
                                    <p:cond delay="0"/>
                                  </p:stCondLst>
                                  <p:childTnLst>
                                    <p:set>
                                      <p:cBhvr>
                                        <p:cTn id="43" dur="1" fill="hold">
                                          <p:stCondLst>
                                            <p:cond delay="0"/>
                                          </p:stCondLst>
                                        </p:cTn>
                                        <p:tgtEl>
                                          <p:spTgt spid="58"/>
                                        </p:tgtEl>
                                        <p:attrNameLst>
                                          <p:attrName>style.visibility</p:attrName>
                                        </p:attrNameLst>
                                      </p:cBhvr>
                                      <p:to>
                                        <p:strVal val="visible"/>
                                      </p:to>
                                    </p:set>
                                    <p:animEffect transition="in" filter="circle(in)">
                                      <p:cBhvr>
                                        <p:cTn id="44" dur="75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build="allAtOnce"/>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4F5A3C9-8D2B-48B5-92E2-1D79E392B3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3825" y="-2663826"/>
            <a:ext cx="6864349" cy="12192000"/>
          </a:xfrm>
          <a:prstGeom prst="rect">
            <a:avLst/>
          </a:prstGeom>
        </p:spPr>
      </p:pic>
      <p:pic>
        <p:nvPicPr>
          <p:cNvPr id="4" name="图片 3">
            <a:extLst>
              <a:ext uri="{FF2B5EF4-FFF2-40B4-BE49-F238E27FC236}">
                <a16:creationId xmlns:a16="http://schemas.microsoft.com/office/drawing/2014/main" id="{A6972C7C-B041-4C70-93F0-FC94E87423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440" y="5117679"/>
            <a:ext cx="12610875" cy="1508663"/>
          </a:xfrm>
          <a:prstGeom prst="rect">
            <a:avLst/>
          </a:prstGeom>
        </p:spPr>
      </p:pic>
      <p:pic>
        <p:nvPicPr>
          <p:cNvPr id="12" name="图片 11">
            <a:extLst>
              <a:ext uri="{FF2B5EF4-FFF2-40B4-BE49-F238E27FC236}">
                <a16:creationId xmlns:a16="http://schemas.microsoft.com/office/drawing/2014/main" id="{EC6E1E27-20F8-4FA6-B995-83985DFAFE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36407" y="130176"/>
            <a:ext cx="1132980" cy="1162485"/>
          </a:xfrm>
          <a:prstGeom prst="rect">
            <a:avLst/>
          </a:prstGeom>
        </p:spPr>
      </p:pic>
      <p:pic>
        <p:nvPicPr>
          <p:cNvPr id="13" name="图片 12">
            <a:extLst>
              <a:ext uri="{FF2B5EF4-FFF2-40B4-BE49-F238E27FC236}">
                <a16:creationId xmlns:a16="http://schemas.microsoft.com/office/drawing/2014/main" id="{E062FF1C-137E-4C83-8D2A-DCFC59D8FB8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84548" y="646330"/>
            <a:ext cx="1407452" cy="930185"/>
          </a:xfrm>
          <a:prstGeom prst="rect">
            <a:avLst/>
          </a:prstGeom>
        </p:spPr>
      </p:pic>
      <p:pic>
        <p:nvPicPr>
          <p:cNvPr id="5" name="图片 4">
            <a:extLst>
              <a:ext uri="{FF2B5EF4-FFF2-40B4-BE49-F238E27FC236}">
                <a16:creationId xmlns:a16="http://schemas.microsoft.com/office/drawing/2014/main" id="{5DD3D175-F99A-47B0-AA71-F23C2ECD008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63503" y="4468018"/>
            <a:ext cx="3016250" cy="1991311"/>
          </a:xfrm>
          <a:prstGeom prst="rect">
            <a:avLst/>
          </a:prstGeom>
        </p:spPr>
      </p:pic>
      <p:pic>
        <p:nvPicPr>
          <p:cNvPr id="6" name="图片 5">
            <a:extLst>
              <a:ext uri="{FF2B5EF4-FFF2-40B4-BE49-F238E27FC236}">
                <a16:creationId xmlns:a16="http://schemas.microsoft.com/office/drawing/2014/main" id="{FBAC2267-E52F-4E48-9454-E6B1162DBC6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9100" y="5269006"/>
            <a:ext cx="12807547" cy="1678850"/>
          </a:xfrm>
          <a:prstGeom prst="rect">
            <a:avLst/>
          </a:prstGeom>
        </p:spPr>
      </p:pic>
      <p:graphicFrame>
        <p:nvGraphicFramePr>
          <p:cNvPr id="8" name="Table 8">
            <a:extLst>
              <a:ext uri="{FF2B5EF4-FFF2-40B4-BE49-F238E27FC236}">
                <a16:creationId xmlns:a16="http://schemas.microsoft.com/office/drawing/2014/main" id="{9B4B5012-D165-69E3-8FE0-C0F08D71E18F}"/>
              </a:ext>
            </a:extLst>
          </p:cNvPr>
          <p:cNvGraphicFramePr>
            <a:graphicFrameLocks noGrp="1"/>
          </p:cNvGraphicFramePr>
          <p:nvPr>
            <p:extLst>
              <p:ext uri="{D42A27DB-BD31-4B8C-83A1-F6EECF244321}">
                <p14:modId xmlns:p14="http://schemas.microsoft.com/office/powerpoint/2010/main" val="1716305844"/>
              </p:ext>
            </p:extLst>
          </p:nvPr>
        </p:nvGraphicFramePr>
        <p:xfrm>
          <a:off x="581024" y="371475"/>
          <a:ext cx="11534775" cy="5909310"/>
        </p:xfrm>
        <a:graphic>
          <a:graphicData uri="http://schemas.openxmlformats.org/drawingml/2006/table">
            <a:tbl>
              <a:tblPr firstRow="1" bandRow="1">
                <a:tableStyleId>{00A15C55-8517-42AA-B614-E9B94910E393}</a:tableStyleId>
              </a:tblPr>
              <a:tblGrid>
                <a:gridCol w="5342734">
                  <a:extLst>
                    <a:ext uri="{9D8B030D-6E8A-4147-A177-3AD203B41FA5}">
                      <a16:colId xmlns:a16="http://schemas.microsoft.com/office/drawing/2014/main" val="4086757745"/>
                    </a:ext>
                  </a:extLst>
                </a:gridCol>
                <a:gridCol w="6192041">
                  <a:extLst>
                    <a:ext uri="{9D8B030D-6E8A-4147-A177-3AD203B41FA5}">
                      <a16:colId xmlns:a16="http://schemas.microsoft.com/office/drawing/2014/main" val="3614553975"/>
                    </a:ext>
                  </a:extLst>
                </a:gridCol>
              </a:tblGrid>
              <a:tr h="1400175">
                <a:tc>
                  <a:txBody>
                    <a:bodyPr/>
                    <a:lstStyle/>
                    <a:p>
                      <a:pPr algn="ctr"/>
                      <a:endParaRPr lang="en-US" sz="3200" dirty="0">
                        <a:solidFill>
                          <a:srgbClr val="002060"/>
                        </a:solidFill>
                      </a:endParaRPr>
                    </a:p>
                    <a:p>
                      <a:pPr algn="ctr"/>
                      <a:r>
                        <a:rPr lang="en-US" sz="3200" dirty="0">
                          <a:solidFill>
                            <a:srgbClr val="002060"/>
                          </a:solidFill>
                        </a:rPr>
                        <a:t>a. </a:t>
                      </a:r>
                      <a:r>
                        <a:rPr lang="en-US" sz="3200" dirty="0" err="1">
                          <a:solidFill>
                            <a:srgbClr val="002060"/>
                          </a:solidFill>
                        </a:rPr>
                        <a:t>Nước</a:t>
                      </a:r>
                      <a:r>
                        <a:rPr lang="en-US" sz="3200" dirty="0">
                          <a:solidFill>
                            <a:srgbClr val="002060"/>
                          </a:solidFill>
                        </a:rPr>
                        <a:t> </a:t>
                      </a:r>
                      <a:r>
                        <a:rPr lang="en-US" sz="3200" dirty="0" err="1">
                          <a:solidFill>
                            <a:srgbClr val="002060"/>
                          </a:solidFill>
                        </a:rPr>
                        <a:t>trong</a:t>
                      </a:r>
                      <a:r>
                        <a:rPr lang="en-US" sz="3200" dirty="0">
                          <a:solidFill>
                            <a:srgbClr val="002060"/>
                          </a:solidFill>
                        </a:rPr>
                        <a:t> </a:t>
                      </a:r>
                      <a:r>
                        <a:rPr lang="en-US" sz="3200" dirty="0" err="1">
                          <a:solidFill>
                            <a:srgbClr val="002060"/>
                          </a:solidFill>
                        </a:rPr>
                        <a:t>hồ</a:t>
                      </a:r>
                      <a:r>
                        <a:rPr lang="en-US" sz="3200" dirty="0">
                          <a:solidFill>
                            <a:srgbClr val="002060"/>
                          </a:solidFill>
                        </a:rPr>
                        <a:t> </a:t>
                      </a:r>
                      <a:r>
                        <a:rPr lang="en-US" sz="3200" dirty="0" err="1">
                          <a:solidFill>
                            <a:srgbClr val="002060"/>
                          </a:solidFill>
                        </a:rPr>
                        <a:t>trong</a:t>
                      </a:r>
                      <a:r>
                        <a:rPr lang="en-US" sz="3200" dirty="0">
                          <a:solidFill>
                            <a:srgbClr val="002060"/>
                          </a:solidFill>
                        </a:rPr>
                        <a:t> </a:t>
                      </a:r>
                      <a:r>
                        <a:rPr lang="en-US" sz="3200" dirty="0" err="1">
                          <a:solidFill>
                            <a:srgbClr val="002060"/>
                          </a:solidFill>
                        </a:rPr>
                        <a:t>xanh</a:t>
                      </a:r>
                      <a:r>
                        <a:rPr lang="en-US" sz="3200" dirty="0">
                          <a:solidFill>
                            <a:srgbClr val="002060"/>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endParaRPr lang="en-US" sz="32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909953035"/>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3200"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solidFill>
                            <a:srgbClr val="002060"/>
                          </a:solidFill>
                        </a:rPr>
                        <a:t>b. </a:t>
                      </a:r>
                      <a:r>
                        <a:rPr lang="en-US" sz="3200" b="1" dirty="0" err="1">
                          <a:solidFill>
                            <a:srgbClr val="002060"/>
                          </a:solidFill>
                        </a:rPr>
                        <a:t>Ánh</a:t>
                      </a:r>
                      <a:r>
                        <a:rPr lang="en-US" sz="3200" b="1" dirty="0">
                          <a:solidFill>
                            <a:srgbClr val="002060"/>
                          </a:solidFill>
                        </a:rPr>
                        <a:t> </a:t>
                      </a:r>
                      <a:r>
                        <a:rPr lang="en-US" sz="3200" b="1" dirty="0" err="1">
                          <a:solidFill>
                            <a:srgbClr val="002060"/>
                          </a:solidFill>
                        </a:rPr>
                        <a:t>nắng</a:t>
                      </a:r>
                      <a:r>
                        <a:rPr lang="en-US" sz="3200" b="1" dirty="0">
                          <a:solidFill>
                            <a:srgbClr val="002060"/>
                          </a:solidFill>
                        </a:rPr>
                        <a:t> </a:t>
                      </a:r>
                      <a:r>
                        <a:rPr lang="en-US" sz="3200" b="1" dirty="0" err="1">
                          <a:solidFill>
                            <a:srgbClr val="002060"/>
                          </a:solidFill>
                        </a:rPr>
                        <a:t>rực</a:t>
                      </a:r>
                      <a:r>
                        <a:rPr lang="en-US" sz="3200" b="1" dirty="0">
                          <a:solidFill>
                            <a:srgbClr val="002060"/>
                          </a:solidFill>
                        </a:rPr>
                        <a:t> </a:t>
                      </a:r>
                      <a:r>
                        <a:rPr lang="en-US" sz="3200" b="1" dirty="0" err="1">
                          <a:solidFill>
                            <a:srgbClr val="002060"/>
                          </a:solidFill>
                        </a:rPr>
                        <a:t>rỡ</a:t>
                      </a:r>
                      <a:r>
                        <a:rPr lang="en-US" sz="3200" b="1" dirty="0">
                          <a:solidFill>
                            <a:srgbClr val="002060"/>
                          </a:solidFill>
                        </a:rPr>
                        <a:t>.</a:t>
                      </a:r>
                    </a:p>
                    <a:p>
                      <a:endParaRPr lang="en-US" sz="32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endParaRPr lang="en-US" sz="320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4059572691"/>
                  </a:ext>
                </a:extLst>
              </a:tr>
              <a:tr h="140017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solidFill>
                            <a:srgbClr val="002060"/>
                          </a:solidFill>
                        </a:rPr>
                        <a:t>c. </a:t>
                      </a:r>
                      <a:r>
                        <a:rPr lang="en-US" sz="3200" b="1" dirty="0" err="1">
                          <a:solidFill>
                            <a:srgbClr val="002060"/>
                          </a:solidFill>
                        </a:rPr>
                        <a:t>Chúng</a:t>
                      </a:r>
                      <a:r>
                        <a:rPr lang="en-US" sz="3200" b="1" dirty="0">
                          <a:solidFill>
                            <a:srgbClr val="002060"/>
                          </a:solidFill>
                        </a:rPr>
                        <a:t> ta </a:t>
                      </a:r>
                      <a:r>
                        <a:rPr lang="en-US" sz="3200" b="1" dirty="0" err="1">
                          <a:solidFill>
                            <a:srgbClr val="002060"/>
                          </a:solidFill>
                        </a:rPr>
                        <a:t>cùng</a:t>
                      </a:r>
                      <a:r>
                        <a:rPr lang="en-US" sz="3200" b="1" dirty="0">
                          <a:solidFill>
                            <a:srgbClr val="002060"/>
                          </a:solidFill>
                        </a:rPr>
                        <a:t> </a:t>
                      </a:r>
                      <a:r>
                        <a:rPr lang="en-US" sz="3200" b="1" dirty="0" err="1">
                          <a:solidFill>
                            <a:srgbClr val="002060"/>
                          </a:solidFill>
                        </a:rPr>
                        <a:t>bỏ</a:t>
                      </a:r>
                      <a:r>
                        <a:rPr lang="en-US" sz="3200" b="1" dirty="0">
                          <a:solidFill>
                            <a:srgbClr val="002060"/>
                          </a:solidFill>
                        </a:rPr>
                        <a:t> </a:t>
                      </a:r>
                      <a:r>
                        <a:rPr lang="en-US" sz="3200" b="1" dirty="0" err="1">
                          <a:solidFill>
                            <a:srgbClr val="002060"/>
                          </a:solidFill>
                        </a:rPr>
                        <a:t>rác</a:t>
                      </a:r>
                      <a:r>
                        <a:rPr lang="en-US" sz="3200" b="1" dirty="0">
                          <a:solidFill>
                            <a:srgbClr val="002060"/>
                          </a:solidFill>
                        </a:rPr>
                        <a:t> </a:t>
                      </a:r>
                      <a:r>
                        <a:rPr lang="en-US" sz="3200" b="1" dirty="0" err="1">
                          <a:solidFill>
                            <a:srgbClr val="002060"/>
                          </a:solidFill>
                        </a:rPr>
                        <a:t>đúng</a:t>
                      </a:r>
                      <a:r>
                        <a:rPr lang="en-US" sz="3200" b="1" dirty="0">
                          <a:solidFill>
                            <a:srgbClr val="002060"/>
                          </a:solidFill>
                        </a:rPr>
                        <a:t> </a:t>
                      </a:r>
                      <a:r>
                        <a:rPr lang="en-US" sz="3200" b="1" dirty="0" err="1">
                          <a:solidFill>
                            <a:srgbClr val="002060"/>
                          </a:solidFill>
                        </a:rPr>
                        <a:t>quy</a:t>
                      </a:r>
                      <a:r>
                        <a:rPr lang="en-US" sz="3200" b="1" dirty="0">
                          <a:solidFill>
                            <a:srgbClr val="002060"/>
                          </a:solidFill>
                        </a:rPr>
                        <a:t> </a:t>
                      </a:r>
                      <a:r>
                        <a:rPr lang="en-US" sz="3200" b="1" dirty="0" err="1">
                          <a:solidFill>
                            <a:srgbClr val="002060"/>
                          </a:solidFill>
                        </a:rPr>
                        <a:t>định</a:t>
                      </a:r>
                      <a:r>
                        <a:rPr lang="en-US" sz="3200" b="1" dirty="0">
                          <a:solidFill>
                            <a:srgbClr val="002060"/>
                          </a:solidFill>
                        </a:rPr>
                        <a:t>.</a:t>
                      </a:r>
                    </a:p>
                    <a:p>
                      <a:endParaRPr lang="en-US" sz="32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endParaRPr lang="en-US" sz="320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622934204"/>
                  </a:ext>
                </a:extLst>
              </a:tr>
              <a:tr h="1400175">
                <a:tc>
                  <a:txBody>
                    <a:bodyPr/>
                    <a:lstStyle/>
                    <a:p>
                      <a:r>
                        <a:rPr lang="en-US" sz="3200" b="1" dirty="0">
                          <a:solidFill>
                            <a:srgbClr val="002060"/>
                          </a:solidFill>
                        </a:rPr>
                        <a:t>d. </a:t>
                      </a:r>
                      <a:r>
                        <a:rPr lang="en-US" sz="3200" b="1" dirty="0" err="1">
                          <a:solidFill>
                            <a:srgbClr val="002060"/>
                          </a:solidFill>
                        </a:rPr>
                        <a:t>Cả</a:t>
                      </a:r>
                      <a:r>
                        <a:rPr lang="en-US" sz="3200" b="1" dirty="0">
                          <a:solidFill>
                            <a:srgbClr val="002060"/>
                          </a:solidFill>
                        </a:rPr>
                        <a:t> </a:t>
                      </a:r>
                      <a:r>
                        <a:rPr lang="en-US" sz="3200" b="1" dirty="0" err="1">
                          <a:solidFill>
                            <a:srgbClr val="002060"/>
                          </a:solidFill>
                        </a:rPr>
                        <a:t>lớp</a:t>
                      </a:r>
                      <a:r>
                        <a:rPr lang="en-US" sz="3200" b="1" dirty="0">
                          <a:solidFill>
                            <a:srgbClr val="002060"/>
                          </a:solidFill>
                        </a:rPr>
                        <a:t> </a:t>
                      </a:r>
                      <a:r>
                        <a:rPr lang="en-US" sz="3200" b="1" dirty="0" err="1">
                          <a:solidFill>
                            <a:srgbClr val="002060"/>
                          </a:solidFill>
                        </a:rPr>
                        <a:t>có</a:t>
                      </a:r>
                      <a:r>
                        <a:rPr lang="en-US" sz="3200" b="1" dirty="0">
                          <a:solidFill>
                            <a:srgbClr val="002060"/>
                          </a:solidFill>
                        </a:rPr>
                        <a:t> ý </a:t>
                      </a:r>
                      <a:r>
                        <a:rPr lang="en-US" sz="3200" b="1" dirty="0" err="1">
                          <a:solidFill>
                            <a:srgbClr val="002060"/>
                          </a:solidFill>
                        </a:rPr>
                        <a:t>thức</a:t>
                      </a:r>
                      <a:r>
                        <a:rPr lang="en-US" sz="3200" b="1" dirty="0">
                          <a:solidFill>
                            <a:srgbClr val="002060"/>
                          </a:solidFill>
                        </a:rPr>
                        <a:t> </a:t>
                      </a:r>
                      <a:r>
                        <a:rPr lang="en-US" sz="3200" b="1" dirty="0" err="1">
                          <a:solidFill>
                            <a:srgbClr val="002060"/>
                          </a:solidFill>
                        </a:rPr>
                        <a:t>tiết</a:t>
                      </a:r>
                      <a:r>
                        <a:rPr lang="en-US" sz="3200" b="1" dirty="0">
                          <a:solidFill>
                            <a:srgbClr val="002060"/>
                          </a:solidFill>
                        </a:rPr>
                        <a:t> </a:t>
                      </a:r>
                      <a:r>
                        <a:rPr lang="en-US" sz="3200" b="1" dirty="0" err="1">
                          <a:solidFill>
                            <a:srgbClr val="002060"/>
                          </a:solidFill>
                        </a:rPr>
                        <a:t>kiệm</a:t>
                      </a:r>
                      <a:r>
                        <a:rPr lang="en-US" sz="3200" b="1" dirty="0">
                          <a:solidFill>
                            <a:srgbClr val="002060"/>
                          </a:solidFill>
                        </a:rPr>
                        <a:t> </a:t>
                      </a:r>
                      <a:r>
                        <a:rPr lang="en-US" sz="3200" b="1" dirty="0" err="1">
                          <a:solidFill>
                            <a:srgbClr val="002060"/>
                          </a:solidFill>
                        </a:rPr>
                        <a:t>giấy</a:t>
                      </a:r>
                      <a:r>
                        <a:rPr lang="en-US" sz="3200" b="1" dirty="0">
                          <a:solidFill>
                            <a:srgbClr val="002060"/>
                          </a:solidFill>
                        </a:rPr>
                        <a:t> </a:t>
                      </a:r>
                      <a:r>
                        <a:rPr lang="en-US" sz="3200" b="1" dirty="0" err="1">
                          <a:solidFill>
                            <a:srgbClr val="002060"/>
                          </a:solidFill>
                        </a:rPr>
                        <a:t>viết</a:t>
                      </a:r>
                      <a:endParaRPr lang="en-US" sz="32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endParaRPr lang="en-US" sz="32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002106884"/>
                  </a:ext>
                </a:extLst>
              </a:tr>
            </a:tbl>
          </a:graphicData>
        </a:graphic>
      </p:graphicFrame>
      <p:sp>
        <p:nvSpPr>
          <p:cNvPr id="11" name="TextBox 10">
            <a:extLst>
              <a:ext uri="{FF2B5EF4-FFF2-40B4-BE49-F238E27FC236}">
                <a16:creationId xmlns:a16="http://schemas.microsoft.com/office/drawing/2014/main" id="{82D37912-52E1-9D49-6DC6-CF4F6F1A3A0E}"/>
              </a:ext>
            </a:extLst>
          </p:cNvPr>
          <p:cNvSpPr txBox="1"/>
          <p:nvPr/>
        </p:nvSpPr>
        <p:spPr>
          <a:xfrm>
            <a:off x="5943600" y="438150"/>
            <a:ext cx="6248400" cy="523220"/>
          </a:xfrm>
          <a:prstGeom prst="rect">
            <a:avLst/>
          </a:prstGeom>
          <a:noFill/>
        </p:spPr>
        <p:txBody>
          <a:bodyPr wrap="square" rtlCol="0">
            <a:spAutoFit/>
          </a:bodyPr>
          <a:lstStyle/>
          <a:p>
            <a:r>
              <a:rPr lang="en-US" sz="2800" b="1" dirty="0" err="1">
                <a:solidFill>
                  <a:srgbClr val="FF0000"/>
                </a:solidFill>
              </a:rPr>
              <a:t>Nước</a:t>
            </a:r>
            <a:r>
              <a:rPr lang="en-US" sz="2800" b="1" dirty="0">
                <a:solidFill>
                  <a:srgbClr val="FF0000"/>
                </a:solidFill>
              </a:rPr>
              <a:t> </a:t>
            </a:r>
            <a:r>
              <a:rPr lang="en-US" sz="2800" b="1" dirty="0" err="1">
                <a:solidFill>
                  <a:srgbClr val="FF0000"/>
                </a:solidFill>
              </a:rPr>
              <a:t>trong</a:t>
            </a:r>
            <a:r>
              <a:rPr lang="en-US" sz="2800" b="1" dirty="0">
                <a:solidFill>
                  <a:srgbClr val="FF0000"/>
                </a:solidFill>
              </a:rPr>
              <a:t> </a:t>
            </a:r>
            <a:r>
              <a:rPr lang="en-US" sz="2800" b="1" dirty="0" err="1">
                <a:solidFill>
                  <a:srgbClr val="FF0000"/>
                </a:solidFill>
              </a:rPr>
              <a:t>hồ</a:t>
            </a:r>
            <a:r>
              <a:rPr lang="en-US" sz="2800" b="1" dirty="0">
                <a:solidFill>
                  <a:srgbClr val="FF0000"/>
                </a:solidFill>
              </a:rPr>
              <a:t> </a:t>
            </a:r>
            <a:r>
              <a:rPr lang="en-US" sz="2800" b="1" dirty="0" err="1">
                <a:solidFill>
                  <a:srgbClr val="FF0000"/>
                </a:solidFill>
              </a:rPr>
              <a:t>mới</a:t>
            </a:r>
            <a:r>
              <a:rPr lang="en-US" sz="2800" b="1" dirty="0">
                <a:solidFill>
                  <a:srgbClr val="FF0000"/>
                </a:solidFill>
              </a:rPr>
              <a:t> </a:t>
            </a:r>
            <a:r>
              <a:rPr lang="en-US" sz="2800" b="1" dirty="0" err="1">
                <a:solidFill>
                  <a:srgbClr val="FF0000"/>
                </a:solidFill>
              </a:rPr>
              <a:t>trong</a:t>
            </a:r>
            <a:r>
              <a:rPr lang="en-US" sz="2800" b="1" dirty="0">
                <a:solidFill>
                  <a:srgbClr val="FF0000"/>
                </a:solidFill>
              </a:rPr>
              <a:t> </a:t>
            </a:r>
            <a:r>
              <a:rPr lang="en-US" sz="2800" b="1" dirty="0" err="1">
                <a:solidFill>
                  <a:srgbClr val="FF0000"/>
                </a:solidFill>
              </a:rPr>
              <a:t>xanh</a:t>
            </a:r>
            <a:r>
              <a:rPr lang="en-US" sz="2800" b="1" dirty="0">
                <a:solidFill>
                  <a:srgbClr val="FF0000"/>
                </a:solidFill>
              </a:rPr>
              <a:t> </a:t>
            </a:r>
            <a:r>
              <a:rPr lang="en-US" sz="2800" b="1" dirty="0" err="1">
                <a:solidFill>
                  <a:srgbClr val="FF0000"/>
                </a:solidFill>
              </a:rPr>
              <a:t>làm</a:t>
            </a:r>
            <a:r>
              <a:rPr lang="en-US" sz="2800" b="1" dirty="0">
                <a:solidFill>
                  <a:srgbClr val="FF0000"/>
                </a:solidFill>
              </a:rPr>
              <a:t> </a:t>
            </a:r>
            <a:r>
              <a:rPr lang="en-US" sz="2800" b="1" dirty="0" err="1">
                <a:solidFill>
                  <a:srgbClr val="FF0000"/>
                </a:solidFill>
              </a:rPr>
              <a:t>sao</a:t>
            </a:r>
            <a:r>
              <a:rPr lang="en-US" sz="2800" b="1" dirty="0">
                <a:solidFill>
                  <a:srgbClr val="FF0000"/>
                </a:solidFill>
              </a:rPr>
              <a:t>!</a:t>
            </a:r>
          </a:p>
        </p:txBody>
      </p:sp>
      <p:sp>
        <p:nvSpPr>
          <p:cNvPr id="14" name="TextBox 13">
            <a:extLst>
              <a:ext uri="{FF2B5EF4-FFF2-40B4-BE49-F238E27FC236}">
                <a16:creationId xmlns:a16="http://schemas.microsoft.com/office/drawing/2014/main" id="{ED44FDBD-5FCE-BE05-1A33-E32E966F5E8D}"/>
              </a:ext>
            </a:extLst>
          </p:cNvPr>
          <p:cNvSpPr txBox="1"/>
          <p:nvPr/>
        </p:nvSpPr>
        <p:spPr>
          <a:xfrm>
            <a:off x="5943600" y="914400"/>
            <a:ext cx="6248400" cy="954107"/>
          </a:xfrm>
          <a:prstGeom prst="rect">
            <a:avLst/>
          </a:prstGeom>
          <a:noFill/>
        </p:spPr>
        <p:txBody>
          <a:bodyPr wrap="square" rtlCol="0">
            <a:spAutoFit/>
          </a:bodyPr>
          <a:lstStyle/>
          <a:p>
            <a:r>
              <a:rPr lang="en-US" sz="2800" b="1" dirty="0" err="1">
                <a:solidFill>
                  <a:srgbClr val="FF0000"/>
                </a:solidFill>
              </a:rPr>
              <a:t>Nước</a:t>
            </a:r>
            <a:r>
              <a:rPr lang="en-US" sz="2800" b="1" dirty="0">
                <a:solidFill>
                  <a:srgbClr val="FF0000"/>
                </a:solidFill>
              </a:rPr>
              <a:t> </a:t>
            </a:r>
            <a:r>
              <a:rPr lang="en-US" sz="2800" b="1" dirty="0" err="1">
                <a:solidFill>
                  <a:srgbClr val="FF0000"/>
                </a:solidFill>
              </a:rPr>
              <a:t>trong</a:t>
            </a:r>
            <a:r>
              <a:rPr lang="en-US" sz="2800" b="1" dirty="0">
                <a:solidFill>
                  <a:srgbClr val="FF0000"/>
                </a:solidFill>
              </a:rPr>
              <a:t> </a:t>
            </a:r>
            <a:r>
              <a:rPr lang="en-US" sz="2800" b="1" dirty="0" err="1">
                <a:solidFill>
                  <a:srgbClr val="FF0000"/>
                </a:solidFill>
              </a:rPr>
              <a:t>hồ</a:t>
            </a:r>
            <a:r>
              <a:rPr lang="en-US" sz="2800" b="1" dirty="0">
                <a:solidFill>
                  <a:srgbClr val="FF0000"/>
                </a:solidFill>
              </a:rPr>
              <a:t> </a:t>
            </a:r>
            <a:r>
              <a:rPr lang="en-US" sz="2800" b="1" dirty="0" err="1">
                <a:solidFill>
                  <a:srgbClr val="FF0000"/>
                </a:solidFill>
              </a:rPr>
              <a:t>xanh</a:t>
            </a:r>
            <a:r>
              <a:rPr lang="en-US" sz="2800" b="1" dirty="0">
                <a:solidFill>
                  <a:srgbClr val="FF0000"/>
                </a:solidFill>
              </a:rPr>
              <a:t> </a:t>
            </a:r>
            <a:r>
              <a:rPr lang="en-US" sz="2800" b="1" dirty="0" err="1">
                <a:solidFill>
                  <a:srgbClr val="FF0000"/>
                </a:solidFill>
              </a:rPr>
              <a:t>quá</a:t>
            </a:r>
            <a:r>
              <a:rPr lang="en-US" sz="2800" b="1" dirty="0">
                <a:solidFill>
                  <a:srgbClr val="FF0000"/>
                </a:solidFill>
              </a:rPr>
              <a:t>!</a:t>
            </a:r>
          </a:p>
          <a:p>
            <a:r>
              <a:rPr lang="en-US" sz="2800" b="1" dirty="0">
                <a:solidFill>
                  <a:srgbClr val="FF0000"/>
                </a:solidFill>
              </a:rPr>
              <a:t>……</a:t>
            </a:r>
          </a:p>
        </p:txBody>
      </p:sp>
      <p:sp>
        <p:nvSpPr>
          <p:cNvPr id="15" name="TextBox 14">
            <a:extLst>
              <a:ext uri="{FF2B5EF4-FFF2-40B4-BE49-F238E27FC236}">
                <a16:creationId xmlns:a16="http://schemas.microsoft.com/office/drawing/2014/main" id="{211F69A9-D2AA-33CE-C8B6-C44E20199C3C}"/>
              </a:ext>
            </a:extLst>
          </p:cNvPr>
          <p:cNvSpPr txBox="1"/>
          <p:nvPr/>
        </p:nvSpPr>
        <p:spPr>
          <a:xfrm>
            <a:off x="5943600" y="1800225"/>
            <a:ext cx="6248400" cy="523220"/>
          </a:xfrm>
          <a:prstGeom prst="rect">
            <a:avLst/>
          </a:prstGeom>
          <a:noFill/>
        </p:spPr>
        <p:txBody>
          <a:bodyPr wrap="square" rtlCol="0">
            <a:spAutoFit/>
          </a:bodyPr>
          <a:lstStyle/>
          <a:p>
            <a:r>
              <a:rPr lang="en-US" sz="2800" b="1" dirty="0" err="1">
                <a:solidFill>
                  <a:srgbClr val="FF0000"/>
                </a:solidFill>
              </a:rPr>
              <a:t>Ánh</a:t>
            </a:r>
            <a:r>
              <a:rPr lang="en-US" sz="2800" b="1" dirty="0">
                <a:solidFill>
                  <a:srgbClr val="FF0000"/>
                </a:solidFill>
              </a:rPr>
              <a:t> </a:t>
            </a:r>
            <a:r>
              <a:rPr lang="en-US" sz="2800" b="1" dirty="0" err="1">
                <a:solidFill>
                  <a:srgbClr val="FF0000"/>
                </a:solidFill>
              </a:rPr>
              <a:t>nắng</a:t>
            </a:r>
            <a:r>
              <a:rPr lang="en-US" sz="2800" b="1" dirty="0">
                <a:solidFill>
                  <a:srgbClr val="FF0000"/>
                </a:solidFill>
              </a:rPr>
              <a:t> </a:t>
            </a:r>
            <a:r>
              <a:rPr lang="en-US" sz="2800" b="1" dirty="0" err="1">
                <a:solidFill>
                  <a:srgbClr val="FF0000"/>
                </a:solidFill>
              </a:rPr>
              <a:t>rực</a:t>
            </a:r>
            <a:r>
              <a:rPr lang="en-US" sz="2800" b="1" dirty="0">
                <a:solidFill>
                  <a:srgbClr val="FF0000"/>
                </a:solidFill>
              </a:rPr>
              <a:t> </a:t>
            </a:r>
            <a:r>
              <a:rPr lang="en-US" sz="2800" b="1" dirty="0" err="1">
                <a:solidFill>
                  <a:srgbClr val="FF0000"/>
                </a:solidFill>
              </a:rPr>
              <a:t>rỡ</a:t>
            </a:r>
            <a:r>
              <a:rPr lang="en-US" sz="2800" b="1" dirty="0">
                <a:solidFill>
                  <a:srgbClr val="FF0000"/>
                </a:solidFill>
              </a:rPr>
              <a:t> </a:t>
            </a:r>
            <a:r>
              <a:rPr lang="en-US" sz="2800" b="1" dirty="0" err="1">
                <a:solidFill>
                  <a:srgbClr val="FF0000"/>
                </a:solidFill>
              </a:rPr>
              <a:t>quá</a:t>
            </a:r>
            <a:r>
              <a:rPr lang="en-US" sz="2800" b="1" dirty="0">
                <a:solidFill>
                  <a:srgbClr val="FF0000"/>
                </a:solidFill>
              </a:rPr>
              <a:t>!</a:t>
            </a:r>
          </a:p>
        </p:txBody>
      </p:sp>
      <p:sp>
        <p:nvSpPr>
          <p:cNvPr id="16" name="TextBox 15">
            <a:extLst>
              <a:ext uri="{FF2B5EF4-FFF2-40B4-BE49-F238E27FC236}">
                <a16:creationId xmlns:a16="http://schemas.microsoft.com/office/drawing/2014/main" id="{22F90E22-8364-0F05-B1E5-640B1E3C707F}"/>
              </a:ext>
            </a:extLst>
          </p:cNvPr>
          <p:cNvSpPr txBox="1"/>
          <p:nvPr/>
        </p:nvSpPr>
        <p:spPr>
          <a:xfrm>
            <a:off x="5943600" y="2257425"/>
            <a:ext cx="6248400" cy="523220"/>
          </a:xfrm>
          <a:prstGeom prst="rect">
            <a:avLst/>
          </a:prstGeom>
          <a:noFill/>
        </p:spPr>
        <p:txBody>
          <a:bodyPr wrap="square" rtlCol="0">
            <a:spAutoFit/>
          </a:bodyPr>
          <a:lstStyle/>
          <a:p>
            <a:r>
              <a:rPr lang="en-US" sz="2800" b="1" dirty="0" err="1">
                <a:solidFill>
                  <a:srgbClr val="FF0000"/>
                </a:solidFill>
              </a:rPr>
              <a:t>Ánh</a:t>
            </a:r>
            <a:r>
              <a:rPr lang="en-US" sz="2800" b="1" dirty="0">
                <a:solidFill>
                  <a:srgbClr val="FF0000"/>
                </a:solidFill>
              </a:rPr>
              <a:t> </a:t>
            </a:r>
            <a:r>
              <a:rPr lang="en-US" sz="2800" b="1" dirty="0" err="1">
                <a:solidFill>
                  <a:srgbClr val="FF0000"/>
                </a:solidFill>
              </a:rPr>
              <a:t>nắng</a:t>
            </a:r>
            <a:r>
              <a:rPr lang="en-US" sz="2800" b="1" dirty="0">
                <a:solidFill>
                  <a:srgbClr val="FF0000"/>
                </a:solidFill>
              </a:rPr>
              <a:t> </a:t>
            </a:r>
            <a:r>
              <a:rPr lang="en-US" sz="2800" b="1" dirty="0" err="1">
                <a:solidFill>
                  <a:srgbClr val="FF0000"/>
                </a:solidFill>
              </a:rPr>
              <a:t>mới</a:t>
            </a:r>
            <a:r>
              <a:rPr lang="en-US" sz="2800" b="1" dirty="0">
                <a:solidFill>
                  <a:srgbClr val="FF0000"/>
                </a:solidFill>
              </a:rPr>
              <a:t> </a:t>
            </a:r>
            <a:r>
              <a:rPr lang="en-US" sz="2800" b="1" dirty="0" err="1">
                <a:solidFill>
                  <a:srgbClr val="FF0000"/>
                </a:solidFill>
              </a:rPr>
              <a:t>rực</a:t>
            </a:r>
            <a:r>
              <a:rPr lang="en-US" sz="2800" b="1" dirty="0">
                <a:solidFill>
                  <a:srgbClr val="FF0000"/>
                </a:solidFill>
              </a:rPr>
              <a:t> </a:t>
            </a:r>
            <a:r>
              <a:rPr lang="en-US" sz="2800" b="1" dirty="0" err="1">
                <a:solidFill>
                  <a:srgbClr val="FF0000"/>
                </a:solidFill>
              </a:rPr>
              <a:t>rỡ</a:t>
            </a:r>
            <a:r>
              <a:rPr lang="en-US" sz="2800" b="1" dirty="0">
                <a:solidFill>
                  <a:srgbClr val="FF0000"/>
                </a:solidFill>
              </a:rPr>
              <a:t> </a:t>
            </a:r>
            <a:r>
              <a:rPr lang="en-US" sz="2800" b="1" dirty="0" err="1">
                <a:solidFill>
                  <a:srgbClr val="FF0000"/>
                </a:solidFill>
              </a:rPr>
              <a:t>làm</a:t>
            </a:r>
            <a:r>
              <a:rPr lang="en-US" sz="2800" b="1" dirty="0">
                <a:solidFill>
                  <a:srgbClr val="FF0000"/>
                </a:solidFill>
              </a:rPr>
              <a:t> </a:t>
            </a:r>
            <a:r>
              <a:rPr lang="en-US" sz="2800" b="1" dirty="0" err="1">
                <a:solidFill>
                  <a:srgbClr val="FF0000"/>
                </a:solidFill>
              </a:rPr>
              <a:t>sao</a:t>
            </a:r>
            <a:r>
              <a:rPr lang="en-US" sz="2800" b="1" dirty="0">
                <a:solidFill>
                  <a:srgbClr val="FF0000"/>
                </a:solidFill>
              </a:rPr>
              <a:t>!</a:t>
            </a:r>
          </a:p>
        </p:txBody>
      </p:sp>
      <p:sp>
        <p:nvSpPr>
          <p:cNvPr id="17" name="TextBox 16">
            <a:extLst>
              <a:ext uri="{FF2B5EF4-FFF2-40B4-BE49-F238E27FC236}">
                <a16:creationId xmlns:a16="http://schemas.microsoft.com/office/drawing/2014/main" id="{6329398A-FF24-670A-B29B-D340ADCD4EA6}"/>
              </a:ext>
            </a:extLst>
          </p:cNvPr>
          <p:cNvSpPr txBox="1"/>
          <p:nvPr/>
        </p:nvSpPr>
        <p:spPr>
          <a:xfrm>
            <a:off x="5943600" y="2686050"/>
            <a:ext cx="6248400" cy="523220"/>
          </a:xfrm>
          <a:prstGeom prst="rect">
            <a:avLst/>
          </a:prstGeom>
          <a:noFill/>
        </p:spPr>
        <p:txBody>
          <a:bodyPr wrap="square" rtlCol="0">
            <a:spAutoFit/>
          </a:bodyPr>
          <a:lstStyle/>
          <a:p>
            <a:r>
              <a:rPr lang="en-US" sz="2800" b="1" dirty="0">
                <a:solidFill>
                  <a:srgbClr val="FF0000"/>
                </a:solidFill>
              </a:rPr>
              <a:t>Chao </a:t>
            </a:r>
            <a:r>
              <a:rPr lang="en-US" sz="2800" b="1" dirty="0" err="1">
                <a:solidFill>
                  <a:srgbClr val="FF0000"/>
                </a:solidFill>
              </a:rPr>
              <a:t>ôi</a:t>
            </a:r>
            <a:r>
              <a:rPr lang="en-US" sz="2800" b="1" dirty="0">
                <a:solidFill>
                  <a:srgbClr val="FF0000"/>
                </a:solidFill>
              </a:rPr>
              <a:t>! </a:t>
            </a:r>
            <a:r>
              <a:rPr lang="en-US" sz="2800" b="1" dirty="0" err="1">
                <a:solidFill>
                  <a:srgbClr val="FF0000"/>
                </a:solidFill>
              </a:rPr>
              <a:t>Ánh</a:t>
            </a:r>
            <a:r>
              <a:rPr lang="en-US" sz="2800" b="1" dirty="0">
                <a:solidFill>
                  <a:srgbClr val="FF0000"/>
                </a:solidFill>
              </a:rPr>
              <a:t> </a:t>
            </a:r>
            <a:r>
              <a:rPr lang="en-US" sz="2800" b="1" dirty="0" err="1">
                <a:solidFill>
                  <a:srgbClr val="FF0000"/>
                </a:solidFill>
              </a:rPr>
              <a:t>nắng</a:t>
            </a:r>
            <a:r>
              <a:rPr lang="en-US" sz="2800" b="1" dirty="0">
                <a:solidFill>
                  <a:srgbClr val="FF0000"/>
                </a:solidFill>
              </a:rPr>
              <a:t> </a:t>
            </a:r>
            <a:r>
              <a:rPr lang="en-US" sz="2800" b="1" dirty="0" err="1">
                <a:solidFill>
                  <a:srgbClr val="FF0000"/>
                </a:solidFill>
              </a:rPr>
              <a:t>thật</a:t>
            </a:r>
            <a:r>
              <a:rPr lang="en-US" sz="2800" b="1" dirty="0">
                <a:solidFill>
                  <a:srgbClr val="FF0000"/>
                </a:solidFill>
              </a:rPr>
              <a:t> </a:t>
            </a:r>
            <a:r>
              <a:rPr lang="en-US" sz="2800" b="1" dirty="0" err="1">
                <a:solidFill>
                  <a:srgbClr val="FF0000"/>
                </a:solidFill>
              </a:rPr>
              <a:t>là</a:t>
            </a:r>
            <a:r>
              <a:rPr lang="en-US" sz="2800" b="1" dirty="0">
                <a:solidFill>
                  <a:srgbClr val="FF0000"/>
                </a:solidFill>
              </a:rPr>
              <a:t> </a:t>
            </a:r>
            <a:r>
              <a:rPr lang="en-US" sz="2800" b="1" dirty="0" err="1">
                <a:solidFill>
                  <a:srgbClr val="FF0000"/>
                </a:solidFill>
              </a:rPr>
              <a:t>rực</a:t>
            </a:r>
            <a:r>
              <a:rPr lang="en-US" sz="2800" b="1" dirty="0">
                <a:solidFill>
                  <a:srgbClr val="FF0000"/>
                </a:solidFill>
              </a:rPr>
              <a:t> </a:t>
            </a:r>
            <a:r>
              <a:rPr lang="en-US" sz="2800" b="1" dirty="0" err="1">
                <a:solidFill>
                  <a:srgbClr val="FF0000"/>
                </a:solidFill>
              </a:rPr>
              <a:t>rỡ</a:t>
            </a:r>
            <a:r>
              <a:rPr lang="en-US" sz="2800" b="1" dirty="0">
                <a:solidFill>
                  <a:srgbClr val="FF0000"/>
                </a:solidFill>
              </a:rPr>
              <a:t>!</a:t>
            </a:r>
          </a:p>
        </p:txBody>
      </p:sp>
      <p:sp>
        <p:nvSpPr>
          <p:cNvPr id="18" name="TextBox 17">
            <a:extLst>
              <a:ext uri="{FF2B5EF4-FFF2-40B4-BE49-F238E27FC236}">
                <a16:creationId xmlns:a16="http://schemas.microsoft.com/office/drawing/2014/main" id="{8BE4F5E7-E86D-A274-1485-70B91E026D93}"/>
              </a:ext>
            </a:extLst>
          </p:cNvPr>
          <p:cNvSpPr txBox="1"/>
          <p:nvPr/>
        </p:nvSpPr>
        <p:spPr>
          <a:xfrm>
            <a:off x="5943600" y="3343275"/>
            <a:ext cx="6591300" cy="492443"/>
          </a:xfrm>
          <a:prstGeom prst="rect">
            <a:avLst/>
          </a:prstGeom>
          <a:noFill/>
        </p:spPr>
        <p:txBody>
          <a:bodyPr wrap="square" rtlCol="0">
            <a:spAutoFit/>
          </a:bodyPr>
          <a:lstStyle/>
          <a:p>
            <a:r>
              <a:rPr lang="en-US" sz="2500" b="1" dirty="0" err="1">
                <a:solidFill>
                  <a:srgbClr val="FF0000"/>
                </a:solidFill>
              </a:rPr>
              <a:t>Nào</a:t>
            </a:r>
            <a:r>
              <a:rPr lang="en-US" sz="2500" b="1" dirty="0">
                <a:solidFill>
                  <a:srgbClr val="FF0000"/>
                </a:solidFill>
              </a:rPr>
              <a:t>, </a:t>
            </a:r>
            <a:r>
              <a:rPr lang="en-US" sz="2500" b="1" dirty="0" err="1">
                <a:solidFill>
                  <a:srgbClr val="FF0000"/>
                </a:solidFill>
              </a:rPr>
              <a:t>chúng</a:t>
            </a:r>
            <a:r>
              <a:rPr lang="en-US" sz="2500" b="1" dirty="0">
                <a:solidFill>
                  <a:srgbClr val="FF0000"/>
                </a:solidFill>
              </a:rPr>
              <a:t> ta </a:t>
            </a:r>
            <a:r>
              <a:rPr lang="en-US" sz="2500" b="1" dirty="0" err="1">
                <a:solidFill>
                  <a:srgbClr val="FF0000"/>
                </a:solidFill>
              </a:rPr>
              <a:t>cùng</a:t>
            </a:r>
            <a:r>
              <a:rPr lang="en-US" sz="2500" b="1" dirty="0">
                <a:solidFill>
                  <a:srgbClr val="FF0000"/>
                </a:solidFill>
              </a:rPr>
              <a:t> </a:t>
            </a:r>
            <a:r>
              <a:rPr lang="en-US" sz="2500" b="1" dirty="0" err="1">
                <a:solidFill>
                  <a:srgbClr val="FF0000"/>
                </a:solidFill>
              </a:rPr>
              <a:t>bỏ</a:t>
            </a:r>
            <a:r>
              <a:rPr lang="en-US" sz="2500" b="1" dirty="0">
                <a:solidFill>
                  <a:srgbClr val="FF0000"/>
                </a:solidFill>
              </a:rPr>
              <a:t> </a:t>
            </a:r>
            <a:r>
              <a:rPr lang="en-US" sz="2500" b="1" dirty="0" err="1">
                <a:solidFill>
                  <a:srgbClr val="FF0000"/>
                </a:solidFill>
              </a:rPr>
              <a:t>rác</a:t>
            </a:r>
            <a:r>
              <a:rPr lang="en-US" sz="2500" b="1" dirty="0">
                <a:solidFill>
                  <a:srgbClr val="FF0000"/>
                </a:solidFill>
              </a:rPr>
              <a:t> </a:t>
            </a:r>
            <a:r>
              <a:rPr lang="en-US" sz="2500" b="1" dirty="0" err="1">
                <a:solidFill>
                  <a:srgbClr val="FF0000"/>
                </a:solidFill>
              </a:rPr>
              <a:t>đúng</a:t>
            </a:r>
            <a:r>
              <a:rPr lang="en-US" sz="2500" b="1" dirty="0">
                <a:solidFill>
                  <a:srgbClr val="FF0000"/>
                </a:solidFill>
              </a:rPr>
              <a:t> </a:t>
            </a:r>
            <a:r>
              <a:rPr lang="en-US" sz="2500" b="1" dirty="0" err="1">
                <a:solidFill>
                  <a:srgbClr val="FF0000"/>
                </a:solidFill>
              </a:rPr>
              <a:t>nơi</a:t>
            </a:r>
            <a:r>
              <a:rPr lang="en-US" sz="2500" b="1" dirty="0">
                <a:solidFill>
                  <a:srgbClr val="FF0000"/>
                </a:solidFill>
              </a:rPr>
              <a:t> </a:t>
            </a:r>
            <a:r>
              <a:rPr lang="en-US" sz="2500" b="1" dirty="0" err="1">
                <a:solidFill>
                  <a:srgbClr val="FF0000"/>
                </a:solidFill>
              </a:rPr>
              <a:t>quy</a:t>
            </a:r>
            <a:r>
              <a:rPr lang="en-US" sz="2500" b="1" dirty="0">
                <a:solidFill>
                  <a:srgbClr val="FF0000"/>
                </a:solidFill>
              </a:rPr>
              <a:t> </a:t>
            </a:r>
            <a:r>
              <a:rPr lang="en-US" sz="2500" b="1" dirty="0" err="1">
                <a:solidFill>
                  <a:srgbClr val="FF0000"/>
                </a:solidFill>
              </a:rPr>
              <a:t>định</a:t>
            </a:r>
            <a:r>
              <a:rPr lang="en-US" sz="2500" b="1" dirty="0">
                <a:solidFill>
                  <a:srgbClr val="FF0000"/>
                </a:solidFill>
              </a:rPr>
              <a:t>!</a:t>
            </a:r>
          </a:p>
        </p:txBody>
      </p:sp>
      <p:sp>
        <p:nvSpPr>
          <p:cNvPr id="19" name="TextBox 18">
            <a:extLst>
              <a:ext uri="{FF2B5EF4-FFF2-40B4-BE49-F238E27FC236}">
                <a16:creationId xmlns:a16="http://schemas.microsoft.com/office/drawing/2014/main" id="{0B3D3AC6-3A7E-EC79-FFF1-D68F2BAA2F63}"/>
              </a:ext>
            </a:extLst>
          </p:cNvPr>
          <p:cNvSpPr txBox="1"/>
          <p:nvPr/>
        </p:nvSpPr>
        <p:spPr>
          <a:xfrm>
            <a:off x="5953125" y="3743325"/>
            <a:ext cx="6591300" cy="492443"/>
          </a:xfrm>
          <a:prstGeom prst="rect">
            <a:avLst/>
          </a:prstGeom>
          <a:noFill/>
        </p:spPr>
        <p:txBody>
          <a:bodyPr wrap="square" rtlCol="0">
            <a:spAutoFit/>
          </a:bodyPr>
          <a:lstStyle/>
          <a:p>
            <a:r>
              <a:rPr lang="en-US" sz="2500" b="1" dirty="0" err="1">
                <a:solidFill>
                  <a:srgbClr val="FF0000"/>
                </a:solidFill>
              </a:rPr>
              <a:t>Chúng</a:t>
            </a:r>
            <a:r>
              <a:rPr lang="en-US" sz="2500" b="1" dirty="0">
                <a:solidFill>
                  <a:srgbClr val="FF0000"/>
                </a:solidFill>
              </a:rPr>
              <a:t> ta </a:t>
            </a:r>
            <a:r>
              <a:rPr lang="en-US" sz="2500" b="1" dirty="0" err="1">
                <a:solidFill>
                  <a:srgbClr val="FF0000"/>
                </a:solidFill>
              </a:rPr>
              <a:t>hãy</a:t>
            </a:r>
            <a:r>
              <a:rPr lang="en-US" sz="2500" b="1" dirty="0">
                <a:solidFill>
                  <a:srgbClr val="FF0000"/>
                </a:solidFill>
              </a:rPr>
              <a:t> </a:t>
            </a:r>
            <a:r>
              <a:rPr lang="en-US" sz="2500" b="1" dirty="0" err="1">
                <a:solidFill>
                  <a:srgbClr val="FF0000"/>
                </a:solidFill>
              </a:rPr>
              <a:t>bỏ</a:t>
            </a:r>
            <a:r>
              <a:rPr lang="en-US" sz="2500" b="1" dirty="0">
                <a:solidFill>
                  <a:srgbClr val="FF0000"/>
                </a:solidFill>
              </a:rPr>
              <a:t> </a:t>
            </a:r>
            <a:r>
              <a:rPr lang="en-US" sz="2500" b="1" dirty="0" err="1">
                <a:solidFill>
                  <a:srgbClr val="FF0000"/>
                </a:solidFill>
              </a:rPr>
              <a:t>rác</a:t>
            </a:r>
            <a:r>
              <a:rPr lang="en-US" sz="2500" b="1" dirty="0">
                <a:solidFill>
                  <a:srgbClr val="FF0000"/>
                </a:solidFill>
              </a:rPr>
              <a:t> </a:t>
            </a:r>
            <a:r>
              <a:rPr lang="en-US" sz="2500" b="1" dirty="0" err="1">
                <a:solidFill>
                  <a:srgbClr val="FF0000"/>
                </a:solidFill>
              </a:rPr>
              <a:t>đúng</a:t>
            </a:r>
            <a:r>
              <a:rPr lang="en-US" sz="2500" b="1" dirty="0">
                <a:solidFill>
                  <a:srgbClr val="FF0000"/>
                </a:solidFill>
              </a:rPr>
              <a:t> </a:t>
            </a:r>
            <a:r>
              <a:rPr lang="en-US" sz="2500" b="1" dirty="0" err="1">
                <a:solidFill>
                  <a:srgbClr val="FF0000"/>
                </a:solidFill>
              </a:rPr>
              <a:t>nơi</a:t>
            </a:r>
            <a:r>
              <a:rPr lang="en-US" sz="2500" b="1" dirty="0">
                <a:solidFill>
                  <a:srgbClr val="FF0000"/>
                </a:solidFill>
              </a:rPr>
              <a:t> </a:t>
            </a:r>
            <a:r>
              <a:rPr lang="en-US" sz="2500" b="1" dirty="0" err="1">
                <a:solidFill>
                  <a:srgbClr val="FF0000"/>
                </a:solidFill>
              </a:rPr>
              <a:t>quy</a:t>
            </a:r>
            <a:r>
              <a:rPr lang="en-US" sz="2500" b="1" dirty="0">
                <a:solidFill>
                  <a:srgbClr val="FF0000"/>
                </a:solidFill>
              </a:rPr>
              <a:t> </a:t>
            </a:r>
            <a:r>
              <a:rPr lang="en-US" sz="2500" b="1" dirty="0" err="1">
                <a:solidFill>
                  <a:srgbClr val="FF0000"/>
                </a:solidFill>
              </a:rPr>
              <a:t>định</a:t>
            </a:r>
            <a:r>
              <a:rPr lang="en-US" sz="2500" b="1" dirty="0">
                <a:solidFill>
                  <a:srgbClr val="FF0000"/>
                </a:solidFill>
              </a:rPr>
              <a:t>!</a:t>
            </a:r>
          </a:p>
        </p:txBody>
      </p:sp>
      <p:sp>
        <p:nvSpPr>
          <p:cNvPr id="20" name="TextBox 19">
            <a:extLst>
              <a:ext uri="{FF2B5EF4-FFF2-40B4-BE49-F238E27FC236}">
                <a16:creationId xmlns:a16="http://schemas.microsoft.com/office/drawing/2014/main" id="{01F0FF63-2B62-62ED-64F0-787BACAF5716}"/>
              </a:ext>
            </a:extLst>
          </p:cNvPr>
          <p:cNvSpPr txBox="1"/>
          <p:nvPr/>
        </p:nvSpPr>
        <p:spPr>
          <a:xfrm>
            <a:off x="5934075" y="4200525"/>
            <a:ext cx="6591300" cy="492443"/>
          </a:xfrm>
          <a:prstGeom prst="rect">
            <a:avLst/>
          </a:prstGeom>
          <a:noFill/>
        </p:spPr>
        <p:txBody>
          <a:bodyPr wrap="square" rtlCol="0">
            <a:spAutoFit/>
          </a:bodyPr>
          <a:lstStyle/>
          <a:p>
            <a:r>
              <a:rPr lang="en-US" sz="2500" b="1" dirty="0" err="1">
                <a:solidFill>
                  <a:srgbClr val="FF0000"/>
                </a:solidFill>
              </a:rPr>
              <a:t>Chúng</a:t>
            </a:r>
            <a:r>
              <a:rPr lang="en-US" sz="2500" b="1" dirty="0">
                <a:solidFill>
                  <a:srgbClr val="FF0000"/>
                </a:solidFill>
              </a:rPr>
              <a:t> </a:t>
            </a:r>
            <a:r>
              <a:rPr lang="en-US" sz="2500" b="1" dirty="0" err="1">
                <a:solidFill>
                  <a:srgbClr val="FF0000"/>
                </a:solidFill>
              </a:rPr>
              <a:t>ra</a:t>
            </a:r>
            <a:r>
              <a:rPr lang="en-US" sz="2500" b="1" dirty="0">
                <a:solidFill>
                  <a:srgbClr val="FF0000"/>
                </a:solidFill>
              </a:rPr>
              <a:t> </a:t>
            </a:r>
            <a:r>
              <a:rPr lang="en-US" sz="2500" b="1" dirty="0" err="1">
                <a:solidFill>
                  <a:srgbClr val="FF0000"/>
                </a:solidFill>
              </a:rPr>
              <a:t>cùng</a:t>
            </a:r>
            <a:r>
              <a:rPr lang="en-US" sz="2500" b="1" dirty="0">
                <a:solidFill>
                  <a:srgbClr val="FF0000"/>
                </a:solidFill>
              </a:rPr>
              <a:t> </a:t>
            </a:r>
            <a:r>
              <a:rPr lang="en-US" sz="2500" b="1" dirty="0" err="1">
                <a:solidFill>
                  <a:srgbClr val="FF0000"/>
                </a:solidFill>
              </a:rPr>
              <a:t>bỏ</a:t>
            </a:r>
            <a:r>
              <a:rPr lang="en-US" sz="2500" b="1" dirty="0">
                <a:solidFill>
                  <a:srgbClr val="FF0000"/>
                </a:solidFill>
              </a:rPr>
              <a:t> </a:t>
            </a:r>
            <a:r>
              <a:rPr lang="en-US" sz="2500" b="1" dirty="0" err="1">
                <a:solidFill>
                  <a:srgbClr val="FF0000"/>
                </a:solidFill>
              </a:rPr>
              <a:t>rác</a:t>
            </a:r>
            <a:r>
              <a:rPr lang="en-US" sz="2500" b="1" dirty="0">
                <a:solidFill>
                  <a:srgbClr val="FF0000"/>
                </a:solidFill>
              </a:rPr>
              <a:t> </a:t>
            </a:r>
            <a:r>
              <a:rPr lang="en-US" sz="2500" b="1" dirty="0" err="1">
                <a:solidFill>
                  <a:srgbClr val="FF0000"/>
                </a:solidFill>
              </a:rPr>
              <a:t>đúng</a:t>
            </a:r>
            <a:r>
              <a:rPr lang="en-US" sz="2500" b="1" dirty="0">
                <a:solidFill>
                  <a:srgbClr val="FF0000"/>
                </a:solidFill>
              </a:rPr>
              <a:t> </a:t>
            </a:r>
            <a:r>
              <a:rPr lang="en-US" sz="2500" b="1" dirty="0" err="1">
                <a:solidFill>
                  <a:srgbClr val="FF0000"/>
                </a:solidFill>
              </a:rPr>
              <a:t>nơi</a:t>
            </a:r>
            <a:r>
              <a:rPr lang="en-US" sz="2500" b="1" dirty="0">
                <a:solidFill>
                  <a:srgbClr val="FF0000"/>
                </a:solidFill>
              </a:rPr>
              <a:t> </a:t>
            </a:r>
            <a:r>
              <a:rPr lang="en-US" sz="2500" b="1" dirty="0" err="1">
                <a:solidFill>
                  <a:srgbClr val="FF0000"/>
                </a:solidFill>
              </a:rPr>
              <a:t>quy</a:t>
            </a:r>
            <a:r>
              <a:rPr lang="en-US" sz="2500" b="1" dirty="0">
                <a:solidFill>
                  <a:srgbClr val="FF0000"/>
                </a:solidFill>
              </a:rPr>
              <a:t> </a:t>
            </a:r>
            <a:r>
              <a:rPr lang="en-US" sz="2500" b="1" dirty="0" err="1">
                <a:solidFill>
                  <a:srgbClr val="FF0000"/>
                </a:solidFill>
              </a:rPr>
              <a:t>định</a:t>
            </a:r>
            <a:r>
              <a:rPr lang="en-US" sz="2500" b="1" dirty="0">
                <a:solidFill>
                  <a:srgbClr val="FF0000"/>
                </a:solidFill>
              </a:rPr>
              <a:t> </a:t>
            </a:r>
            <a:r>
              <a:rPr lang="en-US" sz="2500" b="1" dirty="0" err="1">
                <a:solidFill>
                  <a:srgbClr val="FF0000"/>
                </a:solidFill>
              </a:rPr>
              <a:t>đi</a:t>
            </a:r>
            <a:r>
              <a:rPr lang="en-US" sz="2500" b="1" dirty="0">
                <a:solidFill>
                  <a:srgbClr val="FF0000"/>
                </a:solidFill>
              </a:rPr>
              <a:t>!</a:t>
            </a:r>
          </a:p>
        </p:txBody>
      </p:sp>
      <p:sp>
        <p:nvSpPr>
          <p:cNvPr id="21" name="TextBox 20">
            <a:extLst>
              <a:ext uri="{FF2B5EF4-FFF2-40B4-BE49-F238E27FC236}">
                <a16:creationId xmlns:a16="http://schemas.microsoft.com/office/drawing/2014/main" id="{2D7ADF55-7EB5-53CA-3F7A-5B668309578B}"/>
              </a:ext>
            </a:extLst>
          </p:cNvPr>
          <p:cNvSpPr txBox="1"/>
          <p:nvPr/>
        </p:nvSpPr>
        <p:spPr>
          <a:xfrm>
            <a:off x="5924550" y="4914900"/>
            <a:ext cx="6591300" cy="492443"/>
          </a:xfrm>
          <a:prstGeom prst="rect">
            <a:avLst/>
          </a:prstGeom>
          <a:noFill/>
        </p:spPr>
        <p:txBody>
          <a:bodyPr wrap="square" rtlCol="0">
            <a:spAutoFit/>
          </a:bodyPr>
          <a:lstStyle/>
          <a:p>
            <a:r>
              <a:rPr lang="en-US" sz="2500" b="1" dirty="0" err="1">
                <a:solidFill>
                  <a:srgbClr val="FF0000"/>
                </a:solidFill>
              </a:rPr>
              <a:t>Cả</a:t>
            </a:r>
            <a:r>
              <a:rPr lang="en-US" sz="2500" b="1" dirty="0">
                <a:solidFill>
                  <a:srgbClr val="FF0000"/>
                </a:solidFill>
              </a:rPr>
              <a:t> </a:t>
            </a:r>
            <a:r>
              <a:rPr lang="en-US" sz="2500" b="1" dirty="0" err="1">
                <a:solidFill>
                  <a:srgbClr val="FF0000"/>
                </a:solidFill>
              </a:rPr>
              <a:t>lớp</a:t>
            </a:r>
            <a:r>
              <a:rPr lang="en-US" sz="2500" b="1" dirty="0">
                <a:solidFill>
                  <a:srgbClr val="FF0000"/>
                </a:solidFill>
              </a:rPr>
              <a:t> </a:t>
            </a:r>
            <a:r>
              <a:rPr lang="en-US" sz="2500" b="1" dirty="0" err="1">
                <a:solidFill>
                  <a:srgbClr val="FF0000"/>
                </a:solidFill>
              </a:rPr>
              <a:t>hãy</a:t>
            </a:r>
            <a:r>
              <a:rPr lang="en-US" sz="2500" b="1" dirty="0">
                <a:solidFill>
                  <a:srgbClr val="FF0000"/>
                </a:solidFill>
              </a:rPr>
              <a:t> </a:t>
            </a:r>
            <a:r>
              <a:rPr lang="en-US" sz="2500" b="1" dirty="0" err="1">
                <a:solidFill>
                  <a:srgbClr val="FF0000"/>
                </a:solidFill>
              </a:rPr>
              <a:t>có</a:t>
            </a:r>
            <a:r>
              <a:rPr lang="en-US" sz="2500" b="1" dirty="0">
                <a:solidFill>
                  <a:srgbClr val="FF0000"/>
                </a:solidFill>
              </a:rPr>
              <a:t> ý </a:t>
            </a:r>
            <a:r>
              <a:rPr lang="en-US" sz="2500" b="1" dirty="0" err="1">
                <a:solidFill>
                  <a:srgbClr val="FF0000"/>
                </a:solidFill>
              </a:rPr>
              <a:t>thức</a:t>
            </a:r>
            <a:r>
              <a:rPr lang="en-US" sz="2500" b="1" dirty="0">
                <a:solidFill>
                  <a:srgbClr val="FF0000"/>
                </a:solidFill>
              </a:rPr>
              <a:t> </a:t>
            </a:r>
            <a:r>
              <a:rPr lang="en-US" sz="2500" b="1" dirty="0" err="1">
                <a:solidFill>
                  <a:srgbClr val="FF0000"/>
                </a:solidFill>
              </a:rPr>
              <a:t>tiết</a:t>
            </a:r>
            <a:r>
              <a:rPr lang="en-US" sz="2500" b="1" dirty="0">
                <a:solidFill>
                  <a:srgbClr val="FF0000"/>
                </a:solidFill>
              </a:rPr>
              <a:t> </a:t>
            </a:r>
            <a:r>
              <a:rPr lang="en-US" sz="2500" b="1" dirty="0" err="1">
                <a:solidFill>
                  <a:srgbClr val="FF0000"/>
                </a:solidFill>
              </a:rPr>
              <a:t>kiệm</a:t>
            </a:r>
            <a:r>
              <a:rPr lang="en-US" sz="2500" b="1" dirty="0">
                <a:solidFill>
                  <a:srgbClr val="FF0000"/>
                </a:solidFill>
              </a:rPr>
              <a:t> </a:t>
            </a:r>
            <a:r>
              <a:rPr lang="en-US" sz="2500" b="1" dirty="0" err="1">
                <a:solidFill>
                  <a:srgbClr val="FF0000"/>
                </a:solidFill>
              </a:rPr>
              <a:t>giấy</a:t>
            </a:r>
            <a:r>
              <a:rPr lang="en-US" sz="2500" b="1" dirty="0">
                <a:solidFill>
                  <a:srgbClr val="FF0000"/>
                </a:solidFill>
              </a:rPr>
              <a:t> </a:t>
            </a:r>
            <a:r>
              <a:rPr lang="en-US" sz="2500" b="1" dirty="0" err="1">
                <a:solidFill>
                  <a:srgbClr val="FF0000"/>
                </a:solidFill>
              </a:rPr>
              <a:t>viết</a:t>
            </a:r>
            <a:r>
              <a:rPr lang="en-US" sz="2500" b="1" dirty="0">
                <a:solidFill>
                  <a:srgbClr val="FF0000"/>
                </a:solidFill>
              </a:rPr>
              <a:t>!</a:t>
            </a:r>
          </a:p>
        </p:txBody>
      </p:sp>
      <p:sp>
        <p:nvSpPr>
          <p:cNvPr id="22" name="TextBox 21">
            <a:extLst>
              <a:ext uri="{FF2B5EF4-FFF2-40B4-BE49-F238E27FC236}">
                <a16:creationId xmlns:a16="http://schemas.microsoft.com/office/drawing/2014/main" id="{1D592BE1-D883-A4D6-5285-0501A6B8EED6}"/>
              </a:ext>
            </a:extLst>
          </p:cNvPr>
          <p:cNvSpPr txBox="1"/>
          <p:nvPr/>
        </p:nvSpPr>
        <p:spPr>
          <a:xfrm>
            <a:off x="5934075" y="5429250"/>
            <a:ext cx="6591300" cy="492443"/>
          </a:xfrm>
          <a:prstGeom prst="rect">
            <a:avLst/>
          </a:prstGeom>
          <a:noFill/>
        </p:spPr>
        <p:txBody>
          <a:bodyPr wrap="square" rtlCol="0">
            <a:spAutoFit/>
          </a:bodyPr>
          <a:lstStyle/>
          <a:p>
            <a:r>
              <a:rPr lang="en-US" sz="2500" b="1" dirty="0" err="1">
                <a:solidFill>
                  <a:srgbClr val="FF0000"/>
                </a:solidFill>
              </a:rPr>
              <a:t>Cả</a:t>
            </a:r>
            <a:r>
              <a:rPr lang="en-US" sz="2500" b="1" dirty="0">
                <a:solidFill>
                  <a:srgbClr val="FF0000"/>
                </a:solidFill>
              </a:rPr>
              <a:t> </a:t>
            </a:r>
            <a:r>
              <a:rPr lang="en-US" sz="2500" b="1" dirty="0" err="1">
                <a:solidFill>
                  <a:srgbClr val="FF0000"/>
                </a:solidFill>
              </a:rPr>
              <a:t>lớp</a:t>
            </a:r>
            <a:r>
              <a:rPr lang="en-US" sz="2500" b="1" dirty="0">
                <a:solidFill>
                  <a:srgbClr val="FF0000"/>
                </a:solidFill>
              </a:rPr>
              <a:t> </a:t>
            </a:r>
            <a:r>
              <a:rPr lang="en-US" sz="2500" b="1" dirty="0" err="1">
                <a:solidFill>
                  <a:srgbClr val="FF0000"/>
                </a:solidFill>
              </a:rPr>
              <a:t>phải</a:t>
            </a:r>
            <a:r>
              <a:rPr lang="en-US" sz="2500" b="1" dirty="0">
                <a:solidFill>
                  <a:srgbClr val="FF0000"/>
                </a:solidFill>
              </a:rPr>
              <a:t> </a:t>
            </a:r>
            <a:r>
              <a:rPr lang="en-US" sz="2500" b="1" dirty="0" err="1">
                <a:solidFill>
                  <a:srgbClr val="FF0000"/>
                </a:solidFill>
              </a:rPr>
              <a:t>có</a:t>
            </a:r>
            <a:r>
              <a:rPr lang="en-US" sz="2500" b="1" dirty="0">
                <a:solidFill>
                  <a:srgbClr val="FF0000"/>
                </a:solidFill>
              </a:rPr>
              <a:t> ý </a:t>
            </a:r>
            <a:r>
              <a:rPr lang="en-US" sz="2500" b="1" dirty="0" err="1">
                <a:solidFill>
                  <a:srgbClr val="FF0000"/>
                </a:solidFill>
              </a:rPr>
              <a:t>thức</a:t>
            </a:r>
            <a:r>
              <a:rPr lang="en-US" sz="2500" b="1" dirty="0">
                <a:solidFill>
                  <a:srgbClr val="FF0000"/>
                </a:solidFill>
              </a:rPr>
              <a:t> </a:t>
            </a:r>
            <a:r>
              <a:rPr lang="en-US" sz="2500" b="1" dirty="0" err="1">
                <a:solidFill>
                  <a:srgbClr val="FF0000"/>
                </a:solidFill>
              </a:rPr>
              <a:t>tiết</a:t>
            </a:r>
            <a:r>
              <a:rPr lang="en-US" sz="2500" b="1" dirty="0">
                <a:solidFill>
                  <a:srgbClr val="FF0000"/>
                </a:solidFill>
              </a:rPr>
              <a:t> </a:t>
            </a:r>
            <a:r>
              <a:rPr lang="en-US" sz="2500" b="1" dirty="0" err="1">
                <a:solidFill>
                  <a:srgbClr val="FF0000"/>
                </a:solidFill>
              </a:rPr>
              <a:t>kiệm</a:t>
            </a:r>
            <a:r>
              <a:rPr lang="en-US" sz="2500" b="1" dirty="0">
                <a:solidFill>
                  <a:srgbClr val="FF0000"/>
                </a:solidFill>
              </a:rPr>
              <a:t> </a:t>
            </a:r>
            <a:r>
              <a:rPr lang="en-US" sz="2500" b="1" dirty="0" err="1">
                <a:solidFill>
                  <a:srgbClr val="FF0000"/>
                </a:solidFill>
              </a:rPr>
              <a:t>giấy</a:t>
            </a:r>
            <a:r>
              <a:rPr lang="en-US" sz="2500" b="1" dirty="0">
                <a:solidFill>
                  <a:srgbClr val="FF0000"/>
                </a:solidFill>
              </a:rPr>
              <a:t> </a:t>
            </a:r>
            <a:r>
              <a:rPr lang="en-US" sz="2500" b="1" dirty="0" err="1">
                <a:solidFill>
                  <a:srgbClr val="FF0000"/>
                </a:solidFill>
              </a:rPr>
              <a:t>viết</a:t>
            </a:r>
            <a:r>
              <a:rPr lang="en-US" sz="2500" b="1" dirty="0">
                <a:solidFill>
                  <a:srgbClr val="FF0000"/>
                </a:solidFill>
              </a:rPr>
              <a:t>!</a:t>
            </a:r>
          </a:p>
        </p:txBody>
      </p:sp>
    </p:spTree>
    <p:extLst>
      <p:ext uri="{BB962C8B-B14F-4D97-AF65-F5344CB8AC3E}">
        <p14:creationId xmlns:p14="http://schemas.microsoft.com/office/powerpoint/2010/main" val="28806997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25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53" presetClass="entr" presetSubtype="16" fill="hold" nodeType="withEffect">
                                  <p:stCondLst>
                                    <p:cond delay="50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par>
                                <p:cTn id="16" presetID="2" presetClass="entr" presetSubtype="2" fill="hold" nodeType="withEffect">
                                  <p:stCondLst>
                                    <p:cond delay="50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1+#ppt_w/2"/>
                                          </p:val>
                                        </p:tav>
                                        <p:tav tm="100000">
                                          <p:val>
                                            <p:strVal val="#ppt_x"/>
                                          </p:val>
                                        </p:tav>
                                      </p:tavLst>
                                    </p:anim>
                                    <p:anim calcmode="lin" valueType="num">
                                      <p:cBhvr additive="base">
                                        <p:cTn id="19"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down)">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down)">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ipe(down)">
                                      <p:cBhvr>
                                        <p:cTn id="44" dur="5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wipe(down)">
                                      <p:cBhvr>
                                        <p:cTn id="49" dur="500"/>
                                        <p:tgtEl>
                                          <p:spTgt spid="18"/>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wipe(down)">
                                      <p:cBhvr>
                                        <p:cTn id="54" dur="500"/>
                                        <p:tgtEl>
                                          <p:spTgt spid="19"/>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wipe(down)">
                                      <p:cBhvr>
                                        <p:cTn id="59" dur="500"/>
                                        <p:tgtEl>
                                          <p:spTgt spid="20"/>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21"/>
                                        </p:tgtEl>
                                        <p:attrNameLst>
                                          <p:attrName>style.visibility</p:attrName>
                                        </p:attrNameLst>
                                      </p:cBhvr>
                                      <p:to>
                                        <p:strVal val="visible"/>
                                      </p:to>
                                    </p:set>
                                    <p:animEffect transition="in" filter="wipe(down)">
                                      <p:cBhvr>
                                        <p:cTn id="64" dur="500"/>
                                        <p:tgtEl>
                                          <p:spTgt spid="21"/>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wipe(down)">
                                      <p:cBhvr>
                                        <p:cTn id="6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5" grpId="0"/>
      <p:bldP spid="16" grpId="0"/>
      <p:bldP spid="17" grpId="0"/>
      <p:bldP spid="18" grpId="0"/>
      <p:bldP spid="19" grpId="0"/>
      <p:bldP spid="20" grpId="0"/>
      <p:bldP spid="21" grpId="0"/>
      <p:bldP spid="2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13E7E0DB-339E-48FC-B018-172C3595D6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2663825" y="-2663826"/>
            <a:ext cx="6864349" cy="12192000"/>
          </a:xfrm>
          <a:prstGeom prst="rect">
            <a:avLst/>
          </a:prstGeom>
        </p:spPr>
      </p:pic>
      <p:pic>
        <p:nvPicPr>
          <p:cNvPr id="5" name="图片 6">
            <a:extLst>
              <a:ext uri="{FF2B5EF4-FFF2-40B4-BE49-F238E27FC236}">
                <a16:creationId xmlns:a16="http://schemas.microsoft.com/office/drawing/2014/main" id="{660DFCB8-9C0D-4B9B-859E-E77DB55F54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89" y="1677315"/>
            <a:ext cx="3715657" cy="4644571"/>
          </a:xfrm>
          <a:prstGeom prst="rect">
            <a:avLst/>
          </a:prstGeom>
        </p:spPr>
      </p:pic>
      <p:pic>
        <p:nvPicPr>
          <p:cNvPr id="6" name="图片 9">
            <a:extLst>
              <a:ext uri="{FF2B5EF4-FFF2-40B4-BE49-F238E27FC236}">
                <a16:creationId xmlns:a16="http://schemas.microsoft.com/office/drawing/2014/main" id="{ECA526EC-52D5-41FA-B9FF-C64F889E1D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
            <a:ext cx="1944914" cy="2047916"/>
          </a:xfrm>
          <a:prstGeom prst="rect">
            <a:avLst/>
          </a:prstGeom>
        </p:spPr>
      </p:pic>
      <p:pic>
        <p:nvPicPr>
          <p:cNvPr id="7" name="图片 11">
            <a:extLst>
              <a:ext uri="{FF2B5EF4-FFF2-40B4-BE49-F238E27FC236}">
                <a16:creationId xmlns:a16="http://schemas.microsoft.com/office/drawing/2014/main" id="{AB119BF4-87C1-4E41-9CFE-EC1ABD0E88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20391" y="187344"/>
            <a:ext cx="1132980" cy="1162485"/>
          </a:xfrm>
          <a:prstGeom prst="rect">
            <a:avLst/>
          </a:prstGeom>
        </p:spPr>
      </p:pic>
      <p:pic>
        <p:nvPicPr>
          <p:cNvPr id="8" name="图片 13">
            <a:extLst>
              <a:ext uri="{FF2B5EF4-FFF2-40B4-BE49-F238E27FC236}">
                <a16:creationId xmlns:a16="http://schemas.microsoft.com/office/drawing/2014/main" id="{11A8C4C1-DA43-4F50-85A9-02EB5A4A0F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73888" y="712868"/>
            <a:ext cx="3165928" cy="1576021"/>
          </a:xfrm>
          <a:prstGeom prst="rect">
            <a:avLst/>
          </a:prstGeom>
        </p:spPr>
      </p:pic>
      <p:pic>
        <p:nvPicPr>
          <p:cNvPr id="9" name="图片 15">
            <a:extLst>
              <a:ext uri="{FF2B5EF4-FFF2-40B4-BE49-F238E27FC236}">
                <a16:creationId xmlns:a16="http://schemas.microsoft.com/office/drawing/2014/main" id="{F4ECBD03-6D25-4BFD-951A-E0B0617DD5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40138" y="639853"/>
            <a:ext cx="1407452" cy="930185"/>
          </a:xfrm>
          <a:prstGeom prst="rect">
            <a:avLst/>
          </a:prstGeom>
        </p:spPr>
      </p:pic>
      <p:pic>
        <p:nvPicPr>
          <p:cNvPr id="10" name="图片 17">
            <a:extLst>
              <a:ext uri="{FF2B5EF4-FFF2-40B4-BE49-F238E27FC236}">
                <a16:creationId xmlns:a16="http://schemas.microsoft.com/office/drawing/2014/main" id="{0D526AFC-9842-44FF-B5A1-9C164116B51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40215" y="327424"/>
            <a:ext cx="1162453" cy="849485"/>
          </a:xfrm>
          <a:prstGeom prst="rect">
            <a:avLst/>
          </a:prstGeom>
        </p:spPr>
      </p:pic>
      <p:pic>
        <p:nvPicPr>
          <p:cNvPr id="11" name="图片 21">
            <a:extLst>
              <a:ext uri="{FF2B5EF4-FFF2-40B4-BE49-F238E27FC236}">
                <a16:creationId xmlns:a16="http://schemas.microsoft.com/office/drawing/2014/main" id="{9A812236-6361-4955-B3B9-C79A1B45F59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9440" y="5117679"/>
            <a:ext cx="12610875" cy="1508663"/>
          </a:xfrm>
          <a:prstGeom prst="rect">
            <a:avLst/>
          </a:prstGeom>
        </p:spPr>
      </p:pic>
      <p:pic>
        <p:nvPicPr>
          <p:cNvPr id="12" name="图片 19">
            <a:extLst>
              <a:ext uri="{FF2B5EF4-FFF2-40B4-BE49-F238E27FC236}">
                <a16:creationId xmlns:a16="http://schemas.microsoft.com/office/drawing/2014/main" id="{0B437192-9E55-4262-B818-0D96ACD42B8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263503" y="4468018"/>
            <a:ext cx="3016250" cy="1991311"/>
          </a:xfrm>
          <a:prstGeom prst="rect">
            <a:avLst/>
          </a:prstGeom>
        </p:spPr>
      </p:pic>
      <p:pic>
        <p:nvPicPr>
          <p:cNvPr id="13" name="图片 23">
            <a:extLst>
              <a:ext uri="{FF2B5EF4-FFF2-40B4-BE49-F238E27FC236}">
                <a16:creationId xmlns:a16="http://schemas.microsoft.com/office/drawing/2014/main" id="{5FD18A3F-C9E3-4FE8-9F05-001BC59BEEF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19100" y="5269006"/>
            <a:ext cx="12807547" cy="1678850"/>
          </a:xfrm>
          <a:prstGeom prst="rect">
            <a:avLst/>
          </a:prstGeom>
        </p:spPr>
      </p:pic>
      <p:pic>
        <p:nvPicPr>
          <p:cNvPr id="2" name="Picture 1">
            <a:extLst>
              <a:ext uri="{FF2B5EF4-FFF2-40B4-BE49-F238E27FC236}">
                <a16:creationId xmlns:a16="http://schemas.microsoft.com/office/drawing/2014/main" id="{B53F94B3-66D4-4686-A05A-7BD9C38BD6BD}"/>
              </a:ext>
            </a:extLst>
          </p:cNvPr>
          <p:cNvPicPr>
            <a:picLocks noChangeAspect="1"/>
          </p:cNvPicPr>
          <p:nvPr/>
        </p:nvPicPr>
        <p:blipFill>
          <a:blip r:embed="rId12"/>
          <a:stretch>
            <a:fillRect/>
          </a:stretch>
        </p:blipFill>
        <p:spPr>
          <a:xfrm>
            <a:off x="4456482" y="1570038"/>
            <a:ext cx="5742930" cy="2956816"/>
          </a:xfrm>
          <a:prstGeom prst="rect">
            <a:avLst/>
          </a:prstGeom>
        </p:spPr>
      </p:pic>
    </p:spTree>
    <p:extLst>
      <p:ext uri="{BB962C8B-B14F-4D97-AF65-F5344CB8AC3E}">
        <p14:creationId xmlns:p14="http://schemas.microsoft.com/office/powerpoint/2010/main" val="28650364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nodeType="withEffect">
                                  <p:stCondLst>
                                    <p:cond delay="25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par>
                                <p:cTn id="14" presetID="53" presetClass="entr" presetSubtype="16" fill="hold" nodeType="withEffect">
                                  <p:stCondLst>
                                    <p:cond delay="50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par>
                                <p:cTn id="19" presetID="53" presetClass="entr" presetSubtype="16" fill="hold" nodeType="withEffect">
                                  <p:stCondLst>
                                    <p:cond delay="50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par>
                                <p:cTn id="24" presetID="2" presetClass="entr" presetSubtype="8" fill="hold" nodeType="withEffect">
                                  <p:stCondLst>
                                    <p:cond delay="50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0-#ppt_w/2"/>
                                          </p:val>
                                        </p:tav>
                                        <p:tav tm="100000">
                                          <p:val>
                                            <p:strVal val="#ppt_x"/>
                                          </p:val>
                                        </p:tav>
                                      </p:tavLst>
                                    </p:anim>
                                    <p:anim calcmode="lin" valueType="num">
                                      <p:cBhvr additive="base">
                                        <p:cTn id="27" dur="500" fill="hold"/>
                                        <p:tgtEl>
                                          <p:spTgt spid="10"/>
                                        </p:tgtEl>
                                        <p:attrNameLst>
                                          <p:attrName>ppt_y</p:attrName>
                                        </p:attrNameLst>
                                      </p:cBhvr>
                                      <p:tavLst>
                                        <p:tav tm="0">
                                          <p:val>
                                            <p:strVal val="#ppt_y"/>
                                          </p:val>
                                        </p:tav>
                                        <p:tav tm="100000">
                                          <p:val>
                                            <p:strVal val="#ppt_y"/>
                                          </p:val>
                                        </p:tav>
                                      </p:tavLst>
                                    </p:anim>
                                  </p:childTnLst>
                                </p:cTn>
                              </p:par>
                              <p:par>
                                <p:cTn id="28" presetID="22" presetClass="entr" presetSubtype="8" fill="hold" nodeType="withEffect">
                                  <p:stCondLst>
                                    <p:cond delay="75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par>
                                <p:cTn id="31" presetID="22" presetClass="entr" presetSubtype="4" fill="hold" nodeType="withEffect">
                                  <p:stCondLst>
                                    <p:cond delay="750"/>
                                  </p:stCondLst>
                                  <p:childTnLst>
                                    <p:set>
                                      <p:cBhvr>
                                        <p:cTn id="32" dur="1" fill="hold">
                                          <p:stCondLst>
                                            <p:cond delay="0"/>
                                          </p:stCondLst>
                                        </p:cTn>
                                        <p:tgtEl>
                                          <p:spTgt spid="5"/>
                                        </p:tgtEl>
                                        <p:attrNameLst>
                                          <p:attrName>style.visibility</p:attrName>
                                        </p:attrNameLst>
                                      </p:cBhvr>
                                      <p:to>
                                        <p:strVal val="visible"/>
                                      </p:to>
                                    </p:set>
                                    <p:animEffect transition="in" filter="wipe(down)">
                                      <p:cBhvr>
                                        <p:cTn id="33" dur="500"/>
                                        <p:tgtEl>
                                          <p:spTgt spid="5"/>
                                        </p:tgtEl>
                                      </p:cBhvr>
                                    </p:animEffect>
                                  </p:childTnLst>
                                </p:cTn>
                              </p:par>
                            </p:childTnLst>
                          </p:cTn>
                        </p:par>
                        <p:par>
                          <p:cTn id="34" fill="hold">
                            <p:stCondLst>
                              <p:cond delay="1250"/>
                            </p:stCondLst>
                            <p:childTnLst>
                              <p:par>
                                <p:cTn id="35" presetID="22" presetClass="entr" presetSubtype="8" fill="hold"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left)">
                                      <p:cBhvr>
                                        <p:cTn id="37" dur="500"/>
                                        <p:tgtEl>
                                          <p:spTgt spid="8"/>
                                        </p:tgtEl>
                                      </p:cBhvr>
                                    </p:animEffect>
                                  </p:childTnLst>
                                </p:cTn>
                              </p:par>
                              <p:par>
                                <p:cTn id="38" presetID="53" presetClass="entr" presetSubtype="16" fill="hold" nodeType="withEffect">
                                  <p:stCondLst>
                                    <p:cond delay="0"/>
                                  </p:stCondLst>
                                  <p:childTnLst>
                                    <p:set>
                                      <p:cBhvr>
                                        <p:cTn id="39" dur="1" fill="hold">
                                          <p:stCondLst>
                                            <p:cond delay="0"/>
                                          </p:stCondLst>
                                        </p:cTn>
                                        <p:tgtEl>
                                          <p:spTgt spid="2"/>
                                        </p:tgtEl>
                                        <p:attrNameLst>
                                          <p:attrName>style.visibility</p:attrName>
                                        </p:attrNameLst>
                                      </p:cBhvr>
                                      <p:to>
                                        <p:strVal val="visible"/>
                                      </p:to>
                                    </p:set>
                                    <p:anim calcmode="lin" valueType="num">
                                      <p:cBhvr>
                                        <p:cTn id="40" dur="500" fill="hold"/>
                                        <p:tgtEl>
                                          <p:spTgt spid="2"/>
                                        </p:tgtEl>
                                        <p:attrNameLst>
                                          <p:attrName>ppt_w</p:attrName>
                                        </p:attrNameLst>
                                      </p:cBhvr>
                                      <p:tavLst>
                                        <p:tav tm="0">
                                          <p:val>
                                            <p:fltVal val="0"/>
                                          </p:val>
                                        </p:tav>
                                        <p:tav tm="100000">
                                          <p:val>
                                            <p:strVal val="#ppt_w"/>
                                          </p:val>
                                        </p:tav>
                                      </p:tavLst>
                                    </p:anim>
                                    <p:anim calcmode="lin" valueType="num">
                                      <p:cBhvr>
                                        <p:cTn id="41" dur="500" fill="hold"/>
                                        <p:tgtEl>
                                          <p:spTgt spid="2"/>
                                        </p:tgtEl>
                                        <p:attrNameLst>
                                          <p:attrName>ppt_h</p:attrName>
                                        </p:attrNameLst>
                                      </p:cBhvr>
                                      <p:tavLst>
                                        <p:tav tm="0">
                                          <p:val>
                                            <p:fltVal val="0"/>
                                          </p:val>
                                        </p:tav>
                                        <p:tav tm="100000">
                                          <p:val>
                                            <p:strVal val="#ppt_h"/>
                                          </p:val>
                                        </p:tav>
                                      </p:tavLst>
                                    </p:anim>
                                    <p:animEffect transition="in" filter="fade">
                                      <p:cBhvr>
                                        <p:cTn id="4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4F5A3C9-8D2B-48B5-92E2-1D79E392B3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3825" y="-2663826"/>
            <a:ext cx="6864349" cy="12192000"/>
          </a:xfrm>
          <a:prstGeom prst="rect">
            <a:avLst/>
          </a:prstGeom>
        </p:spPr>
      </p:pic>
      <p:pic>
        <p:nvPicPr>
          <p:cNvPr id="4" name="图片 3">
            <a:extLst>
              <a:ext uri="{FF2B5EF4-FFF2-40B4-BE49-F238E27FC236}">
                <a16:creationId xmlns:a16="http://schemas.microsoft.com/office/drawing/2014/main" id="{A6972C7C-B041-4C70-93F0-FC94E87423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440" y="5117679"/>
            <a:ext cx="12610875" cy="1508663"/>
          </a:xfrm>
          <a:prstGeom prst="rect">
            <a:avLst/>
          </a:prstGeom>
        </p:spPr>
      </p:pic>
      <p:pic>
        <p:nvPicPr>
          <p:cNvPr id="12" name="图片 11">
            <a:extLst>
              <a:ext uri="{FF2B5EF4-FFF2-40B4-BE49-F238E27FC236}">
                <a16:creationId xmlns:a16="http://schemas.microsoft.com/office/drawing/2014/main" id="{EC6E1E27-20F8-4FA6-B995-83985DFAFE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36407" y="130176"/>
            <a:ext cx="1132980" cy="1162485"/>
          </a:xfrm>
          <a:prstGeom prst="rect">
            <a:avLst/>
          </a:prstGeom>
        </p:spPr>
      </p:pic>
      <p:pic>
        <p:nvPicPr>
          <p:cNvPr id="5" name="图片 4">
            <a:extLst>
              <a:ext uri="{FF2B5EF4-FFF2-40B4-BE49-F238E27FC236}">
                <a16:creationId xmlns:a16="http://schemas.microsoft.com/office/drawing/2014/main" id="{5DD3D175-F99A-47B0-AA71-F23C2ECD00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63503" y="4468018"/>
            <a:ext cx="3016250" cy="1991311"/>
          </a:xfrm>
          <a:prstGeom prst="rect">
            <a:avLst/>
          </a:prstGeom>
        </p:spPr>
      </p:pic>
      <p:pic>
        <p:nvPicPr>
          <p:cNvPr id="6" name="图片 5">
            <a:extLst>
              <a:ext uri="{FF2B5EF4-FFF2-40B4-BE49-F238E27FC236}">
                <a16:creationId xmlns:a16="http://schemas.microsoft.com/office/drawing/2014/main" id="{FBAC2267-E52F-4E48-9454-E6B1162DBC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3375" y="4980350"/>
            <a:ext cx="12807547" cy="1678850"/>
          </a:xfrm>
          <a:prstGeom prst="rect">
            <a:avLst/>
          </a:prstGeom>
        </p:spPr>
      </p:pic>
      <p:grpSp>
        <p:nvGrpSpPr>
          <p:cNvPr id="3" name="Group 2">
            <a:extLst>
              <a:ext uri="{FF2B5EF4-FFF2-40B4-BE49-F238E27FC236}">
                <a16:creationId xmlns:a16="http://schemas.microsoft.com/office/drawing/2014/main" id="{193C43E8-1D0F-EFF3-0CFE-686A5155DC09}"/>
              </a:ext>
            </a:extLst>
          </p:cNvPr>
          <p:cNvGrpSpPr/>
          <p:nvPr/>
        </p:nvGrpSpPr>
        <p:grpSpPr>
          <a:xfrm>
            <a:off x="2820117" y="1394184"/>
            <a:ext cx="9133757" cy="2692039"/>
            <a:chOff x="2867282" y="1695672"/>
            <a:chExt cx="7254900" cy="2692044"/>
          </a:xfrm>
        </p:grpSpPr>
        <p:sp>
          <p:nvSpPr>
            <p:cNvPr id="8" name="Rounded Rectangle 2">
              <a:extLst>
                <a:ext uri="{FF2B5EF4-FFF2-40B4-BE49-F238E27FC236}">
                  <a16:creationId xmlns:a16="http://schemas.microsoft.com/office/drawing/2014/main" id="{AAA6728C-C467-254D-0AF4-B1D28A38A86C}"/>
                </a:ext>
              </a:extLst>
            </p:cNvPr>
            <p:cNvSpPr/>
            <p:nvPr/>
          </p:nvSpPr>
          <p:spPr>
            <a:xfrm>
              <a:off x="2867282" y="1695672"/>
              <a:ext cx="7243381" cy="2225320"/>
            </a:xfrm>
            <a:prstGeom prst="round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GB" sz="2800">
                <a:solidFill>
                  <a:srgbClr val="002060"/>
                </a:solidFill>
                <a:latin typeface="Calibri" panose="020F0502020204030204" pitchFamily="34" charset="0"/>
                <a:ea typeface="字魂105号-简雅黑"/>
                <a:cs typeface="Calibri" panose="020F0502020204030204" pitchFamily="34" charset="0"/>
              </a:endParaRPr>
            </a:p>
          </p:txBody>
        </p:sp>
        <p:sp>
          <p:nvSpPr>
            <p:cNvPr id="11" name="文本框 19">
              <a:extLst>
                <a:ext uri="{FF2B5EF4-FFF2-40B4-BE49-F238E27FC236}">
                  <a16:creationId xmlns:a16="http://schemas.microsoft.com/office/drawing/2014/main" id="{433D9F0B-9D10-3E21-F6CF-775FBE7F4D9B}"/>
                </a:ext>
              </a:extLst>
            </p:cNvPr>
            <p:cNvSpPr txBox="1"/>
            <p:nvPr/>
          </p:nvSpPr>
          <p:spPr>
            <a:xfrm>
              <a:off x="2980205" y="1744552"/>
              <a:ext cx="7141977" cy="2643164"/>
            </a:xfrm>
            <a:prstGeom prst="rect">
              <a:avLst/>
            </a:prstGeom>
            <a:noFill/>
          </p:spPr>
          <p:txBody>
            <a:bodyPr wrap="square" rtlCol="0">
              <a:spAutoFit/>
            </a:bodyPr>
            <a:lstStyle/>
            <a:p>
              <a:pPr marL="0" marR="0" indent="228600" algn="just">
                <a:lnSpc>
                  <a:spcPct val="120000"/>
                </a:lnSpc>
                <a:spcBef>
                  <a:spcPts val="0"/>
                </a:spcBef>
                <a:spcAft>
                  <a:spcPts val="0"/>
                </a:spcAft>
              </a:pPr>
              <a:r>
                <a:rPr lang="nl-NL" sz="2800" dirty="0">
                  <a:effectLst/>
                  <a:latin typeface="Calibri" panose="020F0502020204030204" pitchFamily="34" charset="0"/>
                  <a:ea typeface="Times New Roman" panose="02020603050405020304" pitchFamily="18" charset="0"/>
                  <a:cs typeface="Calibri" panose="020F0502020204030204" pitchFamily="34" charset="0"/>
                </a:rPr>
                <a:t>Biết dựa vào tranh và mẫu gợi ý để tạo câu kể, câu hỏi. Biết dựa vào nội dung và hình thức của câu để phân biệt kiểu câu phân loại theo mục đích nói, để chuyển câu đã cho thành câu cảm hoặc câu khiến.</a:t>
              </a:r>
              <a:endParaRPr lang="en-US" sz="2800" dirty="0">
                <a:effectLst/>
                <a:latin typeface="Calibri" panose="020F0502020204030204" pitchFamily="34" charset="0"/>
                <a:ea typeface="Times New Roman" panose="02020603050405020304" pitchFamily="18" charset="0"/>
                <a:cs typeface="Calibri" panose="020F0502020204030204" pitchFamily="34" charset="0"/>
              </a:endParaRPr>
            </a:p>
          </p:txBody>
        </p:sp>
      </p:grpSp>
      <p:grpSp>
        <p:nvGrpSpPr>
          <p:cNvPr id="14" name="Group 13">
            <a:extLst>
              <a:ext uri="{FF2B5EF4-FFF2-40B4-BE49-F238E27FC236}">
                <a16:creationId xmlns:a16="http://schemas.microsoft.com/office/drawing/2014/main" id="{95EBE86E-1A7E-31F7-7DB3-553F16803D82}"/>
              </a:ext>
            </a:extLst>
          </p:cNvPr>
          <p:cNvGrpSpPr/>
          <p:nvPr/>
        </p:nvGrpSpPr>
        <p:grpSpPr>
          <a:xfrm>
            <a:off x="2700281" y="4216595"/>
            <a:ext cx="9234544" cy="1177296"/>
            <a:chOff x="2132367" y="2119458"/>
            <a:chExt cx="5466242" cy="882972"/>
          </a:xfrm>
        </p:grpSpPr>
        <p:sp>
          <p:nvSpPr>
            <p:cNvPr id="15" name="Rounded Rectangle 18">
              <a:extLst>
                <a:ext uri="{FF2B5EF4-FFF2-40B4-BE49-F238E27FC236}">
                  <a16:creationId xmlns:a16="http://schemas.microsoft.com/office/drawing/2014/main" id="{F22CB029-B25E-4E4A-3939-0534148EB744}"/>
                </a:ext>
              </a:extLst>
            </p:cNvPr>
            <p:cNvSpPr/>
            <p:nvPr/>
          </p:nvSpPr>
          <p:spPr>
            <a:xfrm>
              <a:off x="2132367" y="2119458"/>
              <a:ext cx="5432536" cy="875405"/>
            </a:xfrm>
            <a:prstGeom prst="round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GB" sz="2800">
                <a:solidFill>
                  <a:srgbClr val="002060"/>
                </a:solidFill>
                <a:latin typeface="Calibri" panose="020F0502020204030204" pitchFamily="34" charset="0"/>
                <a:ea typeface="字魂105号-简雅黑"/>
                <a:cs typeface="Calibri" panose="020F0502020204030204" pitchFamily="34" charset="0"/>
              </a:endParaRPr>
            </a:p>
          </p:txBody>
        </p:sp>
        <p:sp>
          <p:nvSpPr>
            <p:cNvPr id="16" name="文本框 20">
              <a:extLst>
                <a:ext uri="{FF2B5EF4-FFF2-40B4-BE49-F238E27FC236}">
                  <a16:creationId xmlns:a16="http://schemas.microsoft.com/office/drawing/2014/main" id="{EA60DA56-983F-FB99-C807-3B95EACEBE5B}"/>
                </a:ext>
              </a:extLst>
            </p:cNvPr>
            <p:cNvSpPr txBox="1"/>
            <p:nvPr/>
          </p:nvSpPr>
          <p:spPr>
            <a:xfrm>
              <a:off x="2208420" y="2183456"/>
              <a:ext cx="5390189" cy="818974"/>
            </a:xfrm>
            <a:prstGeom prst="rect">
              <a:avLst/>
            </a:prstGeom>
            <a:noFill/>
          </p:spPr>
          <p:txBody>
            <a:bodyPr wrap="square" rtlCol="0">
              <a:spAutoFit/>
            </a:bodyPr>
            <a:lstStyle/>
            <a:p>
              <a:pPr marL="0" marR="0" indent="228600" algn="just">
                <a:lnSpc>
                  <a:spcPct val="120000"/>
                </a:lnSpc>
                <a:spcBef>
                  <a:spcPts val="0"/>
                </a:spcBef>
                <a:spcAft>
                  <a:spcPts val="0"/>
                </a:spcAft>
              </a:pPr>
              <a:r>
                <a:rPr lang="vi-VN" sz="2800" dirty="0">
                  <a:effectLst/>
                  <a:latin typeface="Calibri" panose="020F0502020204030204" pitchFamily="34" charset="0"/>
                  <a:ea typeface="Times New Roman" panose="02020603050405020304" pitchFamily="18" charset="0"/>
                  <a:cs typeface="Calibri" panose="020F0502020204030204" pitchFamily="34" charset="0"/>
                </a:rPr>
                <a:t>Nói được nội dung tranh về Trái Đất. Viết được đoạn văn tả bức tranh về Trái Đất.</a:t>
              </a:r>
              <a:endParaRPr lang="en-US" sz="2800" dirty="0">
                <a:effectLst/>
                <a:latin typeface="Calibri" panose="020F0502020204030204" pitchFamily="34" charset="0"/>
                <a:ea typeface="Times New Roman" panose="02020603050405020304" pitchFamily="18" charset="0"/>
                <a:cs typeface="Calibri" panose="020F0502020204030204" pitchFamily="34" charset="0"/>
              </a:endParaRPr>
            </a:p>
          </p:txBody>
        </p:sp>
      </p:grpSp>
      <p:grpSp>
        <p:nvGrpSpPr>
          <p:cNvPr id="17" name="Group 16">
            <a:extLst>
              <a:ext uri="{FF2B5EF4-FFF2-40B4-BE49-F238E27FC236}">
                <a16:creationId xmlns:a16="http://schemas.microsoft.com/office/drawing/2014/main" id="{97E239AC-FE95-9E93-0293-4FA05A6F38EF}"/>
              </a:ext>
            </a:extLst>
          </p:cNvPr>
          <p:cNvGrpSpPr/>
          <p:nvPr/>
        </p:nvGrpSpPr>
        <p:grpSpPr>
          <a:xfrm>
            <a:off x="1367115" y="1310368"/>
            <a:ext cx="1195304" cy="1404595"/>
            <a:chOff x="1025336" y="982776"/>
            <a:chExt cx="896478" cy="1053446"/>
          </a:xfrm>
        </p:grpSpPr>
        <p:grpSp>
          <p:nvGrpSpPr>
            <p:cNvPr id="18" name="Group 17">
              <a:extLst>
                <a:ext uri="{FF2B5EF4-FFF2-40B4-BE49-F238E27FC236}">
                  <a16:creationId xmlns:a16="http://schemas.microsoft.com/office/drawing/2014/main" id="{CBD441BA-C2EB-F534-E0BF-493E6F4CAB91}"/>
                </a:ext>
              </a:extLst>
            </p:cNvPr>
            <p:cNvGrpSpPr/>
            <p:nvPr/>
          </p:nvGrpSpPr>
          <p:grpSpPr>
            <a:xfrm>
              <a:off x="1025336" y="982776"/>
              <a:ext cx="885201" cy="844517"/>
              <a:chOff x="1025336" y="989984"/>
              <a:chExt cx="885201" cy="844517"/>
            </a:xfrm>
          </p:grpSpPr>
          <p:sp>
            <p:nvSpPr>
              <p:cNvPr id="20" name="文本框 44">
                <a:extLst>
                  <a:ext uri="{FF2B5EF4-FFF2-40B4-BE49-F238E27FC236}">
                    <a16:creationId xmlns:a16="http://schemas.microsoft.com/office/drawing/2014/main" id="{69363EB1-D816-5A44-9494-095EEFB972BA}"/>
                  </a:ext>
                </a:extLst>
              </p:cNvPr>
              <p:cNvSpPr txBox="1"/>
              <p:nvPr/>
            </p:nvSpPr>
            <p:spPr>
              <a:xfrm>
                <a:off x="1269171" y="1017449"/>
                <a:ext cx="641366" cy="392415"/>
              </a:xfrm>
              <a:prstGeom prst="rect">
                <a:avLst/>
              </a:prstGeom>
              <a:noFill/>
            </p:spPr>
            <p:txBody>
              <a:bodyPr wrap="square" rtlCol="0">
                <a:spAutoFit/>
              </a:bodyPr>
              <a:lstStyle/>
              <a:p>
                <a:pPr defTabSz="914377"/>
                <a:r>
                  <a:rPr lang="en-US" altLang="zh-CN" sz="2800" b="1" dirty="0">
                    <a:solidFill>
                      <a:srgbClr val="000000"/>
                    </a:solidFill>
                    <a:latin typeface="Calibri" panose="020F0502020204030204" pitchFamily="34" charset="0"/>
                    <a:ea typeface="汉堡包手机字体" panose="020B0604000101010104" pitchFamily="34" charset="-122"/>
                    <a:cs typeface="Calibri" panose="020F0502020204030204" pitchFamily="34" charset="0"/>
                    <a:sym typeface="+mn-lt"/>
                  </a:rPr>
                  <a:t>01</a:t>
                </a:r>
                <a:endParaRPr lang="zh-CN" altLang="en-US" sz="2800" b="1" dirty="0">
                  <a:solidFill>
                    <a:srgbClr val="000000"/>
                  </a:solidFill>
                  <a:latin typeface="Calibri" panose="020F0502020204030204" pitchFamily="34" charset="0"/>
                  <a:ea typeface="汉堡包手机字体" panose="020B0604000101010104" pitchFamily="34" charset="-122"/>
                  <a:cs typeface="Calibri" panose="020F0502020204030204" pitchFamily="34" charset="0"/>
                  <a:sym typeface="+mn-lt"/>
                </a:endParaRPr>
              </a:p>
            </p:txBody>
          </p:sp>
          <p:sp>
            <p:nvSpPr>
              <p:cNvPr id="21" name="椭圆 28">
                <a:extLst>
                  <a:ext uri="{FF2B5EF4-FFF2-40B4-BE49-F238E27FC236}">
                    <a16:creationId xmlns:a16="http://schemas.microsoft.com/office/drawing/2014/main" id="{78FB71EF-60B3-1B47-BA67-19A926FB6CBD}"/>
                  </a:ext>
                </a:extLst>
              </p:cNvPr>
              <p:cNvSpPr/>
              <p:nvPr/>
            </p:nvSpPr>
            <p:spPr>
              <a:xfrm>
                <a:off x="1025336" y="989984"/>
                <a:ext cx="879688" cy="844517"/>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sz="2800">
                  <a:solidFill>
                    <a:srgbClr val="FFFFFF"/>
                  </a:solidFill>
                  <a:latin typeface="Calibri" panose="020F0502020204030204" pitchFamily="34" charset="0"/>
                  <a:ea typeface="字魂105号-简雅黑"/>
                  <a:cs typeface="Calibri" panose="020F0502020204030204" pitchFamily="34" charset="0"/>
                  <a:sym typeface="+mn-lt"/>
                </a:endParaRPr>
              </a:p>
            </p:txBody>
          </p:sp>
        </p:grpSp>
        <p:pic>
          <p:nvPicPr>
            <p:cNvPr id="19" name="图片 29">
              <a:extLst>
                <a:ext uri="{FF2B5EF4-FFF2-40B4-BE49-F238E27FC236}">
                  <a16:creationId xmlns:a16="http://schemas.microsoft.com/office/drawing/2014/main" id="{AEDB18DB-00A3-7471-7D8D-C2C2B3DCE62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5892" t="19793" r="23059" b="18981"/>
            <a:stretch>
              <a:fillRect/>
            </a:stretch>
          </p:blipFill>
          <p:spPr>
            <a:xfrm rot="11792925">
              <a:off x="1183735" y="1246959"/>
              <a:ext cx="738079" cy="789263"/>
            </a:xfrm>
            <a:prstGeom prst="rect">
              <a:avLst/>
            </a:prstGeom>
          </p:spPr>
        </p:pic>
      </p:grpSp>
      <p:grpSp>
        <p:nvGrpSpPr>
          <p:cNvPr id="22" name="Group 21">
            <a:extLst>
              <a:ext uri="{FF2B5EF4-FFF2-40B4-BE49-F238E27FC236}">
                <a16:creationId xmlns:a16="http://schemas.microsoft.com/office/drawing/2014/main" id="{4766A7B8-46C9-5EF1-1E7E-7ABF51B3FB5B}"/>
              </a:ext>
            </a:extLst>
          </p:cNvPr>
          <p:cNvGrpSpPr/>
          <p:nvPr/>
        </p:nvGrpSpPr>
        <p:grpSpPr>
          <a:xfrm>
            <a:off x="1158250" y="4249509"/>
            <a:ext cx="1203251" cy="1320423"/>
            <a:chOff x="1008099" y="2141142"/>
            <a:chExt cx="902438" cy="990317"/>
          </a:xfrm>
        </p:grpSpPr>
        <p:sp>
          <p:nvSpPr>
            <p:cNvPr id="23" name="椭圆 22">
              <a:extLst>
                <a:ext uri="{FF2B5EF4-FFF2-40B4-BE49-F238E27FC236}">
                  <a16:creationId xmlns:a16="http://schemas.microsoft.com/office/drawing/2014/main" id="{E33D12CB-A19B-658F-EAE7-E1B13A08AA67}"/>
                </a:ext>
              </a:extLst>
            </p:cNvPr>
            <p:cNvSpPr/>
            <p:nvPr/>
          </p:nvSpPr>
          <p:spPr>
            <a:xfrm>
              <a:off x="1579554" y="2751284"/>
              <a:ext cx="325610" cy="325610"/>
            </a:xfrm>
            <a:prstGeom prst="ellipse">
              <a:avLst/>
            </a:prstGeom>
            <a:no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defRPr/>
              </a:pPr>
              <a:r>
                <a:rPr lang="en-US" altLang="zh-CN" sz="2800" kern="0" dirty="0">
                  <a:solidFill>
                    <a:prstClr val="white"/>
                  </a:solidFill>
                  <a:latin typeface="Calibri" panose="020F0502020204030204" pitchFamily="34" charset="0"/>
                  <a:ea typeface="字魂47号-三分行楷"/>
                  <a:cs typeface="Calibri" panose="020F0502020204030204" pitchFamily="34" charset="0"/>
                </a:rPr>
                <a:t>2</a:t>
              </a:r>
              <a:endParaRPr lang="zh-CN" altLang="en-US" sz="2800" kern="0" dirty="0">
                <a:solidFill>
                  <a:prstClr val="white"/>
                </a:solidFill>
                <a:latin typeface="Calibri" panose="020F0502020204030204" pitchFamily="34" charset="0"/>
                <a:ea typeface="字魂47号-三分行楷"/>
                <a:cs typeface="Calibri" panose="020F0502020204030204" pitchFamily="34" charset="0"/>
              </a:endParaRPr>
            </a:p>
          </p:txBody>
        </p:sp>
        <p:sp>
          <p:nvSpPr>
            <p:cNvPr id="24" name="椭圆 30">
              <a:extLst>
                <a:ext uri="{FF2B5EF4-FFF2-40B4-BE49-F238E27FC236}">
                  <a16:creationId xmlns:a16="http://schemas.microsoft.com/office/drawing/2014/main" id="{DD9AB03A-9F1F-2E49-2B70-AC037C1539C0}"/>
                </a:ext>
              </a:extLst>
            </p:cNvPr>
            <p:cNvSpPr/>
            <p:nvPr/>
          </p:nvSpPr>
          <p:spPr>
            <a:xfrm>
              <a:off x="1008099" y="2141142"/>
              <a:ext cx="902438" cy="814902"/>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sz="2800">
                <a:solidFill>
                  <a:srgbClr val="FFFFFF"/>
                </a:solidFill>
                <a:latin typeface="Calibri" panose="020F0502020204030204" pitchFamily="34" charset="0"/>
                <a:ea typeface="字魂105号-简雅黑"/>
                <a:cs typeface="Calibri" panose="020F0502020204030204" pitchFamily="34" charset="0"/>
                <a:sym typeface="+mn-lt"/>
              </a:endParaRPr>
            </a:p>
          </p:txBody>
        </p:sp>
        <p:pic>
          <p:nvPicPr>
            <p:cNvPr id="25" name="图片 33">
              <a:extLst>
                <a:ext uri="{FF2B5EF4-FFF2-40B4-BE49-F238E27FC236}">
                  <a16:creationId xmlns:a16="http://schemas.microsoft.com/office/drawing/2014/main" id="{7AC9FD57-5D63-C23D-9111-C197804DBB1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4917" t="18291" r="29573" b="19558"/>
            <a:stretch>
              <a:fillRect/>
            </a:stretch>
          </p:blipFill>
          <p:spPr>
            <a:xfrm rot="16200000">
              <a:off x="1118147" y="2452646"/>
              <a:ext cx="694066" cy="663560"/>
            </a:xfrm>
            <a:prstGeom prst="rect">
              <a:avLst/>
            </a:prstGeom>
          </p:spPr>
        </p:pic>
        <p:sp>
          <p:nvSpPr>
            <p:cNvPr id="26" name="文本框 36">
              <a:extLst>
                <a:ext uri="{FF2B5EF4-FFF2-40B4-BE49-F238E27FC236}">
                  <a16:creationId xmlns:a16="http://schemas.microsoft.com/office/drawing/2014/main" id="{6B64A244-0803-6499-37B2-193732B1E7C5}"/>
                </a:ext>
              </a:extLst>
            </p:cNvPr>
            <p:cNvSpPr txBox="1"/>
            <p:nvPr/>
          </p:nvSpPr>
          <p:spPr>
            <a:xfrm>
              <a:off x="1198955" y="2166630"/>
              <a:ext cx="657953" cy="392415"/>
            </a:xfrm>
            <a:prstGeom prst="rect">
              <a:avLst/>
            </a:prstGeom>
            <a:noFill/>
          </p:spPr>
          <p:txBody>
            <a:bodyPr wrap="square" rtlCol="0">
              <a:spAutoFit/>
            </a:bodyPr>
            <a:lstStyle/>
            <a:p>
              <a:pPr defTabSz="914377"/>
              <a:r>
                <a:rPr lang="en-US" altLang="zh-CN" sz="2800" b="1" dirty="0">
                  <a:solidFill>
                    <a:srgbClr val="000000"/>
                  </a:solidFill>
                  <a:latin typeface="Calibri" panose="020F0502020204030204" pitchFamily="34" charset="0"/>
                  <a:ea typeface="汉堡包手机字体" panose="020B0604000101010104" pitchFamily="34" charset="-122"/>
                  <a:cs typeface="Calibri" panose="020F0502020204030204" pitchFamily="34" charset="0"/>
                  <a:sym typeface="+mn-lt"/>
                </a:rPr>
                <a:t>02</a:t>
              </a:r>
              <a:endParaRPr lang="zh-CN" altLang="en-US" sz="2800" b="1" dirty="0">
                <a:solidFill>
                  <a:srgbClr val="000000"/>
                </a:solidFill>
                <a:latin typeface="Calibri" panose="020F0502020204030204" pitchFamily="34" charset="0"/>
                <a:ea typeface="汉堡包手机字体" panose="020B0604000101010104" pitchFamily="34" charset="-122"/>
                <a:cs typeface="Calibri" panose="020F0502020204030204" pitchFamily="34" charset="0"/>
                <a:sym typeface="+mn-lt"/>
              </a:endParaRPr>
            </a:p>
          </p:txBody>
        </p:sp>
      </p:grpSp>
      <p:pic>
        <p:nvPicPr>
          <p:cNvPr id="27" name="Picture 26">
            <a:extLst>
              <a:ext uri="{FF2B5EF4-FFF2-40B4-BE49-F238E27FC236}">
                <a16:creationId xmlns:a16="http://schemas.microsoft.com/office/drawing/2014/main" id="{8629F04C-6B91-CBCD-4186-3AD9FB12CB8A}"/>
              </a:ext>
            </a:extLst>
          </p:cNvPr>
          <p:cNvPicPr>
            <a:picLocks noChangeAspect="1"/>
          </p:cNvPicPr>
          <p:nvPr/>
        </p:nvPicPr>
        <p:blipFill>
          <a:blip r:embed="rId10"/>
          <a:stretch>
            <a:fillRect/>
          </a:stretch>
        </p:blipFill>
        <p:spPr>
          <a:xfrm>
            <a:off x="2515377" y="0"/>
            <a:ext cx="8437595" cy="1713124"/>
          </a:xfrm>
          <a:prstGeom prst="rect">
            <a:avLst/>
          </a:prstGeom>
        </p:spPr>
      </p:pic>
    </p:spTree>
    <p:extLst>
      <p:ext uri="{BB962C8B-B14F-4D97-AF65-F5344CB8AC3E}">
        <p14:creationId xmlns:p14="http://schemas.microsoft.com/office/powerpoint/2010/main" val="15555544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25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750"/>
                            </p:stCondLst>
                            <p:childTnLst>
                              <p:par>
                                <p:cTn id="9" presetID="21" presetClass="entr" presetSubtype="1"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heel(1)">
                                      <p:cBhvr>
                                        <p:cTn id="11" dur="2000"/>
                                        <p:tgtEl>
                                          <p:spTgt spid="17"/>
                                        </p:tgtEl>
                                      </p:cBhvr>
                                    </p:animEffect>
                                  </p:childTnLst>
                                </p:cTn>
                              </p:par>
                            </p:childTnLst>
                          </p:cTn>
                        </p:par>
                        <p:par>
                          <p:cTn id="12" fill="hold">
                            <p:stCondLst>
                              <p:cond delay="2750"/>
                            </p:stCondLst>
                            <p:childTnLst>
                              <p:par>
                                <p:cTn id="13" presetID="21" presetClass="entr" presetSubtype="1"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heel(1)">
                                      <p:cBhvr>
                                        <p:cTn id="15" dur="2000"/>
                                        <p:tgtEl>
                                          <p:spTgt spid="3"/>
                                        </p:tgtEl>
                                      </p:cBhvr>
                                    </p:animEffect>
                                  </p:childTnLst>
                                </p:cTn>
                              </p:par>
                            </p:childTnLst>
                          </p:cTn>
                        </p:par>
                        <p:par>
                          <p:cTn id="16" fill="hold">
                            <p:stCondLst>
                              <p:cond delay="4750"/>
                            </p:stCondLst>
                            <p:childTnLst>
                              <p:par>
                                <p:cTn id="17" presetID="21" presetClass="entr" presetSubtype="1"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heel(1)">
                                      <p:cBhvr>
                                        <p:cTn id="19" dur="2000"/>
                                        <p:tgtEl>
                                          <p:spTgt spid="22"/>
                                        </p:tgtEl>
                                      </p:cBhvr>
                                    </p:animEffect>
                                  </p:childTnLst>
                                </p:cTn>
                              </p:par>
                            </p:childTnLst>
                          </p:cTn>
                        </p:par>
                        <p:par>
                          <p:cTn id="20" fill="hold">
                            <p:stCondLst>
                              <p:cond delay="6750"/>
                            </p:stCondLst>
                            <p:childTnLst>
                              <p:par>
                                <p:cTn id="21" presetID="21" presetClass="entr" presetSubtype="1"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heel(1)">
                                      <p:cBhvr>
                                        <p:cTn id="23"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7108C413-85AF-462E-A7DD-A2DB25426F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3825" y="-2663826"/>
            <a:ext cx="6864349" cy="12192000"/>
          </a:xfrm>
          <a:prstGeom prst="rect">
            <a:avLst/>
          </a:prstGeom>
        </p:spPr>
      </p:pic>
      <p:pic>
        <p:nvPicPr>
          <p:cNvPr id="1028" name="Picture 4">
            <a:extLst>
              <a:ext uri="{FF2B5EF4-FFF2-40B4-BE49-F238E27FC236}">
                <a16:creationId xmlns:a16="http://schemas.microsoft.com/office/drawing/2014/main" id="{0CB206A2-6EA9-413A-8FBF-E3B3BA724B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7478" y="447480"/>
            <a:ext cx="6675120" cy="6675120"/>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5">
            <a:extLst>
              <a:ext uri="{FF2B5EF4-FFF2-40B4-BE49-F238E27FC236}">
                <a16:creationId xmlns:a16="http://schemas.microsoft.com/office/drawing/2014/main" id="{01294B5F-97CA-412E-B1A5-112FEAF2F5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9440" y="5117679"/>
            <a:ext cx="12610875" cy="1508663"/>
          </a:xfrm>
          <a:prstGeom prst="rect">
            <a:avLst/>
          </a:prstGeom>
        </p:spPr>
      </p:pic>
      <p:pic>
        <p:nvPicPr>
          <p:cNvPr id="7" name="图片 6">
            <a:extLst>
              <a:ext uri="{FF2B5EF4-FFF2-40B4-BE49-F238E27FC236}">
                <a16:creationId xmlns:a16="http://schemas.microsoft.com/office/drawing/2014/main" id="{177A8918-5823-4489-B075-F21FFAB602D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63503" y="4468018"/>
            <a:ext cx="3016250" cy="1991311"/>
          </a:xfrm>
          <a:prstGeom prst="rect">
            <a:avLst/>
          </a:prstGeom>
        </p:spPr>
      </p:pic>
      <p:pic>
        <p:nvPicPr>
          <p:cNvPr id="11" name="图片 10">
            <a:extLst>
              <a:ext uri="{FF2B5EF4-FFF2-40B4-BE49-F238E27FC236}">
                <a16:creationId xmlns:a16="http://schemas.microsoft.com/office/drawing/2014/main" id="{2C864A91-7654-44E3-94D6-E6476FE9568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376362"/>
            <a:ext cx="4164320" cy="6249980"/>
          </a:xfrm>
          <a:prstGeom prst="rect">
            <a:avLst/>
          </a:prstGeom>
        </p:spPr>
      </p:pic>
      <p:pic>
        <p:nvPicPr>
          <p:cNvPr id="8" name="图片 7">
            <a:extLst>
              <a:ext uri="{FF2B5EF4-FFF2-40B4-BE49-F238E27FC236}">
                <a16:creationId xmlns:a16="http://schemas.microsoft.com/office/drawing/2014/main" id="{0080978C-E40F-468C-838D-D9314A4D83D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9100" y="5269006"/>
            <a:ext cx="12807547" cy="1678850"/>
          </a:xfrm>
          <a:prstGeom prst="rect">
            <a:avLst/>
          </a:prstGeom>
        </p:spPr>
      </p:pic>
      <p:pic>
        <p:nvPicPr>
          <p:cNvPr id="12" name="图片 11">
            <a:extLst>
              <a:ext uri="{FF2B5EF4-FFF2-40B4-BE49-F238E27FC236}">
                <a16:creationId xmlns:a16="http://schemas.microsoft.com/office/drawing/2014/main" id="{2F9738BD-B849-48BD-82FA-29B4B9C4BAF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842611" flipH="1">
            <a:off x="8703397" y="-340530"/>
            <a:ext cx="3165928" cy="1576021"/>
          </a:xfrm>
          <a:prstGeom prst="rect">
            <a:avLst/>
          </a:prstGeom>
        </p:spPr>
      </p:pic>
      <p:pic>
        <p:nvPicPr>
          <p:cNvPr id="13" name="图片 12">
            <a:extLst>
              <a:ext uri="{FF2B5EF4-FFF2-40B4-BE49-F238E27FC236}">
                <a16:creationId xmlns:a16="http://schemas.microsoft.com/office/drawing/2014/main" id="{75747547-76A4-446D-8139-F1B1164BA2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890016" y="661431"/>
            <a:ext cx="1162453" cy="849485"/>
          </a:xfrm>
          <a:prstGeom prst="rect">
            <a:avLst/>
          </a:prstGeom>
        </p:spPr>
      </p:pic>
      <p:pic>
        <p:nvPicPr>
          <p:cNvPr id="2" name="Picture 1">
            <a:extLst>
              <a:ext uri="{FF2B5EF4-FFF2-40B4-BE49-F238E27FC236}">
                <a16:creationId xmlns:a16="http://schemas.microsoft.com/office/drawing/2014/main" id="{D135CFD0-CFE5-4EFD-AF75-FD9371643F94}"/>
              </a:ext>
            </a:extLst>
          </p:cNvPr>
          <p:cNvPicPr>
            <a:picLocks noChangeAspect="1"/>
          </p:cNvPicPr>
          <p:nvPr/>
        </p:nvPicPr>
        <p:blipFill>
          <a:blip r:embed="rId11"/>
          <a:stretch>
            <a:fillRect/>
          </a:stretch>
        </p:blipFill>
        <p:spPr>
          <a:xfrm>
            <a:off x="6095997" y="1795542"/>
            <a:ext cx="3316511" cy="2786113"/>
          </a:xfrm>
          <a:prstGeom prst="rect">
            <a:avLst/>
          </a:prstGeom>
        </p:spPr>
      </p:pic>
    </p:spTree>
    <p:extLst>
      <p:ext uri="{BB962C8B-B14F-4D97-AF65-F5344CB8AC3E}">
        <p14:creationId xmlns:p14="http://schemas.microsoft.com/office/powerpoint/2010/main" val="20984117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nodeType="withEffect">
                                  <p:stCondLst>
                                    <p:cond delay="25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53" presetClass="entr" presetSubtype="16" fill="hold" nodeType="withEffect">
                                  <p:stCondLst>
                                    <p:cond delay="250"/>
                                  </p:stCondLst>
                                  <p:childTnLst>
                                    <p:set>
                                      <p:cBhvr>
                                        <p:cTn id="15" dur="1" fill="hold">
                                          <p:stCondLst>
                                            <p:cond delay="0"/>
                                          </p:stCondLst>
                                        </p:cTn>
                                        <p:tgtEl>
                                          <p:spTgt spid="11"/>
                                        </p:tgtEl>
                                        <p:attrNameLst>
                                          <p:attrName>style.visibility</p:attrName>
                                        </p:attrNameLst>
                                      </p:cBhvr>
                                      <p:to>
                                        <p:strVal val="visible"/>
                                      </p:to>
                                    </p:set>
                                    <p:anim calcmode="lin" valueType="num">
                                      <p:cBhvr>
                                        <p:cTn id="16" dur="500" fill="hold"/>
                                        <p:tgtEl>
                                          <p:spTgt spid="11"/>
                                        </p:tgtEl>
                                        <p:attrNameLst>
                                          <p:attrName>ppt_w</p:attrName>
                                        </p:attrNameLst>
                                      </p:cBhvr>
                                      <p:tavLst>
                                        <p:tav tm="0">
                                          <p:val>
                                            <p:fltVal val="0"/>
                                          </p:val>
                                        </p:tav>
                                        <p:tav tm="100000">
                                          <p:val>
                                            <p:strVal val="#ppt_w"/>
                                          </p:val>
                                        </p:tav>
                                      </p:tavLst>
                                    </p:anim>
                                    <p:anim calcmode="lin" valueType="num">
                                      <p:cBhvr>
                                        <p:cTn id="17" dur="500" fill="hold"/>
                                        <p:tgtEl>
                                          <p:spTgt spid="11"/>
                                        </p:tgtEl>
                                        <p:attrNameLst>
                                          <p:attrName>ppt_h</p:attrName>
                                        </p:attrNameLst>
                                      </p:cBhvr>
                                      <p:tavLst>
                                        <p:tav tm="0">
                                          <p:val>
                                            <p:fltVal val="0"/>
                                          </p:val>
                                        </p:tav>
                                        <p:tav tm="100000">
                                          <p:val>
                                            <p:strVal val="#ppt_h"/>
                                          </p:val>
                                        </p:tav>
                                      </p:tavLst>
                                    </p:anim>
                                    <p:animEffect transition="in" filter="fade">
                                      <p:cBhvr>
                                        <p:cTn id="18" dur="500"/>
                                        <p:tgtEl>
                                          <p:spTgt spid="11"/>
                                        </p:tgtEl>
                                      </p:cBhvr>
                                    </p:animEffect>
                                  </p:childTnLst>
                                </p:cTn>
                              </p:par>
                              <p:par>
                                <p:cTn id="19" presetID="2" presetClass="entr" presetSubtype="2" fill="hold" nodeType="withEffect">
                                  <p:stCondLst>
                                    <p:cond delay="50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1+#ppt_w/2"/>
                                          </p:val>
                                        </p:tav>
                                        <p:tav tm="100000">
                                          <p:val>
                                            <p:strVal val="#ppt_x"/>
                                          </p:val>
                                        </p:tav>
                                      </p:tavLst>
                                    </p:anim>
                                    <p:anim calcmode="lin" valueType="num">
                                      <p:cBhvr additive="base">
                                        <p:cTn id="22" dur="500" fill="hold"/>
                                        <p:tgtEl>
                                          <p:spTgt spid="13"/>
                                        </p:tgtEl>
                                        <p:attrNameLst>
                                          <p:attrName>ppt_y</p:attrName>
                                        </p:attrNameLst>
                                      </p:cBhvr>
                                      <p:tavLst>
                                        <p:tav tm="0">
                                          <p:val>
                                            <p:strVal val="#ppt_y"/>
                                          </p:val>
                                        </p:tav>
                                        <p:tav tm="100000">
                                          <p:val>
                                            <p:strVal val="#ppt_y"/>
                                          </p:val>
                                        </p:tav>
                                      </p:tavLst>
                                    </p:anim>
                                  </p:childTnLst>
                                </p:cTn>
                              </p:par>
                              <p:par>
                                <p:cTn id="23" presetID="22" presetClass="entr" presetSubtype="2" fill="hold" nodeType="withEffect">
                                  <p:stCondLst>
                                    <p:cond delay="500"/>
                                  </p:stCondLst>
                                  <p:childTnLst>
                                    <p:set>
                                      <p:cBhvr>
                                        <p:cTn id="24" dur="1" fill="hold">
                                          <p:stCondLst>
                                            <p:cond delay="0"/>
                                          </p:stCondLst>
                                        </p:cTn>
                                        <p:tgtEl>
                                          <p:spTgt spid="12"/>
                                        </p:tgtEl>
                                        <p:attrNameLst>
                                          <p:attrName>style.visibility</p:attrName>
                                        </p:attrNameLst>
                                      </p:cBhvr>
                                      <p:to>
                                        <p:strVal val="visible"/>
                                      </p:to>
                                    </p:set>
                                    <p:animEffect transition="in" filter="wipe(right)">
                                      <p:cBhvr>
                                        <p:cTn id="25" dur="500"/>
                                        <p:tgtEl>
                                          <p:spTgt spid="12"/>
                                        </p:tgtEl>
                                      </p:cBhvr>
                                    </p:animEffect>
                                  </p:childTnLst>
                                </p:cTn>
                              </p:par>
                            </p:childTnLst>
                          </p:cTn>
                        </p:par>
                        <p:par>
                          <p:cTn id="26" fill="hold">
                            <p:stCondLst>
                              <p:cond delay="1000"/>
                            </p:stCondLst>
                            <p:childTnLst>
                              <p:par>
                                <p:cTn id="27" presetID="42" presetClass="entr" presetSubtype="0" fill="hold" nodeType="afterEffect">
                                  <p:stCondLst>
                                    <p:cond delay="0"/>
                                  </p:stCondLst>
                                  <p:childTnLst>
                                    <p:set>
                                      <p:cBhvr>
                                        <p:cTn id="28" dur="1" fill="hold">
                                          <p:stCondLst>
                                            <p:cond delay="0"/>
                                          </p:stCondLst>
                                        </p:cTn>
                                        <p:tgtEl>
                                          <p:spTgt spid="1028"/>
                                        </p:tgtEl>
                                        <p:attrNameLst>
                                          <p:attrName>style.visibility</p:attrName>
                                        </p:attrNameLst>
                                      </p:cBhvr>
                                      <p:to>
                                        <p:strVal val="visible"/>
                                      </p:to>
                                    </p:set>
                                    <p:animEffect transition="in" filter="fade">
                                      <p:cBhvr>
                                        <p:cTn id="29" dur="500"/>
                                        <p:tgtEl>
                                          <p:spTgt spid="1028"/>
                                        </p:tgtEl>
                                      </p:cBhvr>
                                    </p:animEffect>
                                    <p:anim calcmode="lin" valueType="num">
                                      <p:cBhvr>
                                        <p:cTn id="30" dur="500" fill="hold"/>
                                        <p:tgtEl>
                                          <p:spTgt spid="1028"/>
                                        </p:tgtEl>
                                        <p:attrNameLst>
                                          <p:attrName>ppt_x</p:attrName>
                                        </p:attrNameLst>
                                      </p:cBhvr>
                                      <p:tavLst>
                                        <p:tav tm="0">
                                          <p:val>
                                            <p:strVal val="#ppt_x"/>
                                          </p:val>
                                        </p:tav>
                                        <p:tav tm="100000">
                                          <p:val>
                                            <p:strVal val="#ppt_x"/>
                                          </p:val>
                                        </p:tav>
                                      </p:tavLst>
                                    </p:anim>
                                    <p:anim calcmode="lin" valueType="num">
                                      <p:cBhvr>
                                        <p:cTn id="31" dur="500" fill="hold"/>
                                        <p:tgtEl>
                                          <p:spTgt spid="1028"/>
                                        </p:tgtEl>
                                        <p:attrNameLst>
                                          <p:attrName>ppt_y</p:attrName>
                                        </p:attrNameLst>
                                      </p:cBhvr>
                                      <p:tavLst>
                                        <p:tav tm="0">
                                          <p:val>
                                            <p:strVal val="#ppt_y+.1"/>
                                          </p:val>
                                        </p:tav>
                                        <p:tav tm="100000">
                                          <p:val>
                                            <p:strVal val="#ppt_y"/>
                                          </p:val>
                                        </p:tav>
                                      </p:tavLst>
                                    </p:anim>
                                  </p:childTnLst>
                                </p:cTn>
                              </p:par>
                              <p:par>
                                <p:cTn id="32" presetID="53" presetClass="entr" presetSubtype="16" fill="hold" nodeType="withEffect">
                                  <p:stCondLst>
                                    <p:cond delay="0"/>
                                  </p:stCondLst>
                                  <p:childTnLst>
                                    <p:set>
                                      <p:cBhvr>
                                        <p:cTn id="33" dur="1" fill="hold">
                                          <p:stCondLst>
                                            <p:cond delay="0"/>
                                          </p:stCondLst>
                                        </p:cTn>
                                        <p:tgtEl>
                                          <p:spTgt spid="2"/>
                                        </p:tgtEl>
                                        <p:attrNameLst>
                                          <p:attrName>style.visibility</p:attrName>
                                        </p:attrNameLst>
                                      </p:cBhvr>
                                      <p:to>
                                        <p:strVal val="visible"/>
                                      </p:to>
                                    </p:set>
                                    <p:anim calcmode="lin" valueType="num">
                                      <p:cBhvr>
                                        <p:cTn id="34" dur="500" fill="hold"/>
                                        <p:tgtEl>
                                          <p:spTgt spid="2"/>
                                        </p:tgtEl>
                                        <p:attrNameLst>
                                          <p:attrName>ppt_w</p:attrName>
                                        </p:attrNameLst>
                                      </p:cBhvr>
                                      <p:tavLst>
                                        <p:tav tm="0">
                                          <p:val>
                                            <p:fltVal val="0"/>
                                          </p:val>
                                        </p:tav>
                                        <p:tav tm="100000">
                                          <p:val>
                                            <p:strVal val="#ppt_w"/>
                                          </p:val>
                                        </p:tav>
                                      </p:tavLst>
                                    </p:anim>
                                    <p:anim calcmode="lin" valueType="num">
                                      <p:cBhvr>
                                        <p:cTn id="35" dur="500" fill="hold"/>
                                        <p:tgtEl>
                                          <p:spTgt spid="2"/>
                                        </p:tgtEl>
                                        <p:attrNameLst>
                                          <p:attrName>ppt_h</p:attrName>
                                        </p:attrNameLst>
                                      </p:cBhvr>
                                      <p:tavLst>
                                        <p:tav tm="0">
                                          <p:val>
                                            <p:fltVal val="0"/>
                                          </p:val>
                                        </p:tav>
                                        <p:tav tm="100000">
                                          <p:val>
                                            <p:strVal val="#ppt_h"/>
                                          </p:val>
                                        </p:tav>
                                      </p:tavLst>
                                    </p:anim>
                                    <p:animEffect transition="in" filter="fade">
                                      <p:cBhvr>
                                        <p:cTn id="3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4F5A3C9-8D2B-48B5-92E2-1D79E392B3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3825" y="-2663826"/>
            <a:ext cx="6864349" cy="12192000"/>
          </a:xfrm>
          <a:prstGeom prst="rect">
            <a:avLst/>
          </a:prstGeom>
        </p:spPr>
      </p:pic>
      <p:pic>
        <p:nvPicPr>
          <p:cNvPr id="4" name="图片 3">
            <a:extLst>
              <a:ext uri="{FF2B5EF4-FFF2-40B4-BE49-F238E27FC236}">
                <a16:creationId xmlns:a16="http://schemas.microsoft.com/office/drawing/2014/main" id="{A6972C7C-B041-4C70-93F0-FC94E87423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440" y="5117679"/>
            <a:ext cx="12610875" cy="1508663"/>
          </a:xfrm>
          <a:prstGeom prst="rect">
            <a:avLst/>
          </a:prstGeom>
        </p:spPr>
      </p:pic>
      <p:pic>
        <p:nvPicPr>
          <p:cNvPr id="12" name="图片 11">
            <a:extLst>
              <a:ext uri="{FF2B5EF4-FFF2-40B4-BE49-F238E27FC236}">
                <a16:creationId xmlns:a16="http://schemas.microsoft.com/office/drawing/2014/main" id="{EC6E1E27-20F8-4FA6-B995-83985DFAFE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36407" y="130176"/>
            <a:ext cx="1132980" cy="1162485"/>
          </a:xfrm>
          <a:prstGeom prst="rect">
            <a:avLst/>
          </a:prstGeom>
        </p:spPr>
      </p:pic>
      <p:pic>
        <p:nvPicPr>
          <p:cNvPr id="13" name="图片 12">
            <a:extLst>
              <a:ext uri="{FF2B5EF4-FFF2-40B4-BE49-F238E27FC236}">
                <a16:creationId xmlns:a16="http://schemas.microsoft.com/office/drawing/2014/main" id="{E062FF1C-137E-4C83-8D2A-DCFC59D8FB8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84548" y="646330"/>
            <a:ext cx="1407452" cy="930185"/>
          </a:xfrm>
          <a:prstGeom prst="rect">
            <a:avLst/>
          </a:prstGeom>
        </p:spPr>
      </p:pic>
      <p:pic>
        <p:nvPicPr>
          <p:cNvPr id="5" name="图片 4">
            <a:extLst>
              <a:ext uri="{FF2B5EF4-FFF2-40B4-BE49-F238E27FC236}">
                <a16:creationId xmlns:a16="http://schemas.microsoft.com/office/drawing/2014/main" id="{5DD3D175-F99A-47B0-AA71-F23C2ECD008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63503" y="4468018"/>
            <a:ext cx="3016250" cy="1991311"/>
          </a:xfrm>
          <a:prstGeom prst="rect">
            <a:avLst/>
          </a:prstGeom>
        </p:spPr>
      </p:pic>
      <p:pic>
        <p:nvPicPr>
          <p:cNvPr id="6" name="图片 5">
            <a:extLst>
              <a:ext uri="{FF2B5EF4-FFF2-40B4-BE49-F238E27FC236}">
                <a16:creationId xmlns:a16="http://schemas.microsoft.com/office/drawing/2014/main" id="{FBAC2267-E52F-4E48-9454-E6B1162DBC6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3375" y="4980350"/>
            <a:ext cx="12807547" cy="1678850"/>
          </a:xfrm>
          <a:prstGeom prst="rect">
            <a:avLst/>
          </a:prstGeom>
        </p:spPr>
      </p:pic>
      <p:sp>
        <p:nvSpPr>
          <p:cNvPr id="10" name="Rectangle: Rounded Corners 9">
            <a:extLst>
              <a:ext uri="{FF2B5EF4-FFF2-40B4-BE49-F238E27FC236}">
                <a16:creationId xmlns:a16="http://schemas.microsoft.com/office/drawing/2014/main" id="{CE5C445D-8BE5-4D88-9252-EC864718B8FA}"/>
              </a:ext>
            </a:extLst>
          </p:cNvPr>
          <p:cNvSpPr/>
          <p:nvPr/>
        </p:nvSpPr>
        <p:spPr>
          <a:xfrm>
            <a:off x="1066801" y="283477"/>
            <a:ext cx="9610724" cy="646332"/>
          </a:xfrm>
          <a:prstGeom prst="roundRect">
            <a:avLst/>
          </a:prstGeom>
          <a:solidFill>
            <a:srgbClr val="FFCCCC"/>
          </a:solidFill>
          <a:ln>
            <a:solidFill>
              <a:srgbClr val="FF01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1822"/>
                </a:solidFill>
                <a:effectLst/>
                <a:uLnTx/>
                <a:uFillTx/>
                <a:latin typeface="Calibri" panose="020F0502020204030204" pitchFamily="34" charset="0"/>
                <a:ea typeface="+mn-ea"/>
                <a:cs typeface="Calibri" panose="020F0502020204030204" pitchFamily="34" charset="0"/>
              </a:rPr>
              <a:t>1. </a:t>
            </a:r>
            <a:r>
              <a:rPr kumimoji="0" lang="vi-VN" sz="3200" b="1" i="0" u="none" strike="noStrike" kern="1200" cap="none" spc="0" normalizeH="0" baseline="0" noProof="0" dirty="0">
                <a:ln>
                  <a:noFill/>
                </a:ln>
                <a:solidFill>
                  <a:srgbClr val="FF1822"/>
                </a:solidFill>
                <a:effectLst/>
                <a:uLnTx/>
                <a:uFillTx/>
                <a:latin typeface="Calibri" panose="020F0502020204030204" pitchFamily="34" charset="0"/>
                <a:ea typeface="+mn-ea"/>
                <a:cs typeface="Calibri" panose="020F0502020204030204" pitchFamily="34" charset="0"/>
              </a:rPr>
              <a:t>Xếp các từ ngữ dưới đây vào nhóm thích hợp.</a:t>
            </a:r>
          </a:p>
        </p:txBody>
      </p:sp>
      <p:sp>
        <p:nvSpPr>
          <p:cNvPr id="2" name="TextBox 1">
            <a:extLst>
              <a:ext uri="{FF2B5EF4-FFF2-40B4-BE49-F238E27FC236}">
                <a16:creationId xmlns:a16="http://schemas.microsoft.com/office/drawing/2014/main" id="{A2091029-1F9D-A55B-B9AD-DB044FA132B9}"/>
              </a:ext>
            </a:extLst>
          </p:cNvPr>
          <p:cNvSpPr txBox="1"/>
          <p:nvPr/>
        </p:nvSpPr>
        <p:spPr>
          <a:xfrm>
            <a:off x="466725" y="1381125"/>
            <a:ext cx="11487150" cy="1384995"/>
          </a:xfrm>
          <a:prstGeom prst="rect">
            <a:avLst/>
          </a:prstGeom>
          <a:noFill/>
        </p:spPr>
        <p:txBody>
          <a:bodyPr wrap="square" rtlCol="0">
            <a:spAutoFit/>
          </a:bodyPr>
          <a:lstStyle/>
          <a:p>
            <a:pPr algn="just"/>
            <a:r>
              <a:rPr lang="vi-VN" sz="2800" b="1" i="0" dirty="0">
                <a:solidFill>
                  <a:srgbClr val="000000"/>
                </a:solidFill>
                <a:effectLst/>
                <a:latin typeface="Calibri" panose="020F0502020204030204" pitchFamily="34" charset="0"/>
                <a:cs typeface="Calibri" panose="020F0502020204030204" pitchFamily="34" charset="0"/>
              </a:rPr>
              <a:t>Biển, tiết kiệm nước, phá rừng, sông, núi, bảo vệ động vật hoang dã, đồi, rừng, sử dụng túi ni lông, trồng rừng, lãng phí nước, đại dương, sa mạc, tiết kiệm điện.</a:t>
            </a:r>
            <a:endParaRPr lang="en-US" sz="2800" b="1" dirty="0">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312557AA-B094-99E5-D3EB-E0B5F4C125FB}"/>
              </a:ext>
            </a:extLst>
          </p:cNvPr>
          <p:cNvPicPr>
            <a:picLocks noChangeAspect="1"/>
          </p:cNvPicPr>
          <p:nvPr/>
        </p:nvPicPr>
        <p:blipFill>
          <a:blip r:embed="rId9"/>
          <a:stretch>
            <a:fillRect/>
          </a:stretch>
        </p:blipFill>
        <p:spPr>
          <a:xfrm>
            <a:off x="1590674" y="3148012"/>
            <a:ext cx="9286875" cy="1573826"/>
          </a:xfrm>
          <a:prstGeom prst="rect">
            <a:avLst/>
          </a:prstGeom>
        </p:spPr>
      </p:pic>
    </p:spTree>
    <p:extLst>
      <p:ext uri="{BB962C8B-B14F-4D97-AF65-F5344CB8AC3E}">
        <p14:creationId xmlns:p14="http://schemas.microsoft.com/office/powerpoint/2010/main" val="37683143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25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2E49927-C508-4D65-AAB2-3DF33C4FCD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3825" y="-2663826"/>
            <a:ext cx="6864349" cy="12192000"/>
          </a:xfrm>
          <a:prstGeom prst="rect">
            <a:avLst/>
          </a:prstGeom>
        </p:spPr>
      </p:pic>
      <p:pic>
        <p:nvPicPr>
          <p:cNvPr id="4" name="图片 3">
            <a:extLst>
              <a:ext uri="{FF2B5EF4-FFF2-40B4-BE49-F238E27FC236}">
                <a16:creationId xmlns:a16="http://schemas.microsoft.com/office/drawing/2014/main" id="{6269353D-6255-463E-939B-FE1F75B89D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740" y="5498679"/>
            <a:ext cx="12610875" cy="1508663"/>
          </a:xfrm>
          <a:prstGeom prst="rect">
            <a:avLst/>
          </a:prstGeom>
        </p:spPr>
      </p:pic>
      <p:pic>
        <p:nvPicPr>
          <p:cNvPr id="5" name="图片 4">
            <a:extLst>
              <a:ext uri="{FF2B5EF4-FFF2-40B4-BE49-F238E27FC236}">
                <a16:creationId xmlns:a16="http://schemas.microsoft.com/office/drawing/2014/main" id="{5C58BA35-5FDB-4CC6-9057-D869FE6644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74956" y="4723232"/>
            <a:ext cx="3016250" cy="1991311"/>
          </a:xfrm>
          <a:prstGeom prst="rect">
            <a:avLst/>
          </a:prstGeom>
        </p:spPr>
      </p:pic>
      <p:pic>
        <p:nvPicPr>
          <p:cNvPr id="9" name="图片 8">
            <a:extLst>
              <a:ext uri="{FF2B5EF4-FFF2-40B4-BE49-F238E27FC236}">
                <a16:creationId xmlns:a16="http://schemas.microsoft.com/office/drawing/2014/main" id="{2C7AB9BB-27E0-4C80-B903-CF9D8488037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20391" y="187344"/>
            <a:ext cx="1132980" cy="1162485"/>
          </a:xfrm>
          <a:prstGeom prst="rect">
            <a:avLst/>
          </a:prstGeom>
        </p:spPr>
      </p:pic>
      <p:pic>
        <p:nvPicPr>
          <p:cNvPr id="10" name="图片 9">
            <a:extLst>
              <a:ext uri="{FF2B5EF4-FFF2-40B4-BE49-F238E27FC236}">
                <a16:creationId xmlns:a16="http://schemas.microsoft.com/office/drawing/2014/main" id="{0D41440B-CC3E-4A94-9A07-DE3DC2FD555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40138" y="639853"/>
            <a:ext cx="1407452" cy="930185"/>
          </a:xfrm>
          <a:prstGeom prst="rect">
            <a:avLst/>
          </a:prstGeom>
        </p:spPr>
      </p:pic>
      <p:pic>
        <p:nvPicPr>
          <p:cNvPr id="12" name="图片 4">
            <a:extLst>
              <a:ext uri="{FF2B5EF4-FFF2-40B4-BE49-F238E27FC236}">
                <a16:creationId xmlns:a16="http://schemas.microsoft.com/office/drawing/2014/main" id="{AC2E524F-578D-4F0B-AC4F-C65F73099B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0" y="4620889"/>
            <a:ext cx="3016250" cy="1991311"/>
          </a:xfrm>
          <a:prstGeom prst="rect">
            <a:avLst/>
          </a:prstGeom>
        </p:spPr>
      </p:pic>
      <p:pic>
        <p:nvPicPr>
          <p:cNvPr id="6" name="图片 5">
            <a:extLst>
              <a:ext uri="{FF2B5EF4-FFF2-40B4-BE49-F238E27FC236}">
                <a16:creationId xmlns:a16="http://schemas.microsoft.com/office/drawing/2014/main" id="{C31033B4-B0BF-4635-88EB-88AF5FC6C40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6400" y="5650006"/>
            <a:ext cx="12807547" cy="1678850"/>
          </a:xfrm>
          <a:prstGeom prst="rect">
            <a:avLst/>
          </a:prstGeom>
        </p:spPr>
      </p:pic>
      <p:pic>
        <p:nvPicPr>
          <p:cNvPr id="14" name="图片 9">
            <a:extLst>
              <a:ext uri="{FF2B5EF4-FFF2-40B4-BE49-F238E27FC236}">
                <a16:creationId xmlns:a16="http://schemas.microsoft.com/office/drawing/2014/main" id="{664C3187-AA4A-4DBA-BE8D-64AFC448A70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1"/>
            <a:ext cx="1944914" cy="2047916"/>
          </a:xfrm>
          <a:prstGeom prst="rect">
            <a:avLst/>
          </a:prstGeom>
        </p:spPr>
      </p:pic>
      <p:pic>
        <p:nvPicPr>
          <p:cNvPr id="15" name="图片 13">
            <a:extLst>
              <a:ext uri="{FF2B5EF4-FFF2-40B4-BE49-F238E27FC236}">
                <a16:creationId xmlns:a16="http://schemas.microsoft.com/office/drawing/2014/main" id="{49883390-E960-4385-BAD5-F32594A6E63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1416" y="890817"/>
            <a:ext cx="3165928" cy="1576021"/>
          </a:xfrm>
          <a:prstGeom prst="rect">
            <a:avLst/>
          </a:prstGeom>
        </p:spPr>
      </p:pic>
      <p:pic>
        <p:nvPicPr>
          <p:cNvPr id="16" name="图片 17">
            <a:extLst>
              <a:ext uri="{FF2B5EF4-FFF2-40B4-BE49-F238E27FC236}">
                <a16:creationId xmlns:a16="http://schemas.microsoft.com/office/drawing/2014/main" id="{0DBFFDE5-D660-43D6-9236-A19511B5377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797743" y="505373"/>
            <a:ext cx="1162453" cy="849485"/>
          </a:xfrm>
          <a:prstGeom prst="rect">
            <a:avLst/>
          </a:prstGeom>
        </p:spPr>
      </p:pic>
      <p:pic>
        <p:nvPicPr>
          <p:cNvPr id="2" name="图片 6">
            <a:extLst>
              <a:ext uri="{FF2B5EF4-FFF2-40B4-BE49-F238E27FC236}">
                <a16:creationId xmlns:a16="http://schemas.microsoft.com/office/drawing/2014/main" id="{9EC9358E-811F-271D-1879-471D9AEA6078}"/>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934744" y="1557172"/>
            <a:ext cx="4168767" cy="4168767"/>
          </a:xfrm>
          <a:prstGeom prst="rect">
            <a:avLst/>
          </a:prstGeom>
        </p:spPr>
      </p:pic>
      <p:sp>
        <p:nvSpPr>
          <p:cNvPr id="8" name="Rounded Rectangle 16">
            <a:extLst>
              <a:ext uri="{FF2B5EF4-FFF2-40B4-BE49-F238E27FC236}">
                <a16:creationId xmlns:a16="http://schemas.microsoft.com/office/drawing/2014/main" id="{1E098DA9-71A8-95DF-5B45-D64087C23017}"/>
              </a:ext>
            </a:extLst>
          </p:cNvPr>
          <p:cNvSpPr/>
          <p:nvPr/>
        </p:nvSpPr>
        <p:spPr>
          <a:xfrm>
            <a:off x="980643" y="1722547"/>
            <a:ext cx="7551391" cy="3117516"/>
          </a:xfrm>
          <a:prstGeom prst="roundRect">
            <a:avLst/>
          </a:prstGeom>
          <a:solidFill>
            <a:srgbClr val="FF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kumimoji="0" lang="en-US" sz="3600" b="1" i="0" u="sng"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Luật</a:t>
            </a:r>
            <a:r>
              <a:rPr kumimoji="0" lang="en-US" sz="3600" b="1" i="0" u="sng"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sng"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chơi</a:t>
            </a:r>
            <a:r>
              <a:rPr kumimoji="0" lang="en-US" sz="3600" b="1" i="0" u="sng"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Chia</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lớp</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thành</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3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đội</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cùng</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nhau</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thảo</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luận</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và</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xếp</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các</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từ</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vào</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nhóm</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thích</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hợp</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Hết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en-US" sz="3600" dirty="0">
                <a:solidFill>
                  <a:prstClr val="black"/>
                </a:solidFill>
                <a:latin typeface="Times New Roman" panose="02020603050405020304" pitchFamily="18" charset="0"/>
                <a:cs typeface="Times New Roman" panose="02020603050405020304" pitchFamily="18" charset="0"/>
              </a:rPr>
              <a:t>3</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đội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nào</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ghi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đúng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và</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nhanh</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nhất</a:t>
            </a:r>
            <a:r>
              <a:rPr lang="en-US" sz="3600" dirty="0">
                <a:solidFill>
                  <a:prstClr val="black"/>
                </a:solidFill>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là</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đội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chiến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thắng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p:pic>
        <p:nvPicPr>
          <p:cNvPr id="13" name="Picture 12">
            <a:extLst>
              <a:ext uri="{FF2B5EF4-FFF2-40B4-BE49-F238E27FC236}">
                <a16:creationId xmlns:a16="http://schemas.microsoft.com/office/drawing/2014/main" id="{CB6EACFC-9EE9-49E4-B336-57831970763A}"/>
              </a:ext>
            </a:extLst>
          </p:cNvPr>
          <p:cNvPicPr>
            <a:picLocks noChangeAspect="1"/>
          </p:cNvPicPr>
          <p:nvPr/>
        </p:nvPicPr>
        <p:blipFill>
          <a:blip r:embed="rId13"/>
          <a:stretch>
            <a:fillRect/>
          </a:stretch>
        </p:blipFill>
        <p:spPr>
          <a:xfrm>
            <a:off x="2138165" y="162803"/>
            <a:ext cx="10053835" cy="1728640"/>
          </a:xfrm>
          <a:prstGeom prst="rect">
            <a:avLst/>
          </a:prstGeom>
        </p:spPr>
      </p:pic>
    </p:spTree>
    <p:extLst>
      <p:ext uri="{BB962C8B-B14F-4D97-AF65-F5344CB8AC3E}">
        <p14:creationId xmlns:p14="http://schemas.microsoft.com/office/powerpoint/2010/main" val="10365277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22" presetClass="entr" presetSubtype="4"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par>
                                <p:cTn id="17" presetID="53" presetClass="entr" presetSubtype="16"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par>
                                <p:cTn id="22" presetID="2" presetClass="entr" presetSubtype="2"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1+#ppt_w/2"/>
                                          </p:val>
                                        </p:tav>
                                        <p:tav tm="100000">
                                          <p:val>
                                            <p:strVal val="#ppt_x"/>
                                          </p:val>
                                        </p:tav>
                                      </p:tavLst>
                                    </p:anim>
                                    <p:anim calcmode="lin" valueType="num">
                                      <p:cBhvr additive="base">
                                        <p:cTn id="25" dur="500" fill="hold"/>
                                        <p:tgtEl>
                                          <p:spTgt spid="10"/>
                                        </p:tgtEl>
                                        <p:attrNameLst>
                                          <p:attrName>ppt_y</p:attrName>
                                        </p:attrNameLst>
                                      </p:cBhvr>
                                      <p:tavLst>
                                        <p:tav tm="0">
                                          <p:val>
                                            <p:strVal val="#ppt_y"/>
                                          </p:val>
                                        </p:tav>
                                        <p:tav tm="100000">
                                          <p:val>
                                            <p:strVal val="#ppt_y"/>
                                          </p:val>
                                        </p:tav>
                                      </p:tavLst>
                                    </p:anim>
                                  </p:childTnLst>
                                </p:cTn>
                              </p:par>
                              <p:par>
                                <p:cTn id="26" presetID="22" presetClass="entr" presetSubtype="8"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left)">
                                      <p:cBhvr>
                                        <p:cTn id="28" dur="500"/>
                                        <p:tgtEl>
                                          <p:spTgt spid="14"/>
                                        </p:tgtEl>
                                      </p:cBhvr>
                                    </p:animEffect>
                                  </p:childTnLst>
                                </p:cTn>
                              </p:par>
                              <p:par>
                                <p:cTn id="29" presetID="2" presetClass="entr" presetSubtype="8"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0-#ppt_w/2"/>
                                          </p:val>
                                        </p:tav>
                                        <p:tav tm="100000">
                                          <p:val>
                                            <p:strVal val="#ppt_x"/>
                                          </p:val>
                                        </p:tav>
                                      </p:tavLst>
                                    </p:anim>
                                    <p:anim calcmode="lin" valueType="num">
                                      <p:cBhvr additive="base">
                                        <p:cTn id="32" dur="500" fill="hold"/>
                                        <p:tgtEl>
                                          <p:spTgt spid="16"/>
                                        </p:tgtEl>
                                        <p:attrNameLst>
                                          <p:attrName>ppt_y</p:attrName>
                                        </p:attrNameLst>
                                      </p:cBhvr>
                                      <p:tavLst>
                                        <p:tav tm="0">
                                          <p:val>
                                            <p:strVal val="#ppt_y"/>
                                          </p:val>
                                        </p:tav>
                                        <p:tav tm="100000">
                                          <p:val>
                                            <p:strVal val="#ppt_y"/>
                                          </p:val>
                                        </p:tav>
                                      </p:tavLst>
                                    </p:anim>
                                  </p:childTnLst>
                                </p:cTn>
                              </p:par>
                              <p:par>
                                <p:cTn id="33" presetID="22" presetClass="entr" presetSubtype="8"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500"/>
                                        <p:tgtEl>
                                          <p:spTgt spid="15"/>
                                        </p:tgtEl>
                                      </p:cBhvr>
                                    </p:animEffect>
                                  </p:childTnLst>
                                </p:cTn>
                              </p:par>
                            </p:childTnLst>
                          </p:cTn>
                        </p:par>
                        <p:par>
                          <p:cTn id="36" fill="hold">
                            <p:stCondLst>
                              <p:cond delay="500"/>
                            </p:stCondLst>
                            <p:childTnLst>
                              <p:par>
                                <p:cTn id="37" presetID="2" presetClass="entr" presetSubtype="8" fill="hold" grpId="0" nodeType="after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additive="base">
                                        <p:cTn id="39" dur="2000" fill="hold"/>
                                        <p:tgtEl>
                                          <p:spTgt spid="8"/>
                                        </p:tgtEl>
                                        <p:attrNameLst>
                                          <p:attrName>ppt_x</p:attrName>
                                        </p:attrNameLst>
                                      </p:cBhvr>
                                      <p:tavLst>
                                        <p:tav tm="0">
                                          <p:val>
                                            <p:strVal val="0-#ppt_w/2"/>
                                          </p:val>
                                        </p:tav>
                                        <p:tav tm="100000">
                                          <p:val>
                                            <p:strVal val="#ppt_x"/>
                                          </p:val>
                                        </p:tav>
                                      </p:tavLst>
                                    </p:anim>
                                    <p:anim calcmode="lin" valueType="num">
                                      <p:cBhvr additive="base">
                                        <p:cTn id="40" dur="2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 name="Picture 163"/>
          <p:cNvPicPr>
            <a:picLocks noChangeAspect="1"/>
          </p:cNvPicPr>
          <p:nvPr/>
        </p:nvPicPr>
        <p:blipFill rotWithShape="1">
          <a:blip r:embed="rId6"/>
          <a:srcRect t="13594" b="13594"/>
          <a:stretch/>
        </p:blipFill>
        <p:spPr>
          <a:xfrm>
            <a:off x="0" y="-32988"/>
            <a:ext cx="12250645" cy="6890988"/>
          </a:xfrm>
          <a:prstGeom prst="rect">
            <a:avLst/>
          </a:prstGeom>
        </p:spPr>
      </p:pic>
      <p:pic>
        <p:nvPicPr>
          <p:cNvPr id="117"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8007594" y="2575851"/>
            <a:ext cx="885055" cy="723716"/>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18" name="Dong ho bao het gio (mp3cut.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013183" y="9117312"/>
            <a:ext cx="609600" cy="609600"/>
          </a:xfrm>
          <a:prstGeom prst="rect">
            <a:avLst/>
          </a:prstGeom>
        </p:spPr>
      </p:pic>
      <p:pic>
        <p:nvPicPr>
          <p:cNvPr id="119" name="Tic tac dong ho 5 phut">
            <a:hlinkClick r:id="" action="ppaction://media"/>
          </p:cNvPr>
          <p:cNvPicPr>
            <a:picLocks noChangeAspect="1"/>
          </p:cNvPicPr>
          <p:nvPr>
            <a:audioFile r:link="rId3"/>
            <p:extLst>
              <p:ext uri="{DAA4B4D4-6D71-4841-9C94-3DE7FCFB9230}">
                <p14:media xmlns:p14="http://schemas.microsoft.com/office/powerpoint/2010/main" r:embed="rId4">
                  <p14:trim end="124248.0625"/>
                </p14:media>
              </p:ext>
            </p:extLst>
          </p:nvPr>
        </p:nvPicPr>
        <p:blipFill>
          <a:blip r:embed="rId8"/>
          <a:stretch>
            <a:fillRect/>
          </a:stretch>
        </p:blipFill>
        <p:spPr>
          <a:xfrm>
            <a:off x="5403583" y="9117312"/>
            <a:ext cx="609600" cy="609600"/>
          </a:xfrm>
          <a:prstGeom prst="rect">
            <a:avLst/>
          </a:prstGeom>
        </p:spPr>
      </p:pic>
      <p:pic>
        <p:nvPicPr>
          <p:cNvPr id="120" name="Picture 4" descr="Cartoon Start Stock Illustrations â 23,696 Cartoon Start Stock  Illustrations, Vectors &amp; Clipart - Dreamstime"/>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53329" y="2114024"/>
            <a:ext cx="2989641" cy="1786311"/>
          </a:xfrm>
          <a:prstGeom prst="rect">
            <a:avLst/>
          </a:prstGeom>
          <a:noFill/>
          <a:extLst>
            <a:ext uri="{909E8E84-426E-40DD-AFC4-6F175D3DCCD1}">
              <a14:hiddenFill xmlns:a14="http://schemas.microsoft.com/office/drawing/2010/main">
                <a:solidFill>
                  <a:srgbClr val="FFFFFF"/>
                </a:solidFill>
              </a14:hiddenFill>
            </a:ext>
          </a:extLst>
        </p:spPr>
      </p:pic>
      <p:sp>
        <p:nvSpPr>
          <p:cNvPr id="122" name="Rectangle 121"/>
          <p:cNvSpPr/>
          <p:nvPr/>
        </p:nvSpPr>
        <p:spPr>
          <a:xfrm rot="20929652">
            <a:off x="4175377" y="4217656"/>
            <a:ext cx="1761121" cy="1511409"/>
          </a:xfrm>
          <a:prstGeom prst="rect">
            <a:avLst/>
          </a:prstGeom>
          <a:blipFill dpi="0" rotWithShape="1">
            <a:blip r:embed="rId10"/>
            <a:srcRect/>
            <a:stretch>
              <a:fillRect t="-21000" b="1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Flowchart: Alternate Process 40"/>
          <p:cNvSpPr/>
          <p:nvPr/>
        </p:nvSpPr>
        <p:spPr>
          <a:xfrm>
            <a:off x="4150690" y="428636"/>
            <a:ext cx="2769498" cy="242470"/>
          </a:xfrm>
          <a:prstGeom prst="flowChartAlternateProcess">
            <a:avLst/>
          </a:prstGeom>
          <a:solidFill>
            <a:schemeClr val="accent6"/>
          </a:solidFill>
          <a:ln w="76200">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8"/>
          <p:cNvPicPr>
            <a:picLocks noChangeAspect="1"/>
          </p:cNvPicPr>
          <p:nvPr/>
        </p:nvPicPr>
        <p:blipFill>
          <a:blip r:embed="rId11"/>
          <a:stretch>
            <a:fillRect/>
          </a:stretch>
        </p:blipFill>
        <p:spPr>
          <a:xfrm>
            <a:off x="6836843" y="92113"/>
            <a:ext cx="800621" cy="821690"/>
          </a:xfrm>
          <a:prstGeom prst="rect">
            <a:avLst/>
          </a:prstGeom>
        </p:spPr>
      </p:pic>
      <p:sp>
        <p:nvSpPr>
          <p:cNvPr id="10" name="TextBox 9"/>
          <p:cNvSpPr txBox="1"/>
          <p:nvPr/>
        </p:nvSpPr>
        <p:spPr>
          <a:xfrm>
            <a:off x="6878515" y="210570"/>
            <a:ext cx="71727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Calibri" panose="020F0502020204030204"/>
                <a:ea typeface="+mn-ea"/>
                <a:cs typeface="+mn-cs"/>
              </a:rPr>
              <a:t>3p</a:t>
            </a:r>
          </a:p>
        </p:txBody>
      </p:sp>
      <p:pic>
        <p:nvPicPr>
          <p:cNvPr id="121" name="Picture 120"/>
          <p:cNvPicPr>
            <a:picLocks noChangeAspect="1"/>
          </p:cNvPicPr>
          <p:nvPr/>
        </p:nvPicPr>
        <p:blipFill>
          <a:blip r:embed="rId12"/>
          <a:stretch>
            <a:fillRect/>
          </a:stretch>
        </p:blipFill>
        <p:spPr>
          <a:xfrm rot="19973613">
            <a:off x="3491115" y="460225"/>
            <a:ext cx="4314066" cy="4530911"/>
          </a:xfrm>
          <a:prstGeom prst="rect">
            <a:avLst/>
          </a:prstGeom>
        </p:spPr>
      </p:pic>
    </p:spTree>
    <p:extLst>
      <p:ext uri="{BB962C8B-B14F-4D97-AF65-F5344CB8AC3E}">
        <p14:creationId xmlns:p14="http://schemas.microsoft.com/office/powerpoint/2010/main" val="3779223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20"/>
                                        </p:tgtEl>
                                        <p:attrNameLst>
                                          <p:attrName>r</p:attrName>
                                        </p:attrNameLst>
                                      </p:cBhvr>
                                    </p:animRot>
                                    <p:animRot by="-240000">
                                      <p:cBhvr>
                                        <p:cTn id="7" dur="200" fill="hold">
                                          <p:stCondLst>
                                            <p:cond delay="200"/>
                                          </p:stCondLst>
                                        </p:cTn>
                                        <p:tgtEl>
                                          <p:spTgt spid="120"/>
                                        </p:tgtEl>
                                        <p:attrNameLst>
                                          <p:attrName>r</p:attrName>
                                        </p:attrNameLst>
                                      </p:cBhvr>
                                    </p:animRot>
                                    <p:animRot by="240000">
                                      <p:cBhvr>
                                        <p:cTn id="8" dur="200" fill="hold">
                                          <p:stCondLst>
                                            <p:cond delay="400"/>
                                          </p:stCondLst>
                                        </p:cTn>
                                        <p:tgtEl>
                                          <p:spTgt spid="120"/>
                                        </p:tgtEl>
                                        <p:attrNameLst>
                                          <p:attrName>r</p:attrName>
                                        </p:attrNameLst>
                                      </p:cBhvr>
                                    </p:animRot>
                                    <p:animRot by="-240000">
                                      <p:cBhvr>
                                        <p:cTn id="9" dur="200" fill="hold">
                                          <p:stCondLst>
                                            <p:cond delay="600"/>
                                          </p:stCondLst>
                                        </p:cTn>
                                        <p:tgtEl>
                                          <p:spTgt spid="120"/>
                                        </p:tgtEl>
                                        <p:attrNameLst>
                                          <p:attrName>r</p:attrName>
                                        </p:attrNameLst>
                                      </p:cBhvr>
                                    </p:animRot>
                                    <p:animRot by="120000">
                                      <p:cBhvr>
                                        <p:cTn id="10" dur="200" fill="hold">
                                          <p:stCondLst>
                                            <p:cond delay="800"/>
                                          </p:stCondLst>
                                        </p:cTn>
                                        <p:tgtEl>
                                          <p:spTgt spid="12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50" fill="hold">
                                          <p:stCondLst>
                                            <p:cond delay="0"/>
                                          </p:stCondLst>
                                        </p:cTn>
                                        <p:tgtEl>
                                          <p:spTgt spid="9"/>
                                        </p:tgtEl>
                                        <p:attrNameLst>
                                          <p:attrName>r</p:attrName>
                                        </p:attrNameLst>
                                      </p:cBhvr>
                                    </p:animRot>
                                    <p:animRot by="-240000">
                                      <p:cBhvr>
                                        <p:cTn id="13" dur="100" fill="hold">
                                          <p:stCondLst>
                                            <p:cond delay="100"/>
                                          </p:stCondLst>
                                        </p:cTn>
                                        <p:tgtEl>
                                          <p:spTgt spid="9"/>
                                        </p:tgtEl>
                                        <p:attrNameLst>
                                          <p:attrName>r</p:attrName>
                                        </p:attrNameLst>
                                      </p:cBhvr>
                                    </p:animRot>
                                    <p:animRot by="240000">
                                      <p:cBhvr>
                                        <p:cTn id="14" dur="100" fill="hold">
                                          <p:stCondLst>
                                            <p:cond delay="200"/>
                                          </p:stCondLst>
                                        </p:cTn>
                                        <p:tgtEl>
                                          <p:spTgt spid="9"/>
                                        </p:tgtEl>
                                        <p:attrNameLst>
                                          <p:attrName>r</p:attrName>
                                        </p:attrNameLst>
                                      </p:cBhvr>
                                    </p:animRot>
                                    <p:animRot by="-240000">
                                      <p:cBhvr>
                                        <p:cTn id="15" dur="100" fill="hold">
                                          <p:stCondLst>
                                            <p:cond delay="300"/>
                                          </p:stCondLst>
                                        </p:cTn>
                                        <p:tgtEl>
                                          <p:spTgt spid="9"/>
                                        </p:tgtEl>
                                        <p:attrNameLst>
                                          <p:attrName>r</p:attrName>
                                        </p:attrNameLst>
                                      </p:cBhvr>
                                    </p:animRot>
                                    <p:animRot by="120000">
                                      <p:cBhvr>
                                        <p:cTn id="16" dur="100" fill="hold">
                                          <p:stCondLst>
                                            <p:cond delay="4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20"/>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withEffect">
                                  <p:stCondLst>
                                    <p:cond delay="0"/>
                                  </p:stCondLst>
                                  <p:childTnLst>
                                    <p:animEffect transition="out" filter="fade">
                                      <p:cBhvr>
                                        <p:cTn id="21" dur="500"/>
                                        <p:tgtEl>
                                          <p:spTgt spid="120"/>
                                        </p:tgtEl>
                                      </p:cBhvr>
                                    </p:animEffect>
                                    <p:set>
                                      <p:cBhvr>
                                        <p:cTn id="22" dur="1" fill="hold">
                                          <p:stCondLst>
                                            <p:cond delay="499"/>
                                          </p:stCondLst>
                                        </p:cTn>
                                        <p:tgtEl>
                                          <p:spTgt spid="120"/>
                                        </p:tgtEl>
                                        <p:attrNameLst>
                                          <p:attrName>style.visibility</p:attrName>
                                        </p:attrNameLst>
                                      </p:cBhvr>
                                      <p:to>
                                        <p:strVal val="hidden"/>
                                      </p:to>
                                    </p:set>
                                  </p:childTnLst>
                                </p:cTn>
                              </p:par>
                              <p:par>
                                <p:cTn id="23" presetID="0" presetClass="path" presetSubtype="0" fill="hold" grpId="0" nodeType="withEffect">
                                  <p:stCondLst>
                                    <p:cond delay="0"/>
                                  </p:stCondLst>
                                  <p:childTnLst>
                                    <p:animMotion origin="layout" path="M 1.25E-6 7.40741E-7 L 1.25E-6 7.40741E-7 C 0.00508 -0.0037 0.0099 -0.00903 0.01537 -0.01065 C 0.01784 -0.01134 0.02018 -0.0118 0.02253 -0.01273 C 0.02383 -0.01319 0.02487 -0.01435 0.02617 -0.01505 C 0.03568 -0.01875 0.03763 -0.01898 0.04636 -0.0213 C 0.05091 -0.02384 0.053 -0.02454 0.05703 -0.03194 C 0.05834 -0.03403 0.05925 -0.0368 0.06068 -0.03819 C 0.06289 -0.04051 0.06576 -0.04005 0.06784 -0.04236 C 0.06901 -0.04398 0.07031 -0.04514 0.07136 -0.04676 C 0.07266 -0.04861 0.07357 -0.05139 0.075 -0.05301 C 0.07604 -0.0544 0.07735 -0.0544 0.07852 -0.05509 C 0.07969 -0.05648 0.08112 -0.05741 0.08203 -0.05949 C 0.08321 -0.0618 0.0836 -0.06505 0.08451 -0.06782 C 0.08516 -0.07014 0.08607 -0.07199 0.08685 -0.0743 C 0.08776 -0.0794 0.08854 -0.08449 0.09037 -0.08912 C 0.09141 -0.09143 0.09258 -0.09398 0.09401 -0.09537 C 0.09545 -0.09676 0.09714 -0.09676 0.0987 -0.09745 C 0.09961 -0.09954 0.10013 -0.10208 0.10117 -0.10393 C 0.10339 -0.10787 0.10534 -0.10856 0.10834 -0.11018 C 0.1099 -0.11227 0.11159 -0.11435 0.11302 -0.11667 C 0.11433 -0.11852 0.11524 -0.1213 0.11667 -0.12292 C 0.11771 -0.12407 0.11901 -0.12407 0.12018 -0.125 C 0.12149 -0.12616 0.12253 -0.12801 0.1237 -0.12917 C 0.12526 -0.13079 0.12696 -0.13218 0.12852 -0.13356 C 0.12891 -0.13565 0.12943 -0.13773 0.12969 -0.13981 C 0.13021 -0.14421 0.13047 -0.15555 0.13203 -0.16111 C 0.13347 -0.16551 0.13685 -0.17384 0.13685 -0.17384 L 0.1392 -0.18634 C 0.13959 -0.18866 0.13972 -0.19097 0.14037 -0.19282 C 0.14375 -0.20162 0.14453 -0.20555 0.1487 -0.2118 C 0.14987 -0.21343 0.15117 -0.21458 0.15235 -0.21597 C 0.16081 -0.23889 0.14753 -0.2044 0.15834 -0.2287 C 0.16003 -0.23287 0.16133 -0.2375 0.16302 -0.24143 C 0.1642 -0.24421 0.1655 -0.24699 0.16667 -0.25 C 0.16745 -0.25208 0.1681 -0.2544 0.16901 -0.25625 C 0.17162 -0.26157 0.17552 -0.26481 0.17735 -0.27106 C 0.17813 -0.27384 0.17878 -0.27685 0.17969 -0.27963 C 0.18112 -0.28403 0.1836 -0.2875 0.18451 -0.29236 C 0.1849 -0.29444 0.18477 -0.29722 0.18568 -0.29861 C 0.19401 -0.31134 0.21172 -0.30648 0.21901 -0.30718 C 0.22018 -0.30787 0.22149 -0.30833 0.22253 -0.30926 C 0.22383 -0.31042 0.22487 -0.31227 0.22617 -0.31343 C 0.22761 -0.31505 0.23229 -0.31944 0.23451 -0.31991 C 0.23646 -0.32037 0.23841 -0.31991 0.2405 -0.31991 " pathEditMode="relative" ptsTypes="AAAAAAAAAAAAAAAAAAAAAAAAAAAAAAAAAAAAAAAAAAAAA">
                                      <p:cBhvr>
                                        <p:cTn id="24" dur="180000" fill="hold"/>
                                        <p:tgtEl>
                                          <p:spTgt spid="122"/>
                                        </p:tgtEl>
                                        <p:attrNameLst>
                                          <p:attrName>ppt_x</p:attrName>
                                          <p:attrName>ppt_y</p:attrName>
                                        </p:attrNameLst>
                                      </p:cBhvr>
                                    </p:animMotion>
                                  </p:childTnLst>
                                </p:cTn>
                              </p:par>
                              <p:par>
                                <p:cTn id="25" presetID="22" presetClass="exit" presetSubtype="8" fill="hold" grpId="0" nodeType="withEffect">
                                  <p:stCondLst>
                                    <p:cond delay="0"/>
                                  </p:stCondLst>
                                  <p:childTnLst>
                                    <p:animEffect transition="out" filter="wipe(left)">
                                      <p:cBhvr>
                                        <p:cTn id="26" dur="180000"/>
                                        <p:tgtEl>
                                          <p:spTgt spid="41"/>
                                        </p:tgtEl>
                                      </p:cBhvr>
                                    </p:animEffect>
                                    <p:set>
                                      <p:cBhvr>
                                        <p:cTn id="27" dur="1" fill="hold">
                                          <p:stCondLst>
                                            <p:cond delay="179999"/>
                                          </p:stCondLst>
                                        </p:cTn>
                                        <p:tgtEl>
                                          <p:spTgt spid="41"/>
                                        </p:tgtEl>
                                        <p:attrNameLst>
                                          <p:attrName>style.visibility</p:attrName>
                                        </p:attrNameLst>
                                      </p:cBhvr>
                                      <p:to>
                                        <p:strVal val="hidden"/>
                                      </p:to>
                                    </p:set>
                                  </p:childTnLst>
                                </p:cTn>
                              </p:par>
                              <p:par>
                                <p:cTn id="28" presetID="1" presetClass="mediacall" presetSubtype="0" fill="hold" nodeType="withEffect">
                                  <p:stCondLst>
                                    <p:cond delay="0"/>
                                  </p:stCondLst>
                                  <p:childTnLst>
                                    <p:cmd type="call" cmd="playFrom(0.0)">
                                      <p:cBhvr>
                                        <p:cTn id="29" dur="180000" fill="hold"/>
                                        <p:tgtEl>
                                          <p:spTgt spid="119"/>
                                        </p:tgtEl>
                                      </p:cBhvr>
                                    </p:cmd>
                                  </p:childTnLst>
                                </p:cTn>
                              </p:par>
                            </p:childTnLst>
                          </p:cTn>
                        </p:par>
                        <p:par>
                          <p:cTn id="30" fill="hold">
                            <p:stCondLst>
                              <p:cond delay="180000"/>
                            </p:stCondLst>
                            <p:childTnLst>
                              <p:par>
                                <p:cTn id="31" presetID="3" presetClass="mediacall" presetSubtype="0" fill="hold" nodeType="afterEffect">
                                  <p:stCondLst>
                                    <p:cond delay="0"/>
                                  </p:stCondLst>
                                  <p:childTnLst>
                                    <p:cmd type="call" cmd="stop">
                                      <p:cBhvr>
                                        <p:cTn id="32" dur="1" fill="hold"/>
                                        <p:tgtEl>
                                          <p:spTgt spid="119"/>
                                        </p:tgtEl>
                                      </p:cBhvr>
                                    </p:cmd>
                                  </p:childTnLst>
                                </p:cTn>
                              </p:par>
                            </p:childTnLst>
                          </p:cTn>
                        </p:par>
                        <p:par>
                          <p:cTn id="33" fill="hold">
                            <p:stCondLst>
                              <p:cond delay="180000"/>
                            </p:stCondLst>
                            <p:childTnLst>
                              <p:par>
                                <p:cTn id="34" presetID="1" presetClass="mediacall" presetSubtype="0" fill="hold" nodeType="afterEffect">
                                  <p:stCondLst>
                                    <p:cond delay="0"/>
                                  </p:stCondLst>
                                  <p:childTnLst>
                                    <p:cmd type="call" cmd="playFrom(0.0)">
                                      <p:cBhvr>
                                        <p:cTn id="35" dur="2977" fill="hold"/>
                                        <p:tgtEl>
                                          <p:spTgt spid="118"/>
                                        </p:tgtEl>
                                      </p:cBhvr>
                                    </p:cmd>
                                  </p:childTnLst>
                                </p:cTn>
                              </p:par>
                              <p:par>
                                <p:cTn id="36" presetID="10" presetClass="exit" presetSubtype="0" fill="hold" nodeType="withEffect">
                                  <p:stCondLst>
                                    <p:cond delay="0"/>
                                  </p:stCondLst>
                                  <p:childTnLst>
                                    <p:animEffect transition="out" filter="fade">
                                      <p:cBhvr>
                                        <p:cTn id="37" dur="500"/>
                                        <p:tgtEl>
                                          <p:spTgt spid="117"/>
                                        </p:tgtEl>
                                      </p:cBhvr>
                                    </p:animEffect>
                                    <p:set>
                                      <p:cBhvr>
                                        <p:cTn id="38" dur="1" fill="hold">
                                          <p:stCondLst>
                                            <p:cond delay="499"/>
                                          </p:stCondLst>
                                        </p:cTn>
                                        <p:tgtEl>
                                          <p:spTgt spid="117"/>
                                        </p:tgtEl>
                                        <p:attrNameLst>
                                          <p:attrName>style.visibility</p:attrName>
                                        </p:attrNameLst>
                                      </p:cBhvr>
                                      <p:to>
                                        <p:strVal val="hidden"/>
                                      </p:to>
                                    </p:set>
                                  </p:childTnLst>
                                </p:cTn>
                              </p:par>
                              <p:par>
                                <p:cTn id="39" presetID="10" presetClass="entr" presetSubtype="0" fill="hold" nodeType="withEffect">
                                  <p:stCondLst>
                                    <p:cond delay="0"/>
                                  </p:stCondLst>
                                  <p:childTnLst>
                                    <p:set>
                                      <p:cBhvr>
                                        <p:cTn id="40" dur="1" fill="hold">
                                          <p:stCondLst>
                                            <p:cond delay="0"/>
                                          </p:stCondLst>
                                        </p:cTn>
                                        <p:tgtEl>
                                          <p:spTgt spid="121"/>
                                        </p:tgtEl>
                                        <p:attrNameLst>
                                          <p:attrName>style.visibility</p:attrName>
                                        </p:attrNameLst>
                                      </p:cBhvr>
                                      <p:to>
                                        <p:strVal val="visible"/>
                                      </p:to>
                                    </p:set>
                                    <p:animEffect transition="in" filter="fade">
                                      <p:cBhvr>
                                        <p:cTn id="41" dur="500"/>
                                        <p:tgtEl>
                                          <p:spTgt spid="121"/>
                                        </p:tgtEl>
                                      </p:cBhvr>
                                    </p:animEffect>
                                  </p:childTnLst>
                                </p:cTn>
                              </p:par>
                              <p:par>
                                <p:cTn id="42" presetID="26" presetClass="emph" presetSubtype="0" fill="hold" nodeType="withEffect">
                                  <p:stCondLst>
                                    <p:cond delay="0"/>
                                  </p:stCondLst>
                                  <p:childTnLst>
                                    <p:animEffect transition="out" filter="fade">
                                      <p:cBhvr>
                                        <p:cTn id="43" dur="500" tmFilter="0, 0; .2, .5; .8, .5; 1, 0"/>
                                        <p:tgtEl>
                                          <p:spTgt spid="121"/>
                                        </p:tgtEl>
                                      </p:cBhvr>
                                    </p:animEffect>
                                    <p:animScale>
                                      <p:cBhvr>
                                        <p:cTn id="44" dur="250" autoRev="1" fill="hold"/>
                                        <p:tgtEl>
                                          <p:spTgt spid="121"/>
                                        </p:tgtEl>
                                      </p:cBhvr>
                                      <p:by x="105000" y="105000"/>
                                    </p:animScale>
                                  </p:childTnLst>
                                </p:cTn>
                              </p:par>
                              <p:par>
                                <p:cTn id="45" presetID="10" presetClass="exit" presetSubtype="0" fill="hold" grpId="0" nodeType="withEffect">
                                  <p:stCondLst>
                                    <p:cond delay="0"/>
                                  </p:stCondLst>
                                  <p:childTnLst>
                                    <p:animEffect transition="out" filter="fade">
                                      <p:cBhvr>
                                        <p:cTn id="46" dur="500"/>
                                        <p:tgtEl>
                                          <p:spTgt spid="10"/>
                                        </p:tgtEl>
                                      </p:cBhvr>
                                    </p:animEffect>
                                    <p:set>
                                      <p:cBhvr>
                                        <p:cTn id="47" dur="1" fill="hold">
                                          <p:stCondLst>
                                            <p:cond delay="499"/>
                                          </p:stCondLst>
                                        </p:cTn>
                                        <p:tgtEl>
                                          <p:spTgt spid="10"/>
                                        </p:tgtEl>
                                        <p:attrNameLst>
                                          <p:attrName>style.visibility</p:attrName>
                                        </p:attrNameLst>
                                      </p:cBhvr>
                                      <p:to>
                                        <p:strVal val="hidden"/>
                                      </p:to>
                                    </p:set>
                                  </p:childTnLst>
                                </p:cTn>
                              </p:par>
                              <p:par>
                                <p:cTn id="48" presetID="26" presetClass="emph" presetSubtype="0" repeatCount="indefinite" fill="hold" nodeType="withEffect">
                                  <p:stCondLst>
                                    <p:cond delay="0"/>
                                  </p:stCondLst>
                                  <p:childTnLst>
                                    <p:animEffect transition="out" filter="fade">
                                      <p:cBhvr>
                                        <p:cTn id="49" dur="1000" tmFilter="0, 0; .2, .5; .8, .5; 1, 0"/>
                                        <p:tgtEl>
                                          <p:spTgt spid="9"/>
                                        </p:tgtEl>
                                      </p:cBhvr>
                                    </p:animEffect>
                                    <p:animScale>
                                      <p:cBhvr>
                                        <p:cTn id="50" dur="500" autoRev="1" fill="hold"/>
                                        <p:tgtEl>
                                          <p:spTgt spid="9"/>
                                        </p:tgtEl>
                                      </p:cBhvr>
                                      <p:by x="105000" y="105000"/>
                                    </p:animScale>
                                  </p:childTnLst>
                                </p:cTn>
                              </p:par>
                            </p:childTnLst>
                          </p:cTn>
                        </p:par>
                      </p:childTnLst>
                    </p:cTn>
                  </p:par>
                </p:childTnLst>
              </p:cTn>
              <p:nextCondLst>
                <p:cond evt="onClick" delay="0">
                  <p:tgtEl>
                    <p:spTgt spid="120"/>
                  </p:tgtEl>
                </p:cond>
              </p:nextCondLst>
            </p:seq>
            <p:audio>
              <p:cMediaNode vol="80000">
                <p:cTn id="51" fill="hold" display="0">
                  <p:stCondLst>
                    <p:cond delay="indefinite"/>
                  </p:stCondLst>
                  <p:endCondLst>
                    <p:cond evt="onStopAudio" delay="0">
                      <p:tgtEl>
                        <p:sldTgt/>
                      </p:tgtEl>
                    </p:cond>
                  </p:endCondLst>
                </p:cTn>
                <p:tgtEl>
                  <p:spTgt spid="118"/>
                </p:tgtEl>
              </p:cMediaNode>
            </p:audio>
            <p:audio>
              <p:cMediaNode vol="80000">
                <p:cTn id="52" fill="hold" display="0">
                  <p:stCondLst>
                    <p:cond delay="indefinite"/>
                  </p:stCondLst>
                  <p:endCondLst>
                    <p:cond evt="onStopAudio" delay="0">
                      <p:tgtEl>
                        <p:sldTgt/>
                      </p:tgtEl>
                    </p:cond>
                  </p:endCondLst>
                </p:cTn>
                <p:tgtEl>
                  <p:spTgt spid="119"/>
                </p:tgtEl>
              </p:cMediaNode>
            </p:audio>
          </p:childTnLst>
        </p:cTn>
      </p:par>
    </p:tnLst>
    <p:bldLst>
      <p:bldP spid="122" grpId="0" animBg="1"/>
      <p:bldP spid="41" grpId="0" animBg="1"/>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4F5A3C9-8D2B-48B5-92E2-1D79E392B3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3825" y="-2663826"/>
            <a:ext cx="6864349" cy="12192000"/>
          </a:xfrm>
          <a:prstGeom prst="rect">
            <a:avLst/>
          </a:prstGeom>
        </p:spPr>
      </p:pic>
      <p:pic>
        <p:nvPicPr>
          <p:cNvPr id="4" name="图片 3">
            <a:extLst>
              <a:ext uri="{FF2B5EF4-FFF2-40B4-BE49-F238E27FC236}">
                <a16:creationId xmlns:a16="http://schemas.microsoft.com/office/drawing/2014/main" id="{A6972C7C-B041-4C70-93F0-FC94E87423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440" y="5117679"/>
            <a:ext cx="12610875" cy="1508663"/>
          </a:xfrm>
          <a:prstGeom prst="rect">
            <a:avLst/>
          </a:prstGeom>
        </p:spPr>
      </p:pic>
      <p:pic>
        <p:nvPicPr>
          <p:cNvPr id="6" name="图片 5">
            <a:extLst>
              <a:ext uri="{FF2B5EF4-FFF2-40B4-BE49-F238E27FC236}">
                <a16:creationId xmlns:a16="http://schemas.microsoft.com/office/drawing/2014/main" id="{FBAC2267-E52F-4E48-9454-E6B1162DBC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3375" y="4980350"/>
            <a:ext cx="12807547" cy="1678850"/>
          </a:xfrm>
          <a:prstGeom prst="rect">
            <a:avLst/>
          </a:prstGeom>
        </p:spPr>
      </p:pic>
      <p:graphicFrame>
        <p:nvGraphicFramePr>
          <p:cNvPr id="3" name="Table 7">
            <a:extLst>
              <a:ext uri="{FF2B5EF4-FFF2-40B4-BE49-F238E27FC236}">
                <a16:creationId xmlns:a16="http://schemas.microsoft.com/office/drawing/2014/main" id="{DF6FA03F-B421-CF93-F0D6-20318C852E15}"/>
              </a:ext>
            </a:extLst>
          </p:cNvPr>
          <p:cNvGraphicFramePr>
            <a:graphicFrameLocks noGrp="1"/>
          </p:cNvGraphicFramePr>
          <p:nvPr>
            <p:extLst>
              <p:ext uri="{D42A27DB-BD31-4B8C-83A1-F6EECF244321}">
                <p14:modId xmlns:p14="http://schemas.microsoft.com/office/powerpoint/2010/main" val="3935099474"/>
              </p:ext>
            </p:extLst>
          </p:nvPr>
        </p:nvGraphicFramePr>
        <p:xfrm>
          <a:off x="942976" y="843491"/>
          <a:ext cx="10429875" cy="4195234"/>
        </p:xfrm>
        <a:graphic>
          <a:graphicData uri="http://schemas.openxmlformats.org/drawingml/2006/table">
            <a:tbl>
              <a:tblPr firstRow="1" bandRow="1">
                <a:tableStyleId>{912C8C85-51F0-491E-9774-3900AFEF0FD7}</a:tableStyleId>
              </a:tblPr>
              <a:tblGrid>
                <a:gridCol w="3476625">
                  <a:extLst>
                    <a:ext uri="{9D8B030D-6E8A-4147-A177-3AD203B41FA5}">
                      <a16:colId xmlns:a16="http://schemas.microsoft.com/office/drawing/2014/main" val="2218164091"/>
                    </a:ext>
                  </a:extLst>
                </a:gridCol>
                <a:gridCol w="3476625">
                  <a:extLst>
                    <a:ext uri="{9D8B030D-6E8A-4147-A177-3AD203B41FA5}">
                      <a16:colId xmlns:a16="http://schemas.microsoft.com/office/drawing/2014/main" val="2112251525"/>
                    </a:ext>
                  </a:extLst>
                </a:gridCol>
                <a:gridCol w="3476625">
                  <a:extLst>
                    <a:ext uri="{9D8B030D-6E8A-4147-A177-3AD203B41FA5}">
                      <a16:colId xmlns:a16="http://schemas.microsoft.com/office/drawing/2014/main" val="2188954306"/>
                    </a:ext>
                  </a:extLst>
                </a:gridCol>
              </a:tblGrid>
              <a:tr h="1105576">
                <a:tc>
                  <a:txBody>
                    <a:bodyPr/>
                    <a:lstStyle/>
                    <a:p>
                      <a:pPr algn="ctr"/>
                      <a:r>
                        <a:rPr lang="en-US" sz="3200" dirty="0" err="1">
                          <a:solidFill>
                            <a:srgbClr val="002060"/>
                          </a:solidFill>
                        </a:rPr>
                        <a:t>Các</a:t>
                      </a:r>
                      <a:r>
                        <a:rPr lang="en-US" sz="3200" dirty="0">
                          <a:solidFill>
                            <a:srgbClr val="002060"/>
                          </a:solidFill>
                        </a:rPr>
                        <a:t> </a:t>
                      </a:r>
                      <a:r>
                        <a:rPr lang="en-US" sz="3200" dirty="0" err="1">
                          <a:solidFill>
                            <a:srgbClr val="002060"/>
                          </a:solidFill>
                        </a:rPr>
                        <a:t>dạng</a:t>
                      </a:r>
                      <a:r>
                        <a:rPr lang="en-US" sz="3200" dirty="0">
                          <a:solidFill>
                            <a:srgbClr val="002060"/>
                          </a:solidFill>
                        </a:rPr>
                        <a:t> </a:t>
                      </a:r>
                      <a:r>
                        <a:rPr lang="en-US" sz="3200" dirty="0" err="1">
                          <a:solidFill>
                            <a:srgbClr val="002060"/>
                          </a:solidFill>
                        </a:rPr>
                        <a:t>địa</a:t>
                      </a:r>
                      <a:r>
                        <a:rPr lang="en-US" sz="3200" dirty="0">
                          <a:solidFill>
                            <a:srgbClr val="002060"/>
                          </a:solidFill>
                        </a:rPr>
                        <a:t> </a:t>
                      </a:r>
                      <a:r>
                        <a:rPr lang="en-US" sz="3200" dirty="0" err="1">
                          <a:solidFill>
                            <a:srgbClr val="002060"/>
                          </a:solidFill>
                        </a:rPr>
                        <a:t>hình</a:t>
                      </a:r>
                      <a:r>
                        <a:rPr lang="en-US" sz="3200" dirty="0">
                          <a:solidFill>
                            <a:srgbClr val="002060"/>
                          </a:solidFill>
                        </a:rPr>
                        <a:t> </a:t>
                      </a:r>
                      <a:r>
                        <a:rPr lang="en-US" sz="3200" dirty="0" err="1">
                          <a:solidFill>
                            <a:srgbClr val="002060"/>
                          </a:solidFill>
                        </a:rPr>
                        <a:t>của</a:t>
                      </a:r>
                      <a:r>
                        <a:rPr lang="en-US" sz="3200" dirty="0">
                          <a:solidFill>
                            <a:srgbClr val="002060"/>
                          </a:solidFill>
                        </a:rPr>
                        <a:t> </a:t>
                      </a:r>
                      <a:r>
                        <a:rPr lang="en-US" sz="3200" dirty="0" err="1">
                          <a:solidFill>
                            <a:srgbClr val="002060"/>
                          </a:solidFill>
                        </a:rPr>
                        <a:t>Trái</a:t>
                      </a:r>
                      <a:r>
                        <a:rPr lang="en-US" sz="3200" dirty="0">
                          <a:solidFill>
                            <a:srgbClr val="002060"/>
                          </a:solidFill>
                        </a:rPr>
                        <a:t> </a:t>
                      </a:r>
                      <a:r>
                        <a:rPr lang="en-US" sz="3200" dirty="0" err="1">
                          <a:solidFill>
                            <a:srgbClr val="002060"/>
                          </a:solidFill>
                        </a:rPr>
                        <a:t>Đất</a:t>
                      </a:r>
                      <a:endParaRPr lang="en-US" sz="32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3200" dirty="0" err="1">
                          <a:solidFill>
                            <a:srgbClr val="002060"/>
                          </a:solidFill>
                        </a:rPr>
                        <a:t>Hoạt</a:t>
                      </a:r>
                      <a:r>
                        <a:rPr lang="en-US" sz="3200" dirty="0">
                          <a:solidFill>
                            <a:srgbClr val="002060"/>
                          </a:solidFill>
                        </a:rPr>
                        <a:t> </a:t>
                      </a:r>
                      <a:r>
                        <a:rPr lang="en-US" sz="3200" dirty="0" err="1">
                          <a:solidFill>
                            <a:srgbClr val="002060"/>
                          </a:solidFill>
                        </a:rPr>
                        <a:t>động</a:t>
                      </a:r>
                      <a:r>
                        <a:rPr lang="en-US" sz="3200" dirty="0">
                          <a:solidFill>
                            <a:srgbClr val="002060"/>
                          </a:solidFill>
                        </a:rPr>
                        <a:t> </a:t>
                      </a:r>
                      <a:r>
                        <a:rPr lang="en-US" sz="3200" dirty="0" err="1">
                          <a:solidFill>
                            <a:srgbClr val="002060"/>
                          </a:solidFill>
                        </a:rPr>
                        <a:t>bảo</a:t>
                      </a:r>
                      <a:r>
                        <a:rPr lang="en-US" sz="3200" dirty="0">
                          <a:solidFill>
                            <a:srgbClr val="002060"/>
                          </a:solidFill>
                        </a:rPr>
                        <a:t> </a:t>
                      </a:r>
                      <a:r>
                        <a:rPr lang="en-US" sz="3200" dirty="0" err="1">
                          <a:solidFill>
                            <a:srgbClr val="002060"/>
                          </a:solidFill>
                        </a:rPr>
                        <a:t>vệ</a:t>
                      </a:r>
                      <a:r>
                        <a:rPr lang="en-US" sz="3200" dirty="0">
                          <a:solidFill>
                            <a:srgbClr val="002060"/>
                          </a:solidFill>
                        </a:rPr>
                        <a:t> </a:t>
                      </a:r>
                      <a:r>
                        <a:rPr lang="en-US" sz="3200" dirty="0" err="1">
                          <a:solidFill>
                            <a:srgbClr val="002060"/>
                          </a:solidFill>
                        </a:rPr>
                        <a:t>Trái</a:t>
                      </a:r>
                      <a:r>
                        <a:rPr lang="en-US" sz="3200" dirty="0">
                          <a:solidFill>
                            <a:srgbClr val="002060"/>
                          </a:solidFill>
                        </a:rPr>
                        <a:t> </a:t>
                      </a:r>
                      <a:r>
                        <a:rPr lang="en-US" sz="3200" dirty="0" err="1">
                          <a:solidFill>
                            <a:srgbClr val="002060"/>
                          </a:solidFill>
                        </a:rPr>
                        <a:t>Đất</a:t>
                      </a:r>
                      <a:endParaRPr lang="en-US" sz="32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3200" dirty="0" err="1">
                          <a:solidFill>
                            <a:srgbClr val="002060"/>
                          </a:solidFill>
                        </a:rPr>
                        <a:t>Hoạt</a:t>
                      </a:r>
                      <a:r>
                        <a:rPr lang="en-US" sz="3200" dirty="0">
                          <a:solidFill>
                            <a:srgbClr val="002060"/>
                          </a:solidFill>
                        </a:rPr>
                        <a:t> </a:t>
                      </a:r>
                      <a:r>
                        <a:rPr lang="en-US" sz="3200" dirty="0" err="1">
                          <a:solidFill>
                            <a:srgbClr val="002060"/>
                          </a:solidFill>
                        </a:rPr>
                        <a:t>động</a:t>
                      </a:r>
                      <a:r>
                        <a:rPr lang="en-US" sz="3200" dirty="0">
                          <a:solidFill>
                            <a:srgbClr val="002060"/>
                          </a:solidFill>
                        </a:rPr>
                        <a:t> </a:t>
                      </a:r>
                      <a:r>
                        <a:rPr lang="en-US" sz="3200" dirty="0" err="1">
                          <a:solidFill>
                            <a:srgbClr val="002060"/>
                          </a:solidFill>
                        </a:rPr>
                        <a:t>gây</a:t>
                      </a:r>
                      <a:r>
                        <a:rPr lang="en-US" sz="3200" dirty="0">
                          <a:solidFill>
                            <a:srgbClr val="002060"/>
                          </a:solidFill>
                        </a:rPr>
                        <a:t> </a:t>
                      </a:r>
                      <a:r>
                        <a:rPr lang="en-US" sz="3200" dirty="0" err="1">
                          <a:solidFill>
                            <a:srgbClr val="002060"/>
                          </a:solidFill>
                        </a:rPr>
                        <a:t>hại</a:t>
                      </a:r>
                      <a:r>
                        <a:rPr lang="en-US" sz="3200" dirty="0">
                          <a:solidFill>
                            <a:srgbClr val="002060"/>
                          </a:solidFill>
                        </a:rPr>
                        <a:t> </a:t>
                      </a:r>
                      <a:r>
                        <a:rPr lang="en-US" sz="3200" dirty="0" err="1">
                          <a:solidFill>
                            <a:srgbClr val="002060"/>
                          </a:solidFill>
                        </a:rPr>
                        <a:t>cho</a:t>
                      </a:r>
                      <a:r>
                        <a:rPr lang="en-US" sz="3200" dirty="0">
                          <a:solidFill>
                            <a:srgbClr val="002060"/>
                          </a:solidFill>
                        </a:rPr>
                        <a:t> </a:t>
                      </a:r>
                      <a:r>
                        <a:rPr lang="en-US" sz="3200" dirty="0" err="1">
                          <a:solidFill>
                            <a:srgbClr val="002060"/>
                          </a:solidFill>
                        </a:rPr>
                        <a:t>Trái</a:t>
                      </a:r>
                      <a:r>
                        <a:rPr lang="en-US" sz="3200" dirty="0">
                          <a:solidFill>
                            <a:srgbClr val="002060"/>
                          </a:solidFill>
                        </a:rPr>
                        <a:t> </a:t>
                      </a:r>
                      <a:r>
                        <a:rPr lang="en-US" sz="3200" dirty="0" err="1">
                          <a:solidFill>
                            <a:srgbClr val="002060"/>
                          </a:solidFill>
                        </a:rPr>
                        <a:t>Đất</a:t>
                      </a:r>
                      <a:endParaRPr lang="en-US" sz="32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891423264"/>
                  </a:ext>
                </a:extLst>
              </a:tr>
              <a:tr h="3089658">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80777329"/>
                  </a:ext>
                </a:extLst>
              </a:tr>
            </a:tbl>
          </a:graphicData>
        </a:graphic>
      </p:graphicFrame>
      <p:sp>
        <p:nvSpPr>
          <p:cNvPr id="8" name="TextBox 7">
            <a:extLst>
              <a:ext uri="{FF2B5EF4-FFF2-40B4-BE49-F238E27FC236}">
                <a16:creationId xmlns:a16="http://schemas.microsoft.com/office/drawing/2014/main" id="{F4017836-C60A-B644-9F84-4C22B4E74C32}"/>
              </a:ext>
            </a:extLst>
          </p:cNvPr>
          <p:cNvSpPr txBox="1"/>
          <p:nvPr/>
        </p:nvSpPr>
        <p:spPr>
          <a:xfrm>
            <a:off x="1171575" y="2238375"/>
            <a:ext cx="2286000" cy="646331"/>
          </a:xfrm>
          <a:prstGeom prst="rect">
            <a:avLst/>
          </a:prstGeom>
          <a:noFill/>
        </p:spPr>
        <p:txBody>
          <a:bodyPr wrap="square" rtlCol="0">
            <a:spAutoFit/>
          </a:bodyPr>
          <a:lstStyle/>
          <a:p>
            <a:r>
              <a:rPr lang="en-US" sz="3600" dirty="0" err="1">
                <a:solidFill>
                  <a:srgbClr val="FF0000"/>
                </a:solidFill>
              </a:rPr>
              <a:t>Biển</a:t>
            </a:r>
            <a:r>
              <a:rPr lang="en-US" sz="3600" dirty="0">
                <a:solidFill>
                  <a:srgbClr val="FF0000"/>
                </a:solidFill>
              </a:rPr>
              <a:t>,</a:t>
            </a:r>
          </a:p>
        </p:txBody>
      </p:sp>
      <p:sp>
        <p:nvSpPr>
          <p:cNvPr id="14" name="TextBox 13">
            <a:extLst>
              <a:ext uri="{FF2B5EF4-FFF2-40B4-BE49-F238E27FC236}">
                <a16:creationId xmlns:a16="http://schemas.microsoft.com/office/drawing/2014/main" id="{90B5B0EE-34EB-CEE3-8E88-424A1EDC868D}"/>
              </a:ext>
            </a:extLst>
          </p:cNvPr>
          <p:cNvSpPr txBox="1"/>
          <p:nvPr/>
        </p:nvSpPr>
        <p:spPr>
          <a:xfrm>
            <a:off x="2238375" y="2238375"/>
            <a:ext cx="2286000" cy="646331"/>
          </a:xfrm>
          <a:prstGeom prst="rect">
            <a:avLst/>
          </a:prstGeom>
          <a:noFill/>
        </p:spPr>
        <p:txBody>
          <a:bodyPr wrap="square" rtlCol="0">
            <a:spAutoFit/>
          </a:bodyPr>
          <a:lstStyle/>
          <a:p>
            <a:r>
              <a:rPr lang="en-US" sz="3600" dirty="0" err="1">
                <a:solidFill>
                  <a:srgbClr val="FF0000"/>
                </a:solidFill>
              </a:rPr>
              <a:t>sông</a:t>
            </a:r>
            <a:r>
              <a:rPr lang="en-US" sz="3600" dirty="0">
                <a:solidFill>
                  <a:srgbClr val="FF0000"/>
                </a:solidFill>
              </a:rPr>
              <a:t>,</a:t>
            </a:r>
          </a:p>
        </p:txBody>
      </p:sp>
      <p:sp>
        <p:nvSpPr>
          <p:cNvPr id="15" name="TextBox 14">
            <a:extLst>
              <a:ext uri="{FF2B5EF4-FFF2-40B4-BE49-F238E27FC236}">
                <a16:creationId xmlns:a16="http://schemas.microsoft.com/office/drawing/2014/main" id="{506CC879-6D15-0590-A013-0CDBDCF971AC}"/>
              </a:ext>
            </a:extLst>
          </p:cNvPr>
          <p:cNvSpPr txBox="1"/>
          <p:nvPr/>
        </p:nvSpPr>
        <p:spPr>
          <a:xfrm>
            <a:off x="3343275" y="2257425"/>
            <a:ext cx="1171575" cy="646331"/>
          </a:xfrm>
          <a:prstGeom prst="rect">
            <a:avLst/>
          </a:prstGeom>
          <a:noFill/>
        </p:spPr>
        <p:txBody>
          <a:bodyPr wrap="square" rtlCol="0">
            <a:spAutoFit/>
          </a:bodyPr>
          <a:lstStyle/>
          <a:p>
            <a:r>
              <a:rPr lang="en-US" sz="3600" dirty="0" err="1">
                <a:solidFill>
                  <a:srgbClr val="FF0000"/>
                </a:solidFill>
              </a:rPr>
              <a:t>núi</a:t>
            </a:r>
            <a:endParaRPr lang="en-US" sz="3600" dirty="0">
              <a:solidFill>
                <a:srgbClr val="FF0000"/>
              </a:solidFill>
            </a:endParaRPr>
          </a:p>
        </p:txBody>
      </p:sp>
      <p:sp>
        <p:nvSpPr>
          <p:cNvPr id="16" name="TextBox 15">
            <a:extLst>
              <a:ext uri="{FF2B5EF4-FFF2-40B4-BE49-F238E27FC236}">
                <a16:creationId xmlns:a16="http://schemas.microsoft.com/office/drawing/2014/main" id="{0938AE2E-18F9-60F3-C4CA-0984C929F48E}"/>
              </a:ext>
            </a:extLst>
          </p:cNvPr>
          <p:cNvSpPr txBox="1"/>
          <p:nvPr/>
        </p:nvSpPr>
        <p:spPr>
          <a:xfrm>
            <a:off x="1162050" y="2828925"/>
            <a:ext cx="1171575" cy="646331"/>
          </a:xfrm>
          <a:prstGeom prst="rect">
            <a:avLst/>
          </a:prstGeom>
          <a:noFill/>
        </p:spPr>
        <p:txBody>
          <a:bodyPr wrap="square" rtlCol="0">
            <a:spAutoFit/>
          </a:bodyPr>
          <a:lstStyle/>
          <a:p>
            <a:r>
              <a:rPr lang="en-US" sz="3600" dirty="0" err="1">
                <a:solidFill>
                  <a:srgbClr val="FF0000"/>
                </a:solidFill>
              </a:rPr>
              <a:t>đồi</a:t>
            </a:r>
            <a:r>
              <a:rPr lang="en-US" sz="3600" dirty="0">
                <a:solidFill>
                  <a:srgbClr val="FF0000"/>
                </a:solidFill>
              </a:rPr>
              <a:t>,</a:t>
            </a:r>
          </a:p>
        </p:txBody>
      </p:sp>
      <p:sp>
        <p:nvSpPr>
          <p:cNvPr id="17" name="TextBox 16">
            <a:extLst>
              <a:ext uri="{FF2B5EF4-FFF2-40B4-BE49-F238E27FC236}">
                <a16:creationId xmlns:a16="http://schemas.microsoft.com/office/drawing/2014/main" id="{21D6EDF0-7C0E-AC83-8C0C-9C0B4E20DF3A}"/>
              </a:ext>
            </a:extLst>
          </p:cNvPr>
          <p:cNvSpPr txBox="1"/>
          <p:nvPr/>
        </p:nvSpPr>
        <p:spPr>
          <a:xfrm>
            <a:off x="2133600" y="2857500"/>
            <a:ext cx="1171575" cy="646331"/>
          </a:xfrm>
          <a:prstGeom prst="rect">
            <a:avLst/>
          </a:prstGeom>
          <a:noFill/>
        </p:spPr>
        <p:txBody>
          <a:bodyPr wrap="square" rtlCol="0">
            <a:spAutoFit/>
          </a:bodyPr>
          <a:lstStyle/>
          <a:p>
            <a:r>
              <a:rPr lang="en-US" sz="3600" dirty="0" err="1">
                <a:solidFill>
                  <a:srgbClr val="FF0000"/>
                </a:solidFill>
              </a:rPr>
              <a:t>rừng</a:t>
            </a:r>
            <a:endParaRPr lang="en-US" sz="3600" dirty="0">
              <a:solidFill>
                <a:srgbClr val="FF0000"/>
              </a:solidFill>
            </a:endParaRPr>
          </a:p>
        </p:txBody>
      </p:sp>
      <p:sp>
        <p:nvSpPr>
          <p:cNvPr id="18" name="TextBox 17">
            <a:extLst>
              <a:ext uri="{FF2B5EF4-FFF2-40B4-BE49-F238E27FC236}">
                <a16:creationId xmlns:a16="http://schemas.microsoft.com/office/drawing/2014/main" id="{BE99B482-1ED5-BF95-0899-77200AF791F1}"/>
              </a:ext>
            </a:extLst>
          </p:cNvPr>
          <p:cNvSpPr txBox="1"/>
          <p:nvPr/>
        </p:nvSpPr>
        <p:spPr>
          <a:xfrm>
            <a:off x="981076" y="3505200"/>
            <a:ext cx="2324100" cy="646331"/>
          </a:xfrm>
          <a:prstGeom prst="rect">
            <a:avLst/>
          </a:prstGeom>
          <a:noFill/>
        </p:spPr>
        <p:txBody>
          <a:bodyPr wrap="square" rtlCol="0">
            <a:spAutoFit/>
          </a:bodyPr>
          <a:lstStyle/>
          <a:p>
            <a:r>
              <a:rPr lang="en-US" sz="3600" dirty="0" err="1">
                <a:solidFill>
                  <a:srgbClr val="FF0000"/>
                </a:solidFill>
              </a:rPr>
              <a:t>đại</a:t>
            </a:r>
            <a:r>
              <a:rPr lang="en-US" sz="3600" dirty="0">
                <a:solidFill>
                  <a:srgbClr val="FF0000"/>
                </a:solidFill>
              </a:rPr>
              <a:t> </a:t>
            </a:r>
            <a:r>
              <a:rPr lang="en-US" sz="3600" dirty="0" err="1">
                <a:solidFill>
                  <a:srgbClr val="FF0000"/>
                </a:solidFill>
              </a:rPr>
              <a:t>dương</a:t>
            </a:r>
            <a:r>
              <a:rPr lang="en-US" sz="3600" dirty="0">
                <a:solidFill>
                  <a:srgbClr val="FF0000"/>
                </a:solidFill>
              </a:rPr>
              <a:t>,</a:t>
            </a:r>
          </a:p>
        </p:txBody>
      </p:sp>
      <p:sp>
        <p:nvSpPr>
          <p:cNvPr id="19" name="TextBox 18">
            <a:extLst>
              <a:ext uri="{FF2B5EF4-FFF2-40B4-BE49-F238E27FC236}">
                <a16:creationId xmlns:a16="http://schemas.microsoft.com/office/drawing/2014/main" id="{4C0EFC4E-9698-6CF7-A902-7E5457DEDED3}"/>
              </a:ext>
            </a:extLst>
          </p:cNvPr>
          <p:cNvSpPr txBox="1"/>
          <p:nvPr/>
        </p:nvSpPr>
        <p:spPr>
          <a:xfrm>
            <a:off x="1085851" y="4162425"/>
            <a:ext cx="2324100" cy="646331"/>
          </a:xfrm>
          <a:prstGeom prst="rect">
            <a:avLst/>
          </a:prstGeom>
          <a:noFill/>
        </p:spPr>
        <p:txBody>
          <a:bodyPr wrap="square" rtlCol="0">
            <a:spAutoFit/>
          </a:bodyPr>
          <a:lstStyle/>
          <a:p>
            <a:r>
              <a:rPr lang="en-US" sz="3600" dirty="0" err="1">
                <a:solidFill>
                  <a:srgbClr val="FF0000"/>
                </a:solidFill>
              </a:rPr>
              <a:t>sa</a:t>
            </a:r>
            <a:r>
              <a:rPr lang="en-US" sz="3600" dirty="0">
                <a:solidFill>
                  <a:srgbClr val="FF0000"/>
                </a:solidFill>
              </a:rPr>
              <a:t> </a:t>
            </a:r>
            <a:r>
              <a:rPr lang="en-US" sz="3600" dirty="0" err="1">
                <a:solidFill>
                  <a:srgbClr val="FF0000"/>
                </a:solidFill>
              </a:rPr>
              <a:t>mạc</a:t>
            </a:r>
            <a:endParaRPr lang="en-US" sz="3600" dirty="0">
              <a:solidFill>
                <a:srgbClr val="FF0000"/>
              </a:solidFill>
            </a:endParaRPr>
          </a:p>
        </p:txBody>
      </p:sp>
      <p:sp>
        <p:nvSpPr>
          <p:cNvPr id="20" name="TextBox 19">
            <a:extLst>
              <a:ext uri="{FF2B5EF4-FFF2-40B4-BE49-F238E27FC236}">
                <a16:creationId xmlns:a16="http://schemas.microsoft.com/office/drawing/2014/main" id="{A03EBAC5-A5F1-4290-A9BE-18DE3F9AE10E}"/>
              </a:ext>
            </a:extLst>
          </p:cNvPr>
          <p:cNvSpPr txBox="1"/>
          <p:nvPr/>
        </p:nvSpPr>
        <p:spPr>
          <a:xfrm>
            <a:off x="4362449" y="2038350"/>
            <a:ext cx="3133725" cy="584775"/>
          </a:xfrm>
          <a:prstGeom prst="rect">
            <a:avLst/>
          </a:prstGeom>
          <a:noFill/>
        </p:spPr>
        <p:txBody>
          <a:bodyPr wrap="square" rtlCol="0">
            <a:spAutoFit/>
          </a:bodyPr>
          <a:lstStyle/>
          <a:p>
            <a:r>
              <a:rPr lang="en-US" sz="3200" dirty="0" err="1">
                <a:solidFill>
                  <a:srgbClr val="FF0000"/>
                </a:solidFill>
              </a:rPr>
              <a:t>tiết</a:t>
            </a:r>
            <a:r>
              <a:rPr lang="en-US" sz="3200" dirty="0">
                <a:solidFill>
                  <a:srgbClr val="FF0000"/>
                </a:solidFill>
              </a:rPr>
              <a:t> </a:t>
            </a:r>
            <a:r>
              <a:rPr lang="en-US" sz="3200" dirty="0" err="1">
                <a:solidFill>
                  <a:srgbClr val="FF0000"/>
                </a:solidFill>
              </a:rPr>
              <a:t>kiệm</a:t>
            </a:r>
            <a:r>
              <a:rPr lang="en-US" sz="3200" dirty="0">
                <a:solidFill>
                  <a:srgbClr val="FF0000"/>
                </a:solidFill>
              </a:rPr>
              <a:t> </a:t>
            </a:r>
            <a:r>
              <a:rPr lang="en-US" sz="3200" dirty="0" err="1">
                <a:solidFill>
                  <a:srgbClr val="FF0000"/>
                </a:solidFill>
              </a:rPr>
              <a:t>nước</a:t>
            </a:r>
            <a:r>
              <a:rPr lang="en-US" sz="3200" dirty="0">
                <a:solidFill>
                  <a:srgbClr val="FF0000"/>
                </a:solidFill>
              </a:rPr>
              <a:t>,</a:t>
            </a:r>
          </a:p>
        </p:txBody>
      </p:sp>
      <p:sp>
        <p:nvSpPr>
          <p:cNvPr id="21" name="TextBox 20">
            <a:extLst>
              <a:ext uri="{FF2B5EF4-FFF2-40B4-BE49-F238E27FC236}">
                <a16:creationId xmlns:a16="http://schemas.microsoft.com/office/drawing/2014/main" id="{31A9E1CC-76CC-6E1C-F813-CEDCB2B68FDA}"/>
              </a:ext>
            </a:extLst>
          </p:cNvPr>
          <p:cNvSpPr txBox="1"/>
          <p:nvPr/>
        </p:nvSpPr>
        <p:spPr>
          <a:xfrm>
            <a:off x="4391024" y="2657475"/>
            <a:ext cx="3133725" cy="1077218"/>
          </a:xfrm>
          <a:prstGeom prst="rect">
            <a:avLst/>
          </a:prstGeom>
          <a:noFill/>
        </p:spPr>
        <p:txBody>
          <a:bodyPr wrap="square" rtlCol="0">
            <a:spAutoFit/>
          </a:bodyPr>
          <a:lstStyle/>
          <a:p>
            <a:r>
              <a:rPr lang="en-US" sz="3200" dirty="0" err="1">
                <a:solidFill>
                  <a:srgbClr val="FF0000"/>
                </a:solidFill>
              </a:rPr>
              <a:t>bảo</a:t>
            </a:r>
            <a:r>
              <a:rPr lang="en-US" sz="3200" dirty="0">
                <a:solidFill>
                  <a:srgbClr val="FF0000"/>
                </a:solidFill>
              </a:rPr>
              <a:t> </a:t>
            </a:r>
            <a:r>
              <a:rPr lang="en-US" sz="3200" dirty="0" err="1">
                <a:solidFill>
                  <a:srgbClr val="FF0000"/>
                </a:solidFill>
              </a:rPr>
              <a:t>vệ</a:t>
            </a:r>
            <a:r>
              <a:rPr lang="en-US" sz="3200" dirty="0">
                <a:solidFill>
                  <a:srgbClr val="FF0000"/>
                </a:solidFill>
              </a:rPr>
              <a:t> </a:t>
            </a:r>
            <a:r>
              <a:rPr lang="en-US" sz="3200" dirty="0" err="1">
                <a:solidFill>
                  <a:srgbClr val="FF0000"/>
                </a:solidFill>
              </a:rPr>
              <a:t>động</a:t>
            </a:r>
            <a:r>
              <a:rPr lang="en-US" sz="3200" dirty="0">
                <a:solidFill>
                  <a:srgbClr val="FF0000"/>
                </a:solidFill>
              </a:rPr>
              <a:t> </a:t>
            </a:r>
            <a:r>
              <a:rPr lang="en-US" sz="3200" dirty="0" err="1">
                <a:solidFill>
                  <a:srgbClr val="FF0000"/>
                </a:solidFill>
              </a:rPr>
              <a:t>vật</a:t>
            </a:r>
            <a:r>
              <a:rPr lang="en-US" sz="3200" dirty="0">
                <a:solidFill>
                  <a:srgbClr val="FF0000"/>
                </a:solidFill>
              </a:rPr>
              <a:t> </a:t>
            </a:r>
            <a:r>
              <a:rPr lang="en-US" sz="3200" dirty="0" err="1">
                <a:solidFill>
                  <a:srgbClr val="FF0000"/>
                </a:solidFill>
              </a:rPr>
              <a:t>hoang</a:t>
            </a:r>
            <a:r>
              <a:rPr lang="en-US" sz="3200" dirty="0">
                <a:solidFill>
                  <a:srgbClr val="FF0000"/>
                </a:solidFill>
              </a:rPr>
              <a:t> </a:t>
            </a:r>
            <a:r>
              <a:rPr lang="en-US" sz="3200" dirty="0" err="1">
                <a:solidFill>
                  <a:srgbClr val="FF0000"/>
                </a:solidFill>
              </a:rPr>
              <a:t>dã</a:t>
            </a:r>
            <a:r>
              <a:rPr lang="en-US" sz="3200" dirty="0">
                <a:solidFill>
                  <a:srgbClr val="FF0000"/>
                </a:solidFill>
              </a:rPr>
              <a:t>, </a:t>
            </a:r>
          </a:p>
        </p:txBody>
      </p:sp>
      <p:sp>
        <p:nvSpPr>
          <p:cNvPr id="22" name="TextBox 21">
            <a:extLst>
              <a:ext uri="{FF2B5EF4-FFF2-40B4-BE49-F238E27FC236}">
                <a16:creationId xmlns:a16="http://schemas.microsoft.com/office/drawing/2014/main" id="{16E8A87D-507B-4464-2DE1-C4D19C0985C4}"/>
              </a:ext>
            </a:extLst>
          </p:cNvPr>
          <p:cNvSpPr txBox="1"/>
          <p:nvPr/>
        </p:nvSpPr>
        <p:spPr>
          <a:xfrm>
            <a:off x="6067424" y="3143250"/>
            <a:ext cx="3133725" cy="584775"/>
          </a:xfrm>
          <a:prstGeom prst="rect">
            <a:avLst/>
          </a:prstGeom>
          <a:noFill/>
        </p:spPr>
        <p:txBody>
          <a:bodyPr wrap="square" rtlCol="0">
            <a:spAutoFit/>
          </a:bodyPr>
          <a:lstStyle/>
          <a:p>
            <a:r>
              <a:rPr lang="en-US" sz="3200" dirty="0" err="1">
                <a:solidFill>
                  <a:srgbClr val="FF0000"/>
                </a:solidFill>
              </a:rPr>
              <a:t>trồng</a:t>
            </a:r>
            <a:r>
              <a:rPr lang="en-US" sz="3200" dirty="0">
                <a:solidFill>
                  <a:srgbClr val="FF0000"/>
                </a:solidFill>
              </a:rPr>
              <a:t> </a:t>
            </a:r>
            <a:r>
              <a:rPr lang="en-US" sz="3200" dirty="0" err="1">
                <a:solidFill>
                  <a:srgbClr val="FF0000"/>
                </a:solidFill>
              </a:rPr>
              <a:t>rừng</a:t>
            </a:r>
            <a:endParaRPr lang="en-US" sz="3200" dirty="0">
              <a:solidFill>
                <a:srgbClr val="FF0000"/>
              </a:solidFill>
            </a:endParaRPr>
          </a:p>
        </p:txBody>
      </p:sp>
      <p:sp>
        <p:nvSpPr>
          <p:cNvPr id="23" name="TextBox 22">
            <a:extLst>
              <a:ext uri="{FF2B5EF4-FFF2-40B4-BE49-F238E27FC236}">
                <a16:creationId xmlns:a16="http://schemas.microsoft.com/office/drawing/2014/main" id="{976A86EF-D2BA-0122-B597-0B8132505D78}"/>
              </a:ext>
            </a:extLst>
          </p:cNvPr>
          <p:cNvSpPr txBox="1"/>
          <p:nvPr/>
        </p:nvSpPr>
        <p:spPr>
          <a:xfrm>
            <a:off x="4467224" y="3762375"/>
            <a:ext cx="3133725" cy="584775"/>
          </a:xfrm>
          <a:prstGeom prst="rect">
            <a:avLst/>
          </a:prstGeom>
          <a:noFill/>
        </p:spPr>
        <p:txBody>
          <a:bodyPr wrap="square" rtlCol="0">
            <a:spAutoFit/>
          </a:bodyPr>
          <a:lstStyle/>
          <a:p>
            <a:r>
              <a:rPr lang="en-US" sz="3200" dirty="0" err="1">
                <a:solidFill>
                  <a:srgbClr val="FF0000"/>
                </a:solidFill>
              </a:rPr>
              <a:t>sa</a:t>
            </a:r>
            <a:r>
              <a:rPr lang="en-US" sz="3200" dirty="0">
                <a:solidFill>
                  <a:srgbClr val="FF0000"/>
                </a:solidFill>
              </a:rPr>
              <a:t> </a:t>
            </a:r>
            <a:r>
              <a:rPr lang="en-US" sz="3200" dirty="0" err="1">
                <a:solidFill>
                  <a:srgbClr val="FF0000"/>
                </a:solidFill>
              </a:rPr>
              <a:t>mạc</a:t>
            </a:r>
            <a:endParaRPr lang="en-US" sz="3200" dirty="0">
              <a:solidFill>
                <a:srgbClr val="FF0000"/>
              </a:solidFill>
            </a:endParaRPr>
          </a:p>
        </p:txBody>
      </p:sp>
      <p:sp>
        <p:nvSpPr>
          <p:cNvPr id="24" name="TextBox 23">
            <a:extLst>
              <a:ext uri="{FF2B5EF4-FFF2-40B4-BE49-F238E27FC236}">
                <a16:creationId xmlns:a16="http://schemas.microsoft.com/office/drawing/2014/main" id="{FAEC6412-8DE9-3622-E9CC-2967A47F1173}"/>
              </a:ext>
            </a:extLst>
          </p:cNvPr>
          <p:cNvSpPr txBox="1"/>
          <p:nvPr/>
        </p:nvSpPr>
        <p:spPr>
          <a:xfrm>
            <a:off x="7991475" y="2162175"/>
            <a:ext cx="1990726" cy="584775"/>
          </a:xfrm>
          <a:prstGeom prst="rect">
            <a:avLst/>
          </a:prstGeom>
          <a:noFill/>
        </p:spPr>
        <p:txBody>
          <a:bodyPr wrap="square" rtlCol="0">
            <a:spAutoFit/>
          </a:bodyPr>
          <a:lstStyle/>
          <a:p>
            <a:r>
              <a:rPr lang="en-US" sz="3200" dirty="0" err="1">
                <a:solidFill>
                  <a:srgbClr val="FF0000"/>
                </a:solidFill>
              </a:rPr>
              <a:t>phá</a:t>
            </a:r>
            <a:r>
              <a:rPr lang="en-US" sz="3200" dirty="0">
                <a:solidFill>
                  <a:srgbClr val="FF0000"/>
                </a:solidFill>
              </a:rPr>
              <a:t> </a:t>
            </a:r>
            <a:r>
              <a:rPr lang="en-US" sz="3200" dirty="0" err="1">
                <a:solidFill>
                  <a:srgbClr val="FF0000"/>
                </a:solidFill>
              </a:rPr>
              <a:t>rừng</a:t>
            </a:r>
            <a:r>
              <a:rPr lang="en-US" sz="3200" dirty="0">
                <a:solidFill>
                  <a:srgbClr val="FF0000"/>
                </a:solidFill>
              </a:rPr>
              <a:t>,</a:t>
            </a:r>
          </a:p>
        </p:txBody>
      </p:sp>
      <p:sp>
        <p:nvSpPr>
          <p:cNvPr id="25" name="TextBox 24">
            <a:extLst>
              <a:ext uri="{FF2B5EF4-FFF2-40B4-BE49-F238E27FC236}">
                <a16:creationId xmlns:a16="http://schemas.microsoft.com/office/drawing/2014/main" id="{09FEF219-4368-BE7C-6AAE-51AF601E0064}"/>
              </a:ext>
            </a:extLst>
          </p:cNvPr>
          <p:cNvSpPr txBox="1"/>
          <p:nvPr/>
        </p:nvSpPr>
        <p:spPr>
          <a:xfrm>
            <a:off x="7991475" y="2705100"/>
            <a:ext cx="3543300" cy="584775"/>
          </a:xfrm>
          <a:prstGeom prst="rect">
            <a:avLst/>
          </a:prstGeom>
          <a:noFill/>
        </p:spPr>
        <p:txBody>
          <a:bodyPr wrap="square" rtlCol="0">
            <a:spAutoFit/>
          </a:bodyPr>
          <a:lstStyle/>
          <a:p>
            <a:r>
              <a:rPr lang="en-US" sz="3200" dirty="0" err="1">
                <a:solidFill>
                  <a:srgbClr val="FF0000"/>
                </a:solidFill>
              </a:rPr>
              <a:t>sử</a:t>
            </a:r>
            <a:r>
              <a:rPr lang="en-US" sz="3200" dirty="0">
                <a:solidFill>
                  <a:srgbClr val="FF0000"/>
                </a:solidFill>
              </a:rPr>
              <a:t> </a:t>
            </a:r>
            <a:r>
              <a:rPr lang="en-US" sz="3200" dirty="0" err="1">
                <a:solidFill>
                  <a:srgbClr val="FF0000"/>
                </a:solidFill>
              </a:rPr>
              <a:t>dụng</a:t>
            </a:r>
            <a:r>
              <a:rPr lang="en-US" sz="3200" dirty="0">
                <a:solidFill>
                  <a:srgbClr val="FF0000"/>
                </a:solidFill>
              </a:rPr>
              <a:t> </a:t>
            </a:r>
            <a:r>
              <a:rPr lang="en-US" sz="3200" dirty="0" err="1">
                <a:solidFill>
                  <a:srgbClr val="FF0000"/>
                </a:solidFill>
              </a:rPr>
              <a:t>túi</a:t>
            </a:r>
            <a:r>
              <a:rPr lang="en-US" sz="3200" dirty="0">
                <a:solidFill>
                  <a:srgbClr val="FF0000"/>
                </a:solidFill>
              </a:rPr>
              <a:t> </a:t>
            </a:r>
            <a:r>
              <a:rPr lang="en-US" sz="3200" dirty="0" err="1">
                <a:solidFill>
                  <a:srgbClr val="FF0000"/>
                </a:solidFill>
              </a:rPr>
              <a:t>ni</a:t>
            </a:r>
            <a:r>
              <a:rPr lang="en-US" sz="3200" dirty="0">
                <a:solidFill>
                  <a:srgbClr val="FF0000"/>
                </a:solidFill>
              </a:rPr>
              <a:t> </a:t>
            </a:r>
            <a:r>
              <a:rPr lang="en-US" sz="3200" dirty="0" err="1">
                <a:solidFill>
                  <a:srgbClr val="FF0000"/>
                </a:solidFill>
              </a:rPr>
              <a:t>lông</a:t>
            </a:r>
            <a:r>
              <a:rPr lang="en-US" sz="3200" dirty="0">
                <a:solidFill>
                  <a:srgbClr val="FF0000"/>
                </a:solidFill>
              </a:rPr>
              <a:t>,</a:t>
            </a:r>
          </a:p>
        </p:txBody>
      </p:sp>
      <p:sp>
        <p:nvSpPr>
          <p:cNvPr id="26" name="TextBox 25">
            <a:extLst>
              <a:ext uri="{FF2B5EF4-FFF2-40B4-BE49-F238E27FC236}">
                <a16:creationId xmlns:a16="http://schemas.microsoft.com/office/drawing/2014/main" id="{229DCB62-EF05-61C5-2491-695878AD3D58}"/>
              </a:ext>
            </a:extLst>
          </p:cNvPr>
          <p:cNvSpPr txBox="1"/>
          <p:nvPr/>
        </p:nvSpPr>
        <p:spPr>
          <a:xfrm>
            <a:off x="8029575" y="3324225"/>
            <a:ext cx="3543300" cy="584775"/>
          </a:xfrm>
          <a:prstGeom prst="rect">
            <a:avLst/>
          </a:prstGeom>
          <a:noFill/>
        </p:spPr>
        <p:txBody>
          <a:bodyPr wrap="square" rtlCol="0">
            <a:spAutoFit/>
          </a:bodyPr>
          <a:lstStyle/>
          <a:p>
            <a:r>
              <a:rPr lang="en-US" sz="3200" dirty="0" err="1">
                <a:solidFill>
                  <a:srgbClr val="FF0000"/>
                </a:solidFill>
              </a:rPr>
              <a:t>lãng</a:t>
            </a:r>
            <a:r>
              <a:rPr lang="en-US" sz="3200" dirty="0">
                <a:solidFill>
                  <a:srgbClr val="FF0000"/>
                </a:solidFill>
              </a:rPr>
              <a:t> </a:t>
            </a:r>
            <a:r>
              <a:rPr lang="en-US" sz="3200" dirty="0" err="1">
                <a:solidFill>
                  <a:srgbClr val="FF0000"/>
                </a:solidFill>
              </a:rPr>
              <a:t>phí</a:t>
            </a:r>
            <a:r>
              <a:rPr lang="en-US" sz="3200" dirty="0">
                <a:solidFill>
                  <a:srgbClr val="FF0000"/>
                </a:solidFill>
              </a:rPr>
              <a:t> </a:t>
            </a:r>
            <a:r>
              <a:rPr lang="en-US" sz="3200" dirty="0" err="1">
                <a:solidFill>
                  <a:srgbClr val="FF0000"/>
                </a:solidFill>
              </a:rPr>
              <a:t>nước</a:t>
            </a:r>
            <a:endParaRPr lang="en-US" sz="3200" dirty="0">
              <a:solidFill>
                <a:srgbClr val="FF0000"/>
              </a:solidFill>
            </a:endParaRPr>
          </a:p>
        </p:txBody>
      </p:sp>
    </p:spTree>
    <p:extLst>
      <p:ext uri="{BB962C8B-B14F-4D97-AF65-F5344CB8AC3E}">
        <p14:creationId xmlns:p14="http://schemas.microsoft.com/office/powerpoint/2010/main" val="10984798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down)">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animEffect transition="in" filter="wipe(down)">
                                      <p:cBhvr>
                                        <p:cTn id="17" dur="500"/>
                                        <p:tgtEl>
                                          <p:spTgt spid="1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5">
                                            <p:txEl>
                                              <p:pRg st="0" end="0"/>
                                            </p:txEl>
                                          </p:spTgt>
                                        </p:tgtEl>
                                        <p:attrNameLst>
                                          <p:attrName>style.visibility</p:attrName>
                                        </p:attrNameLst>
                                      </p:cBhvr>
                                      <p:to>
                                        <p:strVal val="visible"/>
                                      </p:to>
                                    </p:set>
                                    <p:animEffect transition="in" filter="wipe(down)">
                                      <p:cBhvr>
                                        <p:cTn id="22" dur="500"/>
                                        <p:tgtEl>
                                          <p:spTgt spid="1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6">
                                            <p:txEl>
                                              <p:pRg st="0" end="0"/>
                                            </p:txEl>
                                          </p:spTgt>
                                        </p:tgtEl>
                                        <p:attrNameLst>
                                          <p:attrName>style.visibility</p:attrName>
                                        </p:attrNameLst>
                                      </p:cBhvr>
                                      <p:to>
                                        <p:strVal val="visible"/>
                                      </p:to>
                                    </p:set>
                                    <p:animEffect transition="in" filter="wipe(down)">
                                      <p:cBhvr>
                                        <p:cTn id="27" dur="500"/>
                                        <p:tgtEl>
                                          <p:spTgt spid="1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7">
                                            <p:txEl>
                                              <p:pRg st="0" end="0"/>
                                            </p:txEl>
                                          </p:spTgt>
                                        </p:tgtEl>
                                        <p:attrNameLst>
                                          <p:attrName>style.visibility</p:attrName>
                                        </p:attrNameLst>
                                      </p:cBhvr>
                                      <p:to>
                                        <p:strVal val="visible"/>
                                      </p:to>
                                    </p:set>
                                    <p:animEffect transition="in" filter="wipe(down)">
                                      <p:cBhvr>
                                        <p:cTn id="32" dur="500"/>
                                        <p:tgtEl>
                                          <p:spTgt spid="17">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8">
                                            <p:txEl>
                                              <p:pRg st="0" end="0"/>
                                            </p:txEl>
                                          </p:spTgt>
                                        </p:tgtEl>
                                        <p:attrNameLst>
                                          <p:attrName>style.visibility</p:attrName>
                                        </p:attrNameLst>
                                      </p:cBhvr>
                                      <p:to>
                                        <p:strVal val="visible"/>
                                      </p:to>
                                    </p:set>
                                    <p:animEffect transition="in" filter="wipe(down)">
                                      <p:cBhvr>
                                        <p:cTn id="37" dur="500"/>
                                        <p:tgtEl>
                                          <p:spTgt spid="18">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9">
                                            <p:txEl>
                                              <p:pRg st="0" end="0"/>
                                            </p:txEl>
                                          </p:spTgt>
                                        </p:tgtEl>
                                        <p:attrNameLst>
                                          <p:attrName>style.visibility</p:attrName>
                                        </p:attrNameLst>
                                      </p:cBhvr>
                                      <p:to>
                                        <p:strVal val="visible"/>
                                      </p:to>
                                    </p:set>
                                    <p:animEffect transition="in" filter="wipe(down)">
                                      <p:cBhvr>
                                        <p:cTn id="42" dur="500"/>
                                        <p:tgtEl>
                                          <p:spTgt spid="19">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0">
                                            <p:txEl>
                                              <p:pRg st="0" end="0"/>
                                            </p:txEl>
                                          </p:spTgt>
                                        </p:tgtEl>
                                        <p:attrNameLst>
                                          <p:attrName>style.visibility</p:attrName>
                                        </p:attrNameLst>
                                      </p:cBhvr>
                                      <p:to>
                                        <p:strVal val="visible"/>
                                      </p:to>
                                    </p:set>
                                    <p:animEffect transition="in" filter="wipe(down)">
                                      <p:cBhvr>
                                        <p:cTn id="47" dur="500"/>
                                        <p:tgtEl>
                                          <p:spTgt spid="20">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21">
                                            <p:txEl>
                                              <p:pRg st="0" end="0"/>
                                            </p:txEl>
                                          </p:spTgt>
                                        </p:tgtEl>
                                        <p:attrNameLst>
                                          <p:attrName>style.visibility</p:attrName>
                                        </p:attrNameLst>
                                      </p:cBhvr>
                                      <p:to>
                                        <p:strVal val="visible"/>
                                      </p:to>
                                    </p:set>
                                    <p:animEffect transition="in" filter="wipe(down)">
                                      <p:cBhvr>
                                        <p:cTn id="52" dur="500"/>
                                        <p:tgtEl>
                                          <p:spTgt spid="21">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22">
                                            <p:txEl>
                                              <p:pRg st="0" end="0"/>
                                            </p:txEl>
                                          </p:spTgt>
                                        </p:tgtEl>
                                        <p:attrNameLst>
                                          <p:attrName>style.visibility</p:attrName>
                                        </p:attrNameLst>
                                      </p:cBhvr>
                                      <p:to>
                                        <p:strVal val="visible"/>
                                      </p:to>
                                    </p:set>
                                    <p:animEffect transition="in" filter="wipe(down)">
                                      <p:cBhvr>
                                        <p:cTn id="57" dur="500"/>
                                        <p:tgtEl>
                                          <p:spTgt spid="22">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23">
                                            <p:txEl>
                                              <p:pRg st="0" end="0"/>
                                            </p:txEl>
                                          </p:spTgt>
                                        </p:tgtEl>
                                        <p:attrNameLst>
                                          <p:attrName>style.visibility</p:attrName>
                                        </p:attrNameLst>
                                      </p:cBhvr>
                                      <p:to>
                                        <p:strVal val="visible"/>
                                      </p:to>
                                    </p:set>
                                    <p:animEffect transition="in" filter="wipe(down)">
                                      <p:cBhvr>
                                        <p:cTn id="62" dur="500"/>
                                        <p:tgtEl>
                                          <p:spTgt spid="23">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24">
                                            <p:txEl>
                                              <p:pRg st="0" end="0"/>
                                            </p:txEl>
                                          </p:spTgt>
                                        </p:tgtEl>
                                        <p:attrNameLst>
                                          <p:attrName>style.visibility</p:attrName>
                                        </p:attrNameLst>
                                      </p:cBhvr>
                                      <p:to>
                                        <p:strVal val="visible"/>
                                      </p:to>
                                    </p:set>
                                    <p:animEffect transition="in" filter="wipe(down)">
                                      <p:cBhvr>
                                        <p:cTn id="67" dur="500"/>
                                        <p:tgtEl>
                                          <p:spTgt spid="24">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nodeType="clickEffect">
                                  <p:stCondLst>
                                    <p:cond delay="0"/>
                                  </p:stCondLst>
                                  <p:childTnLst>
                                    <p:set>
                                      <p:cBhvr>
                                        <p:cTn id="71" dur="1" fill="hold">
                                          <p:stCondLst>
                                            <p:cond delay="0"/>
                                          </p:stCondLst>
                                        </p:cTn>
                                        <p:tgtEl>
                                          <p:spTgt spid="25">
                                            <p:txEl>
                                              <p:pRg st="0" end="0"/>
                                            </p:txEl>
                                          </p:spTgt>
                                        </p:tgtEl>
                                        <p:attrNameLst>
                                          <p:attrName>style.visibility</p:attrName>
                                        </p:attrNameLst>
                                      </p:cBhvr>
                                      <p:to>
                                        <p:strVal val="visible"/>
                                      </p:to>
                                    </p:set>
                                    <p:animEffect transition="in" filter="wipe(down)">
                                      <p:cBhvr>
                                        <p:cTn id="72" dur="500"/>
                                        <p:tgtEl>
                                          <p:spTgt spid="25">
                                            <p:txEl>
                                              <p:pRg st="0" end="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nodeType="clickEffect">
                                  <p:stCondLst>
                                    <p:cond delay="0"/>
                                  </p:stCondLst>
                                  <p:childTnLst>
                                    <p:set>
                                      <p:cBhvr>
                                        <p:cTn id="76" dur="1" fill="hold">
                                          <p:stCondLst>
                                            <p:cond delay="0"/>
                                          </p:stCondLst>
                                        </p:cTn>
                                        <p:tgtEl>
                                          <p:spTgt spid="26">
                                            <p:txEl>
                                              <p:pRg st="0" end="0"/>
                                            </p:txEl>
                                          </p:spTgt>
                                        </p:tgtEl>
                                        <p:attrNameLst>
                                          <p:attrName>style.visibility</p:attrName>
                                        </p:attrNameLst>
                                      </p:cBhvr>
                                      <p:to>
                                        <p:strVal val="visible"/>
                                      </p:to>
                                    </p:set>
                                    <p:animEffect transition="in" filter="wipe(down)">
                                      <p:cBhvr>
                                        <p:cTn id="77"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7108C413-85AF-462E-A7DD-A2DB25426F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3825" y="-2663826"/>
            <a:ext cx="6864349" cy="12192000"/>
          </a:xfrm>
          <a:prstGeom prst="rect">
            <a:avLst/>
          </a:prstGeom>
        </p:spPr>
      </p:pic>
      <p:pic>
        <p:nvPicPr>
          <p:cNvPr id="1028" name="Picture 4">
            <a:extLst>
              <a:ext uri="{FF2B5EF4-FFF2-40B4-BE49-F238E27FC236}">
                <a16:creationId xmlns:a16="http://schemas.microsoft.com/office/drawing/2014/main" id="{0CB206A2-6EA9-413A-8FBF-E3B3BA724B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7478" y="447480"/>
            <a:ext cx="6675120" cy="6675120"/>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5">
            <a:extLst>
              <a:ext uri="{FF2B5EF4-FFF2-40B4-BE49-F238E27FC236}">
                <a16:creationId xmlns:a16="http://schemas.microsoft.com/office/drawing/2014/main" id="{01294B5F-97CA-412E-B1A5-112FEAF2F5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9440" y="5117679"/>
            <a:ext cx="12610875" cy="1508663"/>
          </a:xfrm>
          <a:prstGeom prst="rect">
            <a:avLst/>
          </a:prstGeom>
        </p:spPr>
      </p:pic>
      <p:pic>
        <p:nvPicPr>
          <p:cNvPr id="7" name="图片 6">
            <a:extLst>
              <a:ext uri="{FF2B5EF4-FFF2-40B4-BE49-F238E27FC236}">
                <a16:creationId xmlns:a16="http://schemas.microsoft.com/office/drawing/2014/main" id="{177A8918-5823-4489-B075-F21FFAB602D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63503" y="4468018"/>
            <a:ext cx="3016250" cy="1991311"/>
          </a:xfrm>
          <a:prstGeom prst="rect">
            <a:avLst/>
          </a:prstGeom>
        </p:spPr>
      </p:pic>
      <p:pic>
        <p:nvPicPr>
          <p:cNvPr id="11" name="图片 10">
            <a:extLst>
              <a:ext uri="{FF2B5EF4-FFF2-40B4-BE49-F238E27FC236}">
                <a16:creationId xmlns:a16="http://schemas.microsoft.com/office/drawing/2014/main" id="{2C864A91-7654-44E3-94D6-E6476FE9568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376362"/>
            <a:ext cx="4164320" cy="6249980"/>
          </a:xfrm>
          <a:prstGeom prst="rect">
            <a:avLst/>
          </a:prstGeom>
        </p:spPr>
      </p:pic>
      <p:pic>
        <p:nvPicPr>
          <p:cNvPr id="8" name="图片 7">
            <a:extLst>
              <a:ext uri="{FF2B5EF4-FFF2-40B4-BE49-F238E27FC236}">
                <a16:creationId xmlns:a16="http://schemas.microsoft.com/office/drawing/2014/main" id="{0080978C-E40F-468C-838D-D9314A4D83D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9100" y="5269006"/>
            <a:ext cx="12807547" cy="1678850"/>
          </a:xfrm>
          <a:prstGeom prst="rect">
            <a:avLst/>
          </a:prstGeom>
        </p:spPr>
      </p:pic>
      <p:pic>
        <p:nvPicPr>
          <p:cNvPr id="12" name="图片 11">
            <a:extLst>
              <a:ext uri="{FF2B5EF4-FFF2-40B4-BE49-F238E27FC236}">
                <a16:creationId xmlns:a16="http://schemas.microsoft.com/office/drawing/2014/main" id="{2F9738BD-B849-48BD-82FA-29B4B9C4BAF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842611" flipH="1">
            <a:off x="8703397" y="-340530"/>
            <a:ext cx="3165928" cy="1576021"/>
          </a:xfrm>
          <a:prstGeom prst="rect">
            <a:avLst/>
          </a:prstGeom>
        </p:spPr>
      </p:pic>
      <p:pic>
        <p:nvPicPr>
          <p:cNvPr id="13" name="图片 12">
            <a:extLst>
              <a:ext uri="{FF2B5EF4-FFF2-40B4-BE49-F238E27FC236}">
                <a16:creationId xmlns:a16="http://schemas.microsoft.com/office/drawing/2014/main" id="{75747547-76A4-446D-8139-F1B1164BA2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890016" y="661431"/>
            <a:ext cx="1162453" cy="849485"/>
          </a:xfrm>
          <a:prstGeom prst="rect">
            <a:avLst/>
          </a:prstGeom>
        </p:spPr>
      </p:pic>
      <p:pic>
        <p:nvPicPr>
          <p:cNvPr id="2" name="Picture 1">
            <a:extLst>
              <a:ext uri="{FF2B5EF4-FFF2-40B4-BE49-F238E27FC236}">
                <a16:creationId xmlns:a16="http://schemas.microsoft.com/office/drawing/2014/main" id="{FED3130A-7F67-412E-948D-DF33F1015F2B}"/>
              </a:ext>
            </a:extLst>
          </p:cNvPr>
          <p:cNvPicPr>
            <a:picLocks noChangeAspect="1"/>
          </p:cNvPicPr>
          <p:nvPr/>
        </p:nvPicPr>
        <p:blipFill>
          <a:blip r:embed="rId11"/>
          <a:stretch>
            <a:fillRect/>
          </a:stretch>
        </p:blipFill>
        <p:spPr>
          <a:xfrm>
            <a:off x="6472768" y="1688001"/>
            <a:ext cx="3316511" cy="2780017"/>
          </a:xfrm>
          <a:prstGeom prst="rect">
            <a:avLst/>
          </a:prstGeom>
        </p:spPr>
      </p:pic>
    </p:spTree>
    <p:extLst>
      <p:ext uri="{BB962C8B-B14F-4D97-AF65-F5344CB8AC3E}">
        <p14:creationId xmlns:p14="http://schemas.microsoft.com/office/powerpoint/2010/main" val="22986038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nodeType="withEffect">
                                  <p:stCondLst>
                                    <p:cond delay="25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53" presetClass="entr" presetSubtype="16" fill="hold" nodeType="withEffect">
                                  <p:stCondLst>
                                    <p:cond delay="250"/>
                                  </p:stCondLst>
                                  <p:childTnLst>
                                    <p:set>
                                      <p:cBhvr>
                                        <p:cTn id="15" dur="1" fill="hold">
                                          <p:stCondLst>
                                            <p:cond delay="0"/>
                                          </p:stCondLst>
                                        </p:cTn>
                                        <p:tgtEl>
                                          <p:spTgt spid="11"/>
                                        </p:tgtEl>
                                        <p:attrNameLst>
                                          <p:attrName>style.visibility</p:attrName>
                                        </p:attrNameLst>
                                      </p:cBhvr>
                                      <p:to>
                                        <p:strVal val="visible"/>
                                      </p:to>
                                    </p:set>
                                    <p:anim calcmode="lin" valueType="num">
                                      <p:cBhvr>
                                        <p:cTn id="16" dur="500" fill="hold"/>
                                        <p:tgtEl>
                                          <p:spTgt spid="11"/>
                                        </p:tgtEl>
                                        <p:attrNameLst>
                                          <p:attrName>ppt_w</p:attrName>
                                        </p:attrNameLst>
                                      </p:cBhvr>
                                      <p:tavLst>
                                        <p:tav tm="0">
                                          <p:val>
                                            <p:fltVal val="0"/>
                                          </p:val>
                                        </p:tav>
                                        <p:tav tm="100000">
                                          <p:val>
                                            <p:strVal val="#ppt_w"/>
                                          </p:val>
                                        </p:tav>
                                      </p:tavLst>
                                    </p:anim>
                                    <p:anim calcmode="lin" valueType="num">
                                      <p:cBhvr>
                                        <p:cTn id="17" dur="500" fill="hold"/>
                                        <p:tgtEl>
                                          <p:spTgt spid="11"/>
                                        </p:tgtEl>
                                        <p:attrNameLst>
                                          <p:attrName>ppt_h</p:attrName>
                                        </p:attrNameLst>
                                      </p:cBhvr>
                                      <p:tavLst>
                                        <p:tav tm="0">
                                          <p:val>
                                            <p:fltVal val="0"/>
                                          </p:val>
                                        </p:tav>
                                        <p:tav tm="100000">
                                          <p:val>
                                            <p:strVal val="#ppt_h"/>
                                          </p:val>
                                        </p:tav>
                                      </p:tavLst>
                                    </p:anim>
                                    <p:animEffect transition="in" filter="fade">
                                      <p:cBhvr>
                                        <p:cTn id="18" dur="500"/>
                                        <p:tgtEl>
                                          <p:spTgt spid="11"/>
                                        </p:tgtEl>
                                      </p:cBhvr>
                                    </p:animEffect>
                                  </p:childTnLst>
                                </p:cTn>
                              </p:par>
                              <p:par>
                                <p:cTn id="19" presetID="2" presetClass="entr" presetSubtype="2" fill="hold" nodeType="withEffect">
                                  <p:stCondLst>
                                    <p:cond delay="50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1+#ppt_w/2"/>
                                          </p:val>
                                        </p:tav>
                                        <p:tav tm="100000">
                                          <p:val>
                                            <p:strVal val="#ppt_x"/>
                                          </p:val>
                                        </p:tav>
                                      </p:tavLst>
                                    </p:anim>
                                    <p:anim calcmode="lin" valueType="num">
                                      <p:cBhvr additive="base">
                                        <p:cTn id="22" dur="500" fill="hold"/>
                                        <p:tgtEl>
                                          <p:spTgt spid="13"/>
                                        </p:tgtEl>
                                        <p:attrNameLst>
                                          <p:attrName>ppt_y</p:attrName>
                                        </p:attrNameLst>
                                      </p:cBhvr>
                                      <p:tavLst>
                                        <p:tav tm="0">
                                          <p:val>
                                            <p:strVal val="#ppt_y"/>
                                          </p:val>
                                        </p:tav>
                                        <p:tav tm="100000">
                                          <p:val>
                                            <p:strVal val="#ppt_y"/>
                                          </p:val>
                                        </p:tav>
                                      </p:tavLst>
                                    </p:anim>
                                  </p:childTnLst>
                                </p:cTn>
                              </p:par>
                              <p:par>
                                <p:cTn id="23" presetID="22" presetClass="entr" presetSubtype="2" fill="hold" nodeType="withEffect">
                                  <p:stCondLst>
                                    <p:cond delay="500"/>
                                  </p:stCondLst>
                                  <p:childTnLst>
                                    <p:set>
                                      <p:cBhvr>
                                        <p:cTn id="24" dur="1" fill="hold">
                                          <p:stCondLst>
                                            <p:cond delay="0"/>
                                          </p:stCondLst>
                                        </p:cTn>
                                        <p:tgtEl>
                                          <p:spTgt spid="12"/>
                                        </p:tgtEl>
                                        <p:attrNameLst>
                                          <p:attrName>style.visibility</p:attrName>
                                        </p:attrNameLst>
                                      </p:cBhvr>
                                      <p:to>
                                        <p:strVal val="visible"/>
                                      </p:to>
                                    </p:set>
                                    <p:animEffect transition="in" filter="wipe(right)">
                                      <p:cBhvr>
                                        <p:cTn id="25" dur="500"/>
                                        <p:tgtEl>
                                          <p:spTgt spid="12"/>
                                        </p:tgtEl>
                                      </p:cBhvr>
                                    </p:animEffect>
                                  </p:childTnLst>
                                </p:cTn>
                              </p:par>
                            </p:childTnLst>
                          </p:cTn>
                        </p:par>
                        <p:par>
                          <p:cTn id="26" fill="hold">
                            <p:stCondLst>
                              <p:cond delay="1000"/>
                            </p:stCondLst>
                            <p:childTnLst>
                              <p:par>
                                <p:cTn id="27" presetID="42" presetClass="entr" presetSubtype="0" fill="hold" nodeType="afterEffect">
                                  <p:stCondLst>
                                    <p:cond delay="0"/>
                                  </p:stCondLst>
                                  <p:childTnLst>
                                    <p:set>
                                      <p:cBhvr>
                                        <p:cTn id="28" dur="1" fill="hold">
                                          <p:stCondLst>
                                            <p:cond delay="0"/>
                                          </p:stCondLst>
                                        </p:cTn>
                                        <p:tgtEl>
                                          <p:spTgt spid="1028"/>
                                        </p:tgtEl>
                                        <p:attrNameLst>
                                          <p:attrName>style.visibility</p:attrName>
                                        </p:attrNameLst>
                                      </p:cBhvr>
                                      <p:to>
                                        <p:strVal val="visible"/>
                                      </p:to>
                                    </p:set>
                                    <p:animEffect transition="in" filter="fade">
                                      <p:cBhvr>
                                        <p:cTn id="29" dur="500"/>
                                        <p:tgtEl>
                                          <p:spTgt spid="1028"/>
                                        </p:tgtEl>
                                      </p:cBhvr>
                                    </p:animEffect>
                                    <p:anim calcmode="lin" valueType="num">
                                      <p:cBhvr>
                                        <p:cTn id="30" dur="500" fill="hold"/>
                                        <p:tgtEl>
                                          <p:spTgt spid="1028"/>
                                        </p:tgtEl>
                                        <p:attrNameLst>
                                          <p:attrName>ppt_x</p:attrName>
                                        </p:attrNameLst>
                                      </p:cBhvr>
                                      <p:tavLst>
                                        <p:tav tm="0">
                                          <p:val>
                                            <p:strVal val="#ppt_x"/>
                                          </p:val>
                                        </p:tav>
                                        <p:tav tm="100000">
                                          <p:val>
                                            <p:strVal val="#ppt_x"/>
                                          </p:val>
                                        </p:tav>
                                      </p:tavLst>
                                    </p:anim>
                                    <p:anim calcmode="lin" valueType="num">
                                      <p:cBhvr>
                                        <p:cTn id="31" dur="500" fill="hold"/>
                                        <p:tgtEl>
                                          <p:spTgt spid="102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wipe(down)">
                                      <p:cBhvr>
                                        <p:cTn id="36" dur="500"/>
                                        <p:tgtEl>
                                          <p:spTgt spid="2"/>
                                        </p:tgtEl>
                                      </p:cBhvr>
                                    </p:animEffect>
                                  </p:childTnLst>
                                </p:cTn>
                              </p:par>
                              <p:par>
                                <p:cTn id="37" presetID="53" presetClass="entr" presetSubtype="16" fill="hold" nodeType="withEffect">
                                  <p:stCondLst>
                                    <p:cond delay="0"/>
                                  </p:stCondLst>
                                  <p:childTnLst>
                                    <p:set>
                                      <p:cBhvr>
                                        <p:cTn id="38" dur="1" fill="hold">
                                          <p:stCondLst>
                                            <p:cond delay="0"/>
                                          </p:stCondLst>
                                        </p:cTn>
                                        <p:tgtEl>
                                          <p:spTgt spid="2"/>
                                        </p:tgtEl>
                                        <p:attrNameLst>
                                          <p:attrName>style.visibility</p:attrName>
                                        </p:attrNameLst>
                                      </p:cBhvr>
                                      <p:to>
                                        <p:strVal val="visible"/>
                                      </p:to>
                                    </p:set>
                                    <p:anim calcmode="lin" valueType="num">
                                      <p:cBhvr>
                                        <p:cTn id="39" dur="500" fill="hold"/>
                                        <p:tgtEl>
                                          <p:spTgt spid="2"/>
                                        </p:tgtEl>
                                        <p:attrNameLst>
                                          <p:attrName>ppt_w</p:attrName>
                                        </p:attrNameLst>
                                      </p:cBhvr>
                                      <p:tavLst>
                                        <p:tav tm="0">
                                          <p:val>
                                            <p:fltVal val="0"/>
                                          </p:val>
                                        </p:tav>
                                        <p:tav tm="100000">
                                          <p:val>
                                            <p:strVal val="#ppt_w"/>
                                          </p:val>
                                        </p:tav>
                                      </p:tavLst>
                                    </p:anim>
                                    <p:anim calcmode="lin" valueType="num">
                                      <p:cBhvr>
                                        <p:cTn id="40" dur="500" fill="hold"/>
                                        <p:tgtEl>
                                          <p:spTgt spid="2"/>
                                        </p:tgtEl>
                                        <p:attrNameLst>
                                          <p:attrName>ppt_h</p:attrName>
                                        </p:attrNameLst>
                                      </p:cBhvr>
                                      <p:tavLst>
                                        <p:tav tm="0">
                                          <p:val>
                                            <p:fltVal val="0"/>
                                          </p:val>
                                        </p:tav>
                                        <p:tav tm="100000">
                                          <p:val>
                                            <p:strVal val="#ppt_h"/>
                                          </p:val>
                                        </p:tav>
                                      </p:tavLst>
                                    </p:anim>
                                    <p:animEffect transition="in" filter="fade">
                                      <p:cBhvr>
                                        <p:cTn id="4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4F5A3C9-8D2B-48B5-92E2-1D79E392B3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3825" y="-2663826"/>
            <a:ext cx="6864349" cy="12192000"/>
          </a:xfrm>
          <a:prstGeom prst="rect">
            <a:avLst/>
          </a:prstGeom>
        </p:spPr>
      </p:pic>
      <p:pic>
        <p:nvPicPr>
          <p:cNvPr id="4" name="图片 3">
            <a:extLst>
              <a:ext uri="{FF2B5EF4-FFF2-40B4-BE49-F238E27FC236}">
                <a16:creationId xmlns:a16="http://schemas.microsoft.com/office/drawing/2014/main" id="{A6972C7C-B041-4C70-93F0-FC94E87423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440" y="5117679"/>
            <a:ext cx="12610875" cy="1508663"/>
          </a:xfrm>
          <a:prstGeom prst="rect">
            <a:avLst/>
          </a:prstGeom>
        </p:spPr>
      </p:pic>
      <p:pic>
        <p:nvPicPr>
          <p:cNvPr id="12" name="图片 11">
            <a:extLst>
              <a:ext uri="{FF2B5EF4-FFF2-40B4-BE49-F238E27FC236}">
                <a16:creationId xmlns:a16="http://schemas.microsoft.com/office/drawing/2014/main" id="{EC6E1E27-20F8-4FA6-B995-83985DFAFE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36407" y="130176"/>
            <a:ext cx="1132980" cy="1162485"/>
          </a:xfrm>
          <a:prstGeom prst="rect">
            <a:avLst/>
          </a:prstGeom>
        </p:spPr>
      </p:pic>
      <p:pic>
        <p:nvPicPr>
          <p:cNvPr id="13" name="图片 12">
            <a:extLst>
              <a:ext uri="{FF2B5EF4-FFF2-40B4-BE49-F238E27FC236}">
                <a16:creationId xmlns:a16="http://schemas.microsoft.com/office/drawing/2014/main" id="{E062FF1C-137E-4C83-8D2A-DCFC59D8FB8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84548" y="646330"/>
            <a:ext cx="1407452" cy="930185"/>
          </a:xfrm>
          <a:prstGeom prst="rect">
            <a:avLst/>
          </a:prstGeom>
        </p:spPr>
      </p:pic>
      <p:sp>
        <p:nvSpPr>
          <p:cNvPr id="17" name="TextBox 16">
            <a:extLst>
              <a:ext uri="{FF2B5EF4-FFF2-40B4-BE49-F238E27FC236}">
                <a16:creationId xmlns:a16="http://schemas.microsoft.com/office/drawing/2014/main" id="{3C644D81-D74B-4F00-A47D-07DA4F720132}"/>
              </a:ext>
            </a:extLst>
          </p:cNvPr>
          <p:cNvSpPr txBox="1"/>
          <p:nvPr/>
        </p:nvSpPr>
        <p:spPr>
          <a:xfrm>
            <a:off x="1029887" y="206304"/>
            <a:ext cx="9738121" cy="1200329"/>
          </a:xfrm>
          <a:prstGeom prst="rect">
            <a:avLst/>
          </a:prstGeom>
          <a:noFill/>
        </p:spPr>
        <p:txBody>
          <a:bodyPr wrap="square">
            <a:spAutoFit/>
          </a:bodyPr>
          <a:lstStyle/>
          <a:p>
            <a:pPr lvl="0" algn="ctr">
              <a:defRPr/>
            </a:pPr>
            <a:r>
              <a:rPr lang="en-US" sz="3600" b="1" dirty="0">
                <a:solidFill>
                  <a:srgbClr val="1D6ED0"/>
                </a:solidFill>
                <a:latin typeface="Calibri" panose="020F0502020204030204" pitchFamily="34" charset="0"/>
                <a:cs typeface="Calibri" panose="020F0502020204030204" pitchFamily="34" charset="0"/>
              </a:rPr>
              <a:t>2. </a:t>
            </a:r>
            <a:r>
              <a:rPr lang="en-US" sz="3600" b="1" dirty="0" err="1">
                <a:solidFill>
                  <a:srgbClr val="1D6ED0"/>
                </a:solidFill>
                <a:latin typeface="Calibri" panose="020F0502020204030204" pitchFamily="34" charset="0"/>
                <a:cs typeface="Calibri" panose="020F0502020204030204" pitchFamily="34" charset="0"/>
              </a:rPr>
              <a:t>Cùng</a:t>
            </a:r>
            <a:r>
              <a:rPr lang="en-US" sz="3600" b="1" dirty="0">
                <a:solidFill>
                  <a:srgbClr val="1D6ED0"/>
                </a:solidFill>
                <a:latin typeface="Calibri" panose="020F0502020204030204" pitchFamily="34" charset="0"/>
                <a:cs typeface="Calibri" panose="020F0502020204030204" pitchFamily="34" charset="0"/>
              </a:rPr>
              <a:t> </a:t>
            </a:r>
            <a:r>
              <a:rPr lang="en-US" sz="3600" b="1" dirty="0" err="1">
                <a:solidFill>
                  <a:srgbClr val="1D6ED0"/>
                </a:solidFill>
                <a:latin typeface="Calibri" panose="020F0502020204030204" pitchFamily="34" charset="0"/>
                <a:cs typeface="Calibri" panose="020F0502020204030204" pitchFamily="34" charset="0"/>
              </a:rPr>
              <a:t>bạn</a:t>
            </a:r>
            <a:r>
              <a:rPr lang="en-US" sz="3600" b="1" dirty="0">
                <a:solidFill>
                  <a:srgbClr val="1D6ED0"/>
                </a:solidFill>
                <a:latin typeface="Calibri" panose="020F0502020204030204" pitchFamily="34" charset="0"/>
                <a:cs typeface="Calibri" panose="020F0502020204030204" pitchFamily="34" charset="0"/>
              </a:rPr>
              <a:t> </a:t>
            </a:r>
            <a:r>
              <a:rPr lang="en-US" sz="3600" b="1" dirty="0" err="1">
                <a:solidFill>
                  <a:srgbClr val="1D6ED0"/>
                </a:solidFill>
                <a:latin typeface="Calibri" panose="020F0502020204030204" pitchFamily="34" charset="0"/>
                <a:cs typeface="Calibri" panose="020F0502020204030204" pitchFamily="34" charset="0"/>
              </a:rPr>
              <a:t>hỏi</a:t>
            </a:r>
            <a:r>
              <a:rPr lang="en-US" sz="3600" b="1" dirty="0">
                <a:solidFill>
                  <a:srgbClr val="1D6ED0"/>
                </a:solidFill>
                <a:latin typeface="Calibri" panose="020F0502020204030204" pitchFamily="34" charset="0"/>
                <a:cs typeface="Calibri" panose="020F0502020204030204" pitchFamily="34" charset="0"/>
              </a:rPr>
              <a:t> – </a:t>
            </a:r>
            <a:r>
              <a:rPr lang="en-US" sz="3600" b="1" dirty="0" err="1">
                <a:solidFill>
                  <a:srgbClr val="1D6ED0"/>
                </a:solidFill>
                <a:latin typeface="Calibri" panose="020F0502020204030204" pitchFamily="34" charset="0"/>
                <a:cs typeface="Calibri" panose="020F0502020204030204" pitchFamily="34" charset="0"/>
              </a:rPr>
              <a:t>đáp</a:t>
            </a:r>
            <a:r>
              <a:rPr lang="en-US" sz="3600" b="1" dirty="0">
                <a:solidFill>
                  <a:srgbClr val="1D6ED0"/>
                </a:solidFill>
                <a:latin typeface="Calibri" panose="020F0502020204030204" pitchFamily="34" charset="0"/>
                <a:cs typeface="Calibri" panose="020F0502020204030204" pitchFamily="34" charset="0"/>
              </a:rPr>
              <a:t> </a:t>
            </a:r>
            <a:r>
              <a:rPr lang="en-US" sz="3600" b="1" dirty="0" err="1">
                <a:solidFill>
                  <a:srgbClr val="1D6ED0"/>
                </a:solidFill>
                <a:latin typeface="Calibri" panose="020F0502020204030204" pitchFamily="34" charset="0"/>
                <a:cs typeface="Calibri" panose="020F0502020204030204" pitchFamily="34" charset="0"/>
              </a:rPr>
              <a:t>về</a:t>
            </a:r>
            <a:r>
              <a:rPr lang="en-US" sz="3600" b="1" dirty="0">
                <a:solidFill>
                  <a:srgbClr val="1D6ED0"/>
                </a:solidFill>
                <a:latin typeface="Calibri" panose="020F0502020204030204" pitchFamily="34" charset="0"/>
                <a:cs typeface="Calibri" panose="020F0502020204030204" pitchFamily="34" charset="0"/>
              </a:rPr>
              <a:t> </a:t>
            </a:r>
            <a:r>
              <a:rPr lang="en-US" sz="3600" b="1" dirty="0" err="1">
                <a:solidFill>
                  <a:srgbClr val="1D6ED0"/>
                </a:solidFill>
                <a:latin typeface="Calibri" panose="020F0502020204030204" pitchFamily="34" charset="0"/>
                <a:cs typeface="Calibri" panose="020F0502020204030204" pitchFamily="34" charset="0"/>
              </a:rPr>
              <a:t>nội</a:t>
            </a:r>
            <a:r>
              <a:rPr lang="en-US" sz="3600" b="1" dirty="0">
                <a:solidFill>
                  <a:srgbClr val="1D6ED0"/>
                </a:solidFill>
                <a:latin typeface="Calibri" panose="020F0502020204030204" pitchFamily="34" charset="0"/>
                <a:cs typeface="Calibri" panose="020F0502020204030204" pitchFamily="34" charset="0"/>
              </a:rPr>
              <a:t> dung </a:t>
            </a:r>
            <a:r>
              <a:rPr lang="en-US" sz="3600" b="1" dirty="0" err="1">
                <a:solidFill>
                  <a:srgbClr val="1D6ED0"/>
                </a:solidFill>
                <a:latin typeface="Calibri" panose="020F0502020204030204" pitchFamily="34" charset="0"/>
                <a:cs typeface="Calibri" panose="020F0502020204030204" pitchFamily="34" charset="0"/>
              </a:rPr>
              <a:t>tranh</a:t>
            </a:r>
            <a:r>
              <a:rPr lang="en-US" sz="3600" b="1" dirty="0">
                <a:solidFill>
                  <a:srgbClr val="1D6ED0"/>
                </a:solidFill>
                <a:latin typeface="Calibri" panose="020F0502020204030204" pitchFamily="34" charset="0"/>
                <a:cs typeface="Calibri" panose="020F0502020204030204" pitchFamily="34" charset="0"/>
              </a:rPr>
              <a:t>. </a:t>
            </a:r>
            <a:r>
              <a:rPr lang="en-US" sz="3600" b="1" dirty="0" err="1">
                <a:solidFill>
                  <a:srgbClr val="1D6ED0"/>
                </a:solidFill>
                <a:latin typeface="Calibri" panose="020F0502020204030204" pitchFamily="34" charset="0"/>
                <a:cs typeface="Calibri" panose="020F0502020204030204" pitchFamily="34" charset="0"/>
              </a:rPr>
              <a:t>Viết</a:t>
            </a:r>
            <a:r>
              <a:rPr lang="en-US" sz="3600" b="1" dirty="0">
                <a:solidFill>
                  <a:srgbClr val="1D6ED0"/>
                </a:solidFill>
                <a:latin typeface="Calibri" panose="020F0502020204030204" pitchFamily="34" charset="0"/>
                <a:cs typeface="Calibri" panose="020F0502020204030204" pitchFamily="34" charset="0"/>
              </a:rPr>
              <a:t> </a:t>
            </a:r>
            <a:r>
              <a:rPr lang="en-US" sz="3600" b="1" dirty="0" err="1">
                <a:solidFill>
                  <a:srgbClr val="1D6ED0"/>
                </a:solidFill>
                <a:latin typeface="Calibri" panose="020F0502020204030204" pitchFamily="34" charset="0"/>
                <a:cs typeface="Calibri" panose="020F0502020204030204" pitchFamily="34" charset="0"/>
              </a:rPr>
              <a:t>vào</a:t>
            </a:r>
            <a:r>
              <a:rPr lang="en-US" sz="3600" b="1" dirty="0">
                <a:solidFill>
                  <a:srgbClr val="1D6ED0"/>
                </a:solidFill>
                <a:latin typeface="Calibri" panose="020F0502020204030204" pitchFamily="34" charset="0"/>
                <a:cs typeface="Calibri" panose="020F0502020204030204" pitchFamily="34" charset="0"/>
              </a:rPr>
              <a:t> </a:t>
            </a:r>
            <a:r>
              <a:rPr lang="en-US" sz="3600" b="1" dirty="0" err="1">
                <a:solidFill>
                  <a:srgbClr val="1D6ED0"/>
                </a:solidFill>
                <a:latin typeface="Calibri" panose="020F0502020204030204" pitchFamily="34" charset="0"/>
                <a:cs typeface="Calibri" panose="020F0502020204030204" pitchFamily="34" charset="0"/>
              </a:rPr>
              <a:t>vở</a:t>
            </a:r>
            <a:r>
              <a:rPr lang="en-US" sz="3600" b="1" dirty="0">
                <a:solidFill>
                  <a:srgbClr val="1D6ED0"/>
                </a:solidFill>
                <a:latin typeface="Calibri" panose="020F0502020204030204" pitchFamily="34" charset="0"/>
                <a:cs typeface="Calibri" panose="020F0502020204030204" pitchFamily="34" charset="0"/>
              </a:rPr>
              <a:t> </a:t>
            </a:r>
            <a:r>
              <a:rPr lang="en-US" sz="3600" b="1" dirty="0" err="1">
                <a:solidFill>
                  <a:srgbClr val="1D6ED0"/>
                </a:solidFill>
                <a:latin typeface="Calibri" panose="020F0502020204030204" pitchFamily="34" charset="0"/>
                <a:cs typeface="Calibri" panose="020F0502020204030204" pitchFamily="34" charset="0"/>
              </a:rPr>
              <a:t>câu</a:t>
            </a:r>
            <a:r>
              <a:rPr lang="en-US" sz="3600" b="1" dirty="0">
                <a:solidFill>
                  <a:srgbClr val="1D6ED0"/>
                </a:solidFill>
                <a:latin typeface="Calibri" panose="020F0502020204030204" pitchFamily="34" charset="0"/>
                <a:cs typeface="Calibri" panose="020F0502020204030204" pitchFamily="34" charset="0"/>
              </a:rPr>
              <a:t> </a:t>
            </a:r>
            <a:r>
              <a:rPr lang="en-US" sz="3600" b="1" dirty="0" err="1">
                <a:solidFill>
                  <a:srgbClr val="1D6ED0"/>
                </a:solidFill>
                <a:latin typeface="Calibri" panose="020F0502020204030204" pitchFamily="34" charset="0"/>
                <a:cs typeface="Calibri" panose="020F0502020204030204" pitchFamily="34" charset="0"/>
              </a:rPr>
              <a:t>hỏi</a:t>
            </a:r>
            <a:r>
              <a:rPr lang="en-US" sz="3600" b="1" dirty="0">
                <a:solidFill>
                  <a:srgbClr val="1D6ED0"/>
                </a:solidFill>
                <a:latin typeface="Calibri" panose="020F0502020204030204" pitchFamily="34" charset="0"/>
                <a:cs typeface="Calibri" panose="020F0502020204030204" pitchFamily="34" charset="0"/>
              </a:rPr>
              <a:t>, </a:t>
            </a:r>
            <a:r>
              <a:rPr lang="en-US" sz="3600" b="1" dirty="0" err="1">
                <a:solidFill>
                  <a:srgbClr val="1D6ED0"/>
                </a:solidFill>
                <a:latin typeface="Calibri" panose="020F0502020204030204" pitchFamily="34" charset="0"/>
                <a:cs typeface="Calibri" panose="020F0502020204030204" pitchFamily="34" charset="0"/>
              </a:rPr>
              <a:t>câu</a:t>
            </a:r>
            <a:r>
              <a:rPr lang="en-US" sz="3600" b="1" dirty="0">
                <a:solidFill>
                  <a:srgbClr val="1D6ED0"/>
                </a:solidFill>
                <a:latin typeface="Calibri" panose="020F0502020204030204" pitchFamily="34" charset="0"/>
                <a:cs typeface="Calibri" panose="020F0502020204030204" pitchFamily="34" charset="0"/>
              </a:rPr>
              <a:t> </a:t>
            </a:r>
            <a:r>
              <a:rPr lang="en-US" sz="3600" b="1" dirty="0" err="1">
                <a:solidFill>
                  <a:srgbClr val="1D6ED0"/>
                </a:solidFill>
                <a:latin typeface="Calibri" panose="020F0502020204030204" pitchFamily="34" charset="0"/>
                <a:cs typeface="Calibri" panose="020F0502020204030204" pitchFamily="34" charset="0"/>
              </a:rPr>
              <a:t>trả</a:t>
            </a:r>
            <a:r>
              <a:rPr lang="en-US" sz="3600" b="1" dirty="0">
                <a:solidFill>
                  <a:srgbClr val="1D6ED0"/>
                </a:solidFill>
                <a:latin typeface="Calibri" panose="020F0502020204030204" pitchFamily="34" charset="0"/>
                <a:cs typeface="Calibri" panose="020F0502020204030204" pitchFamily="34" charset="0"/>
              </a:rPr>
              <a:t> </a:t>
            </a:r>
            <a:r>
              <a:rPr lang="en-US" sz="3600" b="1" dirty="0" err="1">
                <a:solidFill>
                  <a:srgbClr val="1D6ED0"/>
                </a:solidFill>
                <a:latin typeface="Calibri" panose="020F0502020204030204" pitchFamily="34" charset="0"/>
                <a:cs typeface="Calibri" panose="020F0502020204030204" pitchFamily="34" charset="0"/>
              </a:rPr>
              <a:t>lời</a:t>
            </a:r>
            <a:r>
              <a:rPr lang="en-US" sz="3600" b="1" dirty="0">
                <a:solidFill>
                  <a:srgbClr val="1D6ED0"/>
                </a:solidFill>
                <a:latin typeface="Calibri" panose="020F0502020204030204" pitchFamily="34" charset="0"/>
                <a:cs typeface="Calibri" panose="020F0502020204030204" pitchFamily="34" charset="0"/>
              </a:rPr>
              <a:t> </a:t>
            </a:r>
            <a:r>
              <a:rPr lang="en-US" sz="3600" b="1" dirty="0" err="1">
                <a:solidFill>
                  <a:srgbClr val="1D6ED0"/>
                </a:solidFill>
                <a:latin typeface="Calibri" panose="020F0502020204030204" pitchFamily="34" charset="0"/>
                <a:cs typeface="Calibri" panose="020F0502020204030204" pitchFamily="34" charset="0"/>
              </a:rPr>
              <a:t>của</a:t>
            </a:r>
            <a:r>
              <a:rPr lang="en-US" sz="3600" b="1" dirty="0">
                <a:solidFill>
                  <a:srgbClr val="1D6ED0"/>
                </a:solidFill>
                <a:latin typeface="Calibri" panose="020F0502020204030204" pitchFamily="34" charset="0"/>
                <a:cs typeface="Calibri" panose="020F0502020204030204" pitchFamily="34" charset="0"/>
              </a:rPr>
              <a:t> </a:t>
            </a:r>
            <a:r>
              <a:rPr lang="en-US" sz="3600" b="1" dirty="0" err="1">
                <a:solidFill>
                  <a:srgbClr val="1D6ED0"/>
                </a:solidFill>
                <a:latin typeface="Calibri" panose="020F0502020204030204" pitchFamily="34" charset="0"/>
                <a:cs typeface="Calibri" panose="020F0502020204030204" pitchFamily="34" charset="0"/>
              </a:rPr>
              <a:t>em</a:t>
            </a:r>
            <a:r>
              <a:rPr lang="en-US" sz="3600" b="1" dirty="0">
                <a:solidFill>
                  <a:srgbClr val="1D6ED0"/>
                </a:solidFill>
                <a:latin typeface="Calibri" panose="020F0502020204030204" pitchFamily="34" charset="0"/>
                <a:cs typeface="Calibri" panose="020F0502020204030204" pitchFamily="34" charset="0"/>
              </a:rPr>
              <a:t> </a:t>
            </a:r>
            <a:r>
              <a:rPr lang="en-US" sz="3600" b="1" dirty="0" err="1">
                <a:solidFill>
                  <a:srgbClr val="1D6ED0"/>
                </a:solidFill>
                <a:latin typeface="Calibri" panose="020F0502020204030204" pitchFamily="34" charset="0"/>
                <a:cs typeface="Calibri" panose="020F0502020204030204" pitchFamily="34" charset="0"/>
              </a:rPr>
              <a:t>và</a:t>
            </a:r>
            <a:r>
              <a:rPr lang="en-US" sz="3600" b="1" dirty="0">
                <a:solidFill>
                  <a:srgbClr val="1D6ED0"/>
                </a:solidFill>
                <a:latin typeface="Calibri" panose="020F0502020204030204" pitchFamily="34" charset="0"/>
                <a:cs typeface="Calibri" panose="020F0502020204030204" pitchFamily="34" charset="0"/>
              </a:rPr>
              <a:t> </a:t>
            </a:r>
            <a:r>
              <a:rPr lang="en-US" sz="3600" b="1" dirty="0" err="1">
                <a:solidFill>
                  <a:srgbClr val="1D6ED0"/>
                </a:solidFill>
                <a:latin typeface="Calibri" panose="020F0502020204030204" pitchFamily="34" charset="0"/>
                <a:cs typeface="Calibri" panose="020F0502020204030204" pitchFamily="34" charset="0"/>
              </a:rPr>
              <a:t>bạn</a:t>
            </a:r>
            <a:r>
              <a:rPr lang="en-US" sz="3600" b="1" dirty="0">
                <a:solidFill>
                  <a:srgbClr val="1D6ED0"/>
                </a:solidFill>
                <a:latin typeface="Calibri" panose="020F0502020204030204" pitchFamily="34" charset="0"/>
                <a:cs typeface="Calibri" panose="020F0502020204030204" pitchFamily="34" charset="0"/>
              </a:rPr>
              <a:t>.</a:t>
            </a:r>
          </a:p>
        </p:txBody>
      </p:sp>
      <p:pic>
        <p:nvPicPr>
          <p:cNvPr id="5" name="图片 4">
            <a:extLst>
              <a:ext uri="{FF2B5EF4-FFF2-40B4-BE49-F238E27FC236}">
                <a16:creationId xmlns:a16="http://schemas.microsoft.com/office/drawing/2014/main" id="{5DD3D175-F99A-47B0-AA71-F23C2ECD008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63503" y="4468018"/>
            <a:ext cx="3016250" cy="1991311"/>
          </a:xfrm>
          <a:prstGeom prst="rect">
            <a:avLst/>
          </a:prstGeom>
        </p:spPr>
      </p:pic>
      <p:pic>
        <p:nvPicPr>
          <p:cNvPr id="6" name="图片 5">
            <a:extLst>
              <a:ext uri="{FF2B5EF4-FFF2-40B4-BE49-F238E27FC236}">
                <a16:creationId xmlns:a16="http://schemas.microsoft.com/office/drawing/2014/main" id="{FBAC2267-E52F-4E48-9454-E6B1162DBC6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9100" y="5269006"/>
            <a:ext cx="12807547" cy="1678850"/>
          </a:xfrm>
          <a:prstGeom prst="rect">
            <a:avLst/>
          </a:prstGeom>
        </p:spPr>
      </p:pic>
      <p:sp>
        <p:nvSpPr>
          <p:cNvPr id="2" name="TextBox 1">
            <a:extLst>
              <a:ext uri="{FF2B5EF4-FFF2-40B4-BE49-F238E27FC236}">
                <a16:creationId xmlns:a16="http://schemas.microsoft.com/office/drawing/2014/main" id="{398D0A82-057F-04E5-670B-6DC45A924335}"/>
              </a:ext>
            </a:extLst>
          </p:cNvPr>
          <p:cNvSpPr txBox="1"/>
          <p:nvPr/>
        </p:nvSpPr>
        <p:spPr>
          <a:xfrm>
            <a:off x="1019174" y="1724025"/>
            <a:ext cx="6048375" cy="1569660"/>
          </a:xfrm>
          <a:prstGeom prst="rect">
            <a:avLst/>
          </a:prstGeom>
          <a:noFill/>
        </p:spPr>
        <p:txBody>
          <a:bodyPr wrap="square" rtlCol="0">
            <a:spAutoFit/>
          </a:bodyPr>
          <a:lstStyle/>
          <a:p>
            <a:r>
              <a:rPr lang="en-US" sz="3200" dirty="0" err="1"/>
              <a:t>Mẫu</a:t>
            </a:r>
            <a:r>
              <a:rPr lang="en-US" sz="3200" dirty="0"/>
              <a:t>:</a:t>
            </a:r>
          </a:p>
          <a:p>
            <a:r>
              <a:rPr lang="en-US" sz="3200" dirty="0"/>
              <a:t>- </a:t>
            </a:r>
            <a:r>
              <a:rPr lang="en-US" sz="3200" dirty="0" err="1"/>
              <a:t>Cô</a:t>
            </a:r>
            <a:r>
              <a:rPr lang="en-US" sz="3200" dirty="0"/>
              <a:t> </a:t>
            </a:r>
            <a:r>
              <a:rPr lang="en-US" sz="3200" dirty="0" err="1"/>
              <a:t>công</a:t>
            </a:r>
            <a:r>
              <a:rPr lang="en-US" sz="3200" dirty="0"/>
              <a:t> </a:t>
            </a:r>
            <a:r>
              <a:rPr lang="en-US" sz="3200" dirty="0" err="1"/>
              <a:t>nhân</a:t>
            </a:r>
            <a:r>
              <a:rPr lang="en-US" sz="3200" dirty="0"/>
              <a:t> </a:t>
            </a:r>
            <a:r>
              <a:rPr lang="en-US" sz="3200" dirty="0" err="1"/>
              <a:t>đang</a:t>
            </a:r>
            <a:r>
              <a:rPr lang="en-US" sz="3200" dirty="0"/>
              <a:t> </a:t>
            </a:r>
            <a:r>
              <a:rPr lang="en-US" sz="3200" dirty="0" err="1"/>
              <a:t>làm</a:t>
            </a:r>
            <a:r>
              <a:rPr lang="en-US" sz="3200" dirty="0"/>
              <a:t> </a:t>
            </a:r>
            <a:r>
              <a:rPr lang="en-US" sz="3200" dirty="0" err="1"/>
              <a:t>gì</a:t>
            </a:r>
            <a:r>
              <a:rPr lang="en-US" sz="3200" dirty="0"/>
              <a:t>?</a:t>
            </a:r>
          </a:p>
          <a:p>
            <a:r>
              <a:rPr lang="en-US" sz="3200" dirty="0"/>
              <a:t>- </a:t>
            </a:r>
            <a:r>
              <a:rPr lang="en-US" sz="3200" dirty="0" err="1"/>
              <a:t>Cô</a:t>
            </a:r>
            <a:r>
              <a:rPr lang="en-US" sz="3200" dirty="0"/>
              <a:t> </a:t>
            </a:r>
            <a:r>
              <a:rPr lang="en-US" sz="3200" dirty="0" err="1"/>
              <a:t>ấy</a:t>
            </a:r>
            <a:r>
              <a:rPr lang="en-US" sz="3200" dirty="0"/>
              <a:t> </a:t>
            </a:r>
            <a:r>
              <a:rPr lang="en-US" sz="3200" dirty="0" err="1"/>
              <a:t>đang</a:t>
            </a:r>
            <a:r>
              <a:rPr lang="en-US" sz="3200" dirty="0"/>
              <a:t> </a:t>
            </a:r>
            <a:r>
              <a:rPr lang="en-US" sz="3200" dirty="0" err="1"/>
              <a:t>phát</a:t>
            </a:r>
            <a:r>
              <a:rPr lang="en-US" sz="3200" dirty="0"/>
              <a:t> </a:t>
            </a:r>
            <a:r>
              <a:rPr lang="en-US" sz="3200" dirty="0" err="1"/>
              <a:t>cỏ</a:t>
            </a:r>
            <a:r>
              <a:rPr lang="en-US" sz="3200" dirty="0"/>
              <a:t>. </a:t>
            </a:r>
          </a:p>
        </p:txBody>
      </p:sp>
      <p:pic>
        <p:nvPicPr>
          <p:cNvPr id="9" name="Picture 8">
            <a:extLst>
              <a:ext uri="{FF2B5EF4-FFF2-40B4-BE49-F238E27FC236}">
                <a16:creationId xmlns:a16="http://schemas.microsoft.com/office/drawing/2014/main" id="{28DDC614-C50D-DA57-EF3D-6F518D0A1681}"/>
              </a:ext>
            </a:extLst>
          </p:cNvPr>
          <p:cNvPicPr>
            <a:picLocks noChangeAspect="1"/>
          </p:cNvPicPr>
          <p:nvPr/>
        </p:nvPicPr>
        <p:blipFill>
          <a:blip r:embed="rId9"/>
          <a:stretch>
            <a:fillRect/>
          </a:stretch>
        </p:blipFill>
        <p:spPr>
          <a:xfrm>
            <a:off x="6219825" y="1595447"/>
            <a:ext cx="5176837" cy="3548053"/>
          </a:xfrm>
          <a:prstGeom prst="rect">
            <a:avLst/>
          </a:prstGeom>
          <a:ln>
            <a:noFill/>
          </a:ln>
          <a:effectLst>
            <a:softEdge rad="112500"/>
          </a:effectLst>
        </p:spPr>
      </p:pic>
    </p:spTree>
    <p:extLst>
      <p:ext uri="{BB962C8B-B14F-4D97-AF65-F5344CB8AC3E}">
        <p14:creationId xmlns:p14="http://schemas.microsoft.com/office/powerpoint/2010/main" val="39036494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TotalTime>
  <Words>551</Words>
  <Application>Microsoft Office PowerPoint</Application>
  <PresentationFormat>Widescreen</PresentationFormat>
  <Paragraphs>72</Paragraphs>
  <Slides>16</Slides>
  <Notes>13</Notes>
  <HiddenSlides>0</HiddenSlides>
  <MMClips>2</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16</vt:i4>
      </vt:variant>
    </vt:vector>
  </HeadingPairs>
  <TitlesOfParts>
    <vt:vector size="27" baseType="lpstr">
      <vt:lpstr>Arial</vt:lpstr>
      <vt:lpstr>Arial-Rounded</vt:lpstr>
      <vt:lpstr>Calibri</vt:lpstr>
      <vt:lpstr>Calibri Light</vt:lpstr>
      <vt:lpstr>等线</vt:lpstr>
      <vt:lpstr>Times New Roman</vt:lpstr>
      <vt:lpstr>字魂105号-简雅黑</vt:lpstr>
      <vt:lpstr>字魂47号-三分行楷</vt:lpstr>
      <vt:lpstr>汉堡包手机字体</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23</cp:revision>
  <dcterms:created xsi:type="dcterms:W3CDTF">2023-02-04T08:30:07Z</dcterms:created>
  <dcterms:modified xsi:type="dcterms:W3CDTF">2023-05-15T08:54:31Z</dcterms:modified>
</cp:coreProperties>
</file>