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A4B3-5395-423D-B89A-DF8667B26644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5ADED-7102-43D4-B203-6B0CD505C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43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77D0D2-210B-4402-82DF-BB6CAD699FB3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1048627" name="Rectangle 44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</p:spPr>
      </p:sp>
      <p:sp>
        <p:nvSpPr>
          <p:cNvPr id="1048628" name="Rectangle 4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/>
              <a:t>thoa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3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7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9F62-E6DF-4412-BBFE-F30292573DEB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F9AD-2E9F-4A07-B9A2-1FC7A844A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2.wav"/><Relationship Id="rId7" Type="http://schemas.openxmlformats.org/officeDocument/2006/relationships/oleObject" Target="../embeddings/oleObject1.bin"/><Relationship Id="rId2" Type="http://schemas.microsoft.com/office/2007/relationships/media" Target="../media/media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3.wav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4.wav"/><Relationship Id="rId7" Type="http://schemas.openxmlformats.org/officeDocument/2006/relationships/image" Target="../media/image9.jp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microsoft.com/office/2007/relationships/media" Target="../media/media5.wav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5.wav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microsoft.com/office/2007/relationships/media" Target="../media/media6.wav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6.wav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8" descr="attachment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0" y="-297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2" name="WordArt 436"/>
          <p:cNvSpPr>
            <a:spLocks noChangeShapeType="1" noTextEdit="1"/>
          </p:cNvSpPr>
          <p:nvPr/>
        </p:nvSpPr>
        <p:spPr bwMode="auto">
          <a:xfrm>
            <a:off x="695301" y="692944"/>
            <a:ext cx="763220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WordArt 438"/>
          <p:cNvSpPr>
            <a:spLocks noChangeShapeType="1" noTextEdit="1"/>
          </p:cNvSpPr>
          <p:nvPr/>
        </p:nvSpPr>
        <p:spPr bwMode="auto">
          <a:xfrm>
            <a:off x="695301" y="1628800"/>
            <a:ext cx="7693124" cy="3096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0" dir="2700068" sy="50000" kx="2115795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22"/>
    </mc:Choice>
    <mc:Fallback>
      <p:transition spd="slow" advTm="1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41719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08" y="2204864"/>
            <a:ext cx="7086600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MÔI TRƯỜNG SẠCH, ĐẸP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TIẾP)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31"/>
    </mc:Choice>
    <mc:Fallback>
      <p:transition spd="slow" advTm="21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vài địa điểm chưa sạch, đẹp và đề xuất việc cần làm để bảo vệ môi trường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5" y="3024426"/>
            <a:ext cx="7776864" cy="349252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318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47"/>
    </mc:Choice>
    <mc:Fallback>
      <p:transition spd="slow" advTm="27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4" y="0"/>
            <a:ext cx="916102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8" y="-29994"/>
            <a:ext cx="9187408" cy="688799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21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67"/>
    </mc:Choice>
    <mc:Fallback>
      <p:transition spd="slow" advTm="4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hành động nên làm để giữ môi trường luôn sạch, đẹp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43434"/>
            <a:ext cx="6840760" cy="40259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8440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35"/>
    </mc:Choice>
    <mc:Fallback>
      <p:transition spd="slow" advTm="32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39752" y="260648"/>
            <a:ext cx="4536504" cy="8640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2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54"/>
    </mc:Choice>
    <mc:Fallback>
      <p:transition spd="slow" advTm="1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389063" y="1524000"/>
            <a:ext cx="63658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EM HỌC SINH !</a:t>
            </a:r>
            <a:endParaRPr lang="en-US" sz="32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2717800" y="3344863"/>
            <a:ext cx="37719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54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7"/>
    </mc:Choice>
    <mc:Fallback>
      <p:transition spd="slow" advTm="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171</Words>
  <Application>Microsoft Office PowerPoint</Application>
  <PresentationFormat>On-screen Show (4:3)</PresentationFormat>
  <Paragraphs>23</Paragraphs>
  <Slides>7</Slides>
  <Notes>1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2021-05-09T08:01:00Z</dcterms:created>
  <dcterms:modified xsi:type="dcterms:W3CDTF">2021-05-09T08:22:47Z</dcterms:modified>
</cp:coreProperties>
</file>