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
  </p:notesMasterIdLst>
  <p:sldIdLst>
    <p:sldId id="497" r:id="rId2"/>
    <p:sldId id="334" r:id="rId3"/>
    <p:sldId id="490" r:id="rId4"/>
    <p:sldId id="320" r:id="rId5"/>
    <p:sldId id="344" r:id="rId6"/>
    <p:sldId id="495" r:id="rId7"/>
    <p:sldId id="494" r:id="rId8"/>
    <p:sldId id="491" r:id="rId9"/>
    <p:sldId id="492" r:id="rId10"/>
    <p:sldId id="493" r:id="rId11"/>
    <p:sldId id="359" r:id="rId12"/>
    <p:sldId id="361" r:id="rId13"/>
    <p:sldId id="33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00EB"/>
    <a:srgbClr val="60D1F6"/>
    <a:srgbClr val="BA56E8"/>
    <a:srgbClr val="598CF1"/>
    <a:srgbClr val="00AEEF"/>
    <a:srgbClr val="ED028C"/>
    <a:srgbClr val="FDCB93"/>
    <a:srgbClr val="5DC4D9"/>
    <a:srgbClr val="F4A0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860" autoAdjust="0"/>
    <p:restoredTop sz="94660"/>
  </p:normalViewPr>
  <p:slideViewPr>
    <p:cSldViewPr snapToGrid="0">
      <p:cViewPr varScale="1">
        <p:scale>
          <a:sx n="69" d="100"/>
          <a:sy n="69" d="100"/>
        </p:scale>
        <p:origin x="-1284" y="-90"/>
      </p:cViewPr>
      <p:guideLst>
        <p:guide orient="horz" pos="2160"/>
        <p:guide pos="2880"/>
      </p:guideLst>
    </p:cSldViewPr>
  </p:slideViewPr>
  <p:notesTextViewPr>
    <p:cViewPr>
      <p:scale>
        <a:sx n="75" d="100"/>
        <a:sy n="75"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66C537-A3D4-4C7E-A0DB-C63D9FBEA92C}" type="datetimeFigureOut">
              <a:rPr lang="en-US" smtClean="0"/>
              <a:t>5/9/2021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0177E23-2575-4DBD-A16E-5714487B80A1}" type="slidenum">
              <a:rPr lang="en-US" smtClean="0"/>
              <a:t>‹#›</a:t>
            </a:fld>
            <a:endParaRPr lang="en-US"/>
          </a:p>
        </p:txBody>
      </p:sp>
    </p:spTree>
    <p:extLst>
      <p:ext uri="{BB962C8B-B14F-4D97-AF65-F5344CB8AC3E}">
        <p14:creationId xmlns:p14="http://schemas.microsoft.com/office/powerpoint/2010/main" val="3788002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vi-VN" dirty="0"/>
          </a:p>
        </p:txBody>
      </p:sp>
      <p:sp>
        <p:nvSpPr>
          <p:cNvPr id="4" name="Chỗ dành sẵn cho Số hiệu Bản chiếu 3"/>
          <p:cNvSpPr>
            <a:spLocks noGrp="1"/>
          </p:cNvSpPr>
          <p:nvPr>
            <p:ph type="sldNum" sz="quarter" idx="5"/>
          </p:nvPr>
        </p:nvSpPr>
        <p:spPr/>
        <p:txBody>
          <a:bodyPr/>
          <a:lstStyle/>
          <a:p>
            <a:fld id="{70177E23-2575-4DBD-A16E-5714487B80A1}" type="slidenum">
              <a:rPr lang="en-US" smtClean="0"/>
              <a:t>4</a:t>
            </a:fld>
            <a:endParaRPr lang="en-US"/>
          </a:p>
        </p:txBody>
      </p:sp>
    </p:spTree>
    <p:extLst>
      <p:ext uri="{BB962C8B-B14F-4D97-AF65-F5344CB8AC3E}">
        <p14:creationId xmlns:p14="http://schemas.microsoft.com/office/powerpoint/2010/main" val="251215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a:prstGeom prst="rect">
            <a:avLst/>
          </a:prstGeo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671265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3699560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91036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407486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a:prstGeom prst="rect">
            <a:avLst/>
          </a:prstGeo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649531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19476704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1842889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23996340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4130623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33133743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a:prstGeom prst="rect">
            <a:avLst/>
          </a:prstGeo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A2B50926-D78B-4193-874D-DAC1F59360D7}" type="datetimeFigureOut">
              <a:rPr lang="en-US" smtClean="0"/>
              <a:t>5/9/2021</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C2BB8D4-BE75-434C-A03C-338940A8C47D}" type="slidenum">
              <a:rPr lang="en-US" smtClean="0"/>
              <a:t>‹#›</a:t>
            </a:fld>
            <a:endParaRPr lang="en-US"/>
          </a:p>
        </p:txBody>
      </p:sp>
    </p:spTree>
    <p:extLst>
      <p:ext uri="{BB962C8B-B14F-4D97-AF65-F5344CB8AC3E}">
        <p14:creationId xmlns:p14="http://schemas.microsoft.com/office/powerpoint/2010/main" val="25690387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12175"/>
            <a:ext cx="9144000" cy="6833648"/>
          </a:xfrm>
          <a:prstGeom prst="rect">
            <a:avLst/>
          </a:prstGeom>
        </p:spPr>
      </p:pic>
    </p:spTree>
    <p:extLst>
      <p:ext uri="{BB962C8B-B14F-4D97-AF65-F5344CB8AC3E}">
        <p14:creationId xmlns:p14="http://schemas.microsoft.com/office/powerpoint/2010/main" val="3163585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av"/><Relationship Id="rId1" Type="http://schemas.microsoft.com/office/2007/relationships/media" Target="../media/media10.wav"/><Relationship Id="rId6" Type="http://schemas.openxmlformats.org/officeDocument/2006/relationships/image" Target="../media/image2.png"/><Relationship Id="rId5" Type="http://schemas.microsoft.com/office/2007/relationships/hdphoto" Target="../media/hdphoto9.wdp"/><Relationship Id="rId4"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audio" Target="../media/media11.wav"/><Relationship Id="rId7" Type="http://schemas.microsoft.com/office/2007/relationships/hdphoto" Target="../media/hdphoto10.wdp"/><Relationship Id="rId2" Type="http://schemas.microsoft.com/office/2007/relationships/media" Target="../media/media11.wav"/><Relationship Id="rId1" Type="http://schemas.openxmlformats.org/officeDocument/2006/relationships/tags" Target="../tags/tag3.xml"/><Relationship Id="rId6" Type="http://schemas.openxmlformats.org/officeDocument/2006/relationships/image" Target="../media/image15.png"/><Relationship Id="rId5" Type="http://schemas.openxmlformats.org/officeDocument/2006/relationships/image" Target="../media/image14.jpeg"/><Relationship Id="rId4"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av"/><Relationship Id="rId1" Type="http://schemas.microsoft.com/office/2007/relationships/media" Target="../media/media12.wav"/><Relationship Id="rId6" Type="http://schemas.openxmlformats.org/officeDocument/2006/relationships/image" Target="../media/image2.png"/><Relationship Id="rId5" Type="http://schemas.microsoft.com/office/2007/relationships/hdphoto" Target="../media/hdphoto11.wdp"/><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av"/><Relationship Id="rId1" Type="http://schemas.microsoft.com/office/2007/relationships/media" Target="../media/media13.wav"/><Relationship Id="rId5" Type="http://schemas.openxmlformats.org/officeDocument/2006/relationships/image" Target="../media/image2.png"/><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audio" Target="../media/media2.wav"/><Relationship Id="rId7" Type="http://schemas.openxmlformats.org/officeDocument/2006/relationships/image" Target="../media/image4.png"/><Relationship Id="rId2" Type="http://schemas.microsoft.com/office/2007/relationships/media" Target="../media/media2.wav"/><Relationship Id="rId1" Type="http://schemas.openxmlformats.org/officeDocument/2006/relationships/tags" Target="../tags/tag1.xml"/><Relationship Id="rId6" Type="http://schemas.microsoft.com/office/2007/relationships/hdphoto" Target="../media/hdphoto1.wdp"/><Relationship Id="rId5" Type="http://schemas.openxmlformats.org/officeDocument/2006/relationships/image" Target="../media/image3.png"/><Relationship Id="rId4" Type="http://schemas.openxmlformats.org/officeDocument/2006/relationships/slideLayout" Target="../slideLayouts/slideLayout2.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2.png"/><Relationship Id="rId5" Type="http://schemas.openxmlformats.org/officeDocument/2006/relationships/image" Target="../media/image5.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6" Type="http://schemas.openxmlformats.org/officeDocument/2006/relationships/image" Target="../media/image2.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2.xml"/><Relationship Id="rId7" Type="http://schemas.microsoft.com/office/2007/relationships/hdphoto" Target="../media/hdphoto4.wdp"/><Relationship Id="rId2" Type="http://schemas.openxmlformats.org/officeDocument/2006/relationships/audio" Target="../media/media5.wav"/><Relationship Id="rId1" Type="http://schemas.microsoft.com/office/2007/relationships/media" Target="../media/media5.wav"/><Relationship Id="rId6" Type="http://schemas.openxmlformats.org/officeDocument/2006/relationships/image" Target="../media/image8.png"/><Relationship Id="rId5" Type="http://schemas.microsoft.com/office/2007/relationships/hdphoto" Target="../media/hdphoto3.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6" Type="http://schemas.openxmlformats.org/officeDocument/2006/relationships/image" Target="../media/image2.png"/><Relationship Id="rId5" Type="http://schemas.microsoft.com/office/2007/relationships/hdphoto" Target="../media/hdphoto5.wdp"/><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av"/><Relationship Id="rId1" Type="http://schemas.microsoft.com/office/2007/relationships/media" Target="../media/media7.wav"/><Relationship Id="rId6" Type="http://schemas.openxmlformats.org/officeDocument/2006/relationships/image" Target="../media/image2.png"/><Relationship Id="rId5" Type="http://schemas.microsoft.com/office/2007/relationships/hdphoto" Target="../media/hdphoto6.wdp"/><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av"/><Relationship Id="rId1" Type="http://schemas.microsoft.com/office/2007/relationships/media" Target="../media/media8.wav"/><Relationship Id="rId6" Type="http://schemas.openxmlformats.org/officeDocument/2006/relationships/image" Target="../media/image2.png"/><Relationship Id="rId5" Type="http://schemas.microsoft.com/office/2007/relationships/hdphoto" Target="../media/hdphoto7.wdp"/><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av"/><Relationship Id="rId1" Type="http://schemas.microsoft.com/office/2007/relationships/media" Target="../media/media9.wav"/><Relationship Id="rId6" Type="http://schemas.openxmlformats.org/officeDocument/2006/relationships/image" Target="../media/image2.png"/><Relationship Id="rId5" Type="http://schemas.microsoft.com/office/2007/relationships/hdphoto" Target="../media/hdphoto8.wdp"/><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05840" y="2640330"/>
            <a:ext cx="6858000" cy="793930"/>
          </a:xfrm>
        </p:spPr>
        <p:txBody>
          <a:bodyPr>
            <a:normAutofit/>
          </a:bodyPr>
          <a:lstStyle/>
          <a:p>
            <a:r>
              <a:rPr lang="en-US" sz="4800" b="1" dirty="0" smtClean="0">
                <a:solidFill>
                  <a:srgbClr val="FF0000"/>
                </a:solidFill>
                <a:latin typeface="Times New Roman" panose="02020603050405020304" pitchFamily="18" charset="0"/>
                <a:cs typeface="Times New Roman" panose="02020603050405020304" pitchFamily="18" charset="0"/>
              </a:rPr>
              <a:t>ĐẠO ĐỨC</a:t>
            </a:r>
            <a:endParaRPr lang="en-US" sz="4800" b="1" dirty="0">
              <a:solidFill>
                <a:srgbClr val="FF0000"/>
              </a:solidFill>
              <a:latin typeface="Times New Roman" panose="02020603050405020304" pitchFamily="18" charset="0"/>
              <a:cs typeface="Times New Roman" panose="02020603050405020304" pitchFamily="18" charset="0"/>
            </a:endParaRPr>
          </a:p>
        </p:txBody>
      </p:sp>
      <p:sp>
        <p:nvSpPr>
          <p:cNvPr id="5" name="Rectangle 4"/>
          <p:cNvSpPr/>
          <p:nvPr/>
        </p:nvSpPr>
        <p:spPr>
          <a:xfrm>
            <a:off x="165208" y="3635465"/>
            <a:ext cx="8833187" cy="900246"/>
          </a:xfrm>
          <a:prstGeom prst="rect">
            <a:avLst/>
          </a:prstGeom>
          <a:noFill/>
        </p:spPr>
        <p:txBody>
          <a:bodyPr wrap="none" lIns="68580" tIns="34290" rIns="68580" bIns="34290">
            <a:spAutoFit/>
          </a:bodyPr>
          <a:lstStyle/>
          <a:p>
            <a:pPr algn="ctr"/>
            <a:r>
              <a:rPr lang="en-US" sz="5400" b="1" dirty="0" smtClean="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rPr>
              <a:t>Bài 30: Phòng, tránh xâm hại</a:t>
            </a:r>
            <a:endParaRPr lang="en-US" sz="5400" b="1" dirty="0">
              <a:ln w="0"/>
              <a:solidFill>
                <a:srgbClr val="FF0000"/>
              </a:solidFill>
              <a:effectLst>
                <a:reflection blurRad="6350" stA="53000" endA="300" endPos="35500" dir="5400000" sy="-90000" algn="bl" rotWithShape="0"/>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920932" y="1072788"/>
            <a:ext cx="7994468" cy="461665"/>
          </a:xfrm>
          <a:prstGeom prst="rect">
            <a:avLst/>
          </a:prstGeom>
          <a:noFill/>
        </p:spPr>
        <p:txBody>
          <a:bodyPr wrap="square" rtlCol="0">
            <a:spAutoFit/>
          </a:bodyPr>
          <a:lstStyle/>
          <a:p>
            <a:pPr algn="ctr"/>
            <a:r>
              <a:rPr lang="en-US" sz="2400" b="1" dirty="0">
                <a:solidFill>
                  <a:schemeClr val="accent5"/>
                </a:solidFill>
                <a:latin typeface="Times New Roman" panose="02020603050405020304" pitchFamily="18" charset="0"/>
                <a:cs typeface="Times New Roman" panose="02020603050405020304" pitchFamily="18" charset="0"/>
              </a:rPr>
              <a:t>PHÒNG GIÁO DỤC VÀ ĐÀO TẠO QUẬN LONG </a:t>
            </a:r>
            <a:r>
              <a:rPr lang="en-US" sz="2400" b="1" dirty="0" smtClean="0">
                <a:solidFill>
                  <a:schemeClr val="accent5"/>
                </a:solidFill>
                <a:latin typeface="Times New Roman" panose="02020603050405020304" pitchFamily="18" charset="0"/>
                <a:cs typeface="Times New Roman" panose="02020603050405020304" pitchFamily="18" charset="0"/>
              </a:rPr>
              <a:t>BIÊN</a:t>
            </a:r>
            <a:endParaRPr lang="en-US" sz="2400" b="1" dirty="0">
              <a:solidFill>
                <a:schemeClr val="accent5"/>
              </a:solidFill>
              <a:latin typeface="Times New Roman" panose="02020603050405020304" pitchFamily="18" charset="0"/>
              <a:cs typeface="Times New Roman" panose="02020603050405020304" pitchFamily="18" charset="0"/>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515140053"/>
      </p:ext>
    </p:extLst>
  </p:cSld>
  <p:clrMapOvr>
    <a:masterClrMapping/>
  </p:clrMapOvr>
  <mc:AlternateContent xmlns:mc="http://schemas.openxmlformats.org/markup-compatibility/2006">
    <mc:Choice xmlns:p14="http://schemas.microsoft.com/office/powerpoint/2010/main" Requires="p14">
      <p:transition spd="slow" p14:dur="2000" advTm="11041"/>
    </mc:Choice>
    <mc:Fallback>
      <p:transition spd="slow" advTm="1104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5AE993B0-539C-4A27-AC21-1D92F399315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20000"/>
                    </a14:imgEffect>
                  </a14:imgLayer>
                </a14:imgProps>
              </a:ext>
            </a:extLst>
          </a:blip>
          <a:stretch>
            <a:fillRect/>
          </a:stretch>
        </p:blipFill>
        <p:spPr>
          <a:xfrm>
            <a:off x="520285" y="454049"/>
            <a:ext cx="8286090" cy="5806074"/>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121157674"/>
      </p:ext>
    </p:extLst>
  </p:cSld>
  <p:clrMapOvr>
    <a:masterClrMapping/>
  </p:clrMapOvr>
  <mc:AlternateContent xmlns:mc="http://schemas.openxmlformats.org/markup-compatibility/2006">
    <mc:Choice xmlns:p14="http://schemas.microsoft.com/office/powerpoint/2010/main" Requires="p14">
      <p:transition spd="slow" p14:dur="2000" advTm="13320"/>
    </mc:Choice>
    <mc:Fallback>
      <p:transition spd="slow" advTm="1332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C68C2994-6F4D-4C7E-8B03-E9785B8CB82A}"/>
              </a:ext>
            </a:extLst>
          </p:cNvPr>
          <p:cNvSpPr>
            <a:spLocks noGrp="1"/>
          </p:cNvSpPr>
          <p:nvPr>
            <p:ph type="title"/>
          </p:nvPr>
        </p:nvSpPr>
        <p:spPr>
          <a:xfrm>
            <a:off x="3501408" y="351695"/>
            <a:ext cx="5363194" cy="1153548"/>
          </a:xfrm>
        </p:spPr>
        <p:txBody>
          <a:bodyPr/>
          <a:lstStyle/>
          <a:p>
            <a:r>
              <a:rPr lang="en-US" sz="2800" dirty="0" err="1">
                <a:solidFill>
                  <a:srgbClr val="C00000"/>
                </a:solidFill>
                <a:latin typeface="Times New Roman" panose="02020603050405020304" pitchFamily="18" charset="0"/>
                <a:cs typeface="Times New Roman" panose="02020603050405020304" pitchFamily="18" charset="0"/>
              </a:rPr>
              <a:t>Em</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hãy</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đưa</a:t>
            </a:r>
            <a:r>
              <a:rPr lang="en-US" sz="2800" dirty="0">
                <a:solidFill>
                  <a:srgbClr val="C00000"/>
                </a:solidFill>
                <a:latin typeface="Times New Roman" panose="02020603050405020304" pitchFamily="18" charset="0"/>
                <a:cs typeface="Times New Roman" panose="02020603050405020304" pitchFamily="18" charset="0"/>
              </a:rPr>
              <a:t> ra </a:t>
            </a:r>
            <a:r>
              <a:rPr lang="en-US" sz="2800" dirty="0" err="1">
                <a:solidFill>
                  <a:srgbClr val="C00000"/>
                </a:solidFill>
                <a:latin typeface="Times New Roman" panose="02020603050405020304" pitchFamily="18" charset="0"/>
                <a:cs typeface="Times New Roman" panose="02020603050405020304" pitchFamily="18" charset="0"/>
              </a:rPr>
              <a:t>lời</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khuyên</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cho</a:t>
            </a:r>
            <a:r>
              <a:rPr lang="en-US" sz="2800" dirty="0">
                <a:solidFill>
                  <a:srgbClr val="C00000"/>
                </a:solidFill>
                <a:latin typeface="Times New Roman" panose="02020603050405020304" pitchFamily="18" charset="0"/>
                <a:cs typeface="Times New Roman" panose="02020603050405020304" pitchFamily="18" charset="0"/>
              </a:rPr>
              <a:t> </a:t>
            </a:r>
            <a:r>
              <a:rPr lang="en-US" sz="2800" dirty="0" err="1">
                <a:solidFill>
                  <a:srgbClr val="C00000"/>
                </a:solidFill>
                <a:latin typeface="Times New Roman" panose="02020603050405020304" pitchFamily="18" charset="0"/>
                <a:cs typeface="Times New Roman" panose="02020603050405020304" pitchFamily="18" charset="0"/>
              </a:rPr>
              <a:t>bạn</a:t>
            </a:r>
            <a:r>
              <a:rPr lang="en-US" sz="2800" dirty="0">
                <a:solidFill>
                  <a:srgbClr val="C00000"/>
                </a:solidFill>
                <a:latin typeface="Times New Roman" panose="02020603050405020304" pitchFamily="18" charset="0"/>
                <a:cs typeface="Times New Roman" panose="02020603050405020304" pitchFamily="18" charset="0"/>
              </a:rPr>
              <a:t>?</a:t>
            </a:r>
            <a:endParaRPr lang="vi-VN" sz="2800" dirty="0">
              <a:solidFill>
                <a:srgbClr val="C00000"/>
              </a:solidFill>
              <a:latin typeface="Times New Roman" panose="02020603050405020304" pitchFamily="18" charset="0"/>
              <a:cs typeface="Times New Roman" panose="02020603050405020304" pitchFamily="18" charset="0"/>
            </a:endParaRPr>
          </a:p>
        </p:txBody>
      </p:sp>
      <p:pic>
        <p:nvPicPr>
          <p:cNvPr id="6" name="Picture 2" descr="C:\Users\Loi Meo\Desktop\Đạo đức 1\b08b373f5c59a207fb48.jpg">
            <a:extLst>
              <a:ext uri="{FF2B5EF4-FFF2-40B4-BE49-F238E27FC236}">
                <a16:creationId xmlns:a16="http://schemas.microsoft.com/office/drawing/2014/main" xmlns="" id="{AEF362DA-3808-44DD-8249-F671AAA3C17E}"/>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2423" t="84807" r="21129" b="70"/>
          <a:stretch/>
        </p:blipFill>
        <p:spPr bwMode="auto">
          <a:xfrm>
            <a:off x="158849" y="196393"/>
            <a:ext cx="3441032" cy="999916"/>
          </a:xfrm>
          <a:prstGeom prst="rect">
            <a:avLst/>
          </a:prstGeom>
          <a:noFill/>
          <a:extLst>
            <a:ext uri="{909E8E84-426E-40DD-AFC4-6F175D3DCCD1}">
              <a14:hiddenFill xmlns:a14="http://schemas.microsoft.com/office/drawing/2010/main">
                <a:solidFill>
                  <a:srgbClr val="FFFFFF"/>
                </a:solidFill>
              </a14:hiddenFill>
            </a:ext>
          </a:extLst>
        </p:spPr>
      </p:pic>
      <p:sp>
        <p:nvSpPr>
          <p:cNvPr id="10" name="Tiêu đề 1">
            <a:extLst>
              <a:ext uri="{FF2B5EF4-FFF2-40B4-BE49-F238E27FC236}">
                <a16:creationId xmlns:a16="http://schemas.microsoft.com/office/drawing/2014/main" xmlns="" id="{FEBB623B-EC49-4532-8BC9-75D8F6BEF181}"/>
              </a:ext>
            </a:extLst>
          </p:cNvPr>
          <p:cNvSpPr txBox="1">
            <a:spLocks/>
          </p:cNvSpPr>
          <p:nvPr/>
        </p:nvSpPr>
        <p:spPr>
          <a:xfrm>
            <a:off x="660081" y="5284608"/>
            <a:ext cx="7823835" cy="917303"/>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sz="2400" dirty="0" smtClean="0">
                <a:solidFill>
                  <a:srgbClr val="FF0000"/>
                </a:solidFill>
                <a:latin typeface="Times New Roman" panose="02020603050405020304" pitchFamily="18" charset="0"/>
                <a:cs typeface="Times New Roman" panose="02020603050405020304" pitchFamily="18" charset="0"/>
              </a:rPr>
              <a:t>Khi em cảm thấy không an toàn và gặp nguy cơ bị xâm hại, em hãy gặp riêng bố mẹ, thầy cô, những người em tin tưởng để chia sẻ. Mọi người luôn sẵn sàng lắng nghe và giúp đỡ các em.</a:t>
            </a:r>
            <a:endParaRPr lang="en-US" sz="2400" dirty="0">
              <a:solidFill>
                <a:srgbClr val="FF0000"/>
              </a:solidFill>
              <a:latin typeface="Times New Roman" panose="02020603050405020304" pitchFamily="18" charset="0"/>
              <a:cs typeface="Times New Roman" panose="02020603050405020304" pitchFamily="18" charset="0"/>
            </a:endParaRPr>
          </a:p>
        </p:txBody>
      </p:sp>
      <p:pic>
        <p:nvPicPr>
          <p:cNvPr id="4" name="Hình ảnh 3">
            <a:extLst>
              <a:ext uri="{FF2B5EF4-FFF2-40B4-BE49-F238E27FC236}">
                <a16:creationId xmlns:a16="http://schemas.microsoft.com/office/drawing/2014/main" xmlns="" id="{E1C71C16-C0B0-42F4-9B93-8C36A9E54578}"/>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0" y="1196309"/>
            <a:ext cx="8864602" cy="4084007"/>
          </a:xfrm>
          <a:prstGeom prst="rect">
            <a:avLst/>
          </a:prstGeom>
        </p:spPr>
      </p:pic>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8"/>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3410354903"/>
      </p:ext>
    </p:extLst>
  </p:cSld>
  <p:clrMapOvr>
    <a:masterClrMapping/>
  </p:clrMapOvr>
  <mc:AlternateContent xmlns:mc="http://schemas.openxmlformats.org/markup-compatibility/2006">
    <mc:Choice xmlns:p14="http://schemas.microsoft.com/office/powerpoint/2010/main" Requires="p14">
      <p:transition spd="slow" p14:dur="2000" advTm="74452"/>
    </mc:Choice>
    <mc:Fallback>
      <p:transition spd="slow" advTm="744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ppt_x"/>
                                          </p:val>
                                        </p:tav>
                                        <p:tav tm="100000">
                                          <p:val>
                                            <p:strVal val="#ppt_x"/>
                                          </p:val>
                                        </p:tav>
                                      </p:tavLst>
                                    </p:anim>
                                    <p:anim calcmode="lin" valueType="num">
                                      <p:cBhvr additive="base">
                                        <p:cTn id="12"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9210DFD3-1D88-4C9C-BBA8-0A9B6985BB19}"/>
              </a:ext>
            </a:extLst>
          </p:cNvPr>
          <p:cNvSpPr>
            <a:spLocks noGrp="1"/>
          </p:cNvSpPr>
          <p:nvPr>
            <p:ph type="title"/>
          </p:nvPr>
        </p:nvSpPr>
        <p:spPr>
          <a:xfrm>
            <a:off x="3629464" y="541607"/>
            <a:ext cx="4262512" cy="3087857"/>
          </a:xfrm>
        </p:spPr>
        <p:txBody>
          <a:bodyPr/>
          <a:lstStyle/>
          <a:p>
            <a:pPr>
              <a:lnSpc>
                <a:spcPct val="150000"/>
              </a:lnSpc>
            </a:pPr>
            <a:r>
              <a:rPr lang="en-US" sz="2800" dirty="0" err="1">
                <a:solidFill>
                  <a:srgbClr val="2D00EB"/>
                </a:solidFill>
                <a:latin typeface="Times New Roman" panose="02020603050405020304" pitchFamily="18" charset="0"/>
                <a:cs typeface="Times New Roman" panose="02020603050405020304" pitchFamily="18" charset="0"/>
              </a:rPr>
              <a:t>Hãy</a:t>
            </a:r>
            <a:r>
              <a:rPr lang="en-US" sz="2800" dirty="0">
                <a:solidFill>
                  <a:srgbClr val="2D00EB"/>
                </a:solidFill>
                <a:latin typeface="Times New Roman" panose="02020603050405020304" pitchFamily="18" charset="0"/>
                <a:cs typeface="Times New Roman" panose="02020603050405020304" pitchFamily="18" charset="0"/>
              </a:rPr>
              <a:t> </a:t>
            </a:r>
            <a:r>
              <a:rPr lang="en-US" sz="2800" dirty="0" err="1">
                <a:solidFill>
                  <a:srgbClr val="2D00EB"/>
                </a:solidFill>
                <a:latin typeface="Times New Roman" panose="02020603050405020304" pitchFamily="18" charset="0"/>
                <a:cs typeface="Times New Roman" panose="02020603050405020304" pitchFamily="18" charset="0"/>
              </a:rPr>
              <a:t>bảo</a:t>
            </a:r>
            <a:r>
              <a:rPr lang="en-US" sz="2800" dirty="0">
                <a:solidFill>
                  <a:srgbClr val="2D00EB"/>
                </a:solidFill>
                <a:latin typeface="Times New Roman" panose="02020603050405020304" pitchFamily="18" charset="0"/>
                <a:cs typeface="Times New Roman" panose="02020603050405020304" pitchFamily="18" charset="0"/>
              </a:rPr>
              <a:t> vệ cơ thể</a:t>
            </a:r>
            <a:br>
              <a:rPr lang="en-US" sz="2800" dirty="0">
                <a:solidFill>
                  <a:srgbClr val="2D00EB"/>
                </a:solidFill>
                <a:latin typeface="Times New Roman" panose="02020603050405020304" pitchFamily="18" charset="0"/>
                <a:cs typeface="Times New Roman" panose="02020603050405020304" pitchFamily="18" charset="0"/>
              </a:rPr>
            </a:br>
            <a:r>
              <a:rPr lang="en-US" sz="2800" dirty="0">
                <a:solidFill>
                  <a:srgbClr val="2D00EB"/>
                </a:solidFill>
                <a:latin typeface="Times New Roman" panose="02020603050405020304" pitchFamily="18" charset="0"/>
                <a:cs typeface="Times New Roman" panose="02020603050405020304" pitchFamily="18" charset="0"/>
              </a:rPr>
              <a:t>Đề </a:t>
            </a:r>
            <a:r>
              <a:rPr lang="en-US" sz="2800" dirty="0" err="1">
                <a:solidFill>
                  <a:srgbClr val="2D00EB"/>
                </a:solidFill>
                <a:latin typeface="Times New Roman" panose="02020603050405020304" pitchFamily="18" charset="0"/>
                <a:cs typeface="Times New Roman" panose="02020603050405020304" pitchFamily="18" charset="0"/>
              </a:rPr>
              <a:t>phòng</a:t>
            </a:r>
            <a:r>
              <a:rPr lang="en-US" sz="2800" dirty="0">
                <a:solidFill>
                  <a:srgbClr val="2D00EB"/>
                </a:solidFill>
                <a:latin typeface="Times New Roman" panose="02020603050405020304" pitchFamily="18" charset="0"/>
                <a:cs typeface="Times New Roman" panose="02020603050405020304" pitchFamily="18" charset="0"/>
              </a:rPr>
              <a:t> </a:t>
            </a:r>
            <a:r>
              <a:rPr lang="en-US" sz="2800" dirty="0" smtClean="0">
                <a:solidFill>
                  <a:srgbClr val="2D00EB"/>
                </a:solidFill>
                <a:latin typeface="Times New Roman" panose="02020603050405020304" pitchFamily="18" charset="0"/>
                <a:cs typeface="Times New Roman" panose="02020603050405020304" pitchFamily="18" charset="0"/>
              </a:rPr>
              <a:t>kẻ </a:t>
            </a:r>
            <a:r>
              <a:rPr lang="en-US" sz="2800" dirty="0" err="1">
                <a:solidFill>
                  <a:srgbClr val="2D00EB"/>
                </a:solidFill>
                <a:latin typeface="Times New Roman" panose="02020603050405020304" pitchFamily="18" charset="0"/>
                <a:cs typeface="Times New Roman" panose="02020603050405020304" pitchFamily="18" charset="0"/>
              </a:rPr>
              <a:t>xấu</a:t>
            </a:r>
            <a:r>
              <a:rPr lang="en-US" sz="2800" dirty="0">
                <a:solidFill>
                  <a:srgbClr val="2D00EB"/>
                </a:solidFill>
                <a:latin typeface="Times New Roman" panose="02020603050405020304" pitchFamily="18" charset="0"/>
                <a:cs typeface="Times New Roman" panose="02020603050405020304" pitchFamily="18" charset="0"/>
              </a:rPr>
              <a:t> xa</a:t>
            </a:r>
            <a:br>
              <a:rPr lang="en-US" sz="2800" dirty="0">
                <a:solidFill>
                  <a:srgbClr val="2D00EB"/>
                </a:solidFill>
                <a:latin typeface="Times New Roman" panose="02020603050405020304" pitchFamily="18" charset="0"/>
                <a:cs typeface="Times New Roman" panose="02020603050405020304" pitchFamily="18" charset="0"/>
              </a:rPr>
            </a:br>
            <a:r>
              <a:rPr lang="en-US" sz="2800" dirty="0">
                <a:solidFill>
                  <a:srgbClr val="2D00EB"/>
                </a:solidFill>
                <a:latin typeface="Times New Roman" panose="02020603050405020304" pitchFamily="18" charset="0"/>
                <a:cs typeface="Times New Roman" panose="02020603050405020304" pitchFamily="18" charset="0"/>
              </a:rPr>
              <a:t>Bị kẻ </a:t>
            </a:r>
            <a:r>
              <a:rPr lang="en-US" sz="2800" dirty="0" err="1">
                <a:solidFill>
                  <a:srgbClr val="2D00EB"/>
                </a:solidFill>
                <a:latin typeface="Times New Roman" panose="02020603050405020304" pitchFamily="18" charset="0"/>
                <a:cs typeface="Times New Roman" panose="02020603050405020304" pitchFamily="18" charset="0"/>
              </a:rPr>
              <a:t>nào</a:t>
            </a:r>
            <a:r>
              <a:rPr lang="en-US" sz="2800" dirty="0">
                <a:solidFill>
                  <a:srgbClr val="2D00EB"/>
                </a:solidFill>
                <a:latin typeface="Times New Roman" panose="02020603050405020304" pitchFamily="18" charset="0"/>
                <a:cs typeface="Times New Roman" panose="02020603050405020304" pitchFamily="18" charset="0"/>
              </a:rPr>
              <a:t> xâm </a:t>
            </a:r>
            <a:r>
              <a:rPr lang="en-US" sz="2800" dirty="0" err="1">
                <a:solidFill>
                  <a:srgbClr val="2D00EB"/>
                </a:solidFill>
                <a:latin typeface="Times New Roman" panose="02020603050405020304" pitchFamily="18" charset="0"/>
                <a:cs typeface="Times New Roman" panose="02020603050405020304" pitchFamily="18" charset="0"/>
              </a:rPr>
              <a:t>hại</a:t>
            </a:r>
            <a:r>
              <a:rPr lang="en-US" sz="2800" dirty="0">
                <a:solidFill>
                  <a:srgbClr val="2D00EB"/>
                </a:solidFill>
                <a:latin typeface="Times New Roman" panose="02020603050405020304" pitchFamily="18" charset="0"/>
                <a:cs typeface="Times New Roman" panose="02020603050405020304" pitchFamily="18" charset="0"/>
              </a:rPr>
              <a:t/>
            </a:r>
            <a:br>
              <a:rPr lang="en-US" sz="2800" dirty="0">
                <a:solidFill>
                  <a:srgbClr val="2D00EB"/>
                </a:solidFill>
                <a:latin typeface="Times New Roman" panose="02020603050405020304" pitchFamily="18" charset="0"/>
                <a:cs typeface="Times New Roman" panose="02020603050405020304" pitchFamily="18" charset="0"/>
              </a:rPr>
            </a:br>
            <a:r>
              <a:rPr lang="en-US" sz="2800" dirty="0" err="1">
                <a:solidFill>
                  <a:srgbClr val="2D00EB"/>
                </a:solidFill>
                <a:latin typeface="Times New Roman" panose="02020603050405020304" pitchFamily="18" charset="0"/>
                <a:cs typeface="Times New Roman" panose="02020603050405020304" pitchFamily="18" charset="0"/>
              </a:rPr>
              <a:t>Tìm</a:t>
            </a:r>
            <a:r>
              <a:rPr lang="en-US" sz="2800" dirty="0">
                <a:solidFill>
                  <a:srgbClr val="2D00EB"/>
                </a:solidFill>
                <a:latin typeface="Times New Roman" panose="02020603050405020304" pitchFamily="18" charset="0"/>
                <a:cs typeface="Times New Roman" panose="02020603050405020304" pitchFamily="18" charset="0"/>
              </a:rPr>
              <a:t> </a:t>
            </a:r>
            <a:r>
              <a:rPr lang="en-US" sz="2800" dirty="0" err="1">
                <a:solidFill>
                  <a:srgbClr val="2D00EB"/>
                </a:solidFill>
                <a:latin typeface="Times New Roman" panose="02020603050405020304" pitchFamily="18" charset="0"/>
                <a:cs typeface="Times New Roman" panose="02020603050405020304" pitchFamily="18" charset="0"/>
              </a:rPr>
              <a:t>người</a:t>
            </a:r>
            <a:r>
              <a:rPr lang="en-US" sz="2800" dirty="0">
                <a:solidFill>
                  <a:srgbClr val="2D00EB"/>
                </a:solidFill>
                <a:latin typeface="Times New Roman" panose="02020603050405020304" pitchFamily="18" charset="0"/>
                <a:cs typeface="Times New Roman" panose="02020603050405020304" pitchFamily="18" charset="0"/>
              </a:rPr>
              <a:t> để sẻ chia</a:t>
            </a:r>
            <a:endParaRPr lang="vi-VN" sz="2800" dirty="0">
              <a:solidFill>
                <a:srgbClr val="2D00EB"/>
              </a:solidFill>
              <a:latin typeface="Times New Roman" panose="02020603050405020304" pitchFamily="18" charset="0"/>
              <a:cs typeface="Times New Roman" panose="02020603050405020304" pitchFamily="18" charset="0"/>
            </a:endParaRPr>
          </a:p>
        </p:txBody>
      </p:sp>
      <p:pic>
        <p:nvPicPr>
          <p:cNvPr id="6" name="Hình ảnh 5">
            <a:extLst>
              <a:ext uri="{FF2B5EF4-FFF2-40B4-BE49-F238E27FC236}">
                <a16:creationId xmlns:a16="http://schemas.microsoft.com/office/drawing/2014/main" xmlns="" id="{2E123E76-6444-4479-AE64-2B84800A8A5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Lst>
          </a:blip>
          <a:stretch>
            <a:fillRect/>
          </a:stretch>
        </p:blipFill>
        <p:spPr>
          <a:xfrm>
            <a:off x="178191" y="358727"/>
            <a:ext cx="3071447" cy="6140546"/>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770034050"/>
      </p:ext>
    </p:extLst>
  </p:cSld>
  <p:clrMapOvr>
    <a:masterClrMapping/>
  </p:clrMapOvr>
  <mc:AlternateContent xmlns:mc="http://schemas.openxmlformats.org/markup-compatibility/2006">
    <mc:Choice xmlns:p14="http://schemas.microsoft.com/office/powerpoint/2010/main" Requires="p14">
      <p:transition spd="slow" p14:dur="2000" advTm="16131"/>
    </mc:Choice>
    <mc:Fallback>
      <p:transition spd="slow" advTm="1613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1600flower_14018">
            <a:extLst>
              <a:ext uri="{FF2B5EF4-FFF2-40B4-BE49-F238E27FC236}">
                <a16:creationId xmlns:a16="http://schemas.microsoft.com/office/drawing/2014/main" xmlns="" id="{763FA10D-72DB-4305-B58C-A022D163898E}"/>
              </a:ext>
            </a:extLst>
          </p:cNvPr>
          <p:cNvPicPr>
            <a:picLocks noChangeAspect="1" noChangeArrowheads="1"/>
          </p:cNvPicPr>
          <p:nvPr/>
        </p:nvPicPr>
        <p:blipFill>
          <a:blip r:embed="rId4">
            <a:lum bright="18000" contrast="-18000"/>
            <a:extLst>
              <a:ext uri="{28A0092B-C50C-407E-A947-70E740481C1C}">
                <a14:useLocalDpi xmlns:a14="http://schemas.microsoft.com/office/drawing/2010/main" val="0"/>
              </a:ext>
            </a:extLst>
          </a:blip>
          <a:srcRect/>
          <a:stretch>
            <a:fillRect/>
          </a:stretch>
        </p:blipFill>
        <p:spPr bwMode="auto">
          <a:xfrm>
            <a:off x="814039" y="772220"/>
            <a:ext cx="7147932" cy="53609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1" name="Text Box 5">
            <a:extLst>
              <a:ext uri="{FF2B5EF4-FFF2-40B4-BE49-F238E27FC236}">
                <a16:creationId xmlns:a16="http://schemas.microsoft.com/office/drawing/2014/main" xmlns="" id="{979C8508-C4CC-45CD-871B-E7555D3077D8}"/>
              </a:ext>
            </a:extLst>
          </p:cNvPr>
          <p:cNvSpPr txBox="1">
            <a:spLocks noChangeArrowheads="1"/>
          </p:cNvSpPr>
          <p:nvPr/>
        </p:nvSpPr>
        <p:spPr bwMode="auto">
          <a:xfrm>
            <a:off x="423747" y="503544"/>
            <a:ext cx="8382000"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VNI-Times" pitchFamily="2" charset="0"/>
              </a:defRPr>
            </a:lvl1pPr>
            <a:lvl2pPr marL="742950" indent="-285750">
              <a:spcBef>
                <a:spcPct val="20000"/>
              </a:spcBef>
              <a:buChar char="–"/>
              <a:defRPr sz="2800">
                <a:solidFill>
                  <a:schemeClr val="tx1"/>
                </a:solidFill>
                <a:latin typeface="VNI-Times" pitchFamily="2" charset="0"/>
              </a:defRPr>
            </a:lvl2pPr>
            <a:lvl3pPr marL="1143000" indent="-228600">
              <a:spcBef>
                <a:spcPct val="20000"/>
              </a:spcBef>
              <a:buChar char="•"/>
              <a:defRPr sz="2400">
                <a:solidFill>
                  <a:schemeClr val="tx1"/>
                </a:solidFill>
                <a:latin typeface="VNI-Times" pitchFamily="2" charset="0"/>
              </a:defRPr>
            </a:lvl3pPr>
            <a:lvl4pPr marL="1600200" indent="-228600">
              <a:spcBef>
                <a:spcPct val="20000"/>
              </a:spcBef>
              <a:buChar char="–"/>
              <a:defRPr sz="2000">
                <a:solidFill>
                  <a:schemeClr val="tx1"/>
                </a:solidFill>
                <a:latin typeface="VNI-Times" pitchFamily="2" charset="0"/>
              </a:defRPr>
            </a:lvl4pPr>
            <a:lvl5pPr marL="2057400" indent="-228600">
              <a:spcBef>
                <a:spcPct val="20000"/>
              </a:spcBef>
              <a:buChar char="»"/>
              <a:defRPr sz="2000">
                <a:solidFill>
                  <a:schemeClr val="tx1"/>
                </a:solidFill>
                <a:latin typeface="VNI-Times" pitchFamily="2" charset="0"/>
              </a:defRPr>
            </a:lvl5pPr>
            <a:lvl6pPr marL="2514600" indent="-228600" eaLnBrk="0" fontAlgn="base" hangingPunct="0">
              <a:spcBef>
                <a:spcPct val="20000"/>
              </a:spcBef>
              <a:spcAft>
                <a:spcPct val="0"/>
              </a:spcAft>
              <a:buChar char="»"/>
              <a:defRPr sz="2000">
                <a:solidFill>
                  <a:schemeClr val="tx1"/>
                </a:solidFill>
                <a:latin typeface="VNI-Times" pitchFamily="2" charset="0"/>
              </a:defRPr>
            </a:lvl6pPr>
            <a:lvl7pPr marL="2971800" indent="-228600" eaLnBrk="0" fontAlgn="base" hangingPunct="0">
              <a:spcBef>
                <a:spcPct val="20000"/>
              </a:spcBef>
              <a:spcAft>
                <a:spcPct val="0"/>
              </a:spcAft>
              <a:buChar char="»"/>
              <a:defRPr sz="2000">
                <a:solidFill>
                  <a:schemeClr val="tx1"/>
                </a:solidFill>
                <a:latin typeface="VNI-Times" pitchFamily="2" charset="0"/>
              </a:defRPr>
            </a:lvl7pPr>
            <a:lvl8pPr marL="3429000" indent="-228600" eaLnBrk="0" fontAlgn="base" hangingPunct="0">
              <a:spcBef>
                <a:spcPct val="20000"/>
              </a:spcBef>
              <a:spcAft>
                <a:spcPct val="0"/>
              </a:spcAft>
              <a:buChar char="»"/>
              <a:defRPr sz="2000">
                <a:solidFill>
                  <a:schemeClr val="tx1"/>
                </a:solidFill>
                <a:latin typeface="VNI-Times" pitchFamily="2" charset="0"/>
              </a:defRPr>
            </a:lvl8pPr>
            <a:lvl9pPr marL="3886200" indent="-228600" eaLnBrk="0" fontAlgn="base" hangingPunct="0">
              <a:spcBef>
                <a:spcPct val="20000"/>
              </a:spcBef>
              <a:spcAft>
                <a:spcPct val="0"/>
              </a:spcAft>
              <a:buChar char="»"/>
              <a:defRPr sz="2000">
                <a:solidFill>
                  <a:schemeClr val="tx1"/>
                </a:solidFill>
                <a:latin typeface="VNI-Times" pitchFamily="2" charset="0"/>
              </a:defRPr>
            </a:lvl9pPr>
          </a:lstStyle>
          <a:p>
            <a:pPr algn="ctr" eaLnBrk="1" hangingPunct="1">
              <a:spcBef>
                <a:spcPct val="50000"/>
              </a:spcBef>
              <a:buFontTx/>
              <a:buNone/>
            </a:pPr>
            <a:r>
              <a:rPr lang="en-US" altLang="vi-VN" sz="5400" b="1" dirty="0" smtClean="0">
                <a:solidFill>
                  <a:srgbClr val="FF0000"/>
                </a:solidFill>
                <a:latin typeface="Times New Roman" panose="02020603050405020304" pitchFamily="18" charset="0"/>
                <a:cs typeface="Times New Roman" panose="02020603050405020304" pitchFamily="18" charset="0"/>
              </a:rPr>
              <a:t>CHÚC </a:t>
            </a:r>
            <a:r>
              <a:rPr lang="en-US" altLang="vi-VN" sz="5400" b="1" dirty="0">
                <a:solidFill>
                  <a:srgbClr val="FF0000"/>
                </a:solidFill>
                <a:latin typeface="Times New Roman" panose="02020603050405020304" pitchFamily="18" charset="0"/>
                <a:cs typeface="Times New Roman" panose="02020603050405020304" pitchFamily="18" charset="0"/>
              </a:rPr>
              <a:t>SỨC KHỎE </a:t>
            </a:r>
            <a:r>
              <a:rPr lang="en-US" altLang="vi-VN" sz="5400" b="1" dirty="0" smtClean="0">
                <a:solidFill>
                  <a:srgbClr val="FF0000"/>
                </a:solidFill>
                <a:latin typeface="Times New Roman" panose="02020603050405020304" pitchFamily="18" charset="0"/>
                <a:cs typeface="Times New Roman" panose="02020603050405020304" pitchFamily="18" charset="0"/>
              </a:rPr>
              <a:t>CÁC </a:t>
            </a:r>
            <a:r>
              <a:rPr lang="en-US" altLang="vi-VN" sz="5400" b="1" dirty="0">
                <a:solidFill>
                  <a:srgbClr val="FF0000"/>
                </a:solidFill>
                <a:latin typeface="Times New Roman" panose="02020603050405020304" pitchFamily="18" charset="0"/>
                <a:cs typeface="Times New Roman" panose="02020603050405020304" pitchFamily="18" charset="0"/>
              </a:rPr>
              <a:t>EM HỌC SINH</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82000" y="6096000"/>
            <a:ext cx="609600" cy="60960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advTm="10697"/>
    </mc:Choice>
    <mc:Fallback>
      <p:transition spd="slow" advTm="10697"/>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par>
                                <p:cTn id="7" presetID="20" presetClass="entr" presetSubtype="0" fill="hold" grpId="0" nodeType="withEffect">
                                  <p:stCondLst>
                                    <p:cond delay="0"/>
                                  </p:stCondLst>
                                  <p:childTnLst>
                                    <p:set>
                                      <p:cBhvr>
                                        <p:cTn id="8" dur="1" fill="hold">
                                          <p:stCondLst>
                                            <p:cond delay="0"/>
                                          </p:stCondLst>
                                        </p:cTn>
                                        <p:tgtEl>
                                          <p:spTgt spid="50181"/>
                                        </p:tgtEl>
                                        <p:attrNameLst>
                                          <p:attrName>style.visibility</p:attrName>
                                        </p:attrNameLst>
                                      </p:cBhvr>
                                      <p:to>
                                        <p:strVal val="visible"/>
                                      </p:to>
                                    </p:set>
                                    <p:animEffect transition="in" filter="wedge">
                                      <p:cBhvr>
                                        <p:cTn id="9" dur="2000"/>
                                        <p:tgtEl>
                                          <p:spTgt spid="50181"/>
                                        </p:tgtEl>
                                      </p:cBhvr>
                                    </p:animEffect>
                                  </p:childTnLst>
                                </p:cTn>
                              </p:par>
                              <p:par>
                                <p:cTn id="10" presetID="22" presetClass="emph" presetSubtype="0" repeatCount="indefinite" fill="hold" grpId="1" nodeType="withEffect">
                                  <p:stCondLst>
                                    <p:cond delay="0"/>
                                  </p:stCondLst>
                                  <p:endCondLst>
                                    <p:cond evt="onNext" delay="0">
                                      <p:tgtEl>
                                        <p:sldTgt/>
                                      </p:tgtEl>
                                    </p:cond>
                                  </p:endCondLst>
                                  <p:childTnLst>
                                    <p:animClr clrSpc="hsl" dir="cw">
                                      <p:cBhvr override="childStyle">
                                        <p:cTn id="11" dur="500" fill="hold"/>
                                        <p:tgtEl>
                                          <p:spTgt spid="50181"/>
                                        </p:tgtEl>
                                        <p:attrNameLst>
                                          <p:attrName>style.color</p:attrName>
                                        </p:attrNameLst>
                                      </p:cBhvr>
                                      <p:by>
                                        <p:hsl h="-7200000" s="0" l="0"/>
                                      </p:by>
                                    </p:animClr>
                                    <p:animClr clrSpc="hsl" dir="cw">
                                      <p:cBhvr>
                                        <p:cTn id="12" dur="500" fill="hold"/>
                                        <p:tgtEl>
                                          <p:spTgt spid="50181"/>
                                        </p:tgtEl>
                                        <p:attrNameLst>
                                          <p:attrName>fillcolor</p:attrName>
                                        </p:attrNameLst>
                                      </p:cBhvr>
                                      <p:by>
                                        <p:hsl h="-7200000" s="0" l="0"/>
                                      </p:by>
                                    </p:animClr>
                                    <p:animClr clrSpc="hsl" dir="cw">
                                      <p:cBhvr>
                                        <p:cTn id="13" dur="500" fill="hold"/>
                                        <p:tgtEl>
                                          <p:spTgt spid="50181"/>
                                        </p:tgtEl>
                                        <p:attrNameLst>
                                          <p:attrName>stroke.color</p:attrName>
                                        </p:attrNameLst>
                                      </p:cBhvr>
                                      <p:by>
                                        <p:hsl h="-7200000" s="0" l="0"/>
                                      </p:by>
                                    </p:animClr>
                                    <p:set>
                                      <p:cBhvr>
                                        <p:cTn id="14" dur="500" fill="hold"/>
                                        <p:tgtEl>
                                          <p:spTgt spid="5018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5" fill="hold" display="0">
                  <p:stCondLst>
                    <p:cond delay="indefinite"/>
                  </p:stCondLst>
                  <p:endCondLst>
                    <p:cond evt="onStopAudio" delay="0">
                      <p:tgtEl>
                        <p:sldTgt/>
                      </p:tgtEl>
                    </p:cond>
                  </p:endCondLst>
                </p:cTn>
                <p:tgtEl>
                  <p:spTgt spid="2"/>
                </p:tgtEl>
              </p:cMediaNode>
            </p:audio>
          </p:childTnLst>
        </p:cTn>
      </p:par>
    </p:tnLst>
    <p:bldLst>
      <p:bldP spid="50181" grpId="0"/>
      <p:bldP spid="5018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Loi Meo\Desktop\Đạo đức 1\b08b373f5c59a207fb48.jpg"/>
          <p:cNvPicPr>
            <a:picLocks noChangeAspect="1" noChangeArrowheads="1"/>
          </p:cNvPicPr>
          <p:nvPr/>
        </p:nvPicPr>
        <p:blipFill rotWithShape="1">
          <a:blip r:embed="rId5">
            <a:extLst>
              <a:ext uri="{BEBA8EAE-BF5A-486C-A8C5-ECC9F3942E4B}">
                <a14:imgProps xmlns:a14="http://schemas.microsoft.com/office/drawing/2010/main">
                  <a14:imgLayer r:embed="rId6">
                    <a14:imgEffect>
                      <a14:brightnessContrast bright="-20000" contrast="40000"/>
                    </a14:imgEffect>
                  </a14:imgLayer>
                </a14:imgProps>
              </a:ext>
              <a:ext uri="{28A0092B-C50C-407E-A947-70E740481C1C}">
                <a14:useLocalDpi xmlns:a14="http://schemas.microsoft.com/office/drawing/2010/main" val="0"/>
              </a:ext>
            </a:extLst>
          </a:blip>
          <a:srcRect l="21969" t="21274" r="28508" b="64349"/>
          <a:stretch/>
        </p:blipFill>
        <p:spPr bwMode="auto">
          <a:xfrm>
            <a:off x="0" y="-12619"/>
            <a:ext cx="2593442" cy="1336416"/>
          </a:xfrm>
          <a:prstGeom prst="rect">
            <a:avLst/>
          </a:prstGeom>
          <a:noFill/>
          <a:extLst>
            <a:ext uri="{909E8E84-426E-40DD-AFC4-6F175D3DCCD1}">
              <a14:hiddenFill xmlns:a14="http://schemas.microsoft.com/office/drawing/2010/main">
                <a:solidFill>
                  <a:srgbClr val="FFFFFF"/>
                </a:solidFill>
              </a14:hiddenFill>
            </a:ext>
          </a:extLst>
        </p:spPr>
      </p:pic>
      <p:sp>
        <p:nvSpPr>
          <p:cNvPr id="11" name="Hộp chú thích: Mũi tên Xuống 10">
            <a:extLst>
              <a:ext uri="{FF2B5EF4-FFF2-40B4-BE49-F238E27FC236}">
                <a16:creationId xmlns:a16="http://schemas.microsoft.com/office/drawing/2014/main" xmlns="" id="{16DF2416-1A34-47FE-937A-9890E333AB61}"/>
              </a:ext>
            </a:extLst>
          </p:cNvPr>
          <p:cNvSpPr/>
          <p:nvPr/>
        </p:nvSpPr>
        <p:spPr>
          <a:xfrm>
            <a:off x="4566560" y="3103872"/>
            <a:ext cx="45719" cy="49636"/>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solidFill>
                <a:srgbClr val="2D00EB"/>
              </a:solidFill>
            </a:endParaRPr>
          </a:p>
        </p:txBody>
      </p:sp>
      <p:sp>
        <p:nvSpPr>
          <p:cNvPr id="6" name="Chỗ dành sẵn cho Nội dung 2">
            <a:extLst>
              <a:ext uri="{FF2B5EF4-FFF2-40B4-BE49-F238E27FC236}">
                <a16:creationId xmlns:a16="http://schemas.microsoft.com/office/drawing/2014/main" xmlns="" id="{B375DAD8-B4D6-46D3-A371-688E7CB289E9}"/>
              </a:ext>
            </a:extLst>
          </p:cNvPr>
          <p:cNvSpPr txBox="1">
            <a:spLocks/>
          </p:cNvSpPr>
          <p:nvPr/>
        </p:nvSpPr>
        <p:spPr>
          <a:xfrm>
            <a:off x="2593442" y="150108"/>
            <a:ext cx="6260193" cy="558726"/>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2400" b="1" dirty="0">
                <a:solidFill>
                  <a:srgbClr val="2D00EB"/>
                </a:solidFill>
                <a:latin typeface="Times New Roman" panose="02020603050405020304" pitchFamily="18" charset="0"/>
                <a:cs typeface="Times New Roman" panose="02020603050405020304" pitchFamily="18" charset="0"/>
              </a:rPr>
              <a:t>+Em hãy quan </a:t>
            </a:r>
            <a:r>
              <a:rPr lang="en-US" sz="2400" b="1" dirty="0" err="1">
                <a:solidFill>
                  <a:srgbClr val="2D00EB"/>
                </a:solidFill>
                <a:latin typeface="Times New Roman" panose="02020603050405020304" pitchFamily="18" charset="0"/>
                <a:cs typeface="Times New Roman" panose="02020603050405020304" pitchFamily="18" charset="0"/>
              </a:rPr>
              <a:t>sát</a:t>
            </a:r>
            <a:r>
              <a:rPr lang="en-US" sz="2400" b="1" dirty="0">
                <a:solidFill>
                  <a:srgbClr val="2D00EB"/>
                </a:solidFill>
                <a:latin typeface="Times New Roman" panose="02020603050405020304" pitchFamily="18" charset="0"/>
                <a:cs typeface="Times New Roman" panose="02020603050405020304" pitchFamily="18" charset="0"/>
              </a:rPr>
              <a:t> tranh </a:t>
            </a:r>
            <a:r>
              <a:rPr lang="en-US" sz="2400" b="1" dirty="0" smtClean="0">
                <a:solidFill>
                  <a:srgbClr val="2D00EB"/>
                </a:solidFill>
                <a:latin typeface="Times New Roman" panose="02020603050405020304" pitchFamily="18" charset="0"/>
                <a:cs typeface="Times New Roman" panose="02020603050405020304" pitchFamily="18" charset="0"/>
              </a:rPr>
              <a:t>và </a:t>
            </a:r>
            <a:r>
              <a:rPr lang="en-US" sz="2400" b="1" dirty="0">
                <a:solidFill>
                  <a:srgbClr val="2D00EB"/>
                </a:solidFill>
                <a:latin typeface="Times New Roman" panose="02020603050405020304" pitchFamily="18" charset="0"/>
                <a:cs typeface="Times New Roman" panose="02020603050405020304" pitchFamily="18" charset="0"/>
              </a:rPr>
              <a:t>cho </a:t>
            </a:r>
            <a:r>
              <a:rPr lang="en-US" sz="2400" b="1" dirty="0" err="1">
                <a:solidFill>
                  <a:srgbClr val="2D00EB"/>
                </a:solidFill>
                <a:latin typeface="Times New Roman" panose="02020603050405020304" pitchFamily="18" charset="0"/>
                <a:cs typeface="Times New Roman" panose="02020603050405020304" pitchFamily="18" charset="0"/>
              </a:rPr>
              <a:t>biết</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người</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khác</a:t>
            </a:r>
            <a:r>
              <a:rPr lang="en-US" sz="2400" b="1" dirty="0">
                <a:solidFill>
                  <a:srgbClr val="2D00EB"/>
                </a:solidFill>
                <a:latin typeface="Times New Roman" panose="02020603050405020304" pitchFamily="18" charset="0"/>
                <a:cs typeface="Times New Roman" panose="02020603050405020304" pitchFamily="18" charset="0"/>
              </a:rPr>
              <a:t> không </a:t>
            </a:r>
            <a:r>
              <a:rPr lang="en-US" sz="2400" b="1" dirty="0" err="1">
                <a:solidFill>
                  <a:srgbClr val="2D00EB"/>
                </a:solidFill>
                <a:latin typeface="Times New Roman" panose="02020603050405020304" pitchFamily="18" charset="0"/>
                <a:cs typeface="Times New Roman" panose="02020603050405020304" pitchFamily="18" charset="0"/>
              </a:rPr>
              <a:t>được</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chạm</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vào</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vùng</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nào</a:t>
            </a:r>
            <a:r>
              <a:rPr lang="en-US" sz="2400" b="1" dirty="0">
                <a:solidFill>
                  <a:srgbClr val="2D00EB"/>
                </a:solidFill>
                <a:latin typeface="Times New Roman" panose="02020603050405020304" pitchFamily="18" charset="0"/>
                <a:cs typeface="Times New Roman" panose="02020603050405020304" pitchFamily="18" charset="0"/>
              </a:rPr>
              <a:t> trên cơ thể em?</a:t>
            </a:r>
          </a:p>
        </p:txBody>
      </p:sp>
      <p:sp>
        <p:nvSpPr>
          <p:cNvPr id="10" name="Chỗ dành sẵn cho Nội dung 2">
            <a:extLst>
              <a:ext uri="{FF2B5EF4-FFF2-40B4-BE49-F238E27FC236}">
                <a16:creationId xmlns:a16="http://schemas.microsoft.com/office/drawing/2014/main" xmlns="" id="{D78A9C5D-350B-4ADE-A323-EC2B431D9744}"/>
              </a:ext>
            </a:extLst>
          </p:cNvPr>
          <p:cNvSpPr txBox="1">
            <a:spLocks/>
          </p:cNvSpPr>
          <p:nvPr/>
        </p:nvSpPr>
        <p:spPr>
          <a:xfrm>
            <a:off x="479439" y="5126861"/>
            <a:ext cx="7928056" cy="140320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dirty="0">
                <a:solidFill>
                  <a:srgbClr val="FF0000"/>
                </a:solidFill>
                <a:latin typeface="Times New Roman" panose="02020603050405020304" pitchFamily="18" charset="0"/>
                <a:cs typeface="Times New Roman" panose="02020603050405020304" pitchFamily="18" charset="0"/>
              </a:rPr>
              <a:t>Không </a:t>
            </a:r>
            <a:r>
              <a:rPr lang="en-US" sz="2400" dirty="0" err="1">
                <a:solidFill>
                  <a:srgbClr val="FF0000"/>
                </a:solidFill>
                <a:latin typeface="Times New Roman" panose="02020603050405020304" pitchFamily="18" charset="0"/>
                <a:cs typeface="Times New Roman" panose="02020603050405020304" pitchFamily="18" charset="0"/>
              </a:rPr>
              <a:t>được</a:t>
            </a:r>
            <a:r>
              <a:rPr lang="en-US" sz="2400" dirty="0">
                <a:solidFill>
                  <a:srgbClr val="FF0000"/>
                </a:solidFill>
                <a:latin typeface="Times New Roman" panose="02020603050405020304" pitchFamily="18" charset="0"/>
                <a:cs typeface="Times New Roman" panose="02020603050405020304" pitchFamily="18" charset="0"/>
              </a:rPr>
              <a:t> cho </a:t>
            </a:r>
            <a:r>
              <a:rPr lang="en-US" sz="2400" dirty="0" err="1">
                <a:solidFill>
                  <a:srgbClr val="FF0000"/>
                </a:solidFill>
                <a:latin typeface="Times New Roman" panose="02020603050405020304" pitchFamily="18" charset="0"/>
                <a:cs typeface="Times New Roman" panose="02020603050405020304" pitchFamily="18" charset="0"/>
              </a:rPr>
              <a:t>người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khác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miệng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ngực</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phần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giữa</a:t>
            </a:r>
            <a:r>
              <a:rPr lang="en-US" sz="2400" dirty="0">
                <a:solidFill>
                  <a:srgbClr val="FF0000"/>
                </a:solidFill>
                <a:latin typeface="Times New Roman" panose="02020603050405020304" pitchFamily="18" charset="0"/>
                <a:cs typeface="Times New Roman" panose="02020603050405020304" pitchFamily="18" charset="0"/>
              </a:rPr>
              <a:t> hai </a:t>
            </a:r>
            <a:r>
              <a:rPr lang="en-US" sz="2400" dirty="0" err="1">
                <a:solidFill>
                  <a:srgbClr val="FF0000"/>
                </a:solidFill>
                <a:latin typeface="Times New Roman" panose="02020603050405020304" pitchFamily="18" charset="0"/>
                <a:cs typeface="Times New Roman" panose="02020603050405020304" pitchFamily="18" charset="0"/>
              </a:rPr>
              <a:t>đùi</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và </a:t>
            </a:r>
            <a:r>
              <a:rPr lang="en-US" sz="2400" dirty="0">
                <a:solidFill>
                  <a:srgbClr val="FF0000"/>
                </a:solidFill>
                <a:latin typeface="Times New Roman" panose="02020603050405020304" pitchFamily="18" charset="0"/>
                <a:cs typeface="Times New Roman" panose="02020603050405020304" pitchFamily="18" charset="0"/>
              </a:rPr>
              <a:t>mông </a:t>
            </a:r>
            <a:r>
              <a:rPr lang="en-US" sz="2400" dirty="0" err="1">
                <a:solidFill>
                  <a:srgbClr val="FF0000"/>
                </a:solidFill>
                <a:latin typeface="Times New Roman" panose="02020603050405020304" pitchFamily="18" charset="0"/>
                <a:cs typeface="Times New Roman" panose="02020603050405020304" pitchFamily="18" charset="0"/>
              </a:rPr>
              <a:t>của</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mình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vùng</a:t>
            </a:r>
            <a:r>
              <a:rPr lang="en-US" sz="2400" dirty="0">
                <a:solidFill>
                  <a:srgbClr val="FF0000"/>
                </a:solidFill>
                <a:latin typeface="Times New Roman" panose="02020603050405020304" pitchFamily="18" charset="0"/>
                <a:cs typeface="Times New Roman" panose="02020603050405020304" pitchFamily="18" charset="0"/>
              </a:rPr>
              <a:t> đó là </a:t>
            </a:r>
            <a:r>
              <a:rPr lang="en-US" sz="2400" dirty="0" err="1">
                <a:solidFill>
                  <a:srgbClr val="FF0000"/>
                </a:solidFill>
                <a:latin typeface="Times New Roman" panose="02020603050405020304" pitchFamily="18" charset="0"/>
                <a:cs typeface="Times New Roman" panose="02020603050405020304" pitchFamily="18" charset="0"/>
              </a:rPr>
              <a:t>bất</a:t>
            </a:r>
            <a:r>
              <a:rPr lang="en-US" sz="2400" dirty="0">
                <a:solidFill>
                  <a:srgbClr val="FF0000"/>
                </a:solidFill>
                <a:latin typeface="Times New Roman" panose="02020603050405020304" pitchFamily="18" charset="0"/>
                <a:cs typeface="Times New Roman" panose="02020603050405020304" pitchFamily="18" charset="0"/>
              </a:rPr>
              <a:t> khả xâm </a:t>
            </a:r>
            <a:r>
              <a:rPr lang="en-US" sz="2400" dirty="0" err="1">
                <a:solidFill>
                  <a:srgbClr val="FF0000"/>
                </a:solidFill>
                <a:latin typeface="Times New Roman" panose="02020603050405020304" pitchFamily="18" charset="0"/>
                <a:cs typeface="Times New Roman" panose="02020603050405020304" pitchFamily="18" charset="0"/>
              </a:rPr>
              <a:t>phạm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smtClean="0">
                <a:solidFill>
                  <a:srgbClr val="FF0000"/>
                </a:solidFill>
                <a:latin typeface="Times New Roman" panose="02020603050405020304" pitchFamily="18" charset="0"/>
                <a:cs typeface="Times New Roman" panose="02020603050405020304" pitchFamily="18" charset="0"/>
              </a:rPr>
              <a:t>trừ </a:t>
            </a:r>
            <a:r>
              <a:rPr lang="en-US" sz="2400" dirty="0">
                <a:solidFill>
                  <a:srgbClr val="FF0000"/>
                </a:solidFill>
                <a:latin typeface="Times New Roman" panose="02020603050405020304" pitchFamily="18" charset="0"/>
                <a:cs typeface="Times New Roman" panose="02020603050405020304" pitchFamily="18" charset="0"/>
              </a:rPr>
              <a:t>khi mẹ </a:t>
            </a:r>
            <a:r>
              <a:rPr lang="en-US" sz="2400" dirty="0" err="1">
                <a:solidFill>
                  <a:srgbClr val="FF0000"/>
                </a:solidFill>
                <a:latin typeface="Times New Roman" panose="02020603050405020304" pitchFamily="18" charset="0"/>
                <a:cs typeface="Times New Roman" panose="02020603050405020304" pitchFamily="18" charset="0"/>
              </a:rPr>
              <a:t>giúp</a:t>
            </a:r>
            <a:r>
              <a:rPr lang="en-US" sz="2400" dirty="0">
                <a:solidFill>
                  <a:srgbClr val="FF0000"/>
                </a:solidFill>
                <a:latin typeface="Times New Roman" panose="02020603050405020304" pitchFamily="18" charset="0"/>
                <a:cs typeface="Times New Roman" panose="02020603050405020304" pitchFamily="18" charset="0"/>
              </a:rPr>
              <a:t> em </a:t>
            </a:r>
            <a:r>
              <a:rPr lang="en-US" sz="2400" dirty="0" err="1">
                <a:solidFill>
                  <a:srgbClr val="FF0000"/>
                </a:solidFill>
                <a:latin typeface="Times New Roman" panose="02020603050405020304" pitchFamily="18" charset="0"/>
                <a:cs typeface="Times New Roman" panose="02020603050405020304" pitchFamily="18" charset="0"/>
              </a:rPr>
              <a:t>tắm</a:t>
            </a:r>
            <a:r>
              <a:rPr lang="en-US" sz="2400" dirty="0">
                <a:solidFill>
                  <a:srgbClr val="FF0000"/>
                </a:solidFill>
                <a:latin typeface="Times New Roman" panose="02020603050405020304" pitchFamily="18" charset="0"/>
                <a:cs typeface="Times New Roman" panose="02020603050405020304" pitchFamily="18" charset="0"/>
              </a:rPr>
              <a:t> và khi </a:t>
            </a:r>
            <a:r>
              <a:rPr lang="en-US" sz="2400" dirty="0" err="1">
                <a:solidFill>
                  <a:srgbClr val="FF0000"/>
                </a:solidFill>
                <a:latin typeface="Times New Roman" panose="02020603050405020304" pitchFamily="18" charset="0"/>
                <a:cs typeface="Times New Roman" panose="02020603050405020304" pitchFamily="18" charset="0"/>
              </a:rPr>
              <a:t>bác</a:t>
            </a:r>
            <a:r>
              <a:rPr lang="en-US" sz="2400" dirty="0">
                <a:solidFill>
                  <a:srgbClr val="FF0000"/>
                </a:solidFill>
                <a:latin typeface="Times New Roman" panose="02020603050405020304" pitchFamily="18" charset="0"/>
                <a:cs typeface="Times New Roman" panose="02020603050405020304" pitchFamily="18" charset="0"/>
              </a:rPr>
              <a:t> sĩ </a:t>
            </a:r>
            <a:r>
              <a:rPr lang="en-US" sz="2400" dirty="0" err="1">
                <a:solidFill>
                  <a:srgbClr val="FF0000"/>
                </a:solidFill>
                <a:latin typeface="Times New Roman" panose="02020603050405020304" pitchFamily="18" charset="0"/>
                <a:cs typeface="Times New Roman" panose="02020603050405020304" pitchFamily="18" charset="0"/>
              </a:rPr>
              <a:t>khám</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những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bệnh</a:t>
            </a:r>
            <a:r>
              <a:rPr lang="en-US" sz="2400" dirty="0">
                <a:solidFill>
                  <a:srgbClr val="FF0000"/>
                </a:solidFill>
                <a:latin typeface="Times New Roman" panose="02020603050405020304" pitchFamily="18" charset="0"/>
                <a:cs typeface="Times New Roman" panose="02020603050405020304" pitchFamily="18" charset="0"/>
              </a:rPr>
              <a:t> có liên quan </a:t>
            </a:r>
            <a:r>
              <a:rPr lang="en-US" sz="2400" dirty="0" err="1">
                <a:solidFill>
                  <a:srgbClr val="FF0000"/>
                </a:solidFill>
                <a:latin typeface="Times New Roman" panose="02020603050405020304" pitchFamily="18" charset="0"/>
                <a:cs typeface="Times New Roman" panose="02020603050405020304" pitchFamily="18" charset="0"/>
              </a:rPr>
              <a:t>đến</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vùng</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kín</a:t>
            </a:r>
            <a:r>
              <a:rPr lang="en-US" sz="2400" dirty="0">
                <a:solidFill>
                  <a:srgbClr val="FF0000"/>
                </a:solidFill>
                <a:latin typeface="Times New Roman" panose="02020603050405020304" pitchFamily="18" charset="0"/>
                <a:cs typeface="Times New Roman" panose="02020603050405020304" pitchFamily="18" charset="0"/>
              </a:rPr>
              <a:t>.</a:t>
            </a:r>
            <a:endParaRPr lang="en-US" b="1" dirty="0">
              <a:solidFill>
                <a:srgbClr val="FF0000"/>
              </a:solidFill>
              <a:latin typeface="Times New Roman" panose="02020603050405020304" pitchFamily="18" charset="0"/>
              <a:cs typeface="Times New Roman" panose="02020603050405020304" pitchFamily="18" charset="0"/>
            </a:endParaRPr>
          </a:p>
        </p:txBody>
      </p:sp>
      <p:pic>
        <p:nvPicPr>
          <p:cNvPr id="3" name="Hình ảnh 2">
            <a:extLst>
              <a:ext uri="{FF2B5EF4-FFF2-40B4-BE49-F238E27FC236}">
                <a16:creationId xmlns:a16="http://schemas.microsoft.com/office/drawing/2014/main" xmlns="" id="{497D7179-A3B6-47FF-A175-83A2D2BC8B6C}"/>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contrast="40000"/>
                    </a14:imgEffect>
                  </a14:imgLayer>
                </a14:imgProps>
              </a:ext>
            </a:extLst>
          </a:blip>
          <a:stretch>
            <a:fillRect/>
          </a:stretch>
        </p:blipFill>
        <p:spPr>
          <a:xfrm>
            <a:off x="1392703" y="1403115"/>
            <a:ext cx="5613008" cy="3723746"/>
          </a:xfrm>
          <a:prstGeom prst="rect">
            <a:avLst/>
          </a:prstGeom>
        </p:spPr>
      </p:pic>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9"/>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4256552994"/>
      </p:ext>
    </p:extLst>
  </p:cSld>
  <p:clrMapOvr>
    <a:masterClrMapping/>
  </p:clrMapOvr>
  <mc:AlternateContent xmlns:mc="http://schemas.openxmlformats.org/markup-compatibility/2006">
    <mc:Choice xmlns:p14="http://schemas.microsoft.com/office/powerpoint/2010/main" Requires="p14">
      <p:transition spd="slow" p14:dur="2000" advTm="49302"/>
    </mc:Choice>
    <mc:Fallback>
      <p:transition spd="slow" advTm="493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1" nodeType="clickEffect">
                                  <p:stCondLst>
                                    <p:cond delay="0"/>
                                  </p:stCondLst>
                                  <p:childTnLst>
                                    <p:anim calcmode="lin" valueType="num">
                                      <p:cBhvr additive="base">
                                        <p:cTn id="16" dur="500"/>
                                        <p:tgtEl>
                                          <p:spTgt spid="6"/>
                                        </p:tgtEl>
                                        <p:attrNameLst>
                                          <p:attrName>ppt_x</p:attrName>
                                        </p:attrNameLst>
                                      </p:cBhvr>
                                      <p:tavLst>
                                        <p:tav tm="0">
                                          <p:val>
                                            <p:strVal val="ppt_x"/>
                                          </p:val>
                                        </p:tav>
                                        <p:tav tm="100000">
                                          <p:val>
                                            <p:strVal val="ppt_x"/>
                                          </p:val>
                                        </p:tav>
                                      </p:tavLst>
                                    </p:anim>
                                    <p:anim calcmode="lin" valueType="num">
                                      <p:cBhvr additive="base">
                                        <p:cTn id="17" dur="500"/>
                                        <p:tgtEl>
                                          <p:spTgt spid="6"/>
                                        </p:tgtEl>
                                        <p:attrNameLst>
                                          <p:attrName>ppt_y</p:attrName>
                                        </p:attrNameLst>
                                      </p:cBhvr>
                                      <p:tavLst>
                                        <p:tav tm="0">
                                          <p:val>
                                            <p:strVal val="ppt_y"/>
                                          </p:val>
                                        </p:tav>
                                        <p:tav tm="100000">
                                          <p:val>
                                            <p:strVal val="1+ppt_h/2"/>
                                          </p:val>
                                        </p:tav>
                                      </p:tavLst>
                                    </p:anim>
                                    <p:set>
                                      <p:cBhvr>
                                        <p:cTn id="18" dur="1" fill="hold">
                                          <p:stCondLst>
                                            <p:cond delay="499"/>
                                          </p:stCondLst>
                                        </p:cTn>
                                        <p:tgtEl>
                                          <p:spTgt spid="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5" fill="hold" display="0">
                  <p:stCondLst>
                    <p:cond delay="indefinite"/>
                  </p:stCondLst>
                  <p:endCondLst>
                    <p:cond evt="onStopAudio" delay="0">
                      <p:tgtEl>
                        <p:sldTgt/>
                      </p:tgtEl>
                    </p:cond>
                  </p:endCondLst>
                </p:cTn>
                <p:tgtEl>
                  <p:spTgt spid="2"/>
                </p:tgtEl>
              </p:cMediaNode>
            </p:audio>
          </p:childTnLst>
        </p:cTn>
      </p:par>
    </p:tnLst>
    <p:bldLst>
      <p:bldP spid="6" grpId="0"/>
      <p:bldP spid="6" grpId="1"/>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E1BC208E-079D-4A07-8C17-99B63CC6F754}"/>
              </a:ext>
            </a:extLst>
          </p:cNvPr>
          <p:cNvPicPr>
            <a:picLocks noChangeAspect="1"/>
          </p:cNvPicPr>
          <p:nvPr/>
        </p:nvPicPr>
        <p:blipFill>
          <a:blip r:embed="rId5"/>
          <a:stretch>
            <a:fillRect/>
          </a:stretch>
        </p:blipFill>
        <p:spPr>
          <a:xfrm>
            <a:off x="267286" y="860694"/>
            <a:ext cx="8609428" cy="4668837"/>
          </a:xfrm>
          <a:prstGeom prst="rect">
            <a:avLst/>
          </a:prstGeom>
        </p:spPr>
      </p:pic>
      <p:sp>
        <p:nvSpPr>
          <p:cNvPr id="7" name="Chỗ dành sẵn cho Nội dung 2">
            <a:extLst>
              <a:ext uri="{FF2B5EF4-FFF2-40B4-BE49-F238E27FC236}">
                <a16:creationId xmlns:a16="http://schemas.microsoft.com/office/drawing/2014/main" xmlns="" id="{E34F1740-836C-4C47-98D9-E86E346E51A4}"/>
              </a:ext>
            </a:extLst>
          </p:cNvPr>
          <p:cNvSpPr txBox="1">
            <a:spLocks/>
          </p:cNvSpPr>
          <p:nvPr/>
        </p:nvSpPr>
        <p:spPr>
          <a:xfrm>
            <a:off x="267285" y="5738251"/>
            <a:ext cx="8285871" cy="78915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Font typeface="Arial" panose="020B0604020202020204" pitchFamily="34" charset="0"/>
              <a:buNone/>
            </a:pPr>
            <a:r>
              <a:rPr lang="en-US" sz="2400" b="1" dirty="0">
                <a:solidFill>
                  <a:srgbClr val="2D00EB"/>
                </a:solidFill>
                <a:latin typeface="Times New Roman" panose="02020603050405020304" pitchFamily="18" charset="0"/>
                <a:cs typeface="Times New Roman" panose="02020603050405020304" pitchFamily="18" charset="0"/>
              </a:rPr>
              <a:t>Để </a:t>
            </a:r>
            <a:r>
              <a:rPr lang="en-US" sz="2400" b="1" dirty="0" err="1">
                <a:solidFill>
                  <a:srgbClr val="2D00EB"/>
                </a:solidFill>
                <a:latin typeface="Times New Roman" panose="02020603050405020304" pitchFamily="18" charset="0"/>
                <a:cs typeface="Times New Roman" panose="02020603050405020304" pitchFamily="18" charset="0"/>
              </a:rPr>
              <a:t>phòng</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tránh</a:t>
            </a:r>
            <a:r>
              <a:rPr lang="en-US" sz="2400" b="1" dirty="0">
                <a:solidFill>
                  <a:srgbClr val="2D00EB"/>
                </a:solidFill>
                <a:latin typeface="Times New Roman" panose="02020603050405020304" pitchFamily="18" charset="0"/>
                <a:cs typeface="Times New Roman" panose="02020603050405020304" pitchFamily="18" charset="0"/>
              </a:rPr>
              <a:t> bị xâm </a:t>
            </a:r>
            <a:r>
              <a:rPr lang="en-US" sz="2400" b="1" dirty="0" err="1">
                <a:solidFill>
                  <a:srgbClr val="2D00EB"/>
                </a:solidFill>
                <a:latin typeface="Times New Roman" panose="02020603050405020304" pitchFamily="18" charset="0"/>
                <a:cs typeface="Times New Roman" panose="02020603050405020304" pitchFamily="18" charset="0"/>
              </a:rPr>
              <a:t>hại</a:t>
            </a:r>
            <a:r>
              <a:rPr lang="en-US" sz="2400" b="1" dirty="0">
                <a:solidFill>
                  <a:srgbClr val="2D00EB"/>
                </a:solidFill>
                <a:latin typeface="Times New Roman" panose="02020603050405020304" pitchFamily="18" charset="0"/>
                <a:cs typeface="Times New Roman" panose="02020603050405020304" pitchFamily="18" charset="0"/>
              </a:rPr>
              <a:t> em không </a:t>
            </a:r>
            <a:r>
              <a:rPr lang="en-US" sz="2400" b="1" dirty="0" err="1">
                <a:solidFill>
                  <a:srgbClr val="2D00EB"/>
                </a:solidFill>
                <a:latin typeface="Times New Roman" panose="02020603050405020304" pitchFamily="18" charset="0"/>
                <a:cs typeface="Times New Roman" panose="02020603050405020304" pitchFamily="18" charset="0"/>
              </a:rPr>
              <a:t>tiếp</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xúc</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với</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người</a:t>
            </a:r>
            <a:r>
              <a:rPr lang="en-US" sz="2400" b="1" dirty="0">
                <a:solidFill>
                  <a:srgbClr val="2D00EB"/>
                </a:solidFill>
                <a:latin typeface="Times New Roman" panose="02020603050405020304" pitchFamily="18" charset="0"/>
                <a:cs typeface="Times New Roman" panose="02020603050405020304" pitchFamily="18" charset="0"/>
              </a:rPr>
              <a:t> lạ. </a:t>
            </a:r>
            <a:r>
              <a:rPr lang="en-US" sz="2400" b="1" dirty="0" err="1" smtClean="0">
                <a:solidFill>
                  <a:srgbClr val="2D00EB"/>
                </a:solidFill>
                <a:latin typeface="Times New Roman" panose="02020603050405020304" pitchFamily="18" charset="0"/>
                <a:cs typeface="Times New Roman" panose="02020603050405020304" pitchFamily="18" charset="0"/>
              </a:rPr>
              <a:t>Giư</a:t>
            </a:r>
            <a:r>
              <a:rPr lang="en-US" sz="2400" b="1" dirty="0" smtClean="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khoảng</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cách</a:t>
            </a:r>
            <a:r>
              <a:rPr lang="en-US" sz="2400" b="1" dirty="0">
                <a:solidFill>
                  <a:srgbClr val="2D00EB"/>
                </a:solidFill>
                <a:latin typeface="Times New Roman" panose="02020603050405020304" pitchFamily="18" charset="0"/>
                <a:cs typeface="Times New Roman" panose="02020603050405020304" pitchFamily="18" charset="0"/>
              </a:rPr>
              <a:t> an </a:t>
            </a:r>
            <a:r>
              <a:rPr lang="en-US" sz="2400" b="1" dirty="0" err="1">
                <a:solidFill>
                  <a:srgbClr val="2D00EB"/>
                </a:solidFill>
                <a:latin typeface="Times New Roman" panose="02020603050405020304" pitchFamily="18" charset="0"/>
                <a:cs typeface="Times New Roman" panose="02020603050405020304" pitchFamily="18" charset="0"/>
              </a:rPr>
              <a:t>toàn</a:t>
            </a:r>
            <a:r>
              <a:rPr lang="en-US" sz="2400" b="1" dirty="0">
                <a:solidFill>
                  <a:srgbClr val="2D00EB"/>
                </a:solidFill>
                <a:latin typeface="Times New Roman" panose="02020603050405020304" pitchFamily="18" charset="0"/>
                <a:cs typeface="Times New Roman" panose="02020603050405020304" pitchFamily="18" charset="0"/>
              </a:rPr>
              <a:t> khi </a:t>
            </a:r>
            <a:r>
              <a:rPr lang="en-US" sz="2400" b="1" dirty="0" err="1">
                <a:solidFill>
                  <a:srgbClr val="2D00EB"/>
                </a:solidFill>
                <a:latin typeface="Times New Roman" panose="02020603050405020304" pitchFamily="18" charset="0"/>
                <a:cs typeface="Times New Roman" panose="02020603050405020304" pitchFamily="18" charset="0"/>
              </a:rPr>
              <a:t>tiếp</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xúc</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với</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mọi</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người</a:t>
            </a:r>
            <a:r>
              <a:rPr lang="en-US" sz="2400" b="1" dirty="0">
                <a:solidFill>
                  <a:srgbClr val="2D00EB"/>
                </a:solidFill>
                <a:latin typeface="Times New Roman" panose="02020603050405020304" pitchFamily="18" charset="0"/>
                <a:cs typeface="Times New Roman" panose="02020603050405020304" pitchFamily="18" charset="0"/>
              </a:rPr>
              <a:t>.</a:t>
            </a:r>
          </a:p>
        </p:txBody>
      </p:sp>
      <p:pic>
        <p:nvPicPr>
          <p:cNvPr id="2" name="Audio 1">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382000" y="6096000"/>
            <a:ext cx="609600" cy="609600"/>
          </a:xfrm>
          <a:prstGeom prst="rect">
            <a:avLst/>
          </a:prstGeom>
        </p:spPr>
      </p:pic>
    </p:spTree>
    <p:custDataLst>
      <p:tags r:id="rId1"/>
    </p:custDataLst>
    <p:extLst>
      <p:ext uri="{BB962C8B-B14F-4D97-AF65-F5344CB8AC3E}">
        <p14:creationId xmlns:p14="http://schemas.microsoft.com/office/powerpoint/2010/main" val="2757525602"/>
      </p:ext>
    </p:extLst>
  </p:cSld>
  <p:clrMapOvr>
    <a:masterClrMapping/>
  </p:clrMapOvr>
  <mc:AlternateContent xmlns:mc="http://schemas.openxmlformats.org/markup-compatibility/2006">
    <mc:Choice xmlns:p14="http://schemas.microsoft.com/office/powerpoint/2010/main" Requires="p14">
      <p:transition spd="slow" p14:dur="2000" advTm="72643"/>
    </mc:Choice>
    <mc:Fallback>
      <p:transition spd="slow" advTm="7264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2"/>
                </p:tgtEl>
              </p:cMediaNode>
            </p:audio>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xmlns="" id="{7616E068-4BD1-4B74-8EDA-1B74F7FC5748}"/>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797463" y="85927"/>
            <a:ext cx="6942857" cy="3209524"/>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842433173"/>
      </p:ext>
    </p:extLst>
  </p:cSld>
  <p:clrMapOvr>
    <a:masterClrMapping/>
  </p:clrMapOvr>
  <mc:AlternateContent xmlns:mc="http://schemas.openxmlformats.org/markup-compatibility/2006">
    <mc:Choice xmlns:p14="http://schemas.microsoft.com/office/powerpoint/2010/main" Requires="p14">
      <p:transition spd="slow" p14:dur="2000" advTm="13230"/>
    </mc:Choice>
    <mc:Fallback>
      <p:transition spd="slow" advTm="132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par>
                          <p:cTn id="7" fill="hold">
                            <p:stCondLst>
                              <p:cond delay="0"/>
                            </p:stCondLst>
                            <p:childTnLst>
                              <p:par>
                                <p:cTn id="8" presetID="10" presetClass="entr" presetSubtype="0" fill="hold" nodeType="after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1"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xmlns="" id="{598EB36D-AD0E-4DA9-AE5D-66089CD8226A}"/>
              </a:ext>
            </a:extLst>
          </p:cNvPr>
          <p:cNvSpPr>
            <a:spLocks noGrp="1"/>
          </p:cNvSpPr>
          <p:nvPr>
            <p:ph type="title"/>
          </p:nvPr>
        </p:nvSpPr>
        <p:spPr>
          <a:xfrm>
            <a:off x="924072" y="317807"/>
            <a:ext cx="6981971" cy="356807"/>
          </a:xfrm>
        </p:spPr>
        <p:txBody>
          <a:bodyPr/>
          <a:lstStyle/>
          <a:p>
            <a:r>
              <a:rPr lang="en-US" sz="2400" b="1" dirty="0" err="1">
                <a:solidFill>
                  <a:srgbClr val="2D00EB"/>
                </a:solidFill>
                <a:latin typeface="Times New Roman" panose="02020603050405020304" pitchFamily="18" charset="0"/>
                <a:cs typeface="Times New Roman" panose="02020603050405020304" pitchFamily="18" charset="0"/>
              </a:rPr>
              <a:t>Em</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chọn</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việc</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nên</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làm</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đê</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phòng</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tránh</a:t>
            </a:r>
            <a:r>
              <a:rPr lang="en-US" sz="2400" b="1" dirty="0">
                <a:solidFill>
                  <a:srgbClr val="2D00EB"/>
                </a:solidFill>
                <a:latin typeface="Times New Roman" panose="02020603050405020304" pitchFamily="18" charset="0"/>
                <a:cs typeface="Times New Roman" panose="02020603050405020304" pitchFamily="18" charset="0"/>
              </a:rPr>
              <a:t> bị </a:t>
            </a:r>
            <a:r>
              <a:rPr lang="en-US" sz="2400" b="1" dirty="0" err="1">
                <a:solidFill>
                  <a:srgbClr val="2D00EB"/>
                </a:solidFill>
                <a:latin typeface="Times New Roman" panose="02020603050405020304" pitchFamily="18" charset="0"/>
                <a:cs typeface="Times New Roman" panose="02020603050405020304" pitchFamily="18" charset="0"/>
              </a:rPr>
              <a:t>xâm</a:t>
            </a:r>
            <a:r>
              <a:rPr lang="en-US" sz="2400" b="1" dirty="0">
                <a:solidFill>
                  <a:srgbClr val="2D00EB"/>
                </a:solidFill>
                <a:latin typeface="Times New Roman" panose="02020603050405020304" pitchFamily="18" charset="0"/>
                <a:cs typeface="Times New Roman" panose="02020603050405020304" pitchFamily="18" charset="0"/>
              </a:rPr>
              <a:t> </a:t>
            </a:r>
            <a:r>
              <a:rPr lang="en-US" sz="2400" b="1" dirty="0" err="1">
                <a:solidFill>
                  <a:srgbClr val="2D00EB"/>
                </a:solidFill>
                <a:latin typeface="Times New Roman" panose="02020603050405020304" pitchFamily="18" charset="0"/>
                <a:cs typeface="Times New Roman" panose="02020603050405020304" pitchFamily="18" charset="0"/>
              </a:rPr>
              <a:t>hại</a:t>
            </a:r>
            <a:r>
              <a:rPr lang="en-US" sz="2400" b="1" dirty="0">
                <a:solidFill>
                  <a:srgbClr val="2D00EB"/>
                </a:solidFill>
                <a:latin typeface="Times New Roman" panose="02020603050405020304" pitchFamily="18" charset="0"/>
                <a:cs typeface="Times New Roman" panose="02020603050405020304" pitchFamily="18" charset="0"/>
              </a:rPr>
              <a:t>?</a:t>
            </a:r>
            <a:endParaRPr lang="vi-VN" sz="2400" b="1" dirty="0">
              <a:solidFill>
                <a:srgbClr val="2D00EB"/>
              </a:solidFill>
              <a:latin typeface="Times New Roman" panose="02020603050405020304" pitchFamily="18" charset="0"/>
              <a:cs typeface="Times New Roman" panose="02020603050405020304" pitchFamily="18" charset="0"/>
            </a:endParaRPr>
          </a:p>
        </p:txBody>
      </p:sp>
      <p:pic>
        <p:nvPicPr>
          <p:cNvPr id="5" name="Hình ảnh 4">
            <a:extLst>
              <a:ext uri="{FF2B5EF4-FFF2-40B4-BE49-F238E27FC236}">
                <a16:creationId xmlns:a16="http://schemas.microsoft.com/office/drawing/2014/main" xmlns="" id="{5DD783C4-91FA-4048-AAED-C76584AB263E}"/>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40000"/>
                    </a14:imgEffect>
                  </a14:imgLayer>
                </a14:imgProps>
              </a:ext>
            </a:extLst>
          </a:blip>
          <a:stretch>
            <a:fillRect/>
          </a:stretch>
        </p:blipFill>
        <p:spPr>
          <a:xfrm>
            <a:off x="492369" y="884505"/>
            <a:ext cx="8248356" cy="2069709"/>
          </a:xfrm>
          <a:prstGeom prst="rect">
            <a:avLst/>
          </a:prstGeom>
        </p:spPr>
      </p:pic>
      <p:pic>
        <p:nvPicPr>
          <p:cNvPr id="8" name="Hình ảnh 7">
            <a:extLst>
              <a:ext uri="{FF2B5EF4-FFF2-40B4-BE49-F238E27FC236}">
                <a16:creationId xmlns:a16="http://schemas.microsoft.com/office/drawing/2014/main" xmlns="" id="{CA2F712E-C9A0-4E14-8894-5DFD81D22F2A}"/>
              </a:ext>
            </a:extLst>
          </p:cNvPr>
          <p:cNvPicPr>
            <a:picLocks noChangeAspect="1"/>
          </p:cNvPicPr>
          <p:nvPr/>
        </p:nvPicPr>
        <p:blipFill>
          <a:blip r:embed="rId6">
            <a:extLst>
              <a:ext uri="{BEBA8EAE-BF5A-486C-A8C5-ECC9F3942E4B}">
                <a14:imgProps xmlns:a14="http://schemas.microsoft.com/office/drawing/2010/main">
                  <a14:imgLayer r:embed="rId7">
                    <a14:imgEffect>
                      <a14:brightnessContrast bright="-20000" contrast="40000"/>
                    </a14:imgEffect>
                  </a14:imgLayer>
                </a14:imgProps>
              </a:ext>
            </a:extLst>
          </a:blip>
          <a:stretch>
            <a:fillRect/>
          </a:stretch>
        </p:blipFill>
        <p:spPr>
          <a:xfrm>
            <a:off x="492369" y="2964765"/>
            <a:ext cx="8248357" cy="3575428"/>
          </a:xfrm>
          <a:prstGeom prst="rect">
            <a:avLst/>
          </a:prstGeom>
        </p:spPr>
      </p:pic>
      <p:pic>
        <p:nvPicPr>
          <p:cNvPr id="3" name="Audio 2">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2662004742"/>
      </p:ext>
    </p:extLst>
  </p:cSld>
  <p:clrMapOvr>
    <a:masterClrMapping/>
  </p:clrMapOvr>
  <mc:AlternateContent xmlns:mc="http://schemas.openxmlformats.org/markup-compatibility/2006">
    <mc:Choice xmlns:p14="http://schemas.microsoft.com/office/powerpoint/2010/main" Requires="p14">
      <p:transition spd="slow" p14:dur="2000" advTm="15906"/>
    </mc:Choice>
    <mc:Fallback>
      <p:transition spd="slow" advTm="1590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3"/>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8078CBB8-7F64-410E-881F-CA39E7B53E38}"/>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07937" y="531055"/>
            <a:ext cx="8710979" cy="5993198"/>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016847619"/>
      </p:ext>
    </p:extLst>
  </p:cSld>
  <p:clrMapOvr>
    <a:masterClrMapping/>
  </p:clrMapOvr>
  <mc:AlternateContent xmlns:mc="http://schemas.openxmlformats.org/markup-compatibility/2006">
    <mc:Choice xmlns:p14="http://schemas.microsoft.com/office/powerpoint/2010/main" Requires="p14">
      <p:transition spd="slow" p14:dur="2000" advTm="13214"/>
    </mc:Choice>
    <mc:Fallback>
      <p:transition spd="slow" advTm="132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47D1100D-DF8A-4C4D-BD2B-48FABF6CD530}"/>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281354" y="337624"/>
            <a:ext cx="8651631" cy="6330461"/>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861773925"/>
      </p:ext>
    </p:extLst>
  </p:cSld>
  <p:clrMapOvr>
    <a:masterClrMapping/>
  </p:clrMapOvr>
  <mc:AlternateContent xmlns:mc="http://schemas.openxmlformats.org/markup-compatibility/2006">
    <mc:Choice xmlns:p14="http://schemas.microsoft.com/office/powerpoint/2010/main" Requires="p14">
      <p:transition spd="slow" p14:dur="2000" advTm="9202"/>
    </mc:Choice>
    <mc:Fallback>
      <p:transition spd="slow" advTm="920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xmlns="" id="{4BD703C4-4551-4619-9DED-9B97ECC47AE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196948" y="290438"/>
            <a:ext cx="8750104" cy="6194767"/>
          </a:xfrm>
          <a:prstGeom prst="rect">
            <a:avLst/>
          </a:prstGeo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3410734732"/>
      </p:ext>
    </p:extLst>
  </p:cSld>
  <p:clrMapOvr>
    <a:masterClrMapping/>
  </p:clrMapOvr>
  <mc:AlternateContent xmlns:mc="http://schemas.openxmlformats.org/markup-compatibility/2006">
    <mc:Choice xmlns:p14="http://schemas.microsoft.com/office/powerpoint/2010/main" Requires="p14">
      <p:transition spd="slow" p14:dur="2000" advTm="10134"/>
    </mc:Choice>
    <mc:Fallback>
      <p:transition spd="slow" advTm="101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hỗ dành sẵn cho Nội dung 4">
            <a:extLst>
              <a:ext uri="{FF2B5EF4-FFF2-40B4-BE49-F238E27FC236}">
                <a16:creationId xmlns:a16="http://schemas.microsoft.com/office/drawing/2014/main" xmlns="" id="{9E520925-C637-4594-87BC-24413BB1DD8F}"/>
              </a:ext>
            </a:extLst>
          </p:cNvPr>
          <p:cNvPicPr>
            <a:picLocks noGrp="1" noChangeAspect="1"/>
          </p:cNvPicPr>
          <p:nvPr>
            <p:ph idx="1"/>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28539" y="450007"/>
            <a:ext cx="8576310" cy="5908590"/>
          </a:xfrm>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71703780"/>
      </p:ext>
    </p:extLst>
  </p:cSld>
  <p:clrMapOvr>
    <a:masterClrMapping/>
  </p:clrMapOvr>
  <mc:AlternateContent xmlns:mc="http://schemas.openxmlformats.org/markup-compatibility/2006">
    <mc:Choice xmlns:p14="http://schemas.microsoft.com/office/powerpoint/2010/main" Requires="p14">
      <p:transition spd="slow" p14:dur="2000" advTm="8009"/>
    </mc:Choice>
    <mc:Fallback>
      <p:transition spd="slow" advTm="800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5|16.8|1.2"/>
</p:tagLst>
</file>

<file path=ppt/tags/tag2.xml><?xml version="1.0" encoding="utf-8"?>
<p:tagLst xmlns:a="http://schemas.openxmlformats.org/drawingml/2006/main" xmlns:r="http://schemas.openxmlformats.org/officeDocument/2006/relationships" xmlns:p="http://schemas.openxmlformats.org/presentationml/2006/main">
  <p:tag name="TIMING" val="|55.9"/>
</p:tagLst>
</file>

<file path=ppt/tags/tag3.xml><?xml version="1.0" encoding="utf-8"?>
<p:tagLst xmlns:a="http://schemas.openxmlformats.org/drawingml/2006/main" xmlns:r="http://schemas.openxmlformats.org/officeDocument/2006/relationships" xmlns:p="http://schemas.openxmlformats.org/presentationml/2006/main">
  <p:tag name="TIMING" val="|49.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1805</TotalTime>
  <Words>199</Words>
  <Application>Microsoft Office PowerPoint</Application>
  <PresentationFormat>On-screen Show (4:3)</PresentationFormat>
  <Paragraphs>12</Paragraphs>
  <Slides>13</Slides>
  <Notes>1</Notes>
  <HiddenSlides>0</HiddenSlides>
  <MMClips>13</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ĐẠO ĐỨC</vt:lpstr>
      <vt:lpstr>PowerPoint Presentation</vt:lpstr>
      <vt:lpstr>PowerPoint Presentation</vt:lpstr>
      <vt:lpstr>PowerPoint Presentation</vt:lpstr>
      <vt:lpstr>Em chọn việc nên làm để phòng, tránh bị xâm hại?</vt:lpstr>
      <vt:lpstr>PowerPoint Presentation</vt:lpstr>
      <vt:lpstr>PowerPoint Presentation</vt:lpstr>
      <vt:lpstr>PowerPoint Presentation</vt:lpstr>
      <vt:lpstr>PowerPoint Presentation</vt:lpstr>
      <vt:lpstr>PowerPoint Presentation</vt:lpstr>
      <vt:lpstr>Em hãy đưa ra lời khuyên cho bạn?</vt:lpstr>
      <vt:lpstr>Hãy bảo vệ cơ thể Đề phòng kẻ xấu xa Bị kẻ nào xâm hại Tìm người để sẻ chia</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TRƯỜNG TIỂU HỌCHÒA NINH II</dc:title>
  <dc:creator>Vu Le Minh Khanh</dc:creator>
  <cp:lastModifiedBy>Admin</cp:lastModifiedBy>
  <cp:revision>861</cp:revision>
  <dcterms:created xsi:type="dcterms:W3CDTF">2020-11-15T22:49:58Z</dcterms:created>
  <dcterms:modified xsi:type="dcterms:W3CDTF">2021-05-09T09:09:39Z</dcterms:modified>
</cp:coreProperties>
</file>