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6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15" r:id="rId3"/>
    <p:sldMasterId id="2147483739" r:id="rId4"/>
    <p:sldMasterId id="2147483751" r:id="rId5"/>
  </p:sldMasterIdLst>
  <p:notesMasterIdLst>
    <p:notesMasterId r:id="rId27"/>
  </p:notesMasterIdLst>
  <p:sldIdLst>
    <p:sldId id="289" r:id="rId6"/>
    <p:sldId id="334" r:id="rId7"/>
    <p:sldId id="329" r:id="rId8"/>
    <p:sldId id="335" r:id="rId9"/>
    <p:sldId id="266" r:id="rId10"/>
    <p:sldId id="267" r:id="rId11"/>
    <p:sldId id="262" r:id="rId12"/>
    <p:sldId id="268" r:id="rId13"/>
    <p:sldId id="350" r:id="rId14"/>
    <p:sldId id="269" r:id="rId15"/>
    <p:sldId id="345" r:id="rId16"/>
    <p:sldId id="270" r:id="rId17"/>
    <p:sldId id="295" r:id="rId18"/>
    <p:sldId id="346" r:id="rId19"/>
    <p:sldId id="326" r:id="rId20"/>
    <p:sldId id="351" r:id="rId21"/>
    <p:sldId id="352" r:id="rId22"/>
    <p:sldId id="286" r:id="rId23"/>
    <p:sldId id="353" r:id="rId24"/>
    <p:sldId id="761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70331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1568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56636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03154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6023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41588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37171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2023/4/21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33929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79111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4616300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652711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38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7BF7347-38E8-40A2-910A-B1989DBE73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AFD0BF82-BC41-4BD9-A1DB-133BDE6A33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70795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0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4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4" name="Google Shape;961;p9"/>
          <p:cNvSpPr/>
          <p:nvPr/>
        </p:nvSpPr>
        <p:spPr>
          <a:xfrm>
            <a:off x="4110232" y="2342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2023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448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16320" y="749530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113" y="1328736"/>
            <a:ext cx="604775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607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3873F-460E-6223-9F97-006FED813CAC}"/>
              </a:ext>
            </a:extLst>
          </p:cNvPr>
          <p:cNvSpPr txBox="1"/>
          <p:nvPr/>
        </p:nvSpPr>
        <p:spPr>
          <a:xfrm>
            <a:off x="2079568" y="3890499"/>
            <a:ext cx="690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821823" y="170938"/>
            <a:ext cx="7490577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8151714" y="3926339"/>
              <a:ext cx="3893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55151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683</Words>
  <Application>Microsoft Office PowerPoint</Application>
  <PresentationFormat>Widescreen</PresentationFormat>
  <Paragraphs>57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Coiny</vt:lpstr>
      <vt:lpstr>等线</vt:lpstr>
      <vt:lpstr>iCiel Cadena</vt:lpstr>
      <vt:lpstr>LNTH-LuoLuoNotangYuanTi 1</vt:lpstr>
      <vt:lpstr>Open Sans</vt:lpstr>
      <vt:lpstr>Times New Roman</vt:lpstr>
      <vt:lpstr>Wingdings</vt:lpstr>
      <vt:lpstr>Wingdings 2</vt:lpstr>
      <vt:lpstr>4_Office 主题​​</vt:lpstr>
      <vt:lpstr>Office 主题</vt:lpstr>
      <vt:lpstr>3_Office 主题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2023-01-12T08:59:24Z</dcterms:created>
  <dcterms:modified xsi:type="dcterms:W3CDTF">2023-04-21T09:41:41Z</dcterms:modified>
</cp:coreProperties>
</file>