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91" r:id="rId3"/>
    <p:sldMasterId id="2147483727" r:id="rId4"/>
    <p:sldMasterId id="2147483772" r:id="rId5"/>
    <p:sldMasterId id="2147483786" r:id="rId6"/>
  </p:sldMasterIdLst>
  <p:notesMasterIdLst>
    <p:notesMasterId r:id="rId37"/>
  </p:notesMasterIdLst>
  <p:sldIdLst>
    <p:sldId id="366" r:id="rId7"/>
    <p:sldId id="367" r:id="rId8"/>
    <p:sldId id="368" r:id="rId9"/>
    <p:sldId id="428" r:id="rId10"/>
    <p:sldId id="385" r:id="rId11"/>
    <p:sldId id="387" r:id="rId12"/>
    <p:sldId id="391" r:id="rId13"/>
    <p:sldId id="388" r:id="rId14"/>
    <p:sldId id="386" r:id="rId15"/>
    <p:sldId id="389" r:id="rId16"/>
    <p:sldId id="392" r:id="rId17"/>
    <p:sldId id="390" r:id="rId18"/>
    <p:sldId id="393" r:id="rId19"/>
    <p:sldId id="435" r:id="rId20"/>
    <p:sldId id="394" r:id="rId21"/>
    <p:sldId id="436" r:id="rId22"/>
    <p:sldId id="437" r:id="rId23"/>
    <p:sldId id="422" r:id="rId24"/>
    <p:sldId id="434" r:id="rId25"/>
    <p:sldId id="438" r:id="rId26"/>
    <p:sldId id="439" r:id="rId27"/>
    <p:sldId id="440" r:id="rId28"/>
    <p:sldId id="397" r:id="rId29"/>
    <p:sldId id="441" r:id="rId30"/>
    <p:sldId id="442" r:id="rId31"/>
    <p:sldId id="443" r:id="rId32"/>
    <p:sldId id="429" r:id="rId33"/>
    <p:sldId id="420" r:id="rId34"/>
    <p:sldId id="395" r:id="rId35"/>
    <p:sldId id="42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17/04/2023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0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75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240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9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0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2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6025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122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98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641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3846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4014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4927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1505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3782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7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2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3794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8316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4788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69829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560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8987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2913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385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2007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40780448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997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74118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3447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702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902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6169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1937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053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449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32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15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21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9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1351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3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542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1573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2309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7448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87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73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468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471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6641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4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5997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362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351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554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724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9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25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183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64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1238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96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071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438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283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7890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072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460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3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706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343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90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071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26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071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0105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666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2689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1147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4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506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847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2409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72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717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17/04/2023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7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17/04/2023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84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17/04/2023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6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17/04/2023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4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17/04/2023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17/04/2023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758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17/04/2023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96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17/04/2023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0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17/04/2023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6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17/04/2023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2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17/04/2023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1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112587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4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440887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77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2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450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05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34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474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82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048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43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812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1889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787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83154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073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308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074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5393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015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3983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076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42326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274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80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8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467C80B-56AC-428F-B7A6-203768ADE9D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1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8CB0F2-0B71-455F-B965-AEE67118188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299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9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57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6.sv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3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17.sv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B0D05-0A96-54EB-03CB-B227BC1789E4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98CB275-0374-9176-3F6B-B640AE7549EB}"/>
                </a:ext>
              </a:extLst>
            </p:cNvPr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HỒ THỊ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TUYẾT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SƯƠNG</a:t>
              </a:r>
              <a:endParaRPr lang="en-SG" sz="10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2034EE37-7880-D82D-AAC8-C040FB16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1" t="14241" r="29046"/>
          <a:stretch/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05F92-7EEA-4824-808B-57AA5482B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>
            <a:extLst>
              <a:ext uri="{FF2B5EF4-FFF2-40B4-BE49-F238E27FC236}">
                <a16:creationId xmlns:a16="http://schemas.microsoft.com/office/drawing/2014/main" id="{D8BD0E0F-DCE4-41E5-B832-CB1818A8CBEA}"/>
              </a:ext>
            </a:extLst>
          </p:cNvPr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>
              <a:extLst>
                <a:ext uri="{FF2B5EF4-FFF2-40B4-BE49-F238E27FC236}">
                  <a16:creationId xmlns:a16="http://schemas.microsoft.com/office/drawing/2014/main" id="{32E6C4C3-DABC-4D37-83E6-62BD1E4AA96A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>
                <a:extLst>
                  <a:ext uri="{FF2B5EF4-FFF2-40B4-BE49-F238E27FC236}">
                    <a16:creationId xmlns:a16="http://schemas.microsoft.com/office/drawing/2014/main" id="{F1D500E9-FE94-477D-8244-650D27973939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872;p73">
                <a:extLst>
                  <a:ext uri="{FF2B5EF4-FFF2-40B4-BE49-F238E27FC236}">
                    <a16:creationId xmlns:a16="http://schemas.microsoft.com/office/drawing/2014/main" id="{5AB96EED-B2E5-4EF3-B281-5BA5118A8892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" name="Hình ảnh 42">
              <a:extLst>
                <a:ext uri="{FF2B5EF4-FFF2-40B4-BE49-F238E27FC236}">
                  <a16:creationId xmlns:a16="http://schemas.microsoft.com/office/drawing/2014/main" id="{8F9ABEB7-B543-4FAE-A661-400A0670A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67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-57192" y="1278715"/>
            <a:ext cx="3001671" cy="5733269"/>
            <a:chOff x="-42894" y="959036"/>
            <a:chExt cx="2251253" cy="429995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D62A2785-E676-B70C-9C0A-75241B256EAB}"/>
                </a:ext>
              </a:extLst>
            </p:cNvPr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E3CF8979-738B-86F3-C0F8-DCEE1A599BF4}"/>
                  </a:ext>
                </a:extLst>
              </p:cNvPr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, ký hiệu&#10;&#10;Mô tả được tạo tự động">
                <a:extLst>
                  <a:ext uri="{FF2B5EF4-FFF2-40B4-BE49-F238E27FC236}">
                    <a16:creationId xmlns:a16="http://schemas.microsoft.com/office/drawing/2014/main" id="{16FC6C84-6521-1C04-B1DD-B82F6D739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5293" r="33758" b="20562"/>
              <a:stretch/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85570" y="3628425"/>
            <a:ext cx="8189783" cy="1244665"/>
            <a:chOff x="3189911" y="209261"/>
            <a:chExt cx="6516995" cy="598242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204" y="209261"/>
              <a:ext cx="5240954" cy="5982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89911" y="296216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49023" y="3737795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33181" y="5651388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44275" y="1641340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33587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71508" y="1918580"/>
            <a:ext cx="1076312" cy="1109981"/>
            <a:chOff x="2550391" y="3986182"/>
            <a:chExt cx="807234" cy="759581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47183" y="398618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20" y="374378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11" y="5696056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22" y="1983477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30165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4: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1EC4C94E-843F-8FF8-4732-A3999B11F154}"/>
              </a:ext>
            </a:extLst>
          </p:cNvPr>
          <p:cNvGrpSpPr/>
          <p:nvPr/>
        </p:nvGrpSpPr>
        <p:grpSpPr>
          <a:xfrm>
            <a:off x="235235" y="1804312"/>
            <a:ext cx="2411599" cy="5207672"/>
            <a:chOff x="176426" y="1353234"/>
            <a:chExt cx="1808699" cy="390575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4C2AB01B-0908-1E18-7293-B1FC182F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426" y="1353234"/>
              <a:ext cx="1808699" cy="1800660"/>
            </a:xfrm>
            <a:prstGeom prst="rect">
              <a:avLst/>
            </a:prstGeom>
          </p:spPr>
        </p:pic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A4111D3F-257B-5686-92FA-962B20B884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A5DA186-D3FB-DB43-85D2-360A022C8D4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D76DD-F434-4514-AB4D-AF5EC622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2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C565C0-6211-4051-85A6-9F9A8261104E}"/>
              </a:ext>
            </a:extLst>
          </p:cNvPr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A8BF64-7054-4AA3-B00C-EDA5291EE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E4AF09-4102-443F-B9C7-6D1A5F88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A15F34-E450-433E-8277-3B79BAE6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320B75-6AF8-4A84-AFED-59F20D2E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591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B943A5-C629-4DB6-8109-8C27ED460C11}"/>
              </a:ext>
            </a:extLst>
          </p:cNvPr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1C6A66-E238-46F8-A818-80B54099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25A1B4-F095-4B66-9BED-B6AA6542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A7A368-4930-4BAA-A0EA-3B626735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635BF5-9848-4CA9-ABA0-A882CA38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>
            <a:extLst>
              <a:ext uri="{FF2B5EF4-FFF2-40B4-BE49-F238E27FC236}">
                <a16:creationId xmlns:a16="http://schemas.microsoft.com/office/drawing/2014/main" id="{AB30EFF6-18B8-4157-8A15-5919887C9C43}"/>
              </a:ext>
            </a:extLst>
          </p:cNvPr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378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2CC97D-E682-4ACF-8625-B801E4CCCEAB}"/>
              </a:ext>
            </a:extLst>
          </p:cNvPr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03A5E3-07B3-4416-B547-84C0212F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E83456-582B-44B0-BA9D-F2C80CB6B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CA8E66-EC90-451C-86A9-8C9016C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EC5BC5-01E3-4C90-BB5D-CA358883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>
            <a:extLst>
              <a:ext uri="{FF2B5EF4-FFF2-40B4-BE49-F238E27FC236}">
                <a16:creationId xmlns:a16="http://schemas.microsoft.com/office/drawing/2014/main" id="{77EBC2F8-E9F8-4009-A55F-F7F75F1ED6A5}"/>
              </a:ext>
            </a:extLst>
          </p:cNvPr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AE530537-2C3B-4B5C-883D-CB2D2844EB28}"/>
              </a:ext>
            </a:extLst>
          </p:cNvPr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977DDCA-2503-5895-8E43-C4709678919B}"/>
              </a:ext>
            </a:extLst>
          </p:cNvPr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5E862346-13AA-9842-8322-3A7B462A0BC4}"/>
                </a:ext>
              </a:extLst>
            </p:cNvPr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id="{7B64716D-0110-DA94-6C9D-B2DF6B65AC1E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B75EC832-5BC2-086F-C589-DB1C4472DB04}"/>
                  </a:ext>
                </a:extLst>
              </p:cNvPr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0B64B9-46DC-1E32-DB92-56B19BED810D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88ED39EB-B8EE-2FEC-022C-9A0B57297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/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50ABB9-CDB4-4013-96F5-7DCFDCE0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E8B5D0-DE46-4986-9876-8724B2050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583789DD-22BF-473E-AF9A-26DD44DF996A}"/>
              </a:ext>
            </a:extLst>
          </p:cNvPr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9893031D-AA0C-42DE-8511-D9A902BBA5FD}"/>
              </a:ext>
            </a:extLst>
          </p:cNvPr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575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93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đường</a:t>
            </a:r>
            <a:endParaRPr lang="en-US" sz="4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dễ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thông</a:t>
              </a:r>
              <a:endParaRPr lang="en-US" sz="3733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F1BEAC-60EB-45A2-858F-780C5EE2E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5273529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59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rất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nguy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dễ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gây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tai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thông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735A69-DBF8-4F3A-9B5B-2C1564AB6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2076450"/>
            <a:ext cx="4569327" cy="3195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55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2E302D-629F-4D75-BB1A-4EB608B6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21" y="202882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03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990600"/>
            <a:ext cx="4439528" cy="2701449"/>
            <a:chOff x="3734095" y="2673345"/>
            <a:chExt cx="3371850" cy="1729569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48C707-20ED-4793-B3F4-C4FD25C34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" y="1905000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70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grpSp>
        <p:nvGrpSpPr>
          <p:cNvPr id="9" name="Nhóm 6">
            <a:extLst>
              <a:ext uri="{FF2B5EF4-FFF2-40B4-BE49-F238E27FC236}">
                <a16:creationId xmlns:a16="http://schemas.microsoft.com/office/drawing/2014/main" id="{AEA97CA6-5CD1-49B8-8F1F-EDEDF1377F3F}"/>
              </a:ext>
            </a:extLst>
          </p:cNvPr>
          <p:cNvGrpSpPr/>
          <p:nvPr/>
        </p:nvGrpSpPr>
        <p:grpSpPr>
          <a:xfrm>
            <a:off x="2093927" y="3173365"/>
            <a:ext cx="8380698" cy="1812568"/>
            <a:chOff x="1621245" y="1659544"/>
            <a:chExt cx="6285523" cy="1359426"/>
          </a:xfrm>
        </p:grpSpPr>
        <p:sp>
          <p:nvSpPr>
            <p:cNvPr id="10" name="Hộp Văn bản 1">
              <a:extLst>
                <a:ext uri="{FF2B5EF4-FFF2-40B4-BE49-F238E27FC236}">
                  <a16:creationId xmlns:a16="http://schemas.microsoft.com/office/drawing/2014/main" id="{0076C227-0352-41E4-84FE-858F81F61283}"/>
                </a:ext>
              </a:extLst>
            </p:cNvPr>
            <p:cNvSpPr txBox="1"/>
            <p:nvPr/>
          </p:nvSpPr>
          <p:spPr>
            <a:xfrm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02710A50-2A49-4333-8334-832125259F04}"/>
                </a:ext>
              </a:extLst>
            </p:cNvPr>
            <p:cNvSpPr txBox="1"/>
            <p:nvPr/>
          </p:nvSpPr>
          <p:spPr>
            <a:xfrm>
              <a:off x="5250656" y="1659544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78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572830"/>
            <a:ext cx="4624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thường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đi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bộ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hợp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FFFFFF"/>
              </a:solidFill>
              <a:latin typeface="#9Slide05 SVNClementine"/>
              <a:cs typeface="Arial"/>
              <a:sym typeface="Arial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38358CAB-D6FE-1D86-661B-95ADDC97CB70}"/>
              </a:ext>
            </a:extLst>
          </p:cNvPr>
          <p:cNvGrpSpPr/>
          <p:nvPr/>
        </p:nvGrpSpPr>
        <p:grpSpPr>
          <a:xfrm>
            <a:off x="7798258" y="2009200"/>
            <a:ext cx="1303868" cy="533400"/>
            <a:chOff x="5848693" y="1506900"/>
            <a:chExt cx="977901" cy="40005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6A81A8F0-F411-1CD2-965E-EAA1BD598665}"/>
                </a:ext>
              </a:extLst>
            </p:cNvPr>
            <p:cNvGrpSpPr/>
            <p:nvPr/>
          </p:nvGrpSpPr>
          <p:grpSpPr>
            <a:xfrm>
              <a:off x="5848694" y="1506900"/>
              <a:ext cx="977900" cy="400050"/>
              <a:chOff x="5838825" y="1495425"/>
              <a:chExt cx="977900" cy="400050"/>
            </a:xfrm>
          </p:grpSpPr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id="{D132EDB9-A7B5-7DF9-358C-36011FEA4E79}"/>
                  </a:ext>
                </a:extLst>
              </p:cNvPr>
              <p:cNvSpPr/>
              <p:nvPr/>
            </p:nvSpPr>
            <p:spPr>
              <a:xfrm>
                <a:off x="5838825" y="1495425"/>
                <a:ext cx="428625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id="{FA131A33-FAE0-C222-2A9E-304DAF9EFF9D}"/>
                  </a:ext>
                </a:extLst>
              </p:cNvPr>
              <p:cNvSpPr/>
              <p:nvPr/>
            </p:nvSpPr>
            <p:spPr>
              <a:xfrm>
                <a:off x="6388101" y="1495425"/>
                <a:ext cx="428624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  <p:pic>
          <p:nvPicPr>
            <p:cNvPr id="7" name="Hình ảnh 6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57E191F1-4770-43ED-5BC1-4461AC72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693" y="1634872"/>
              <a:ext cx="428625" cy="272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EEF3969-C108-1AE3-FAD9-6FB4560F823A}"/>
              </a:ext>
            </a:extLst>
          </p:cNvPr>
          <p:cNvGrpSpPr/>
          <p:nvPr/>
        </p:nvGrpSpPr>
        <p:grpSpPr>
          <a:xfrm>
            <a:off x="389509" y="-185888"/>
            <a:ext cx="9025424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:a16="http://schemas.microsoft.com/office/drawing/2014/main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3F46328-2FD8-D6CF-0BF0-0746E9D2BAC4}"/>
                </a:ext>
              </a:extLst>
            </p:cNvPr>
            <p:cNvSpPr txBox="1"/>
            <p:nvPr/>
          </p:nvSpPr>
          <p:spPr>
            <a:xfrm>
              <a:off x="3509792" y="1711643"/>
              <a:ext cx="2735470" cy="136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70C0"/>
                  </a:solidFill>
                  <a:effectLst/>
                  <a:ea typeface="Times New Roman" panose="02020603050405020304" pitchFamily="18" charset="0"/>
                </a:rPr>
                <a:t>Em hãy chia sẻ với bạn trong nhóm các quy tắc an toàn mà em đã thực hiện khi đi bộ?</a:t>
              </a:r>
              <a:endPara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6136E70F-8C58-9E6A-36FF-83D1B99F7040}"/>
              </a:ext>
            </a:extLst>
          </p:cNvPr>
          <p:cNvGrpSpPr/>
          <p:nvPr/>
        </p:nvGrpSpPr>
        <p:grpSpPr>
          <a:xfrm>
            <a:off x="1847851" y="508771"/>
            <a:ext cx="9925050" cy="2472119"/>
            <a:chOff x="2291655" y="381578"/>
            <a:chExt cx="6538019" cy="1854089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2291655" y="689090"/>
              <a:ext cx="4146482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4FF76FC-1F30-112E-C2CC-DD7FC0AD4205}"/>
                </a:ext>
              </a:extLst>
            </p:cNvPr>
            <p:cNvSpPr txBox="1"/>
            <p:nvPr/>
          </p:nvSpPr>
          <p:spPr>
            <a:xfrm>
              <a:off x="4918490" y="381578"/>
              <a:ext cx="391118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71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 (Headings)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117918" y="1692242"/>
            <a:ext cx="3127773" cy="5428949"/>
            <a:chOff x="-100227" y="1186087"/>
            <a:chExt cx="2345830" cy="407171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5D3B467E-142D-CB06-D237-6B9DE0105BE1}"/>
                </a:ext>
              </a:extLst>
            </p:cNvPr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9C4B9138-BBCD-2CB7-77F4-45356C67CB4C}"/>
                  </a:ext>
                </a:extLst>
              </p:cNvPr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329A7AE4-14B7-31EE-E75A-DC5584F6F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2680"/>
              <a:stretch/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73289" y="5039412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58501" y="1663791"/>
            <a:ext cx="7613015" cy="1514628"/>
            <a:chOff x="3497380" y="165100"/>
            <a:chExt cx="6516995" cy="792933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97380" y="222156"/>
              <a:ext cx="6516995" cy="73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9779" y="3359941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F10FEAF-8396-D690-B1BA-A687D7CCC74E}"/>
              </a:ext>
            </a:extLst>
          </p:cNvPr>
          <p:cNvGrpSpPr/>
          <p:nvPr/>
        </p:nvGrpSpPr>
        <p:grpSpPr>
          <a:xfrm>
            <a:off x="230174" y="1839029"/>
            <a:ext cx="2411599" cy="5172955"/>
            <a:chOff x="172630" y="1379272"/>
            <a:chExt cx="1808699" cy="3879716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5A580C45-6952-3A24-2DD6-B070A0B5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46" name="Hình ảnh 45">
            <a:hlinkClick r:id="rId8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980</Words>
  <Application>Microsoft Office PowerPoint</Application>
  <PresentationFormat>Widescreen</PresentationFormat>
  <Paragraphs>106</Paragraphs>
  <Slides>30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#9Slide05 SVNClementine</vt:lpstr>
      <vt:lpstr>#9Slide05 SVNClementine (Headings)</vt:lpstr>
      <vt:lpstr>Alfa Slab One</vt:lpstr>
      <vt:lpstr>Anaheim</vt:lpstr>
      <vt:lpstr>Arial</vt:lpstr>
      <vt:lpstr>Boogaloo</vt:lpstr>
      <vt:lpstr>Calibri</vt:lpstr>
      <vt:lpstr>Cambria</vt:lpstr>
      <vt:lpstr>Catamaran</vt:lpstr>
      <vt:lpstr>等线</vt:lpstr>
      <vt:lpstr>Euphoria Script</vt:lpstr>
      <vt:lpstr>iCiel Cadena</vt:lpstr>
      <vt:lpstr>Mouse Memoirs</vt:lpstr>
      <vt:lpstr>Nunito Light</vt:lpstr>
      <vt:lpstr>PT Sans</vt:lpstr>
      <vt:lpstr>Roboto Condensed Light</vt:lpstr>
      <vt:lpstr>Spartan</vt:lpstr>
      <vt:lpstr>Times New Roman</vt:lpstr>
      <vt:lpstr>Wingdings</vt:lpstr>
      <vt:lpstr>Walk to School Day by Slidesgo</vt:lpstr>
      <vt:lpstr>School Bus Drivers Day by Slidesgo</vt:lpstr>
      <vt:lpstr>1_School Bus Drivers Day by Slidesgo</vt:lpstr>
      <vt:lpstr>1_Office Theme</vt:lpstr>
      <vt:lpstr>2_Office Theme</vt:lpstr>
      <vt:lpstr>1_Walk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2023-01-11T12:02:12Z</dcterms:created>
  <dcterms:modified xsi:type="dcterms:W3CDTF">2023-04-17T07:25:05Z</dcterms:modified>
</cp:coreProperties>
</file>