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68" r:id="rId4"/>
    <p:sldId id="257" r:id="rId5"/>
    <p:sldId id="285" r:id="rId6"/>
    <p:sldId id="284" r:id="rId7"/>
    <p:sldId id="307" r:id="rId8"/>
    <p:sldId id="309" r:id="rId9"/>
    <p:sldId id="287" r:id="rId10"/>
    <p:sldId id="290" r:id="rId11"/>
    <p:sldId id="288" r:id="rId12"/>
    <p:sldId id="308" r:id="rId13"/>
    <p:sldId id="299" r:id="rId14"/>
    <p:sldId id="292" r:id="rId15"/>
    <p:sldId id="301" r:id="rId16"/>
    <p:sldId id="302" r:id="rId17"/>
    <p:sldId id="303" r:id="rId18"/>
    <p:sldId id="297" r:id="rId19"/>
    <p:sldId id="304" r:id="rId20"/>
    <p:sldId id="306" r:id="rId21"/>
    <p:sldId id="305" r:id="rId22"/>
    <p:sldId id="310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380B"/>
    <a:srgbClr val="FF2929"/>
    <a:srgbClr val="70330A"/>
    <a:srgbClr val="401D06"/>
    <a:srgbClr val="497829"/>
    <a:srgbClr val="C1F3FF"/>
    <a:srgbClr val="FF85DF"/>
    <a:srgbClr val="BCC878"/>
    <a:srgbClr val="FF33CC"/>
    <a:srgbClr val="ED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3" autoAdjust="0"/>
  </p:normalViewPr>
  <p:slideViewPr>
    <p:cSldViewPr snapToGrid="0">
      <p:cViewPr>
        <p:scale>
          <a:sx n="75" d="100"/>
          <a:sy n="75" d="100"/>
        </p:scale>
        <p:origin x="2467" y="173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ADE92-F49F-4E32-81C1-07ADFD13A01D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0C94A-D457-4753-9196-55C66065B1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13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268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182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735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00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624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489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912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44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161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hy</a:t>
            </a:r>
            <a:r>
              <a:rPr lang="en-US" baseline="0" dirty="0"/>
              <a:t> </a:t>
            </a:r>
            <a:r>
              <a:rPr lang="en-US" baseline="0" dirty="0" err="1"/>
              <a:t>vọng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rồi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hv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FAEB71-C2E2-4895-84FD-193C266C4E2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05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836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75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08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164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946806" y="6488668"/>
            <a:ext cx="1201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20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03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4974773" y="348734"/>
            <a:ext cx="923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0" dirty="0">
                <a:solidFill>
                  <a:srgbClr val="7D9449"/>
                </a:solidFill>
              </a:rPr>
              <a:t>TITLE</a:t>
            </a:r>
            <a:endParaRPr lang="zh-CN" altLang="en-US" sz="2400" b="1" i="0" dirty="0">
              <a:solidFill>
                <a:srgbClr val="7D9449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946806" y="6488668"/>
            <a:ext cx="1201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20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5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639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294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111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853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972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2010" y="216408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93726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590" y="-155448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97081" y="-15496395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880780" y="98280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990" y="21945600"/>
            <a:ext cx="1881378" cy="162530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946806" y="6488668"/>
            <a:ext cx="1201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20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20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18.png"/><Relationship Id="rId10" Type="http://schemas.openxmlformats.org/officeDocument/2006/relationships/slide" Target="slide18.xml"/><Relationship Id="rId4" Type="http://schemas.openxmlformats.org/officeDocument/2006/relationships/slide" Target="slide17.xml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9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5.png"/><Relationship Id="rId5" Type="http://schemas.openxmlformats.org/officeDocument/2006/relationships/image" Target="../media/image13.jpg"/><Relationship Id="rId10" Type="http://schemas.openxmlformats.org/officeDocument/2006/relationships/slide" Target="slide7.xml"/><Relationship Id="rId4" Type="http://schemas.openxmlformats.org/officeDocument/2006/relationships/notesSlide" Target="../notesSlides/notesSlide9.xml"/><Relationship Id="rId9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11" Type="http://schemas.openxmlformats.org/officeDocument/2006/relationships/slide" Target="slide4.xml"/><Relationship Id="rId5" Type="http://schemas.openxmlformats.org/officeDocument/2006/relationships/image" Target="../media/image7.jpg"/><Relationship Id="rId10" Type="http://schemas.openxmlformats.org/officeDocument/2006/relationships/image" Target="../media/image10.gif"/><Relationship Id="rId4" Type="http://schemas.openxmlformats.org/officeDocument/2006/relationships/image" Target="../media/image6.jpg"/><Relationship Id="rId9" Type="http://schemas.openxmlformats.org/officeDocument/2006/relationships/image" Target="../media/image9.jpg"/><Relationship Id="rId1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4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9175" y="2266686"/>
            <a:ext cx="6684915" cy="1761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799175" y="2266686"/>
            <a:ext cx="973123" cy="1761688"/>
            <a:chOff x="3389152" y="2105637"/>
            <a:chExt cx="973123" cy="1761688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3389152" y="2105637"/>
              <a:ext cx="38243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389152" y="2105637"/>
              <a:ext cx="0" cy="1753299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389152" y="3867325"/>
              <a:ext cx="97312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July - Spring S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9251" y="2266686"/>
            <a:ext cx="354106" cy="354106"/>
          </a:xfrm>
          <a:prstGeom prst="rect">
            <a:avLst/>
          </a:prstGeom>
        </p:spPr>
      </p:pic>
      <p:grpSp>
        <p:nvGrpSpPr>
          <p:cNvPr id="22" name="组合 13"/>
          <p:cNvGrpSpPr/>
          <p:nvPr/>
        </p:nvGrpSpPr>
        <p:grpSpPr>
          <a:xfrm flipH="1">
            <a:off x="8510967" y="2266686"/>
            <a:ext cx="973123" cy="1761688"/>
            <a:chOff x="3389152" y="2105637"/>
            <a:chExt cx="973123" cy="1761688"/>
          </a:xfrm>
        </p:grpSpPr>
        <p:cxnSp>
          <p:nvCxnSpPr>
            <p:cNvPr id="23" name="直接连接符 14"/>
            <p:cNvCxnSpPr/>
            <p:nvPr/>
          </p:nvCxnSpPr>
          <p:spPr>
            <a:xfrm flipH="1">
              <a:off x="3389152" y="2105637"/>
              <a:ext cx="38243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15"/>
            <p:cNvCxnSpPr/>
            <p:nvPr/>
          </p:nvCxnSpPr>
          <p:spPr>
            <a:xfrm>
              <a:off x="3389152" y="2105637"/>
              <a:ext cx="0" cy="1753299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16"/>
            <p:cNvCxnSpPr/>
            <p:nvPr/>
          </p:nvCxnSpPr>
          <p:spPr>
            <a:xfrm>
              <a:off x="3389152" y="3867325"/>
              <a:ext cx="97312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829161" y="2270117"/>
            <a:ext cx="657767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solidFill>
                  <a:srgbClr val="FF0000"/>
                </a:solidFill>
                <a:latin typeface="UTM Silk Script" panose="02040603050506020204" pitchFamily="18" charset="0"/>
              </a:rPr>
              <a:t>Tiếng</a:t>
            </a:r>
            <a:r>
              <a:rPr lang="en-US" sz="11500" b="1" dirty="0">
                <a:solidFill>
                  <a:srgbClr val="FF0000"/>
                </a:solidFill>
                <a:latin typeface="UTM Silk Script" panose="02040603050506020204" pitchFamily="18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UTM Silk Script" panose="02040603050506020204" pitchFamily="18" charset="0"/>
              </a:rPr>
              <a:t>Việt</a:t>
            </a:r>
            <a:endParaRPr lang="en-US" sz="11500" b="1" dirty="0">
              <a:solidFill>
                <a:srgbClr val="FF0000"/>
              </a:solidFill>
              <a:latin typeface="UTM Silk Script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3569" y="0"/>
            <a:ext cx="120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18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1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122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" y="0"/>
            <a:ext cx="12157166" cy="6831746"/>
          </a:xfrm>
          <a:prstGeom prst="rect">
            <a:avLst/>
          </a:prstGeom>
        </p:spPr>
      </p:pic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3494314" y="569686"/>
            <a:ext cx="4674325" cy="720507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03960" y="3617686"/>
            <a:ext cx="1287055" cy="783193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SG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SG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46715" y="1849211"/>
            <a:ext cx="2819400" cy="15684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SG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Có khả năng hơn người bình thường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22915" y="5194074"/>
            <a:ext cx="2257425" cy="584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SG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Tiền của 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56715" y="1555524"/>
            <a:ext cx="2857500" cy="2062162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75715" y="4970236"/>
            <a:ext cx="3371850" cy="1077913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491015" y="2779487"/>
            <a:ext cx="1155700" cy="12297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91015" y="4009283"/>
            <a:ext cx="1231900" cy="15261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7" idx="1"/>
          </p:cNvCxnSpPr>
          <p:nvPr/>
        </p:nvCxnSpPr>
        <p:spPr>
          <a:xfrm>
            <a:off x="5980340" y="5486174"/>
            <a:ext cx="1095375" cy="238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1"/>
          </p:cNvCxnSpPr>
          <p:nvPr/>
        </p:nvCxnSpPr>
        <p:spPr>
          <a:xfrm>
            <a:off x="6466115" y="2587399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42" y="-44311"/>
            <a:ext cx="1842345" cy="18935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943" y="1711185"/>
            <a:ext cx="1078527" cy="149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7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" y="0"/>
            <a:ext cx="12157166" cy="6831746"/>
          </a:xfrm>
          <a:prstGeom prst="rect">
            <a:avLst/>
          </a:prstGeom>
        </p:spPr>
      </p:pic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943429" y="2815771"/>
            <a:ext cx="2289628" cy="1191816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7309757" y="591234"/>
            <a:ext cx="2933700" cy="1570038"/>
          </a:xfrm>
          <a:prstGeom prst="rect">
            <a:avLst/>
          </a:prstGeom>
          <a:solidFill>
            <a:srgbClr val="00B050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xinh, tươi tắn, yểu điệu, rực rỡ, thướt tha, điệu đà, lộng lẫy</a:t>
            </a:r>
            <a:r>
              <a:rPr lang="en-SG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SG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SG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7309757" y="2412320"/>
            <a:ext cx="2895600" cy="1938338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 mị, dịu dàng, hiền dịu, đằm thắm, đôn hậu, cương trực, tế nhị, ngay thẳng..</a:t>
            </a: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7347857" y="4778603"/>
            <a:ext cx="2971800" cy="1570038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ặc sỡ, huy hoàng, tráng lệ, diễm lệ, hùng vĩ, hoành tráng...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909332" y="2663371"/>
            <a:ext cx="2840038" cy="18161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SG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chỉ vẻ đẹp trong tâm hồn, tính cách con người</a:t>
            </a:r>
            <a:endParaRPr lang="en-US" altLang="en-US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922032" y="642260"/>
            <a:ext cx="2838450" cy="13843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909332" y="4939167"/>
            <a:ext cx="2840038" cy="13843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6749370" y="3571421"/>
            <a:ext cx="59848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3"/>
          </p:cNvCxnSpPr>
          <p:nvPr/>
        </p:nvCxnSpPr>
        <p:spPr>
          <a:xfrm>
            <a:off x="6760482" y="1334410"/>
            <a:ext cx="58737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60482" y="5631317"/>
            <a:ext cx="59848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1"/>
          </p:cNvCxnSpPr>
          <p:nvPr/>
        </p:nvCxnSpPr>
        <p:spPr>
          <a:xfrm flipV="1">
            <a:off x="3233057" y="1334410"/>
            <a:ext cx="688975" cy="23496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1"/>
          </p:cNvCxnSpPr>
          <p:nvPr/>
        </p:nvCxnSpPr>
        <p:spPr>
          <a:xfrm flipV="1">
            <a:off x="3233057" y="3571421"/>
            <a:ext cx="676275" cy="1126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1"/>
          </p:cNvCxnSpPr>
          <p:nvPr/>
        </p:nvCxnSpPr>
        <p:spPr>
          <a:xfrm>
            <a:off x="3233057" y="3640552"/>
            <a:ext cx="676275" cy="19907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3" y="0"/>
            <a:ext cx="1842345" cy="18935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943" y="1711185"/>
            <a:ext cx="1078527" cy="149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6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" y="0"/>
            <a:ext cx="12157166" cy="68317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3494314" y="469992"/>
            <a:ext cx="5272801" cy="714851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8199" y="3617686"/>
            <a:ext cx="2586688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SG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SG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SG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25019" y="2053780"/>
            <a:ext cx="233362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SG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25019" y="5300971"/>
            <a:ext cx="2257425" cy="58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SG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33488" y="1315116"/>
            <a:ext cx="5442825" cy="206210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vi-V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cảm, anh dũng, anh hùng, can đảm, quả cảm, can trường, gan góc, gan lì, bạo gan...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33489" y="5054114"/>
            <a:ext cx="5442824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cxnSp>
        <p:nvCxnSpPr>
          <p:cNvPr id="8" name="Straight Arrow Connector 7"/>
          <p:cNvCxnSpPr>
            <a:cxnSpLocks/>
            <a:stCxn id="3" idx="3"/>
            <a:endCxn id="4" idx="1"/>
          </p:cNvCxnSpPr>
          <p:nvPr/>
        </p:nvCxnSpPr>
        <p:spPr>
          <a:xfrm flipV="1">
            <a:off x="3424887" y="2346168"/>
            <a:ext cx="300132" cy="16631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3" idx="3"/>
            <a:endCxn id="5" idx="1"/>
          </p:cNvCxnSpPr>
          <p:nvPr/>
        </p:nvCxnSpPr>
        <p:spPr>
          <a:xfrm>
            <a:off x="3424887" y="4009283"/>
            <a:ext cx="300132" cy="15837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5" idx="3"/>
            <a:endCxn id="7" idx="1"/>
          </p:cNvCxnSpPr>
          <p:nvPr/>
        </p:nvCxnSpPr>
        <p:spPr>
          <a:xfrm flipV="1">
            <a:off x="5982444" y="5592723"/>
            <a:ext cx="451045" cy="3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4" idx="3"/>
            <a:endCxn id="6" idx="1"/>
          </p:cNvCxnSpPr>
          <p:nvPr/>
        </p:nvCxnSpPr>
        <p:spPr>
          <a:xfrm>
            <a:off x="6058644" y="2346168"/>
            <a:ext cx="3748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42" y="-44311"/>
            <a:ext cx="1842345" cy="1893522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21BEAEA1-FD7F-4BD5-9D99-803AF1242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3488" y="3430836"/>
            <a:ext cx="5442825" cy="156966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vi-V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 thần dũng cảm, dũng cảm nhận khuyết điểm, hành động dũng cảm...</a:t>
            </a:r>
          </a:p>
        </p:txBody>
      </p:sp>
    </p:spTree>
    <p:extLst>
      <p:ext uri="{BB962C8B-B14F-4D97-AF65-F5344CB8AC3E}">
        <p14:creationId xmlns:p14="http://schemas.microsoft.com/office/powerpoint/2010/main" val="267161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67656" y="22562"/>
            <a:ext cx="10987315" cy="624423"/>
          </a:xfrm>
          <a:prstGeom prst="snip2DiagRect">
            <a:avLst/>
          </a:prstGeom>
          <a:solidFill>
            <a:srgbClr val="FF85DF"/>
          </a:solidFill>
          <a:ln w="76200">
            <a:solidFill>
              <a:srgbClr val="00B0F0"/>
            </a:solidFill>
            <a:prstDash val="dash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vốn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Group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102120"/>
              </p:ext>
            </p:extLst>
          </p:nvPr>
        </p:nvGraphicFramePr>
        <p:xfrm>
          <a:off x="185057" y="714834"/>
          <a:ext cx="11767458" cy="6045195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{E269D01E-BC32-4049-B463-5C60D7B0CCD2}</a:tableStyleId>
              </a:tblPr>
              <a:tblGrid>
                <a:gridCol w="3922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2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2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9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185057" y="1003616"/>
            <a:ext cx="3773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4224793" y="949644"/>
            <a:ext cx="3558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7820477" y="953804"/>
            <a:ext cx="43715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239485" y="1945809"/>
            <a:ext cx="400044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64990" y="4534543"/>
            <a:ext cx="400049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rỏi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nịch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143431" y="1945809"/>
            <a:ext cx="38086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Xinh xinh, tươi tắn, yểu điệu, rực rỡ, thướt tha, điệu đà, lộng lẫy...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4143431" y="3241882"/>
            <a:ext cx="37109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Thùy mị, dịu dàng, hiền dịu, đằm thắm, đôn hậu, cương trực, tế nhị, ngay thẳng..</a:t>
            </a: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4143431" y="4907286"/>
            <a:ext cx="38086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Tươi đẹp, sặc sỡ, huy hoàng, tráng lệ, diễm lệ, hùng vĩ, hoành tráng...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8143875" y="1945809"/>
            <a:ext cx="38630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Dũng cảm, anh dũng, anh hùng, can đảm, quả cảm, can trường, gan góc, gan lì, bạo gan...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8143875" y="3753124"/>
            <a:ext cx="386306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Tinh thần dũng cảm, dũng cảm nhận khuyết điểm, hành động dũng cảm...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25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11A2C00-289D-4E25-956B-1B3DD2A16D2D}"/>
              </a:ext>
            </a:extLst>
          </p:cNvPr>
          <p:cNvSpPr/>
          <p:nvPr/>
        </p:nvSpPr>
        <p:spPr>
          <a:xfrm>
            <a:off x="841828" y="1014381"/>
            <a:ext cx="10145485" cy="5744757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79"/>
            <a:ext cx="11858172" cy="1282992"/>
          </a:xfrm>
          <a:prstGeom prst="rect">
            <a:avLst/>
          </a:prstGeom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694212" y="-87086"/>
            <a:ext cx="86559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lại một thành ngữ hoặc tục ngữ đã học trong mỗi chủ điểm nói trên.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31155" y="184025"/>
            <a:ext cx="19630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vi-VN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62" y="1382561"/>
            <a:ext cx="2324056" cy="5220366"/>
          </a:xfrm>
          <a:prstGeom prst="rect">
            <a:avLst/>
          </a:prstGeom>
        </p:spPr>
      </p:pic>
      <p:pic>
        <p:nvPicPr>
          <p:cNvPr id="26" name="Picture 2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2" y="1323432"/>
            <a:ext cx="2699657" cy="5338625"/>
          </a:xfrm>
          <a:prstGeom prst="rect">
            <a:avLst/>
          </a:prstGeom>
        </p:spPr>
      </p:pic>
      <p:pic>
        <p:nvPicPr>
          <p:cNvPr id="27" name="Picture 2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86" y="1324546"/>
            <a:ext cx="2354957" cy="5141827"/>
          </a:xfrm>
          <a:prstGeom prst="rect">
            <a:avLst/>
          </a:prstGeom>
        </p:spPr>
      </p:pic>
      <p:sp>
        <p:nvSpPr>
          <p:cNvPr id="10" name="Action Button: Go Forward or Next 9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48E0EA19-D706-4959-A33C-BCA69CC3584E}"/>
              </a:ext>
            </a:extLst>
          </p:cNvPr>
          <p:cNvSpPr/>
          <p:nvPr/>
        </p:nvSpPr>
        <p:spPr>
          <a:xfrm>
            <a:off x="10961914" y="5793150"/>
            <a:ext cx="1230086" cy="106680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5" y="36602"/>
            <a:ext cx="10249262" cy="6821398"/>
          </a:xfrm>
          <a:prstGeom prst="rect">
            <a:avLst/>
          </a:prstGeom>
        </p:spPr>
      </p:pic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3687173" y="509319"/>
            <a:ext cx="4326346" cy="702588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33CC"/>
            </a:solidFill>
            <a:prstDash val="sysDash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249714" y="1604388"/>
            <a:ext cx="604157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ta là hoa đất</a:t>
            </a:r>
            <a:r>
              <a:rPr lang="en-US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2249714" y="2296886"/>
            <a:ext cx="8144329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Chuông có đánh mới kêu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Đèn có khêu mới tỏ.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lã mà vã nên hồ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 không mà nổi cơ đồ mới ngoan.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Khỏe như voi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Nhanh như cắt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vi-V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9475" y="1368762"/>
            <a:ext cx="1924568" cy="2564609"/>
          </a:xfrm>
          <a:prstGeom prst="rect">
            <a:avLst/>
          </a:prstGeom>
        </p:spPr>
      </p:pic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67189CF-6ADE-483A-A295-8333CE282391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15" y="0"/>
            <a:ext cx="9337613" cy="6858000"/>
          </a:xfrm>
          <a:prstGeom prst="rect">
            <a:avLst/>
          </a:prstGeom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4040777" y="385524"/>
            <a:ext cx="3999126" cy="702588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33CC"/>
            </a:solidFill>
            <a:prstDash val="dash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sz="3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498634" y="1734469"/>
            <a:ext cx="43067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tươi như hoa.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2498634" y="2319244"/>
            <a:ext cx="834934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Đẹp người, đẹp nết.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Tốt gỗ hơn tốt nước sơn.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thanh nói tiếng cũng thanh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Chuông kêu khẽ đánh bên thành cũng kêu.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Cái nết đánh chết cái đẹp.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Trông mặt mà bắt hình dong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lợn có béo thì lòng mới ngon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9817" y="864391"/>
            <a:ext cx="1924568" cy="2564609"/>
          </a:xfrm>
          <a:prstGeom prst="rect">
            <a:avLst/>
          </a:prstGeom>
        </p:spPr>
      </p:pic>
      <p:sp>
        <p:nvSpPr>
          <p:cNvPr id="9" name="Action Button: Return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26AFF1B-3037-49CC-8AB0-EF1436DEBF54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4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04" y="39060"/>
            <a:ext cx="9306655" cy="6818940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716305" y="646644"/>
            <a:ext cx="5162783" cy="702588"/>
          </a:xfrm>
          <a:prstGeom prst="snip2Same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33CC"/>
            </a:solidFill>
            <a:prstDash val="lgDashDot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36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3802645" y="2238709"/>
            <a:ext cx="4558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 vàng dạ sắt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3796162" y="2990556"/>
            <a:ext cx="4558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Vào sinh ra tử.</a:t>
            </a: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9475" y="1368762"/>
            <a:ext cx="1924568" cy="2564609"/>
          </a:xfrm>
          <a:prstGeom prst="rect">
            <a:avLst/>
          </a:prstGeom>
        </p:spPr>
      </p:pic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DA0A52F-0FD2-463A-A32B-F51FF1F57D01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7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0000"/>
              </a:gs>
              <a:gs pos="23000">
                <a:schemeClr val="accent2">
                  <a:lumMod val="89000"/>
                </a:schemeClr>
              </a:gs>
              <a:gs pos="69000">
                <a:srgbClr val="FF0000"/>
              </a:gs>
              <a:gs pos="97000">
                <a:srgbClr val="FF0000"/>
              </a:gs>
            </a:gsLst>
            <a:path path="circle">
              <a:fillToRect l="50000" t="50000" r="50000" b="50000"/>
            </a:path>
          </a:gradFill>
        </p:spPr>
      </p:pic>
      <p:sp>
        <p:nvSpPr>
          <p:cNvPr id="5122" name="Freeform 2"/>
          <p:cNvSpPr>
            <a:spLocks/>
          </p:cNvSpPr>
          <p:nvPr/>
        </p:nvSpPr>
        <p:spPr bwMode="auto">
          <a:xfrm>
            <a:off x="3886408" y="4126457"/>
            <a:ext cx="3327768" cy="3038829"/>
          </a:xfrm>
          <a:custGeom>
            <a:avLst/>
            <a:gdLst>
              <a:gd name="T0" fmla="*/ 2147483647 w 1708"/>
              <a:gd name="T1" fmla="*/ 0 h 1282"/>
              <a:gd name="T2" fmla="*/ 2147483647 w 1708"/>
              <a:gd name="T3" fmla="*/ 2147483647 h 1282"/>
              <a:gd name="T4" fmla="*/ 2147483647 w 1708"/>
              <a:gd name="T5" fmla="*/ 2147483647 h 1282"/>
              <a:gd name="T6" fmla="*/ 2147483647 w 1708"/>
              <a:gd name="T7" fmla="*/ 2147483647 h 1282"/>
              <a:gd name="T8" fmla="*/ 2147483647 w 1708"/>
              <a:gd name="T9" fmla="*/ 2147483647 h 1282"/>
              <a:gd name="T10" fmla="*/ 2147483647 w 1708"/>
              <a:gd name="T11" fmla="*/ 2147483647 h 1282"/>
              <a:gd name="T12" fmla="*/ 2147483647 w 1708"/>
              <a:gd name="T13" fmla="*/ 2147483647 h 1282"/>
              <a:gd name="T14" fmla="*/ 2147483647 w 1708"/>
              <a:gd name="T15" fmla="*/ 2147483647 h 1282"/>
              <a:gd name="T16" fmla="*/ 2147483647 w 1708"/>
              <a:gd name="T17" fmla="*/ 2147483647 h 1282"/>
              <a:gd name="T18" fmla="*/ 2147483647 w 1708"/>
              <a:gd name="T19" fmla="*/ 2147483647 h 1282"/>
              <a:gd name="T20" fmla="*/ 2147483647 w 1708"/>
              <a:gd name="T21" fmla="*/ 2147483647 h 1282"/>
              <a:gd name="T22" fmla="*/ 2147483647 w 1708"/>
              <a:gd name="T23" fmla="*/ 2147483647 h 1282"/>
              <a:gd name="T24" fmla="*/ 2147483647 w 1708"/>
              <a:gd name="T25" fmla="*/ 2147483647 h 1282"/>
              <a:gd name="T26" fmla="*/ 2147483647 w 1708"/>
              <a:gd name="T27" fmla="*/ 2147483647 h 1282"/>
              <a:gd name="T28" fmla="*/ 2147483647 w 1708"/>
              <a:gd name="T29" fmla="*/ 2147483647 h 1282"/>
              <a:gd name="T30" fmla="*/ 2147483647 w 1708"/>
              <a:gd name="T31" fmla="*/ 2147483647 h 1282"/>
              <a:gd name="T32" fmla="*/ 2147483647 w 1708"/>
              <a:gd name="T33" fmla="*/ 2147483647 h 1282"/>
              <a:gd name="T34" fmla="*/ 2147483647 w 1708"/>
              <a:gd name="T35" fmla="*/ 2147483647 h 1282"/>
              <a:gd name="T36" fmla="*/ 2147483647 w 1708"/>
              <a:gd name="T37" fmla="*/ 2147483647 h 1282"/>
              <a:gd name="T38" fmla="*/ 2147483647 w 1708"/>
              <a:gd name="T39" fmla="*/ 2147483647 h 1282"/>
              <a:gd name="T40" fmla="*/ 2147483647 w 1708"/>
              <a:gd name="T41" fmla="*/ 2147483647 h 1282"/>
              <a:gd name="T42" fmla="*/ 2147483647 w 1708"/>
              <a:gd name="T43" fmla="*/ 2147483647 h 128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708"/>
              <a:gd name="T67" fmla="*/ 0 h 1282"/>
              <a:gd name="T68" fmla="*/ 1708 w 1708"/>
              <a:gd name="T69" fmla="*/ 1282 h 128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708" h="1282">
                <a:moveTo>
                  <a:pt x="501" y="0"/>
                </a:moveTo>
                <a:cubicBezTo>
                  <a:pt x="498" y="87"/>
                  <a:pt x="498" y="173"/>
                  <a:pt x="493" y="260"/>
                </a:cubicBezTo>
                <a:cubicBezTo>
                  <a:pt x="492" y="271"/>
                  <a:pt x="486" y="280"/>
                  <a:pt x="485" y="291"/>
                </a:cubicBezTo>
                <a:cubicBezTo>
                  <a:pt x="482" y="326"/>
                  <a:pt x="487" y="448"/>
                  <a:pt x="454" y="497"/>
                </a:cubicBezTo>
                <a:cubicBezTo>
                  <a:pt x="448" y="506"/>
                  <a:pt x="437" y="511"/>
                  <a:pt x="430" y="520"/>
                </a:cubicBezTo>
                <a:cubicBezTo>
                  <a:pt x="404" y="553"/>
                  <a:pt x="394" y="581"/>
                  <a:pt x="375" y="615"/>
                </a:cubicBezTo>
                <a:cubicBezTo>
                  <a:pt x="343" y="672"/>
                  <a:pt x="300" y="726"/>
                  <a:pt x="264" y="781"/>
                </a:cubicBezTo>
                <a:cubicBezTo>
                  <a:pt x="248" y="805"/>
                  <a:pt x="233" y="829"/>
                  <a:pt x="217" y="852"/>
                </a:cubicBezTo>
                <a:cubicBezTo>
                  <a:pt x="212" y="860"/>
                  <a:pt x="201" y="875"/>
                  <a:pt x="201" y="875"/>
                </a:cubicBezTo>
                <a:cubicBezTo>
                  <a:pt x="191" y="904"/>
                  <a:pt x="176" y="939"/>
                  <a:pt x="170" y="970"/>
                </a:cubicBezTo>
                <a:cubicBezTo>
                  <a:pt x="161" y="1015"/>
                  <a:pt x="156" y="1058"/>
                  <a:pt x="130" y="1096"/>
                </a:cubicBezTo>
                <a:cubicBezTo>
                  <a:pt x="116" y="1138"/>
                  <a:pt x="127" y="1113"/>
                  <a:pt x="91" y="1167"/>
                </a:cubicBezTo>
                <a:cubicBezTo>
                  <a:pt x="80" y="1183"/>
                  <a:pt x="43" y="1199"/>
                  <a:pt x="43" y="1199"/>
                </a:cubicBezTo>
                <a:cubicBezTo>
                  <a:pt x="15" y="1244"/>
                  <a:pt x="0" y="1242"/>
                  <a:pt x="59" y="1254"/>
                </a:cubicBezTo>
                <a:cubicBezTo>
                  <a:pt x="588" y="1249"/>
                  <a:pt x="1180" y="1282"/>
                  <a:pt x="1708" y="1223"/>
                </a:cubicBezTo>
                <a:cubicBezTo>
                  <a:pt x="1690" y="1170"/>
                  <a:pt x="1636" y="1119"/>
                  <a:pt x="1590" y="1088"/>
                </a:cubicBezTo>
                <a:cubicBezTo>
                  <a:pt x="1550" y="1031"/>
                  <a:pt x="1550" y="957"/>
                  <a:pt x="1511" y="899"/>
                </a:cubicBezTo>
                <a:cubicBezTo>
                  <a:pt x="1504" y="719"/>
                  <a:pt x="1529" y="720"/>
                  <a:pt x="1464" y="615"/>
                </a:cubicBezTo>
                <a:cubicBezTo>
                  <a:pt x="1448" y="550"/>
                  <a:pt x="1415" y="497"/>
                  <a:pt x="1393" y="434"/>
                </a:cubicBezTo>
                <a:cubicBezTo>
                  <a:pt x="1386" y="368"/>
                  <a:pt x="1384" y="301"/>
                  <a:pt x="1369" y="236"/>
                </a:cubicBezTo>
                <a:cubicBezTo>
                  <a:pt x="1365" y="220"/>
                  <a:pt x="1358" y="205"/>
                  <a:pt x="1353" y="189"/>
                </a:cubicBezTo>
                <a:cubicBezTo>
                  <a:pt x="1350" y="181"/>
                  <a:pt x="1345" y="165"/>
                  <a:pt x="1345" y="165"/>
                </a:cubicBezTo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</a:schemeClr>
              </a:gs>
              <a:gs pos="52000">
                <a:srgbClr val="7B380B"/>
              </a:gs>
              <a:gs pos="74000">
                <a:srgbClr val="70330A"/>
              </a:gs>
              <a:gs pos="100000">
                <a:srgbClr val="401D06"/>
              </a:gs>
            </a:gsLst>
            <a:lin ang="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3733" tIns="46866" rIns="93733" bIns="4686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566057" y="-1"/>
            <a:ext cx="5073107" cy="169084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996633"/>
            </a:solidFill>
            <a:round/>
            <a:headEnd/>
            <a:tailEnd/>
          </a:ln>
        </p:spPr>
        <p:txBody>
          <a:bodyPr wrap="none" lIns="93733" tIns="46866" rIns="93733" bIns="46866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174138" y="417513"/>
            <a:ext cx="189361" cy="40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733" tIns="46866" rIns="93733" bIns="4686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285717" y="307286"/>
            <a:ext cx="3425760" cy="101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733" tIns="46866" rIns="93733" bIns="4686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Avo" pitchFamily="2" charset="0"/>
                <a:ea typeface="+mn-ea"/>
                <a:cs typeface="Arial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Avo" pitchFamily="2" charset="0"/>
                <a:ea typeface="+mn-ea"/>
                <a:cs typeface="Arial" charset="0"/>
              </a:rPr>
              <a:t>Haùi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Avo" pitchFamily="2" charset="0"/>
                <a:ea typeface="+mn-ea"/>
                <a:cs typeface="Arial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Avo" pitchFamily="2" charset="0"/>
                <a:ea typeface="+mn-ea"/>
                <a:cs typeface="Arial" charset="0"/>
              </a:rPr>
              <a:t>quaû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Avo" pitchFamily="2" charset="0"/>
              <a:ea typeface="+mn-ea"/>
              <a:cs typeface="Arial" charset="0"/>
            </a:endParaRPr>
          </a:p>
        </p:txBody>
      </p:sp>
      <p:pic>
        <p:nvPicPr>
          <p:cNvPr id="105533" name="am12165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24" y="7315200"/>
            <a:ext cx="30415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D7DED03-C058-49DB-BCE5-FF522080AC29}"/>
              </a:ext>
            </a:extLst>
          </p:cNvPr>
          <p:cNvGrpSpPr/>
          <p:nvPr/>
        </p:nvGrpSpPr>
        <p:grpSpPr>
          <a:xfrm>
            <a:off x="2430887" y="996901"/>
            <a:ext cx="6936369" cy="5210095"/>
            <a:chOff x="2339788" y="526868"/>
            <a:chExt cx="6936369" cy="5210095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1A68A54-FABC-4AB8-B8E7-9A53D8C98ABB}"/>
                </a:ext>
              </a:extLst>
            </p:cNvPr>
            <p:cNvSpPr/>
            <p:nvPr/>
          </p:nvSpPr>
          <p:spPr>
            <a:xfrm>
              <a:off x="6371408" y="664449"/>
              <a:ext cx="1465002" cy="129032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708405D-704E-451B-8375-735AABF9E571}"/>
                </a:ext>
              </a:extLst>
            </p:cNvPr>
            <p:cNvSpPr/>
            <p:nvPr/>
          </p:nvSpPr>
          <p:spPr>
            <a:xfrm>
              <a:off x="2515208" y="2334913"/>
              <a:ext cx="2438722" cy="231297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C9508EC-0E7B-45C7-8FD1-43C5327087B6}"/>
                </a:ext>
              </a:extLst>
            </p:cNvPr>
            <p:cNvSpPr/>
            <p:nvPr/>
          </p:nvSpPr>
          <p:spPr>
            <a:xfrm>
              <a:off x="4048401" y="3069072"/>
              <a:ext cx="2756691" cy="266789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402EB0E-1B8E-4A6A-B5C4-E32A0E2C4E25}"/>
                </a:ext>
              </a:extLst>
            </p:cNvPr>
            <p:cNvSpPr/>
            <p:nvPr/>
          </p:nvSpPr>
          <p:spPr>
            <a:xfrm>
              <a:off x="2848983" y="701219"/>
              <a:ext cx="2756691" cy="266789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1EE5CC5-2B43-426A-8060-24F830A9628B}"/>
                </a:ext>
              </a:extLst>
            </p:cNvPr>
            <p:cNvSpPr/>
            <p:nvPr/>
          </p:nvSpPr>
          <p:spPr>
            <a:xfrm>
              <a:off x="4786057" y="526868"/>
              <a:ext cx="2371549" cy="198881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C546ACE-F700-4B02-89E5-DA94FFE087DB}"/>
                </a:ext>
              </a:extLst>
            </p:cNvPr>
            <p:cNvSpPr/>
            <p:nvPr/>
          </p:nvSpPr>
          <p:spPr>
            <a:xfrm>
              <a:off x="5951476" y="1026012"/>
              <a:ext cx="2563737" cy="222899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E5A3DAF-E3B8-414C-B166-0B5C9134E182}"/>
                </a:ext>
              </a:extLst>
            </p:cNvPr>
            <p:cNvSpPr/>
            <p:nvPr/>
          </p:nvSpPr>
          <p:spPr>
            <a:xfrm>
              <a:off x="2339788" y="1981966"/>
              <a:ext cx="1465002" cy="129032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25C6264-BA34-42C1-B997-B933E19194CB}"/>
                </a:ext>
              </a:extLst>
            </p:cNvPr>
            <p:cNvSpPr/>
            <p:nvPr/>
          </p:nvSpPr>
          <p:spPr>
            <a:xfrm>
              <a:off x="7519374" y="2373412"/>
              <a:ext cx="1756783" cy="177510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F9F97D9-76FA-45DD-AADC-A5D48FD117C3}"/>
                </a:ext>
              </a:extLst>
            </p:cNvPr>
            <p:cNvSpPr/>
            <p:nvPr/>
          </p:nvSpPr>
          <p:spPr>
            <a:xfrm>
              <a:off x="6154592" y="3196224"/>
              <a:ext cx="2386319" cy="213496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F5AD0EC-C34C-4120-A820-EF0EC096077D}"/>
                </a:ext>
              </a:extLst>
            </p:cNvPr>
            <p:cNvSpPr/>
            <p:nvPr/>
          </p:nvSpPr>
          <p:spPr>
            <a:xfrm>
              <a:off x="4884962" y="2182356"/>
              <a:ext cx="2386319" cy="213496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010870-398D-40F8-B3DD-ACD8D3AAC948}"/>
              </a:ext>
            </a:extLst>
          </p:cNvPr>
          <p:cNvGrpSpPr/>
          <p:nvPr/>
        </p:nvGrpSpPr>
        <p:grpSpPr>
          <a:xfrm>
            <a:off x="3093567" y="2953798"/>
            <a:ext cx="1665867" cy="1920605"/>
            <a:chOff x="3441331" y="1520826"/>
            <a:chExt cx="1665867" cy="1920605"/>
          </a:xfrm>
        </p:grpSpPr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3441331" y="1520826"/>
              <a:ext cx="1665867" cy="1920605"/>
              <a:chOff x="3560" y="1744"/>
              <a:chExt cx="1072" cy="1009"/>
            </a:xfrm>
          </p:grpSpPr>
          <p:sp>
            <p:nvSpPr>
              <p:cNvPr id="5151" name="Oval 33"/>
              <p:cNvSpPr>
                <a:spLocks noChangeArrowheads="1"/>
              </p:cNvSpPr>
              <p:nvPr/>
            </p:nvSpPr>
            <p:spPr bwMode="auto">
              <a:xfrm>
                <a:off x="3560" y="1985"/>
                <a:ext cx="960" cy="76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47000">
                    <a:srgbClr val="FF2929"/>
                  </a:gs>
                  <a:gs pos="65000">
                    <a:srgbClr val="FF0000"/>
                  </a:gs>
                  <a:gs pos="97000">
                    <a:srgbClr val="FF0000"/>
                  </a:gs>
                </a:gsLst>
                <a:lin ang="2700000" scaled="1"/>
                <a:tileRect/>
              </a:gradFill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52" name="Freeform 34"/>
              <p:cNvSpPr>
                <a:spLocks/>
              </p:cNvSpPr>
              <p:nvPr/>
            </p:nvSpPr>
            <p:spPr bwMode="auto">
              <a:xfrm>
                <a:off x="3962" y="1755"/>
                <a:ext cx="132" cy="273"/>
              </a:xfrm>
              <a:custGeom>
                <a:avLst/>
                <a:gdLst>
                  <a:gd name="T0" fmla="*/ 7 w 132"/>
                  <a:gd name="T1" fmla="*/ 273 h 273"/>
                  <a:gd name="T2" fmla="*/ 15 w 132"/>
                  <a:gd name="T3" fmla="*/ 249 h 273"/>
                  <a:gd name="T4" fmla="*/ 23 w 132"/>
                  <a:gd name="T5" fmla="*/ 20 h 273"/>
                  <a:gd name="T6" fmla="*/ 86 w 132"/>
                  <a:gd name="T7" fmla="*/ 28 h 273"/>
                  <a:gd name="T8" fmla="*/ 78 w 132"/>
                  <a:gd name="T9" fmla="*/ 68 h 273"/>
                  <a:gd name="T10" fmla="*/ 62 w 132"/>
                  <a:gd name="T11" fmla="*/ 249 h 2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273"/>
                  <a:gd name="T20" fmla="*/ 132 w 132"/>
                  <a:gd name="T21" fmla="*/ 273 h 2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273">
                    <a:moveTo>
                      <a:pt x="7" y="273"/>
                    </a:moveTo>
                    <a:cubicBezTo>
                      <a:pt x="10" y="265"/>
                      <a:pt x="14" y="257"/>
                      <a:pt x="15" y="249"/>
                    </a:cubicBezTo>
                    <a:cubicBezTo>
                      <a:pt x="20" y="173"/>
                      <a:pt x="0" y="93"/>
                      <a:pt x="23" y="20"/>
                    </a:cubicBezTo>
                    <a:cubicBezTo>
                      <a:pt x="29" y="0"/>
                      <a:pt x="65" y="25"/>
                      <a:pt x="86" y="28"/>
                    </a:cubicBezTo>
                    <a:cubicBezTo>
                      <a:pt x="132" y="44"/>
                      <a:pt x="109" y="58"/>
                      <a:pt x="78" y="68"/>
                    </a:cubicBezTo>
                    <a:cubicBezTo>
                      <a:pt x="41" y="122"/>
                      <a:pt x="62" y="183"/>
                      <a:pt x="62" y="249"/>
                    </a:cubicBezTo>
                  </a:path>
                </a:pathLst>
              </a:custGeom>
              <a:solidFill>
                <a:srgbClr val="6633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53" name="Freeform 35"/>
              <p:cNvSpPr>
                <a:spLocks/>
              </p:cNvSpPr>
              <p:nvPr/>
            </p:nvSpPr>
            <p:spPr bwMode="auto">
              <a:xfrm>
                <a:off x="4008" y="1744"/>
                <a:ext cx="624" cy="240"/>
              </a:xfrm>
              <a:custGeom>
                <a:avLst/>
                <a:gdLst>
                  <a:gd name="T0" fmla="*/ 106 w 571"/>
                  <a:gd name="T1" fmla="*/ 1 h 359"/>
                  <a:gd name="T2" fmla="*/ 262 w 571"/>
                  <a:gd name="T3" fmla="*/ 1 h 359"/>
                  <a:gd name="T4" fmla="*/ 968 w 571"/>
                  <a:gd name="T5" fmla="*/ 1 h 359"/>
                  <a:gd name="T6" fmla="*/ 1320 w 571"/>
                  <a:gd name="T7" fmla="*/ 1 h 359"/>
                  <a:gd name="T8" fmla="*/ 2686 w 571"/>
                  <a:gd name="T9" fmla="*/ 1 h 359"/>
                  <a:gd name="T10" fmla="*/ 2568 w 571"/>
                  <a:gd name="T11" fmla="*/ 1 h 359"/>
                  <a:gd name="T12" fmla="*/ 1981 w 571"/>
                  <a:gd name="T13" fmla="*/ 1 h 359"/>
                  <a:gd name="T14" fmla="*/ 1747 w 571"/>
                  <a:gd name="T15" fmla="*/ 1 h 359"/>
                  <a:gd name="T16" fmla="*/ 1394 w 571"/>
                  <a:gd name="T17" fmla="*/ 1 h 359"/>
                  <a:gd name="T18" fmla="*/ 417 w 571"/>
                  <a:gd name="T19" fmla="*/ 1 h 359"/>
                  <a:gd name="T20" fmla="*/ 33 w 571"/>
                  <a:gd name="T21" fmla="*/ 1 h 359"/>
                  <a:gd name="T22" fmla="*/ 106 w 571"/>
                  <a:gd name="T23" fmla="*/ 1 h 3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1"/>
                  <a:gd name="T37" fmla="*/ 0 h 359"/>
                  <a:gd name="T38" fmla="*/ 571 w 571"/>
                  <a:gd name="T39" fmla="*/ 359 h 3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1" h="359">
                    <a:moveTo>
                      <a:pt x="22" y="351"/>
                    </a:moveTo>
                    <a:cubicBezTo>
                      <a:pt x="23" y="331"/>
                      <a:pt x="11" y="192"/>
                      <a:pt x="54" y="154"/>
                    </a:cubicBezTo>
                    <a:cubicBezTo>
                      <a:pt x="94" y="119"/>
                      <a:pt x="150" y="83"/>
                      <a:pt x="196" y="59"/>
                    </a:cubicBezTo>
                    <a:cubicBezTo>
                      <a:pt x="220" y="47"/>
                      <a:pt x="267" y="20"/>
                      <a:pt x="267" y="20"/>
                    </a:cubicBezTo>
                    <a:cubicBezTo>
                      <a:pt x="359" y="23"/>
                      <a:pt x="455" y="0"/>
                      <a:pt x="543" y="28"/>
                    </a:cubicBezTo>
                    <a:cubicBezTo>
                      <a:pt x="571" y="37"/>
                      <a:pt x="536" y="113"/>
                      <a:pt x="519" y="130"/>
                    </a:cubicBezTo>
                    <a:cubicBezTo>
                      <a:pt x="485" y="164"/>
                      <a:pt x="441" y="189"/>
                      <a:pt x="401" y="217"/>
                    </a:cubicBezTo>
                    <a:cubicBezTo>
                      <a:pt x="387" y="227"/>
                      <a:pt x="367" y="224"/>
                      <a:pt x="353" y="233"/>
                    </a:cubicBezTo>
                    <a:cubicBezTo>
                      <a:pt x="327" y="250"/>
                      <a:pt x="312" y="270"/>
                      <a:pt x="282" y="280"/>
                    </a:cubicBezTo>
                    <a:cubicBezTo>
                      <a:pt x="210" y="329"/>
                      <a:pt x="181" y="328"/>
                      <a:pt x="85" y="335"/>
                    </a:cubicBezTo>
                    <a:cubicBezTo>
                      <a:pt x="81" y="336"/>
                      <a:pt x="19" y="359"/>
                      <a:pt x="6" y="359"/>
                    </a:cubicBezTo>
                    <a:cubicBezTo>
                      <a:pt x="0" y="359"/>
                      <a:pt x="17" y="354"/>
                      <a:pt x="22" y="351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08" name="Text Box 3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845418" y="2202035"/>
              <a:ext cx="759779" cy="1017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733" tIns="46866" rIns="93733" bIns="4686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E865E05-2B55-4B52-8532-74322D0EE7BE}"/>
                </a:ext>
              </a:extLst>
            </p:cNvPr>
            <p:cNvSpPr/>
            <p:nvPr/>
          </p:nvSpPr>
          <p:spPr>
            <a:xfrm rot="3192813">
              <a:off x="3790675" y="2224145"/>
              <a:ext cx="111808" cy="18211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D8A89D3-F708-4030-8FAD-81CFD272F03C}"/>
                </a:ext>
              </a:extLst>
            </p:cNvPr>
            <p:cNvSpPr/>
            <p:nvPr/>
          </p:nvSpPr>
          <p:spPr>
            <a:xfrm>
              <a:off x="3554728" y="2468880"/>
              <a:ext cx="141953" cy="1303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94C923-D38D-41D1-B3F0-9CE11A811620}"/>
              </a:ext>
            </a:extLst>
          </p:cNvPr>
          <p:cNvGrpSpPr/>
          <p:nvPr/>
        </p:nvGrpSpPr>
        <p:grpSpPr>
          <a:xfrm>
            <a:off x="5197812" y="1845299"/>
            <a:ext cx="1733168" cy="1895128"/>
            <a:chOff x="6207413" y="1100439"/>
            <a:chExt cx="1733168" cy="1895128"/>
          </a:xfrm>
        </p:grpSpPr>
        <p:grpSp>
          <p:nvGrpSpPr>
            <p:cNvPr id="6" name="Group 56"/>
            <p:cNvGrpSpPr>
              <a:grpSpLocks/>
            </p:cNvGrpSpPr>
            <p:nvPr/>
          </p:nvGrpSpPr>
          <p:grpSpPr bwMode="auto">
            <a:xfrm>
              <a:off x="6207413" y="1100439"/>
              <a:ext cx="1733168" cy="1895128"/>
              <a:chOff x="3566" y="1744"/>
              <a:chExt cx="1066" cy="1012"/>
            </a:xfrm>
          </p:grpSpPr>
          <p:sp>
            <p:nvSpPr>
              <p:cNvPr id="5142" name="Oval 57"/>
              <p:cNvSpPr>
                <a:spLocks noChangeArrowheads="1"/>
              </p:cNvSpPr>
              <p:nvPr/>
            </p:nvSpPr>
            <p:spPr bwMode="auto">
              <a:xfrm>
                <a:off x="3566" y="1988"/>
                <a:ext cx="960" cy="768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43" name="Freeform 58"/>
              <p:cNvSpPr>
                <a:spLocks/>
              </p:cNvSpPr>
              <p:nvPr/>
            </p:nvSpPr>
            <p:spPr bwMode="auto">
              <a:xfrm>
                <a:off x="3962" y="1755"/>
                <a:ext cx="132" cy="273"/>
              </a:xfrm>
              <a:custGeom>
                <a:avLst/>
                <a:gdLst>
                  <a:gd name="T0" fmla="*/ 7 w 132"/>
                  <a:gd name="T1" fmla="*/ 273 h 273"/>
                  <a:gd name="T2" fmla="*/ 15 w 132"/>
                  <a:gd name="T3" fmla="*/ 249 h 273"/>
                  <a:gd name="T4" fmla="*/ 23 w 132"/>
                  <a:gd name="T5" fmla="*/ 20 h 273"/>
                  <a:gd name="T6" fmla="*/ 86 w 132"/>
                  <a:gd name="T7" fmla="*/ 28 h 273"/>
                  <a:gd name="T8" fmla="*/ 78 w 132"/>
                  <a:gd name="T9" fmla="*/ 68 h 273"/>
                  <a:gd name="T10" fmla="*/ 62 w 132"/>
                  <a:gd name="T11" fmla="*/ 249 h 2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273"/>
                  <a:gd name="T20" fmla="*/ 132 w 132"/>
                  <a:gd name="T21" fmla="*/ 273 h 2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273">
                    <a:moveTo>
                      <a:pt x="7" y="273"/>
                    </a:moveTo>
                    <a:cubicBezTo>
                      <a:pt x="10" y="265"/>
                      <a:pt x="14" y="257"/>
                      <a:pt x="15" y="249"/>
                    </a:cubicBezTo>
                    <a:cubicBezTo>
                      <a:pt x="20" y="173"/>
                      <a:pt x="0" y="93"/>
                      <a:pt x="23" y="20"/>
                    </a:cubicBezTo>
                    <a:cubicBezTo>
                      <a:pt x="29" y="0"/>
                      <a:pt x="65" y="25"/>
                      <a:pt x="86" y="28"/>
                    </a:cubicBezTo>
                    <a:cubicBezTo>
                      <a:pt x="132" y="44"/>
                      <a:pt x="109" y="58"/>
                      <a:pt x="78" y="68"/>
                    </a:cubicBezTo>
                    <a:cubicBezTo>
                      <a:pt x="41" y="122"/>
                      <a:pt x="62" y="183"/>
                      <a:pt x="62" y="249"/>
                    </a:cubicBezTo>
                  </a:path>
                </a:pathLst>
              </a:custGeom>
              <a:solidFill>
                <a:srgbClr val="6633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44" name="Freeform 59"/>
              <p:cNvSpPr>
                <a:spLocks/>
              </p:cNvSpPr>
              <p:nvPr/>
            </p:nvSpPr>
            <p:spPr bwMode="auto">
              <a:xfrm>
                <a:off x="4008" y="1744"/>
                <a:ext cx="624" cy="240"/>
              </a:xfrm>
              <a:custGeom>
                <a:avLst/>
                <a:gdLst>
                  <a:gd name="T0" fmla="*/ 106 w 571"/>
                  <a:gd name="T1" fmla="*/ 1 h 359"/>
                  <a:gd name="T2" fmla="*/ 262 w 571"/>
                  <a:gd name="T3" fmla="*/ 1 h 359"/>
                  <a:gd name="T4" fmla="*/ 968 w 571"/>
                  <a:gd name="T5" fmla="*/ 1 h 359"/>
                  <a:gd name="T6" fmla="*/ 1320 w 571"/>
                  <a:gd name="T7" fmla="*/ 1 h 359"/>
                  <a:gd name="T8" fmla="*/ 2686 w 571"/>
                  <a:gd name="T9" fmla="*/ 1 h 359"/>
                  <a:gd name="T10" fmla="*/ 2568 w 571"/>
                  <a:gd name="T11" fmla="*/ 1 h 359"/>
                  <a:gd name="T12" fmla="*/ 1981 w 571"/>
                  <a:gd name="T13" fmla="*/ 1 h 359"/>
                  <a:gd name="T14" fmla="*/ 1747 w 571"/>
                  <a:gd name="T15" fmla="*/ 1 h 359"/>
                  <a:gd name="T16" fmla="*/ 1394 w 571"/>
                  <a:gd name="T17" fmla="*/ 1 h 359"/>
                  <a:gd name="T18" fmla="*/ 417 w 571"/>
                  <a:gd name="T19" fmla="*/ 1 h 359"/>
                  <a:gd name="T20" fmla="*/ 33 w 571"/>
                  <a:gd name="T21" fmla="*/ 1 h 359"/>
                  <a:gd name="T22" fmla="*/ 106 w 571"/>
                  <a:gd name="T23" fmla="*/ 1 h 3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1"/>
                  <a:gd name="T37" fmla="*/ 0 h 359"/>
                  <a:gd name="T38" fmla="*/ 571 w 571"/>
                  <a:gd name="T39" fmla="*/ 359 h 3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1" h="359">
                    <a:moveTo>
                      <a:pt x="22" y="351"/>
                    </a:moveTo>
                    <a:cubicBezTo>
                      <a:pt x="23" y="331"/>
                      <a:pt x="11" y="192"/>
                      <a:pt x="54" y="154"/>
                    </a:cubicBezTo>
                    <a:cubicBezTo>
                      <a:pt x="94" y="119"/>
                      <a:pt x="150" y="83"/>
                      <a:pt x="196" y="59"/>
                    </a:cubicBezTo>
                    <a:cubicBezTo>
                      <a:pt x="220" y="47"/>
                      <a:pt x="267" y="20"/>
                      <a:pt x="267" y="20"/>
                    </a:cubicBezTo>
                    <a:cubicBezTo>
                      <a:pt x="359" y="23"/>
                      <a:pt x="455" y="0"/>
                      <a:pt x="543" y="28"/>
                    </a:cubicBezTo>
                    <a:cubicBezTo>
                      <a:pt x="571" y="37"/>
                      <a:pt x="536" y="113"/>
                      <a:pt x="519" y="130"/>
                    </a:cubicBezTo>
                    <a:cubicBezTo>
                      <a:pt x="485" y="164"/>
                      <a:pt x="441" y="189"/>
                      <a:pt x="401" y="217"/>
                    </a:cubicBezTo>
                    <a:cubicBezTo>
                      <a:pt x="387" y="227"/>
                      <a:pt x="367" y="224"/>
                      <a:pt x="353" y="233"/>
                    </a:cubicBezTo>
                    <a:cubicBezTo>
                      <a:pt x="327" y="250"/>
                      <a:pt x="312" y="270"/>
                      <a:pt x="282" y="280"/>
                    </a:cubicBezTo>
                    <a:cubicBezTo>
                      <a:pt x="210" y="329"/>
                      <a:pt x="181" y="328"/>
                      <a:pt x="85" y="335"/>
                    </a:cubicBezTo>
                    <a:cubicBezTo>
                      <a:pt x="81" y="336"/>
                      <a:pt x="19" y="359"/>
                      <a:pt x="6" y="359"/>
                    </a:cubicBezTo>
                    <a:cubicBezTo>
                      <a:pt x="0" y="359"/>
                      <a:pt x="17" y="354"/>
                      <a:pt x="22" y="351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32" name="Text Box 6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6646490" y="1794145"/>
              <a:ext cx="1156027" cy="925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733" tIns="46866" rIns="93733" bIns="4686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216F40C-6A61-44BA-BF56-E35F33C8868C}"/>
                </a:ext>
              </a:extLst>
            </p:cNvPr>
            <p:cNvSpPr/>
            <p:nvPr/>
          </p:nvSpPr>
          <p:spPr>
            <a:xfrm rot="3192813">
              <a:off x="6563662" y="1793837"/>
              <a:ext cx="111808" cy="18211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1627671-8260-4804-9052-CD6B4150AF0E}"/>
                </a:ext>
              </a:extLst>
            </p:cNvPr>
            <p:cNvSpPr/>
            <p:nvPr/>
          </p:nvSpPr>
          <p:spPr>
            <a:xfrm>
              <a:off x="6327715" y="2038572"/>
              <a:ext cx="141953" cy="1303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E1E550-2299-412A-8E2C-CC0474D3F06D}"/>
              </a:ext>
            </a:extLst>
          </p:cNvPr>
          <p:cNvGrpSpPr/>
          <p:nvPr/>
        </p:nvGrpSpPr>
        <p:grpSpPr>
          <a:xfrm>
            <a:off x="6453792" y="4065862"/>
            <a:ext cx="1718578" cy="1943446"/>
            <a:chOff x="7279068" y="2542179"/>
            <a:chExt cx="1718578" cy="1943446"/>
          </a:xfrm>
        </p:grpSpPr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7279068" y="2542179"/>
              <a:ext cx="1718578" cy="1943446"/>
              <a:chOff x="3572" y="1744"/>
              <a:chExt cx="1060" cy="1021"/>
            </a:xfrm>
          </p:grpSpPr>
          <p:sp>
            <p:nvSpPr>
              <p:cNvPr id="5148" name="Oval 39"/>
              <p:cNvSpPr>
                <a:spLocks noChangeArrowheads="1"/>
              </p:cNvSpPr>
              <p:nvPr/>
            </p:nvSpPr>
            <p:spPr bwMode="auto">
              <a:xfrm>
                <a:off x="3572" y="1997"/>
                <a:ext cx="960" cy="768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49" name="Freeform 40"/>
              <p:cNvSpPr>
                <a:spLocks/>
              </p:cNvSpPr>
              <p:nvPr/>
            </p:nvSpPr>
            <p:spPr bwMode="auto">
              <a:xfrm>
                <a:off x="3962" y="1755"/>
                <a:ext cx="132" cy="273"/>
              </a:xfrm>
              <a:custGeom>
                <a:avLst/>
                <a:gdLst>
                  <a:gd name="T0" fmla="*/ 7 w 132"/>
                  <a:gd name="T1" fmla="*/ 273 h 273"/>
                  <a:gd name="T2" fmla="*/ 15 w 132"/>
                  <a:gd name="T3" fmla="*/ 249 h 273"/>
                  <a:gd name="T4" fmla="*/ 23 w 132"/>
                  <a:gd name="T5" fmla="*/ 20 h 273"/>
                  <a:gd name="T6" fmla="*/ 86 w 132"/>
                  <a:gd name="T7" fmla="*/ 28 h 273"/>
                  <a:gd name="T8" fmla="*/ 78 w 132"/>
                  <a:gd name="T9" fmla="*/ 68 h 273"/>
                  <a:gd name="T10" fmla="*/ 62 w 132"/>
                  <a:gd name="T11" fmla="*/ 249 h 2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273"/>
                  <a:gd name="T20" fmla="*/ 132 w 132"/>
                  <a:gd name="T21" fmla="*/ 273 h 2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273">
                    <a:moveTo>
                      <a:pt x="7" y="273"/>
                    </a:moveTo>
                    <a:cubicBezTo>
                      <a:pt x="10" y="265"/>
                      <a:pt x="14" y="257"/>
                      <a:pt x="15" y="249"/>
                    </a:cubicBezTo>
                    <a:cubicBezTo>
                      <a:pt x="20" y="173"/>
                      <a:pt x="0" y="93"/>
                      <a:pt x="23" y="20"/>
                    </a:cubicBezTo>
                    <a:cubicBezTo>
                      <a:pt x="29" y="0"/>
                      <a:pt x="65" y="25"/>
                      <a:pt x="86" y="28"/>
                    </a:cubicBezTo>
                    <a:cubicBezTo>
                      <a:pt x="132" y="44"/>
                      <a:pt x="109" y="58"/>
                      <a:pt x="78" y="68"/>
                    </a:cubicBezTo>
                    <a:cubicBezTo>
                      <a:pt x="41" y="122"/>
                      <a:pt x="62" y="183"/>
                      <a:pt x="62" y="249"/>
                    </a:cubicBezTo>
                  </a:path>
                </a:pathLst>
              </a:custGeom>
              <a:solidFill>
                <a:srgbClr val="6633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50" name="Freeform 41"/>
              <p:cNvSpPr>
                <a:spLocks/>
              </p:cNvSpPr>
              <p:nvPr/>
            </p:nvSpPr>
            <p:spPr bwMode="auto">
              <a:xfrm>
                <a:off x="4008" y="1744"/>
                <a:ext cx="624" cy="240"/>
              </a:xfrm>
              <a:custGeom>
                <a:avLst/>
                <a:gdLst>
                  <a:gd name="T0" fmla="*/ 106 w 571"/>
                  <a:gd name="T1" fmla="*/ 1 h 359"/>
                  <a:gd name="T2" fmla="*/ 262 w 571"/>
                  <a:gd name="T3" fmla="*/ 1 h 359"/>
                  <a:gd name="T4" fmla="*/ 968 w 571"/>
                  <a:gd name="T5" fmla="*/ 1 h 359"/>
                  <a:gd name="T6" fmla="*/ 1320 w 571"/>
                  <a:gd name="T7" fmla="*/ 1 h 359"/>
                  <a:gd name="T8" fmla="*/ 2686 w 571"/>
                  <a:gd name="T9" fmla="*/ 1 h 359"/>
                  <a:gd name="T10" fmla="*/ 2568 w 571"/>
                  <a:gd name="T11" fmla="*/ 1 h 359"/>
                  <a:gd name="T12" fmla="*/ 1981 w 571"/>
                  <a:gd name="T13" fmla="*/ 1 h 359"/>
                  <a:gd name="T14" fmla="*/ 1747 w 571"/>
                  <a:gd name="T15" fmla="*/ 1 h 359"/>
                  <a:gd name="T16" fmla="*/ 1394 w 571"/>
                  <a:gd name="T17" fmla="*/ 1 h 359"/>
                  <a:gd name="T18" fmla="*/ 417 w 571"/>
                  <a:gd name="T19" fmla="*/ 1 h 359"/>
                  <a:gd name="T20" fmla="*/ 33 w 571"/>
                  <a:gd name="T21" fmla="*/ 1 h 359"/>
                  <a:gd name="T22" fmla="*/ 106 w 571"/>
                  <a:gd name="T23" fmla="*/ 1 h 3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1"/>
                  <a:gd name="T37" fmla="*/ 0 h 359"/>
                  <a:gd name="T38" fmla="*/ 571 w 571"/>
                  <a:gd name="T39" fmla="*/ 359 h 3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1" h="359">
                    <a:moveTo>
                      <a:pt x="22" y="351"/>
                    </a:moveTo>
                    <a:cubicBezTo>
                      <a:pt x="23" y="331"/>
                      <a:pt x="11" y="192"/>
                      <a:pt x="54" y="154"/>
                    </a:cubicBezTo>
                    <a:cubicBezTo>
                      <a:pt x="94" y="119"/>
                      <a:pt x="150" y="83"/>
                      <a:pt x="196" y="59"/>
                    </a:cubicBezTo>
                    <a:cubicBezTo>
                      <a:pt x="220" y="47"/>
                      <a:pt x="267" y="20"/>
                      <a:pt x="267" y="20"/>
                    </a:cubicBezTo>
                    <a:cubicBezTo>
                      <a:pt x="359" y="23"/>
                      <a:pt x="455" y="0"/>
                      <a:pt x="543" y="28"/>
                    </a:cubicBezTo>
                    <a:cubicBezTo>
                      <a:pt x="571" y="37"/>
                      <a:pt x="536" y="113"/>
                      <a:pt x="519" y="130"/>
                    </a:cubicBezTo>
                    <a:cubicBezTo>
                      <a:pt x="485" y="164"/>
                      <a:pt x="441" y="189"/>
                      <a:pt x="401" y="217"/>
                    </a:cubicBezTo>
                    <a:cubicBezTo>
                      <a:pt x="387" y="227"/>
                      <a:pt x="367" y="224"/>
                      <a:pt x="353" y="233"/>
                    </a:cubicBezTo>
                    <a:cubicBezTo>
                      <a:pt x="327" y="250"/>
                      <a:pt x="312" y="270"/>
                      <a:pt x="282" y="280"/>
                    </a:cubicBezTo>
                    <a:cubicBezTo>
                      <a:pt x="210" y="329"/>
                      <a:pt x="181" y="328"/>
                      <a:pt x="85" y="335"/>
                    </a:cubicBezTo>
                    <a:cubicBezTo>
                      <a:pt x="81" y="336"/>
                      <a:pt x="19" y="359"/>
                      <a:pt x="6" y="359"/>
                    </a:cubicBezTo>
                    <a:cubicBezTo>
                      <a:pt x="0" y="359"/>
                      <a:pt x="17" y="354"/>
                      <a:pt x="22" y="351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14" name="Text Box 42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736390" y="3277605"/>
              <a:ext cx="1156027" cy="925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733" tIns="46866" rIns="93733" bIns="4686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31978722-A9DD-46FB-9692-60276FB6FEB7}"/>
                </a:ext>
              </a:extLst>
            </p:cNvPr>
            <p:cNvSpPr/>
            <p:nvPr/>
          </p:nvSpPr>
          <p:spPr>
            <a:xfrm rot="3192813">
              <a:off x="7659396" y="3226842"/>
              <a:ext cx="111808" cy="18211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17511B9-4B2A-4812-831C-E6DD5113A4B3}"/>
                </a:ext>
              </a:extLst>
            </p:cNvPr>
            <p:cNvSpPr/>
            <p:nvPr/>
          </p:nvSpPr>
          <p:spPr>
            <a:xfrm>
              <a:off x="7423449" y="3471577"/>
              <a:ext cx="141953" cy="1303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Action Button: Go Forward or Next 55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7983F364-EF9B-427F-B298-E95820772D70}"/>
              </a:ext>
            </a:extLst>
          </p:cNvPr>
          <p:cNvSpPr/>
          <p:nvPr/>
        </p:nvSpPr>
        <p:spPr>
          <a:xfrm>
            <a:off x="10961914" y="5793150"/>
            <a:ext cx="1230086" cy="106680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5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53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27758" y="164498"/>
            <a:ext cx="9728927" cy="6265332"/>
            <a:chOff x="1475891" y="1075755"/>
            <a:chExt cx="8961120" cy="6265332"/>
          </a:xfrm>
        </p:grpSpPr>
        <p:sp>
          <p:nvSpPr>
            <p:cNvPr id="6" name="Rectangle 5"/>
            <p:cNvSpPr/>
            <p:nvPr/>
          </p:nvSpPr>
          <p:spPr>
            <a:xfrm>
              <a:off x="1874520" y="1254156"/>
              <a:ext cx="8107680" cy="5836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1" y="1075755"/>
              <a:ext cx="8961120" cy="6265332"/>
            </a:xfrm>
            <a:prstGeom prst="rect">
              <a:avLst/>
            </a:prstGeom>
          </p:spPr>
        </p:pic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52451" y="750873"/>
            <a:ext cx="8673737" cy="1170980"/>
          </a:xfrm>
          <a:prstGeom prst="snip1Rect">
            <a:avLst/>
          </a:prstGeom>
          <a:solidFill>
            <a:srgbClr val="FFC000"/>
          </a:solidFill>
          <a:ln w="57150">
            <a:solidFill>
              <a:srgbClr val="00B050"/>
            </a:solidFill>
            <a:prstDash val="lgDashDot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i="1" dirty="0">
                <a:latin typeface="+mj-lt"/>
                <a:cs typeface="Times New Roman" panose="02020603050405020304" pitchFamily="18" charset="0"/>
              </a:rPr>
              <a:t>Bài 3:Chọn từ thích hợp trong ngoặc đơn điền vào chỗ trống.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52451" y="2370706"/>
            <a:ext cx="906997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người .................... vẹn toàn.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Nét </a:t>
            </a: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ạm trổ...............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hiện và bồi dưỡng những .................. trẻ.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tài năng, tài đức, tài hoa)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019587" y="2281929"/>
            <a:ext cx="1479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</a:rPr>
              <a:t>tài đức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019587" y="3023169"/>
            <a:ext cx="15914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</a:rPr>
              <a:t>tài hoa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603383" y="3758448"/>
            <a:ext cx="1888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</a:rPr>
              <a:t>tài năng</a:t>
            </a: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949" y="4338639"/>
            <a:ext cx="2053318" cy="2167391"/>
          </a:xfrm>
          <a:prstGeom prst="rect">
            <a:avLst/>
          </a:prstGeom>
        </p:spPr>
      </p:pic>
      <p:sp>
        <p:nvSpPr>
          <p:cNvPr id="15" name="Action Button: Return 1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5AEE7B9-14C0-480E-A3B1-2082071CAB53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Return 1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8FB7CB7-D243-4895-A5F3-EE02D24AB2A2}"/>
              </a:ext>
            </a:extLst>
          </p:cNvPr>
          <p:cNvSpPr/>
          <p:nvPr/>
        </p:nvSpPr>
        <p:spPr>
          <a:xfrm>
            <a:off x="10874829" y="59000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6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37" y="1245699"/>
            <a:ext cx="8250453" cy="473418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033485" y="2504797"/>
            <a:ext cx="6741887" cy="2215991"/>
            <a:chOff x="3033485" y="2504797"/>
            <a:chExt cx="6741887" cy="2215991"/>
          </a:xfrm>
        </p:grpSpPr>
        <p:sp>
          <p:nvSpPr>
            <p:cNvPr id="11" name="TextBox 10"/>
            <p:cNvSpPr txBox="1"/>
            <p:nvPr/>
          </p:nvSpPr>
          <p:spPr>
            <a:xfrm>
              <a:off x="3033485" y="2504797"/>
              <a:ext cx="663302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latin typeface="UTM Fleur" panose="02040403050506020204" pitchFamily="18" charset="0"/>
                </a:rPr>
                <a:t>Khởi</a:t>
              </a:r>
              <a:r>
                <a:rPr lang="en-US" sz="13800" b="1" dirty="0"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latin typeface="UTM Fleur" panose="02040403050506020204" pitchFamily="18" charset="0"/>
                </a:rPr>
                <a:t>động</a:t>
              </a:r>
              <a:endParaRPr lang="en-US" sz="13800" b="1" dirty="0">
                <a:latin typeface="UTM Fleur" panose="020404030505060202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09685" y="2504797"/>
              <a:ext cx="663302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solidFill>
                    <a:schemeClr val="bg1"/>
                  </a:solidFill>
                  <a:latin typeface="UTM Fleur" panose="02040403050506020204" pitchFamily="18" charset="0"/>
                </a:rPr>
                <a:t>Khởi</a:t>
              </a:r>
              <a:r>
                <a:rPr lang="en-US" sz="13800" b="1" dirty="0">
                  <a:solidFill>
                    <a:schemeClr val="bg1"/>
                  </a:solidFill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solidFill>
                    <a:schemeClr val="bg1"/>
                  </a:solidFill>
                  <a:latin typeface="UTM Fleur" panose="02040403050506020204" pitchFamily="18" charset="0"/>
                </a:rPr>
                <a:t>động</a:t>
              </a:r>
              <a:endParaRPr lang="en-US" sz="13800" b="1" dirty="0">
                <a:solidFill>
                  <a:schemeClr val="bg1"/>
                </a:solidFill>
                <a:latin typeface="UTM Fleur" panose="020404030505060202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42343" y="2504797"/>
              <a:ext cx="663302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solidFill>
                    <a:srgbClr val="FF0000"/>
                  </a:solidFill>
                  <a:latin typeface="UTM Fleur" panose="02040403050506020204" pitchFamily="18" charset="0"/>
                </a:rPr>
                <a:t>Khởi</a:t>
              </a:r>
              <a:r>
                <a:rPr lang="en-US" sz="13800" b="1" dirty="0">
                  <a:solidFill>
                    <a:srgbClr val="FF0000"/>
                  </a:solidFill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solidFill>
                    <a:srgbClr val="FF0000"/>
                  </a:solidFill>
                  <a:latin typeface="UTM Fleur" panose="02040403050506020204" pitchFamily="18" charset="0"/>
                </a:rPr>
                <a:t>động</a:t>
              </a:r>
              <a:endParaRPr lang="en-US" sz="13800" b="1" dirty="0">
                <a:solidFill>
                  <a:srgbClr val="FF0000"/>
                </a:solidFill>
                <a:latin typeface="UTM Fleur" panose="020404030505060202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42754" y="-13400"/>
            <a:ext cx="120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18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24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27759" y="124066"/>
            <a:ext cx="9723120" cy="6378334"/>
            <a:chOff x="1475891" y="1075754"/>
            <a:chExt cx="8961120" cy="6300304"/>
          </a:xfrm>
        </p:grpSpPr>
        <p:sp>
          <p:nvSpPr>
            <p:cNvPr id="6" name="Rectangle 5"/>
            <p:cNvSpPr/>
            <p:nvPr/>
          </p:nvSpPr>
          <p:spPr>
            <a:xfrm>
              <a:off x="1874520" y="1254156"/>
              <a:ext cx="8107680" cy="5836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1" y="1075754"/>
              <a:ext cx="8961120" cy="6300304"/>
            </a:xfrm>
            <a:prstGeom prst="rect">
              <a:avLst/>
            </a:prstGeom>
          </p:spPr>
        </p:pic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52451" y="634759"/>
            <a:ext cx="8673737" cy="1170980"/>
          </a:xfrm>
          <a:prstGeom prst="snip1Rect">
            <a:avLst/>
          </a:prstGeom>
          <a:solidFill>
            <a:srgbClr val="FFC000"/>
          </a:solidFill>
          <a:ln w="57150">
            <a:solidFill>
              <a:srgbClr val="00B050"/>
            </a:solidFill>
            <a:prstDash val="lgDashDot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i="1" dirty="0">
                <a:latin typeface="+mj-lt"/>
                <a:cs typeface="Times New Roman" panose="02020603050405020304" pitchFamily="18" charset="0"/>
              </a:rPr>
              <a:t>Bài 3:Chọn từ thích hợp trong ngoặc đơn điền vào chỗ trống.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048329" y="2847749"/>
            <a:ext cx="856161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latin typeface="+mj-lt"/>
              </a:rPr>
              <a:t>b) </a:t>
            </a:r>
            <a:r>
              <a:rPr lang="en-US" altLang="en-US" sz="3600" b="1" dirty="0">
                <a:latin typeface="+mj-lt"/>
              </a:rPr>
              <a:t>-</a:t>
            </a:r>
            <a:r>
              <a:rPr lang="vi-VN" altLang="en-US" sz="3600" b="1" dirty="0">
                <a:latin typeface="+mj-lt"/>
              </a:rPr>
              <a:t> Ghi nhiều bàn thắng</a:t>
            </a:r>
            <a:r>
              <a:rPr lang="vi-VN" altLang="en-US" sz="3600" dirty="0">
                <a:latin typeface="+mj-lt"/>
              </a:rPr>
              <a:t>…</a:t>
            </a:r>
            <a:r>
              <a:rPr lang="en-US" altLang="en-US" sz="3600" dirty="0">
                <a:latin typeface="+mj-lt"/>
              </a:rPr>
              <a:t>.</a:t>
            </a:r>
            <a:r>
              <a:rPr lang="vi-VN" altLang="en-US" sz="3600" dirty="0">
                <a:latin typeface="+mj-lt"/>
              </a:rPr>
              <a:t>.........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latin typeface="+mj-lt"/>
              </a:rPr>
              <a:t>    - </a:t>
            </a:r>
            <a:r>
              <a:rPr lang="vi-VN" altLang="en-US" sz="3600" b="1" dirty="0">
                <a:latin typeface="+mj-lt"/>
              </a:rPr>
              <a:t>Một ngày</a:t>
            </a:r>
            <a:r>
              <a:rPr lang="vi-VN" altLang="en-US" sz="3600" dirty="0">
                <a:latin typeface="+mj-lt"/>
              </a:rPr>
              <a:t>...................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latin typeface="+mj-lt"/>
              </a:rPr>
              <a:t>    - </a:t>
            </a:r>
            <a:r>
              <a:rPr lang="vi-VN" altLang="en-US" sz="3600" b="1" dirty="0">
                <a:latin typeface="+mj-lt"/>
              </a:rPr>
              <a:t>Những kỉ niệm</a:t>
            </a:r>
            <a:r>
              <a:rPr lang="vi-VN" altLang="en-US" sz="3600" dirty="0">
                <a:latin typeface="+mj-lt"/>
              </a:rPr>
              <a:t>...............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latin typeface="+mj-lt"/>
              </a:rPr>
              <a:t>          </a:t>
            </a:r>
            <a:r>
              <a:rPr lang="vi-VN" altLang="en-US" sz="3600" b="1" dirty="0">
                <a:solidFill>
                  <a:srgbClr val="FF0000"/>
                </a:solidFill>
                <a:latin typeface="+mj-lt"/>
              </a:rPr>
              <a:t>( đẹp trời, đẹp đẽ, đẹp mắt)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099662" y="2762726"/>
            <a:ext cx="337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+mj-lt"/>
              </a:rPr>
              <a:t>đẹp mắt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967524" y="3512891"/>
            <a:ext cx="19826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+mj-lt"/>
              </a:rPr>
              <a:t>đẹp trời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958839" y="4374898"/>
            <a:ext cx="15511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+mj-lt"/>
              </a:rPr>
              <a:t>đẹp đẽ</a:t>
            </a: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305" y="4015571"/>
            <a:ext cx="2053318" cy="2167391"/>
          </a:xfrm>
          <a:prstGeom prst="rect">
            <a:avLst/>
          </a:prstGeom>
        </p:spPr>
      </p:pic>
      <p:sp>
        <p:nvSpPr>
          <p:cNvPr id="15" name="Action Button: Return 1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7738AB7-3E91-4557-9C60-3B2725D03D41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40822" y="164498"/>
            <a:ext cx="9723120" cy="6468532"/>
            <a:chOff x="1447800" y="1072612"/>
            <a:chExt cx="8961120" cy="6309563"/>
          </a:xfrm>
        </p:grpSpPr>
        <p:sp>
          <p:nvSpPr>
            <p:cNvPr id="6" name="Rectangle 5"/>
            <p:cNvSpPr/>
            <p:nvPr/>
          </p:nvSpPr>
          <p:spPr>
            <a:xfrm>
              <a:off x="1874520" y="1254156"/>
              <a:ext cx="8107680" cy="5836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1072612"/>
              <a:ext cx="8961120" cy="6309563"/>
            </a:xfrm>
            <a:prstGeom prst="rect">
              <a:avLst/>
            </a:prstGeom>
          </p:spPr>
        </p:pic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52451" y="620245"/>
            <a:ext cx="8673737" cy="1170980"/>
          </a:xfrm>
          <a:prstGeom prst="snip1Rect">
            <a:avLst/>
          </a:prstGeom>
          <a:solidFill>
            <a:srgbClr val="FFC000"/>
          </a:solidFill>
          <a:ln w="57150">
            <a:solidFill>
              <a:srgbClr val="00B050"/>
            </a:solidFill>
            <a:prstDash val="lgDashDot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i="1" dirty="0">
                <a:latin typeface="+mj-lt"/>
                <a:cs typeface="Times New Roman" panose="02020603050405020304" pitchFamily="18" charset="0"/>
              </a:rPr>
              <a:t>Bài 3:Chọn từ thích hợp trong ngoặc đơn điền vào chỗ trống.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039256" y="2598058"/>
            <a:ext cx="8286931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latin typeface="+mj-lt"/>
              </a:rPr>
              <a:t>c) </a:t>
            </a:r>
            <a:r>
              <a:rPr lang="en-US" altLang="en-US" b="1" dirty="0">
                <a:latin typeface="+mj-lt"/>
              </a:rPr>
              <a:t>-</a:t>
            </a:r>
            <a:r>
              <a:rPr lang="vi-VN" altLang="en-US" b="1" dirty="0">
                <a:latin typeface="+mj-lt"/>
              </a:rPr>
              <a:t> Một</a:t>
            </a:r>
            <a:r>
              <a:rPr lang="vi-VN" altLang="en-US" dirty="0">
                <a:latin typeface="+mj-lt"/>
              </a:rPr>
              <a:t> ..................... </a:t>
            </a:r>
            <a:r>
              <a:rPr lang="vi-VN" altLang="en-US" b="1" dirty="0">
                <a:latin typeface="+mj-lt"/>
              </a:rPr>
              <a:t>diệt xe tăng.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b="1" dirty="0">
                <a:latin typeface="+mj-lt"/>
              </a:rPr>
              <a:t>    - </a:t>
            </a:r>
            <a:r>
              <a:rPr lang="vi-VN" altLang="en-US" b="1" dirty="0">
                <a:latin typeface="+mj-lt"/>
              </a:rPr>
              <a:t>Có </a:t>
            </a:r>
            <a:r>
              <a:rPr lang="vi-VN" altLang="en-US" dirty="0">
                <a:latin typeface="+mj-lt"/>
              </a:rPr>
              <a:t>....... .. .</a:t>
            </a:r>
            <a:r>
              <a:rPr lang="vi-VN" altLang="en-US" b="1" dirty="0">
                <a:latin typeface="+mj-lt"/>
              </a:rPr>
              <a:t> </a:t>
            </a:r>
            <a:r>
              <a:rPr lang="vi-VN" altLang="en-US" dirty="0">
                <a:latin typeface="+mj-lt"/>
              </a:rPr>
              <a:t>...... </a:t>
            </a:r>
            <a:r>
              <a:rPr lang="vi-VN" altLang="en-US" b="1" dirty="0">
                <a:latin typeface="+mj-lt"/>
              </a:rPr>
              <a:t>đấu tranh.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b="1" dirty="0">
                <a:latin typeface="+mj-lt"/>
              </a:rPr>
              <a:t>    - </a:t>
            </a:r>
            <a:r>
              <a:rPr lang="vi-VN" altLang="en-US" b="1" dirty="0">
                <a:latin typeface="+mj-lt"/>
              </a:rPr>
              <a:t> </a:t>
            </a:r>
            <a:r>
              <a:rPr lang="vi-VN" altLang="en-US" dirty="0">
                <a:latin typeface="+mj-lt"/>
              </a:rPr>
              <a:t>.....................</a:t>
            </a:r>
            <a:r>
              <a:rPr lang="vi-VN" altLang="en-US" b="1" dirty="0">
                <a:latin typeface="+mj-lt"/>
              </a:rPr>
              <a:t> nhận khuyết điểm.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latin typeface="+mj-lt"/>
              </a:rPr>
              <a:t>               </a:t>
            </a:r>
            <a:r>
              <a:rPr lang="vi-VN" altLang="en-US" b="1" dirty="0">
                <a:solidFill>
                  <a:srgbClr val="FF0000"/>
                </a:solidFill>
                <a:latin typeface="+mj-lt"/>
              </a:rPr>
              <a:t>(dũng khí, dũng sĩ, dũng cảm)</a:t>
            </a:r>
            <a:r>
              <a:rPr lang="vi-VN" altLang="en-US" b="1" dirty="0">
                <a:solidFill>
                  <a:srgbClr val="0000FF"/>
                </a:solidFill>
                <a:latin typeface="+mj-lt"/>
              </a:rPr>
              <a:t> 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982098" y="2507989"/>
            <a:ext cx="1775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</a:rPr>
              <a:t>dũng sĩ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3566884" y="3233131"/>
            <a:ext cx="17883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</a:rPr>
              <a:t>dũng khí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087913" y="3953407"/>
            <a:ext cx="19591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ũng cảm</a:t>
            </a: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305" y="4015571"/>
            <a:ext cx="2053318" cy="21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37" y="1245699"/>
            <a:ext cx="8250453" cy="473418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616720" y="2504797"/>
            <a:ext cx="5294086" cy="2215992"/>
            <a:chOff x="3033485" y="2504796"/>
            <a:chExt cx="5243290" cy="2215992"/>
          </a:xfrm>
        </p:grpSpPr>
        <p:sp>
          <p:nvSpPr>
            <p:cNvPr id="11" name="TextBox 10"/>
            <p:cNvSpPr txBox="1"/>
            <p:nvPr/>
          </p:nvSpPr>
          <p:spPr>
            <a:xfrm>
              <a:off x="3033485" y="2504797"/>
              <a:ext cx="524329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latin typeface="UTM Fleur" panose="02040403050506020204" pitchFamily="18" charset="0"/>
                </a:rPr>
                <a:t>Dặn</a:t>
              </a:r>
              <a:r>
                <a:rPr lang="en-US" sz="13800" b="1" dirty="0"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latin typeface="UTM Fleur" panose="02040403050506020204" pitchFamily="18" charset="0"/>
                </a:rPr>
                <a:t>dò</a:t>
              </a:r>
              <a:endParaRPr lang="en-US" sz="13800" b="1" dirty="0">
                <a:latin typeface="UTM Fleur" panose="020404030505060202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87914" y="2504796"/>
              <a:ext cx="509814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solidFill>
                    <a:schemeClr val="bg1"/>
                  </a:solidFill>
                  <a:latin typeface="UTM Fleur" panose="02040403050506020204" pitchFamily="18" charset="0"/>
                </a:rPr>
                <a:t>Dặn</a:t>
              </a:r>
              <a:r>
                <a:rPr lang="en-US" sz="13800" b="1" dirty="0">
                  <a:solidFill>
                    <a:schemeClr val="bg1"/>
                  </a:solidFill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solidFill>
                    <a:schemeClr val="bg1"/>
                  </a:solidFill>
                  <a:latin typeface="UTM Fleur" panose="02040403050506020204" pitchFamily="18" charset="0"/>
                </a:rPr>
                <a:t>dò</a:t>
              </a:r>
              <a:endParaRPr lang="en-US" sz="13800" b="1" dirty="0">
                <a:solidFill>
                  <a:schemeClr val="bg1"/>
                </a:solidFill>
                <a:latin typeface="UTM Fleur" panose="020404030505060202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42343" y="2504797"/>
              <a:ext cx="494037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solidFill>
                    <a:srgbClr val="FF0000"/>
                  </a:solidFill>
                  <a:latin typeface="UTM Fleur" panose="02040403050506020204" pitchFamily="18" charset="0"/>
                </a:rPr>
                <a:t>Dặn</a:t>
              </a:r>
              <a:r>
                <a:rPr lang="en-US" sz="13800" b="1" dirty="0">
                  <a:solidFill>
                    <a:srgbClr val="FF0000"/>
                  </a:solidFill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solidFill>
                    <a:srgbClr val="FF0000"/>
                  </a:solidFill>
                  <a:latin typeface="UTM Fleur" panose="02040403050506020204" pitchFamily="18" charset="0"/>
                </a:rPr>
                <a:t>dò</a:t>
              </a:r>
              <a:endParaRPr lang="en-US" sz="13800" b="1" dirty="0">
                <a:solidFill>
                  <a:srgbClr val="FF0000"/>
                </a:solidFill>
                <a:latin typeface="UTM Fleur" panose="020404030505060202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42754" y="-13400"/>
            <a:ext cx="120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18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32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4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t="17365" r="4253" b="2755"/>
          <a:stretch/>
        </p:blipFill>
        <p:spPr>
          <a:xfrm>
            <a:off x="8921682" y="3114734"/>
            <a:ext cx="1978547" cy="24598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t="15193" r="3500" b="4750"/>
          <a:stretch/>
        </p:blipFill>
        <p:spPr>
          <a:xfrm>
            <a:off x="5482396" y="3145996"/>
            <a:ext cx="1908271" cy="2310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" t="20475" r="4200" b="2745"/>
          <a:stretch/>
        </p:blipFill>
        <p:spPr>
          <a:xfrm>
            <a:off x="1768020" y="3145996"/>
            <a:ext cx="1916829" cy="22699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4" name="矩形 19">
            <a:hlinkClick r:id="rId7" action="ppaction://hlinksldjump"/>
            <a:extLst>
              <a:ext uri="{FF2B5EF4-FFF2-40B4-BE49-F238E27FC236}">
                <a16:creationId xmlns:a16="http://schemas.microsoft.com/office/drawing/2014/main" id="{5BEFD0A3-781A-45F9-8505-BA08E2D71DD2}"/>
              </a:ext>
            </a:extLst>
          </p:cNvPr>
          <p:cNvSpPr/>
          <p:nvPr/>
        </p:nvSpPr>
        <p:spPr>
          <a:xfrm>
            <a:off x="1538515" y="463785"/>
            <a:ext cx="9361714" cy="173664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00B0F0"/>
                </a:solidFill>
                <a:latin typeface="UTM Spring" panose="02040603050506020204" pitchFamily="18" charset="0"/>
                <a:cs typeface="Times New Roman" panose="02020603050405020304" pitchFamily="18" charset="0"/>
              </a:rPr>
              <a:t>Ô SỐ BÍ MẬT</a:t>
            </a:r>
            <a:endParaRPr lang="zh-CN" altLang="en-US" sz="9600" b="1" dirty="0">
              <a:solidFill>
                <a:srgbClr val="00B0F0"/>
              </a:solidFill>
              <a:latin typeface="UTM Spring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25" y="3061288"/>
            <a:ext cx="3251199" cy="2513262"/>
          </a:xfrm>
          <a:prstGeom prst="rect">
            <a:avLst/>
          </a:prstGeom>
        </p:spPr>
      </p:pic>
      <p:pic>
        <p:nvPicPr>
          <p:cNvPr id="45" name="Picture 4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18" y="2999178"/>
            <a:ext cx="1761511" cy="2338289"/>
          </a:xfrm>
          <a:prstGeom prst="rect">
            <a:avLst/>
          </a:prstGeom>
        </p:spPr>
      </p:pic>
      <p:pic>
        <p:nvPicPr>
          <p:cNvPr id="2" name="Picture 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3061288"/>
            <a:ext cx="3251199" cy="2513262"/>
          </a:xfrm>
          <a:prstGeom prst="rect">
            <a:avLst/>
          </a:prstGeom>
        </p:spPr>
      </p:pic>
      <p:pic>
        <p:nvPicPr>
          <p:cNvPr id="46" name="Picture 4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20" y="2675326"/>
            <a:ext cx="1242333" cy="266214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91" y="3061287"/>
            <a:ext cx="3251199" cy="2513262"/>
          </a:xfrm>
          <a:prstGeom prst="rect">
            <a:avLst/>
          </a:prstGeom>
        </p:spPr>
      </p:pic>
      <p:pic>
        <p:nvPicPr>
          <p:cNvPr id="47" name="Picture 4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019" y="2675326"/>
            <a:ext cx="2023228" cy="2662141"/>
          </a:xfrm>
          <a:prstGeom prst="rect">
            <a:avLst/>
          </a:prstGeom>
        </p:spPr>
      </p:pic>
      <p:sp>
        <p:nvSpPr>
          <p:cNvPr id="3" name="Action Button: Go Forward or Next 2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49A22F62-CBBB-45F4-B262-DEF7149F8F8A}"/>
              </a:ext>
            </a:extLst>
          </p:cNvPr>
          <p:cNvSpPr/>
          <p:nvPr/>
        </p:nvSpPr>
        <p:spPr>
          <a:xfrm>
            <a:off x="10961914" y="5793150"/>
            <a:ext cx="1230086" cy="106680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09170" y="2464936"/>
            <a:ext cx="120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18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1" y="203652"/>
            <a:ext cx="6770915" cy="5234095"/>
          </a:xfrm>
          <a:prstGeom prst="rect">
            <a:avLst/>
          </a:prstGeom>
        </p:spPr>
      </p:pic>
      <p:sp>
        <p:nvSpPr>
          <p:cNvPr id="25" name="矩形 19">
            <a:extLst>
              <a:ext uri="{FF2B5EF4-FFF2-40B4-BE49-F238E27FC236}">
                <a16:creationId xmlns:a16="http://schemas.microsoft.com/office/drawing/2014/main" id="{5BEFD0A3-781A-45F9-8505-BA08E2D71DD2}"/>
              </a:ext>
            </a:extLst>
          </p:cNvPr>
          <p:cNvSpPr/>
          <p:nvPr/>
        </p:nvSpPr>
        <p:spPr>
          <a:xfrm>
            <a:off x="3071585" y="5474142"/>
            <a:ext cx="6665686" cy="102155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zh-CN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zh-CN" altLang="en-US" sz="5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" t="20475" r="4200" b="2745"/>
          <a:stretch/>
        </p:blipFill>
        <p:spPr>
          <a:xfrm>
            <a:off x="4536780" y="675125"/>
            <a:ext cx="3609363" cy="4274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Action Button: Return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27A52FF-B2F4-425D-AFFA-54D69DB75730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1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1" y="203652"/>
            <a:ext cx="6770915" cy="5234095"/>
          </a:xfrm>
          <a:prstGeom prst="rect">
            <a:avLst/>
          </a:prstGeom>
        </p:spPr>
      </p:pic>
      <p:sp>
        <p:nvSpPr>
          <p:cNvPr id="25" name="矩形 19">
            <a:extLst>
              <a:ext uri="{FF2B5EF4-FFF2-40B4-BE49-F238E27FC236}">
                <a16:creationId xmlns:a16="http://schemas.microsoft.com/office/drawing/2014/main" id="{5BEFD0A3-781A-45F9-8505-BA08E2D71DD2}"/>
              </a:ext>
            </a:extLst>
          </p:cNvPr>
          <p:cNvSpPr/>
          <p:nvPr/>
        </p:nvSpPr>
        <p:spPr>
          <a:xfrm>
            <a:off x="3018971" y="5498008"/>
            <a:ext cx="6770916" cy="102155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zh-CN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zh-CN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zh-CN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zh-CN" altLang="en-US" sz="5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t="15193" r="3500" b="4750"/>
          <a:stretch/>
        </p:blipFill>
        <p:spPr>
          <a:xfrm>
            <a:off x="4641017" y="686043"/>
            <a:ext cx="3526821" cy="42693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Action Button: Return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D2D74C4-9163-4101-8480-99F6D0C98345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1" y="203652"/>
            <a:ext cx="6770915" cy="5234095"/>
          </a:xfrm>
          <a:prstGeom prst="rect">
            <a:avLst/>
          </a:prstGeom>
        </p:spPr>
      </p:pic>
      <p:sp>
        <p:nvSpPr>
          <p:cNvPr id="25" name="矩形 19">
            <a:extLst>
              <a:ext uri="{FF2B5EF4-FFF2-40B4-BE49-F238E27FC236}">
                <a16:creationId xmlns:a16="http://schemas.microsoft.com/office/drawing/2014/main" id="{5BEFD0A3-781A-45F9-8505-BA08E2D71DD2}"/>
              </a:ext>
            </a:extLst>
          </p:cNvPr>
          <p:cNvSpPr/>
          <p:nvPr/>
        </p:nvSpPr>
        <p:spPr>
          <a:xfrm>
            <a:off x="3018971" y="5498008"/>
            <a:ext cx="6770916" cy="919401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zh-CN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zh-CN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zh-CN" altLang="en-US" sz="4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t="17365" r="4253" b="2755"/>
          <a:stretch/>
        </p:blipFill>
        <p:spPr>
          <a:xfrm>
            <a:off x="4586514" y="628998"/>
            <a:ext cx="3490686" cy="43397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Action Button: Return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B010BEE-B672-4CCE-98FC-1C85BFD646DC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3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18918" y="993056"/>
            <a:ext cx="6684915" cy="4351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918918" y="993056"/>
            <a:ext cx="973123" cy="4351830"/>
            <a:chOff x="3389152" y="2105637"/>
            <a:chExt cx="973123" cy="1761688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3389152" y="2105637"/>
              <a:ext cx="38243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389152" y="2105637"/>
              <a:ext cx="0" cy="1753299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389152" y="3867325"/>
              <a:ext cx="97312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July - Spring S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9251" y="2266686"/>
            <a:ext cx="354106" cy="354106"/>
          </a:xfrm>
          <a:prstGeom prst="rect">
            <a:avLst/>
          </a:prstGeom>
        </p:spPr>
      </p:pic>
      <p:grpSp>
        <p:nvGrpSpPr>
          <p:cNvPr id="22" name="组合 13"/>
          <p:cNvGrpSpPr/>
          <p:nvPr/>
        </p:nvGrpSpPr>
        <p:grpSpPr>
          <a:xfrm flipH="1">
            <a:off x="8630708" y="993056"/>
            <a:ext cx="973123" cy="4331103"/>
            <a:chOff x="3389152" y="2105637"/>
            <a:chExt cx="973123" cy="1761688"/>
          </a:xfrm>
        </p:grpSpPr>
        <p:cxnSp>
          <p:nvCxnSpPr>
            <p:cNvPr id="23" name="直接连接符 14"/>
            <p:cNvCxnSpPr/>
            <p:nvPr/>
          </p:nvCxnSpPr>
          <p:spPr>
            <a:xfrm flipH="1">
              <a:off x="3389152" y="2105637"/>
              <a:ext cx="38243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15"/>
            <p:cNvCxnSpPr/>
            <p:nvPr/>
          </p:nvCxnSpPr>
          <p:spPr>
            <a:xfrm>
              <a:off x="3389152" y="2105637"/>
              <a:ext cx="0" cy="1753299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16"/>
            <p:cNvCxnSpPr/>
            <p:nvPr/>
          </p:nvCxnSpPr>
          <p:spPr>
            <a:xfrm>
              <a:off x="3389152" y="3867325"/>
              <a:ext cx="97312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4133254" y="880257"/>
            <a:ext cx="4174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B380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4800" dirty="0">
                <a:solidFill>
                  <a:srgbClr val="7B380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B380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4800" dirty="0">
              <a:solidFill>
                <a:srgbClr val="7B380B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99A997-787C-43DF-9117-A7DA06B8C0D9}"/>
              </a:ext>
            </a:extLst>
          </p:cNvPr>
          <p:cNvSpPr txBox="1"/>
          <p:nvPr/>
        </p:nvSpPr>
        <p:spPr>
          <a:xfrm>
            <a:off x="3495673" y="2207135"/>
            <a:ext cx="50577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solidFill>
                  <a:srgbClr val="FF0000"/>
                </a:solidFill>
                <a:latin typeface="UTM Yves KT" panose="02040603050506020204" pitchFamily="18" charset="0"/>
              </a:rPr>
              <a:t>Ôn</a:t>
            </a:r>
            <a:r>
              <a:rPr lang="en-US" sz="13800" b="1" dirty="0">
                <a:solidFill>
                  <a:srgbClr val="FF0000"/>
                </a:solidFill>
                <a:latin typeface="UTM Yves KT" panose="02040603050506020204" pitchFamily="18" charset="0"/>
              </a:rPr>
              <a:t> </a:t>
            </a:r>
            <a:r>
              <a:rPr lang="en-US" sz="13800" b="1" dirty="0" err="1">
                <a:solidFill>
                  <a:srgbClr val="FF0000"/>
                </a:solidFill>
                <a:latin typeface="UTM Yves KT" panose="02040603050506020204" pitchFamily="18" charset="0"/>
              </a:rPr>
              <a:t>tập</a:t>
            </a:r>
            <a:r>
              <a:rPr lang="en-US" sz="13800" b="1" dirty="0">
                <a:solidFill>
                  <a:srgbClr val="FF0000"/>
                </a:solidFill>
                <a:latin typeface="UTM Yves KT" panose="02040603050506020204" pitchFamily="18" charset="0"/>
              </a:rPr>
              <a:t> 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  <a:latin typeface="UTM Yves KT" panose="02040603050506020204" pitchFamily="18" charset="0"/>
              </a:rPr>
              <a:t>(</a:t>
            </a:r>
            <a:r>
              <a:rPr lang="en-US" sz="7200" b="1" spc="300" err="1">
                <a:solidFill>
                  <a:srgbClr val="FF0000"/>
                </a:solidFill>
                <a:latin typeface="UTM Yves KT" panose="02040603050506020204" pitchFamily="18" charset="0"/>
              </a:rPr>
              <a:t>tiết</a:t>
            </a:r>
            <a:r>
              <a:rPr lang="en-US" sz="7200" b="1" spc="300">
                <a:solidFill>
                  <a:srgbClr val="FF0000"/>
                </a:solidFill>
                <a:latin typeface="UTM Yves KT" panose="02040603050506020204" pitchFamily="18" charset="0"/>
              </a:rPr>
              <a:t> </a:t>
            </a:r>
            <a:r>
              <a:rPr lang="en-US" sz="7200" b="1" spc="300" smtClean="0">
                <a:solidFill>
                  <a:srgbClr val="FF0000"/>
                </a:solidFill>
                <a:latin typeface="UTM Yves KT" panose="02040603050506020204" pitchFamily="18" charset="0"/>
              </a:rPr>
              <a:t>4</a:t>
            </a:r>
            <a:r>
              <a:rPr lang="en-US" sz="7200" b="1" smtClean="0">
                <a:solidFill>
                  <a:srgbClr val="FF0000"/>
                </a:solidFill>
                <a:latin typeface="UTM Yves KT" panose="02040603050506020204" pitchFamily="18" charset="0"/>
              </a:rPr>
              <a:t>)</a:t>
            </a:r>
            <a:endParaRPr lang="en-US" sz="11500" b="1" dirty="0">
              <a:solidFill>
                <a:srgbClr val="FF0000"/>
              </a:solidFill>
              <a:latin typeface="UTM Yves K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122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122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37" y="1245699"/>
            <a:ext cx="8250453" cy="473418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033485" y="2504797"/>
            <a:ext cx="6741887" cy="2215991"/>
            <a:chOff x="3033485" y="2504797"/>
            <a:chExt cx="6741887" cy="2215991"/>
          </a:xfrm>
        </p:grpSpPr>
        <p:sp>
          <p:nvSpPr>
            <p:cNvPr id="11" name="TextBox 10"/>
            <p:cNvSpPr txBox="1"/>
            <p:nvPr/>
          </p:nvSpPr>
          <p:spPr>
            <a:xfrm>
              <a:off x="3033485" y="2504797"/>
              <a:ext cx="663302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latin typeface="UTM Fleur" panose="02040403050506020204" pitchFamily="18" charset="0"/>
                </a:rPr>
                <a:t>Khám</a:t>
              </a:r>
              <a:r>
                <a:rPr lang="en-US" sz="13800" b="1" dirty="0"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latin typeface="UTM Fleur" panose="02040403050506020204" pitchFamily="18" charset="0"/>
                </a:rPr>
                <a:t>phá</a:t>
              </a:r>
              <a:endParaRPr lang="en-US" sz="13800" b="1" dirty="0">
                <a:latin typeface="UTM Fleur" panose="020404030505060202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87914" y="2504797"/>
              <a:ext cx="663302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solidFill>
                    <a:schemeClr val="bg1"/>
                  </a:solidFill>
                  <a:latin typeface="UTM Fleur" panose="02040403050506020204" pitchFamily="18" charset="0"/>
                </a:rPr>
                <a:t>Khám</a:t>
              </a:r>
              <a:r>
                <a:rPr lang="en-US" sz="13800" b="1" dirty="0">
                  <a:solidFill>
                    <a:schemeClr val="bg1"/>
                  </a:solidFill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solidFill>
                    <a:schemeClr val="bg1"/>
                  </a:solidFill>
                  <a:latin typeface="UTM Fleur" panose="02040403050506020204" pitchFamily="18" charset="0"/>
                </a:rPr>
                <a:t>phá</a:t>
              </a:r>
              <a:endParaRPr lang="en-US" sz="13800" b="1" dirty="0">
                <a:solidFill>
                  <a:schemeClr val="bg1"/>
                </a:solidFill>
                <a:latin typeface="UTM Fleur" panose="020404030505060202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42343" y="2504797"/>
              <a:ext cx="663302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solidFill>
                    <a:srgbClr val="FF0000"/>
                  </a:solidFill>
                  <a:latin typeface="UTM Fleur" panose="02040403050506020204" pitchFamily="18" charset="0"/>
                </a:rPr>
                <a:t>Khám</a:t>
              </a:r>
              <a:r>
                <a:rPr lang="en-US" sz="13800" b="1" dirty="0">
                  <a:solidFill>
                    <a:srgbClr val="FF0000"/>
                  </a:solidFill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solidFill>
                    <a:srgbClr val="FF0000"/>
                  </a:solidFill>
                  <a:latin typeface="UTM Fleur" panose="02040403050506020204" pitchFamily="18" charset="0"/>
                </a:rPr>
                <a:t>phá</a:t>
              </a:r>
              <a:endParaRPr lang="en-US" sz="13800" b="1" dirty="0">
                <a:solidFill>
                  <a:srgbClr val="FF0000"/>
                </a:solidFill>
                <a:latin typeface="UTM Fleur" panose="020404030505060202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42754" y="-13400"/>
            <a:ext cx="120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18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2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67656" y="283814"/>
            <a:ext cx="10987315" cy="1432500"/>
          </a:xfrm>
          <a:prstGeom prst="snip2Diag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dash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vốn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Group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310073"/>
              </p:ext>
            </p:extLst>
          </p:nvPr>
        </p:nvGraphicFramePr>
        <p:xfrm>
          <a:off x="239486" y="1904999"/>
          <a:ext cx="11756571" cy="4118429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{E269D01E-BC32-4049-B463-5C60D7B0CCD2}</a:tableStyleId>
              </a:tblPr>
              <a:tblGrid>
                <a:gridCol w="3918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8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5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2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406852" y="2286384"/>
            <a:ext cx="36539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4217646" y="2286384"/>
            <a:ext cx="36539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7930471" y="2286384"/>
            <a:ext cx="41635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3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06852" y="3257889"/>
            <a:ext cx="297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7930471" y="3268782"/>
            <a:ext cx="297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4217646" y="3268882"/>
            <a:ext cx="297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88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886</Words>
  <Application>Microsoft Office PowerPoint</Application>
  <PresentationFormat>Widescreen</PresentationFormat>
  <Paragraphs>122</Paragraphs>
  <Slides>22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Calibri</vt:lpstr>
      <vt:lpstr>等线</vt:lpstr>
      <vt:lpstr>等线 Light</vt:lpstr>
      <vt:lpstr>Tahoma</vt:lpstr>
      <vt:lpstr>Times New Roman</vt:lpstr>
      <vt:lpstr>UTM Avo</vt:lpstr>
      <vt:lpstr>UTM Fleur</vt:lpstr>
      <vt:lpstr>UTM Silk Script</vt:lpstr>
      <vt:lpstr>UTM Spring</vt:lpstr>
      <vt:lpstr>UTM Yves KT</vt:lpstr>
      <vt:lpstr>VNI-Avo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hxj</dc:creator>
  <cp:lastModifiedBy>User</cp:lastModifiedBy>
  <cp:revision>D28</cp:revision>
  <dcterms:created xsi:type="dcterms:W3CDTF">2017-05-23T08:22:58Z</dcterms:created>
  <dcterms:modified xsi:type="dcterms:W3CDTF">2022-03-13T11:58:47Z</dcterms:modified>
  <cp:version>D03</cp:version>
</cp:coreProperties>
</file>