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5" r:id="rId3"/>
    <p:sldMasterId id="2147483678" r:id="rId4"/>
  </p:sldMasterIdLst>
  <p:notesMasterIdLst>
    <p:notesMasterId r:id="rId17"/>
  </p:notesMasterIdLst>
  <p:sldIdLst>
    <p:sldId id="3401" r:id="rId5"/>
    <p:sldId id="266" r:id="rId6"/>
    <p:sldId id="3406" r:id="rId7"/>
    <p:sldId id="3402" r:id="rId8"/>
    <p:sldId id="3407" r:id="rId9"/>
    <p:sldId id="3408" r:id="rId10"/>
    <p:sldId id="261" r:id="rId11"/>
    <p:sldId id="3409" r:id="rId12"/>
    <p:sldId id="3410" r:id="rId13"/>
    <p:sldId id="295" r:id="rId14"/>
    <p:sldId id="3411" r:id="rId15"/>
    <p:sldId id="29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51">
          <p15:clr>
            <a:srgbClr val="A4A3A4"/>
          </p15:clr>
        </p15:guide>
        <p15:guide id="3" orient="horz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318" y="78"/>
      </p:cViewPr>
      <p:guideLst>
        <p:guide pos="3840"/>
        <p:guide orient="horz" pos="51"/>
        <p:guide orient="horz"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9F90-1B91-460C-A2C4-FC467AEDA9EA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3175-8996-4AE9-B2A2-A88F38BC5F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89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22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3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5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2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1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9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5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0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0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8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0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5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444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901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784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5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74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83" name="Google Shape;83;p8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" name="Google Shape;89;p8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ctrTitle" idx="2"/>
          </p:nvPr>
        </p:nvSpPr>
        <p:spPr>
          <a:xfrm>
            <a:off x="19995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1"/>
          </p:nvPr>
        </p:nvSpPr>
        <p:spPr>
          <a:xfrm>
            <a:off x="18201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ctrTitle" idx="3"/>
          </p:nvPr>
        </p:nvSpPr>
        <p:spPr>
          <a:xfrm>
            <a:off x="7144512" y="2683336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ubTitle" idx="4"/>
          </p:nvPr>
        </p:nvSpPr>
        <p:spPr>
          <a:xfrm>
            <a:off x="6965112" y="2961048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7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4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8574613" y="-932862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872551" y="399176"/>
            <a:ext cx="10773567" cy="5664817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0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5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6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9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40095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2023/4/5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00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1583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185237" y="2159711"/>
            <a:ext cx="8048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" y="2589027"/>
            <a:ext cx="10929896" cy="284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434781" y="3193170"/>
            <a:ext cx="11200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74">
              <a:defRPr/>
            </a:pPr>
            <a:r>
              <a:rPr lang="vi-VN" sz="4400" b="1" dirty="0">
                <a:solidFill>
                  <a:srgbClr val="002060"/>
                </a:solidFill>
                <a:latin typeface="HP001 4 hàng" pitchFamily="34" charset="0"/>
                <a:ea typeface="Arial-Rounded"/>
                <a:cs typeface="Arial"/>
                <a:sym typeface="Arial"/>
              </a:rPr>
              <a:t>Hải âu có thể bay </a:t>
            </a:r>
            <a:r>
              <a:rPr lang="el-GR" sz="4400" b="1" dirty="0">
                <a:solidFill>
                  <a:srgbClr val="002060"/>
                </a:solidFill>
                <a:latin typeface="HP001 4 hàng" pitchFamily="34" charset="0"/>
                <a:ea typeface="Arial-Rounded"/>
                <a:cs typeface="Arial"/>
                <a:sym typeface="Arial"/>
              </a:rPr>
              <a:t>ς</a:t>
            </a:r>
            <a:r>
              <a:rPr lang="vi-VN" sz="4400" b="1" dirty="0">
                <a:solidFill>
                  <a:srgbClr val="002060"/>
                </a:solidFill>
                <a:latin typeface="HP001 4 hàng" pitchFamily="34" charset="0"/>
                <a:ea typeface="Arial-Rounded"/>
                <a:cs typeface="Arial"/>
                <a:sym typeface="Arial"/>
              </a:rPr>
              <a:t>ất xa, vượt qua cả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623999" y="4083827"/>
            <a:ext cx="11200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74">
              <a:defRPr/>
            </a:pPr>
            <a:r>
              <a:rPr lang="vi-VN" sz="4400" b="1" dirty="0">
                <a:solidFill>
                  <a:srgbClr val="002060"/>
                </a:solidFill>
                <a:latin typeface="HP001 4 hàng" pitchFamily="34" charset="0"/>
                <a:ea typeface="Arial-Rounded"/>
                <a:cs typeface="Arial"/>
                <a:sym typeface="Arial"/>
              </a:rPr>
              <a:t>những đại dương mênh mông.</a:t>
            </a:r>
            <a:endParaRPr lang="en-US" sz="4400" b="1" dirty="0">
              <a:solidFill>
                <a:srgbClr val="002060"/>
              </a:solidFill>
              <a:latin typeface="HP001 4 hàng" pitchFamily="34" charset="0"/>
              <a:ea typeface="Arial-Rounded"/>
              <a:cs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1083680" y="975261"/>
            <a:ext cx="702201" cy="6270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298">
              <a:buClr>
                <a:srgbClr val="000000"/>
              </a:buClr>
            </a:pPr>
            <a:r>
              <a:rPr lang="en-US" sz="3733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Times New Roman" pitchFamily="18" charset="0"/>
                <a:sym typeface="Arial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1873405" y="966237"/>
            <a:ext cx="8619893" cy="656568"/>
          </a:xfrm>
          <a:prstGeom prst="rect">
            <a:avLst/>
          </a:prstGeom>
          <a:noFill/>
        </p:spPr>
        <p:txBody>
          <a:bodyPr wrap="square" lIns="162539" tIns="81269" rIns="162539" bIns="81269" rtlCol="0">
            <a:spAutoFit/>
          </a:bodyPr>
          <a:lstStyle/>
          <a:p>
            <a:pPr algn="just" defTabSz="1625298">
              <a:buClr>
                <a:srgbClr val="000000"/>
              </a:buClr>
            </a:pP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vào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vở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trả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lời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cho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hỏi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a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và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b ở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mục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" y="2589027"/>
            <a:ext cx="10929896" cy="284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434781" y="3193170"/>
            <a:ext cx="11200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74">
              <a:defRPr/>
            </a:pPr>
            <a:r>
              <a:rPr lang="vi-VN" sz="4400" b="1" dirty="0">
                <a:solidFill>
                  <a:srgbClr val="002060"/>
                </a:solidFill>
                <a:latin typeface="HP001 4 hàng" pitchFamily="34" charset="0"/>
                <a:ea typeface="Arial-Rounded"/>
                <a:cs typeface="Arial"/>
                <a:sym typeface="Arial"/>
              </a:rPr>
              <a:t>Ngoài bay xa, hải âu còn bơi </a:t>
            </a:r>
            <a:r>
              <a:rPr lang="el-GR" sz="4400" b="1" dirty="0">
                <a:solidFill>
                  <a:srgbClr val="002060"/>
                </a:solidFill>
                <a:latin typeface="HP001 4 hàng" pitchFamily="34" charset="0"/>
                <a:ea typeface="Arial-Rounded"/>
                <a:cs typeface="Arial"/>
                <a:sym typeface="Arial"/>
              </a:rPr>
              <a:t>ς</a:t>
            </a:r>
            <a:r>
              <a:rPr lang="vi-VN" sz="4400" b="1" dirty="0">
                <a:solidFill>
                  <a:srgbClr val="002060"/>
                </a:solidFill>
                <a:latin typeface="HP001 4 hàng" pitchFamily="34" charset="0"/>
                <a:ea typeface="Arial-Rounded"/>
                <a:cs typeface="Arial"/>
                <a:sym typeface="Arial"/>
              </a:rPr>
              <a:t>ất giỏi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  <a:ea typeface="Arial-Rounded"/>
                <a:cs typeface="Arial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  <a:ea typeface="Arial-Rounded"/>
                <a:cs typeface="Arial"/>
                <a:sym typeface="Arial"/>
              </a:rPr>
              <a:t>nhờ</a:t>
            </a:r>
            <a:endParaRPr lang="vi-VN" sz="4400" b="1" dirty="0">
              <a:solidFill>
                <a:srgbClr val="002060"/>
              </a:solidFill>
              <a:latin typeface="HP001 4 hàng" pitchFamily="34" charset="0"/>
              <a:ea typeface="Arial-Rounded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623999" y="4083827"/>
            <a:ext cx="11200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74">
              <a:defRPr/>
            </a:pPr>
            <a:r>
              <a:rPr lang="vi-VN" sz="4400" b="1" dirty="0">
                <a:solidFill>
                  <a:srgbClr val="002060"/>
                </a:solidFill>
                <a:latin typeface="HP001 4 hàng" pitchFamily="34" charset="0"/>
                <a:ea typeface="Arial-Rounded"/>
                <a:cs typeface="Arial"/>
                <a:sym typeface="Arial"/>
              </a:rPr>
              <a:t>chân của chúng có màng chân như vịt.</a:t>
            </a:r>
            <a:endParaRPr lang="en-US" sz="4400" b="1" dirty="0">
              <a:solidFill>
                <a:srgbClr val="002060"/>
              </a:solidFill>
              <a:latin typeface="HP001 4 hàng" pitchFamily="34" charset="0"/>
              <a:ea typeface="Arial-Rounded"/>
              <a:cs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1083680" y="975261"/>
            <a:ext cx="702201" cy="6270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298">
              <a:buClr>
                <a:srgbClr val="000000"/>
              </a:buClr>
            </a:pPr>
            <a:r>
              <a:rPr lang="en-US" sz="3733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Times New Roman" pitchFamily="18" charset="0"/>
                <a:sym typeface="Arial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1873405" y="966237"/>
            <a:ext cx="8619893" cy="656568"/>
          </a:xfrm>
          <a:prstGeom prst="rect">
            <a:avLst/>
          </a:prstGeom>
          <a:noFill/>
        </p:spPr>
        <p:txBody>
          <a:bodyPr wrap="square" lIns="162539" tIns="81269" rIns="162539" bIns="81269" rtlCol="0">
            <a:spAutoFit/>
          </a:bodyPr>
          <a:lstStyle/>
          <a:p>
            <a:pPr algn="just" defTabSz="1625298">
              <a:buClr>
                <a:srgbClr val="000000"/>
              </a:buClr>
            </a:pP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vào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vở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trả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lời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cho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hỏi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a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và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b ở </a:t>
            </a:r>
            <a:r>
              <a:rPr lang="en-US" sz="3200" b="1" kern="0" dirty="0" err="1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mục</a:t>
            </a:r>
            <a:r>
              <a:rPr lang="en-US" sz="3200" b="1" kern="0" dirty="0">
                <a:solidFill>
                  <a:prstClr val="black"/>
                </a:solidFill>
                <a:latin typeface="Arial-Rounded"/>
                <a:ea typeface="Arial-Rounded" pitchFamily="34" charset="0"/>
                <a:cs typeface="Arial-Rounded" pitchFamily="34" charset="0"/>
                <a:sym typeface="Arial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4014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739120" y="298114"/>
            <a:ext cx="7947930" cy="42951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26" y="1389728"/>
            <a:ext cx="732754" cy="732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6008AF-F7BF-49DF-8551-4CB6FFA98271}"/>
              </a:ext>
            </a:extLst>
          </p:cNvPr>
          <p:cNvSpPr txBox="1"/>
          <p:nvPr/>
        </p:nvSpPr>
        <p:spPr>
          <a:xfrm>
            <a:off x="3914776" y="1935885"/>
            <a:ext cx="542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5"/>
                </a:solidFill>
              </a:rPr>
              <a:t>Tạm</a:t>
            </a:r>
            <a:r>
              <a:rPr lang="en-US" sz="5400" b="1" dirty="0">
                <a:solidFill>
                  <a:schemeClr val="accent5"/>
                </a:solidFill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</a:rPr>
              <a:t>biệt</a:t>
            </a:r>
            <a:r>
              <a:rPr lang="en-US" sz="5400" b="1" dirty="0">
                <a:solidFill>
                  <a:schemeClr val="accent5"/>
                </a:solidFill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</a:rPr>
              <a:t>các</a:t>
            </a:r>
            <a:r>
              <a:rPr lang="en-US" sz="5400" b="1" dirty="0">
                <a:solidFill>
                  <a:schemeClr val="accent5"/>
                </a:solidFill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</a:rPr>
              <a:t>em</a:t>
            </a:r>
            <a:endParaRPr lang="en-US" sz="5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858322" y="602166"/>
            <a:ext cx="6322741" cy="2396121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795346" y="3259427"/>
            <a:ext cx="6400800" cy="2396121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897" y="3385865"/>
            <a:ext cx="2296332" cy="21432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14DCE3-71ED-462B-BB4C-A97C10D709DC}"/>
              </a:ext>
            </a:extLst>
          </p:cNvPr>
          <p:cNvSpPr/>
          <p:nvPr/>
        </p:nvSpPr>
        <p:spPr>
          <a:xfrm>
            <a:off x="4357246" y="643171"/>
            <a:ext cx="55998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DC368D-9982-48EE-AAB3-6466EBBAD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595" y="3238981"/>
            <a:ext cx="4637808" cy="23332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975A92-0BFD-44F6-9950-43BC793E8A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25" y1="21921" x2="14000" y2="57143"/>
                        <a14:foregroundMark x1="15625" y1="23645" x2="5750" y2="28571"/>
                        <a14:foregroundMark x1="6375" y1="67980" x2="7500" y2="86453"/>
                        <a14:foregroundMark x1="8125" y1="71182" x2="14875" y2="79803"/>
                        <a14:foregroundMark x1="12250" y1="96305" x2="56125" y2="85961"/>
                        <a14:foregroundMark x1="5750" y1="29064" x2="2500" y2="43103"/>
                        <a14:foregroundMark x1="36250" y1="15025" x2="38125" y2="58374"/>
                        <a14:foregroundMark x1="22375" y1="60345" x2="14000" y2="65764"/>
                        <a14:foregroundMark x1="29375" y1="55419" x2="35250" y2="42611"/>
                        <a14:foregroundMark x1="28875" y1="74877" x2="23625" y2="84483"/>
                        <a14:foregroundMark x1="30375" y1="78325" x2="63125" y2="76847"/>
                        <a14:foregroundMark x1="36250" y1="96798" x2="87500" y2="86946"/>
                        <a14:foregroundMark x1="82000" y1="62069" x2="93750" y2="82266"/>
                        <a14:foregroundMark x1="96875" y1="66749" x2="95625" y2="99261"/>
                        <a14:foregroundMark x1="88250" y1="75616" x2="74250" y2="79803"/>
                        <a14:foregroundMark x1="66625" y1="78571" x2="54875" y2="85961"/>
                        <a14:foregroundMark x1="48625" y1="63793" x2="40500" y2="87192"/>
                        <a14:foregroundMark x1="27375" y1="71675" x2="35250" y2="76108"/>
                        <a14:foregroundMark x1="33250" y1="93842" x2="71750" y2="91379"/>
                        <a14:foregroundMark x1="87500" y1="91872" x2="78375" y2="98522"/>
                        <a14:foregroundMark x1="66625" y1="48768" x2="60000" y2="69212"/>
                        <a14:foregroundMark x1="64000" y1="19458" x2="61000" y2="51232"/>
                        <a14:foregroundMark x1="75500" y1="22414" x2="78000" y2="23153"/>
                        <a14:foregroundMark x1="56875" y1="45567" x2="54500" y2="47291"/>
                        <a14:foregroundMark x1="55500" y1="41379" x2="60125" y2="43842"/>
                        <a14:foregroundMark x1="44250" y1="62808" x2="41125" y2="75616"/>
                        <a14:foregroundMark x1="32625" y1="85222" x2="34500" y2="82759"/>
                        <a14:foregroundMark x1="32625" y1="96798" x2="66875" y2="90640"/>
                        <a14:foregroundMark x1="69250" y1="97537" x2="49875" y2="99015"/>
                        <a14:foregroundMark x1="28500" y1="45567" x2="28500" y2="45567"/>
                        <a14:foregroundMark x1="9375" y1="87685" x2="9375" y2="87685"/>
                        <a14:foregroundMark x1="19000" y1="19951" x2="20500" y2="25369"/>
                        <a14:foregroundMark x1="70250" y1="47291" x2="76375" y2="38177"/>
                        <a14:foregroundMark x1="45250" y1="44335" x2="45250" y2="44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9" y="1048479"/>
            <a:ext cx="2897772" cy="1470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226635" y="546410"/>
            <a:ext cx="10247970" cy="53079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223025" y="1836361"/>
            <a:ext cx="2955073" cy="5181938"/>
          </a:xfrm>
          <a:prstGeom prst="rect">
            <a:avLst/>
          </a:prstGeom>
        </p:spPr>
      </p:pic>
      <p:sp>
        <p:nvSpPr>
          <p:cNvPr id="16" name="MỤC TIÊU BÀI HỌC"/>
          <p:cNvSpPr txBox="1"/>
          <p:nvPr/>
        </p:nvSpPr>
        <p:spPr>
          <a:xfrm>
            <a:off x="4368001" y="634990"/>
            <a:ext cx="428861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Loài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chim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cả</a:t>
            </a:r>
            <a:endParaRPr lang="zh-CN" alt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7B86E-C362-404B-9543-C26543FA924F}"/>
              </a:ext>
            </a:extLst>
          </p:cNvPr>
          <p:cNvSpPr txBox="1"/>
          <p:nvPr/>
        </p:nvSpPr>
        <p:spPr>
          <a:xfrm>
            <a:off x="2174486" y="1308974"/>
            <a:ext cx="8675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sải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bay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vượt</a:t>
            </a:r>
            <a:r>
              <a:rPr lang="en-US" sz="2800" dirty="0"/>
              <a:t> qua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mênh</a:t>
            </a:r>
            <a:r>
              <a:rPr lang="en-US" sz="2800" dirty="0"/>
              <a:t> </a:t>
            </a:r>
            <a:r>
              <a:rPr lang="en-US" sz="2800" dirty="0" err="1"/>
              <a:t>mông</a:t>
            </a:r>
            <a:r>
              <a:rPr lang="en-US" sz="2800" dirty="0"/>
              <a:t>.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bơi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giỏi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bay </a:t>
            </a:r>
            <a:r>
              <a:rPr lang="en-US" sz="2800" dirty="0" err="1"/>
              <a:t>suốt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dập</a:t>
            </a:r>
            <a:r>
              <a:rPr lang="en-US" sz="2800" dirty="0"/>
              <a:t> </a:t>
            </a:r>
            <a:r>
              <a:rPr lang="en-US" sz="2800" dirty="0" err="1"/>
              <a:t>dềnh</a:t>
            </a:r>
            <a:r>
              <a:rPr lang="en-US" sz="2800" dirty="0"/>
              <a:t>. Khi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bão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bay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trú</a:t>
            </a:r>
            <a:r>
              <a:rPr lang="en-US" sz="2800" dirty="0"/>
              <a:t> </a:t>
            </a:r>
            <a:r>
              <a:rPr lang="en-US" sz="2800" dirty="0" err="1"/>
              <a:t>ẩn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bão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coi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37AC4-2113-4102-A565-419FFEBCF4FE}"/>
              </a:ext>
            </a:extLst>
          </p:cNvPr>
          <p:cNvSpPr txBox="1"/>
          <p:nvPr/>
        </p:nvSpPr>
        <p:spPr>
          <a:xfrm>
            <a:off x="8010293" y="5025806"/>
            <a:ext cx="29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</a:t>
            </a:r>
            <a:r>
              <a:rPr lang="en-US" sz="2800" i="1" dirty="0" err="1"/>
              <a:t>Trung</a:t>
            </a:r>
            <a:r>
              <a:rPr lang="en-US" sz="2800" i="1" dirty="0"/>
              <a:t> </a:t>
            </a:r>
            <a:r>
              <a:rPr lang="en-US" sz="2800" i="1" dirty="0" err="1"/>
              <a:t>Nguyên</a:t>
            </a:r>
            <a:r>
              <a:rPr lang="en-US" sz="2800" i="1" dirty="0"/>
              <a:t>)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D04765F-A505-4A32-8AEA-5FA6F6787B18}"/>
              </a:ext>
            </a:extLst>
          </p:cNvPr>
          <p:cNvSpPr/>
          <p:nvPr/>
        </p:nvSpPr>
        <p:spPr>
          <a:xfrm>
            <a:off x="3629025" y="5426972"/>
            <a:ext cx="4083680" cy="1124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/>
                </a:solidFill>
              </a:rPr>
              <a:t>Đọc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theo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</a:rPr>
              <a:t>nhóm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4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>
            <a:extLst>
              <a:ext uri="{FF2B5EF4-FFF2-40B4-BE49-F238E27FC236}">
                <a16:creationId xmlns:a16="http://schemas.microsoft.com/office/drawing/2014/main" id="{296DD505-9BE1-4726-8905-2A33D1867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720627" y="1227210"/>
            <a:ext cx="1631403" cy="1237228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:a16="http://schemas.microsoft.com/office/drawing/2014/main" id="{10B1871F-906E-47DB-87C1-7740DEB289F2}"/>
              </a:ext>
            </a:extLst>
          </p:cNvPr>
          <p:cNvGrpSpPr/>
          <p:nvPr/>
        </p:nvGrpSpPr>
        <p:grpSpPr>
          <a:xfrm>
            <a:off x="1075255" y="1511726"/>
            <a:ext cx="9690327" cy="4275759"/>
            <a:chOff x="2894051" y="2821920"/>
            <a:chExt cx="5591705" cy="1834034"/>
          </a:xfrm>
        </p:grpSpPr>
        <p:cxnSp>
          <p:nvCxnSpPr>
            <p:cNvPr id="6" name="直接连接符 15">
              <a:extLst>
                <a:ext uri="{FF2B5EF4-FFF2-40B4-BE49-F238E27FC236}">
                  <a16:creationId xmlns:a16="http://schemas.microsoft.com/office/drawing/2014/main" id="{5F8720F4-1193-4175-BB07-2CA0047D0AFE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56" y="2821920"/>
              <a:ext cx="0" cy="183403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16">
              <a:extLst>
                <a:ext uri="{FF2B5EF4-FFF2-40B4-BE49-F238E27FC236}">
                  <a16:creationId xmlns:a16="http://schemas.microsoft.com/office/drawing/2014/main" id="{7EEF4845-0601-42E9-B0F1-E087036117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00484" y="4622471"/>
              <a:ext cx="5582586" cy="3348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17">
              <a:extLst>
                <a:ext uri="{FF2B5EF4-FFF2-40B4-BE49-F238E27FC236}">
                  <a16:creationId xmlns:a16="http://schemas.microsoft.com/office/drawing/2014/main" id="{506074EB-DF40-4CA3-B893-41BACC9EAA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0019" y="2830641"/>
              <a:ext cx="4923050" cy="1041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18">
              <a:extLst>
                <a:ext uri="{FF2B5EF4-FFF2-40B4-BE49-F238E27FC236}">
                  <a16:creationId xmlns:a16="http://schemas.microsoft.com/office/drawing/2014/main" id="{FF0CCF25-C0C7-4AA4-92B1-E4D2BF288E03}"/>
                </a:ext>
              </a:extLst>
            </p:cNvPr>
            <p:cNvCxnSpPr>
              <a:cxnSpLocks/>
            </p:cNvCxnSpPr>
            <p:nvPr/>
          </p:nvCxnSpPr>
          <p:spPr>
            <a:xfrm>
              <a:off x="2894051" y="3250485"/>
              <a:ext cx="0" cy="13765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4C9928AF-F0D2-44A1-9F72-F0E8A5698601}"/>
              </a:ext>
            </a:extLst>
          </p:cNvPr>
          <p:cNvSpPr/>
          <p:nvPr/>
        </p:nvSpPr>
        <p:spPr>
          <a:xfrm>
            <a:off x="3102448" y="99583"/>
            <a:ext cx="5748611" cy="85129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0AE7DA-8BF9-45C7-8994-E414EDD41F07}"/>
              </a:ext>
            </a:extLst>
          </p:cNvPr>
          <p:cNvGrpSpPr/>
          <p:nvPr/>
        </p:nvGrpSpPr>
        <p:grpSpPr>
          <a:xfrm>
            <a:off x="2914506" y="857173"/>
            <a:ext cx="6630056" cy="4549328"/>
            <a:chOff x="4157489" y="536464"/>
            <a:chExt cx="6195713" cy="46145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114D38-9927-4EA3-9362-23E1EEF5F45D}"/>
                </a:ext>
              </a:extLst>
            </p:cNvPr>
            <p:cNvGrpSpPr/>
            <p:nvPr/>
          </p:nvGrpSpPr>
          <p:grpSpPr>
            <a:xfrm>
              <a:off x="4157489" y="536464"/>
              <a:ext cx="6195713" cy="4614534"/>
              <a:chOff x="4125650" y="515053"/>
              <a:chExt cx="6195713" cy="461453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53F6687-2825-4FE3-9D8C-D7F2A6D59BB3}"/>
                  </a:ext>
                </a:extLst>
              </p:cNvPr>
              <p:cNvGrpSpPr/>
              <p:nvPr/>
            </p:nvGrpSpPr>
            <p:grpSpPr>
              <a:xfrm>
                <a:off x="4125650" y="515053"/>
                <a:ext cx="6138783" cy="3575441"/>
                <a:chOff x="7603399" y="2479638"/>
                <a:chExt cx="3825557" cy="2547788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18344563-7227-490D-9631-F94F517BB39C}"/>
                    </a:ext>
                  </a:extLst>
                </p:cNvPr>
                <p:cNvGrpSpPr/>
                <p:nvPr/>
              </p:nvGrpSpPr>
              <p:grpSpPr>
                <a:xfrm>
                  <a:off x="7603399" y="2479638"/>
                  <a:ext cx="3825557" cy="1860255"/>
                  <a:chOff x="8047282" y="47037"/>
                  <a:chExt cx="3825557" cy="1860255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F84122C0-ACA9-4D8F-B52C-A0AF3B45B150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7" cy="1292033"/>
                    <a:chOff x="8047282" y="615259"/>
                    <a:chExt cx="3825557" cy="1292033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90C2B42F-E9E8-4E2F-82AD-B11C211381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38" name="Rectangle: Rounded Corners 37">
                        <a:extLst>
                          <a:ext uri="{FF2B5EF4-FFF2-40B4-BE49-F238E27FC236}">
                            <a16:creationId xmlns:a16="http://schemas.microsoft.com/office/drawing/2014/main" id="{7AB910CA-450B-434E-AE25-D939FBA5E4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4B70D38B-02EF-4C72-80E9-7FD19038DE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377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3C4EC98C-4DEB-47CF-8015-D0AE228C2D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8" cy="532791"/>
                      <a:chOff x="8047282" y="615259"/>
                      <a:chExt cx="3799318" cy="532791"/>
                    </a:xfrm>
                  </p:grpSpPr>
                  <p:grpSp>
                    <p:nvGrpSpPr>
                      <p:cNvPr id="32" name="Group 31">
                        <a:extLst>
                          <a:ext uri="{FF2B5EF4-FFF2-40B4-BE49-F238E27FC236}">
                            <a16:creationId xmlns:a16="http://schemas.microsoft.com/office/drawing/2014/main" id="{99CED172-AF23-4FDB-B85A-69D94C901C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36" name="Rectangle: Rounded Corners 35">
                          <a:extLst>
                            <a:ext uri="{FF2B5EF4-FFF2-40B4-BE49-F238E27FC236}">
                              <a16:creationId xmlns:a16="http://schemas.microsoft.com/office/drawing/2014/main" id="{392B5BF5-D7E3-4BA1-ABD2-B0C75359C2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37" name="Oval 36">
                          <a:extLst>
                            <a:ext uri="{FF2B5EF4-FFF2-40B4-BE49-F238E27FC236}">
                              <a16:creationId xmlns:a16="http://schemas.microsoft.com/office/drawing/2014/main" id="{18DFEC8B-1BA7-4D6E-A2A4-DF544E844E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solidFill>
                            <a:schemeClr val="accent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33" name="Picture 32">
                        <a:extLst>
                          <a:ext uri="{FF2B5EF4-FFF2-40B4-BE49-F238E27FC236}">
                            <a16:creationId xmlns:a16="http://schemas.microsoft.com/office/drawing/2014/main" id="{F71D3602-D27D-44A4-861A-D850FB1647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311055" y="681951"/>
                        <a:ext cx="381855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4" name="Picture 33">
                        <a:extLst>
                          <a:ext uri="{FF2B5EF4-FFF2-40B4-BE49-F238E27FC236}">
                            <a16:creationId xmlns:a16="http://schemas.microsoft.com/office/drawing/2014/main" id="{A4C1B754-D7FB-4D1D-9B0C-23309B82ED6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887900" y="681950"/>
                        <a:ext cx="381855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5" name="Picture 34">
                        <a:extLst>
                          <a:ext uri="{FF2B5EF4-FFF2-40B4-BE49-F238E27FC236}">
                            <a16:creationId xmlns:a16="http://schemas.microsoft.com/office/drawing/2014/main" id="{EF3B37A5-6ECD-4C25-A314-B1EF34BC787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464745" y="689579"/>
                        <a:ext cx="381855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29" name="Picture 28">
                      <a:extLst>
                        <a:ext uri="{FF2B5EF4-FFF2-40B4-BE49-F238E27FC236}">
                          <a16:creationId xmlns:a16="http://schemas.microsoft.com/office/drawing/2014/main" id="{CC18F0E0-26DF-4313-8EF7-EB6AB859F2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337294" y="1331970"/>
                      <a:ext cx="381855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Picture 29">
                      <a:extLst>
                        <a:ext uri="{FF2B5EF4-FFF2-40B4-BE49-F238E27FC236}">
                          <a16:creationId xmlns:a16="http://schemas.microsoft.com/office/drawing/2014/main" id="{F91A8755-E6D3-4589-82C5-C64103B0FB9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914139" y="1331969"/>
                      <a:ext cx="381855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Picture 30">
                      <a:extLst>
                        <a:ext uri="{FF2B5EF4-FFF2-40B4-BE49-F238E27FC236}">
                          <a16:creationId xmlns:a16="http://schemas.microsoft.com/office/drawing/2014/main" id="{8AEFBEF8-F5BB-4D48-A923-A18C3199238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490984" y="1339598"/>
                      <a:ext cx="381855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8FB1059-A4F1-4848-9776-466A35987A0E}"/>
                      </a:ext>
                    </a:extLst>
                  </p:cNvPr>
                  <p:cNvSpPr txBox="1"/>
                  <p:nvPr/>
                </p:nvSpPr>
                <p:spPr>
                  <a:xfrm>
                    <a:off x="8892081" y="47037"/>
                    <a:ext cx="1862547" cy="4226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54B054F0-6B88-487C-AA66-ED3F7195F1E2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8B7036F-83C0-4500-8DDD-29553464E50C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1B86AECB-B239-4DD9-ABE1-538478E48C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893411" y="4553909"/>
                  <a:ext cx="381855" cy="399405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817B33BC-A74A-4076-BE58-770B4997F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470256" y="4553909"/>
                  <a:ext cx="381855" cy="399405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19A5D939-6350-4959-B151-04AA93111C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1047101" y="4561537"/>
                  <a:ext cx="381855" cy="399405"/>
                </a:xfrm>
                <a:prstGeom prst="rect">
                  <a:avLst/>
                </a:prstGeom>
              </p:spPr>
            </p:pic>
          </p:grp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B9C0857-4C10-4EC4-BBEB-E895450A9831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19AAC97-E7D9-46FF-9C05-26A48C4014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857310" y="4403305"/>
                <a:ext cx="612755" cy="64884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16EA5D3-ABC6-4FDF-AE6B-D148B36790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782958" y="4403304"/>
                <a:ext cx="612755" cy="64884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5D61638-926D-4974-B849-1B2832B12C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708608" y="4414010"/>
                <a:ext cx="612755" cy="648844"/>
              </a:xfrm>
              <a:prstGeom prst="rect">
                <a:avLst/>
              </a:prstGeom>
            </p:spPr>
          </p:pic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1E872D-BB40-4974-9DF1-317C1A9B25E3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97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226635" y="546410"/>
            <a:ext cx="10247970" cy="53079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223025" y="1836361"/>
            <a:ext cx="2955073" cy="5181938"/>
          </a:xfrm>
          <a:prstGeom prst="rect">
            <a:avLst/>
          </a:prstGeom>
        </p:spPr>
      </p:pic>
      <p:sp>
        <p:nvSpPr>
          <p:cNvPr id="16" name="MỤC TIÊU BÀI HỌC"/>
          <p:cNvSpPr txBox="1"/>
          <p:nvPr/>
        </p:nvSpPr>
        <p:spPr>
          <a:xfrm>
            <a:off x="4368001" y="634990"/>
            <a:ext cx="4288617" cy="58477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Loài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chim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  <a:cs typeface="Arial" panose="020B0604020202020204" pitchFamily="34" charset="0"/>
              </a:rPr>
              <a:t>cả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7B86E-C362-404B-9543-C26543FA924F}"/>
              </a:ext>
            </a:extLst>
          </p:cNvPr>
          <p:cNvSpPr txBox="1"/>
          <p:nvPr/>
        </p:nvSpPr>
        <p:spPr>
          <a:xfrm>
            <a:off x="2174486" y="1308974"/>
            <a:ext cx="8675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sải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,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bay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vượt</a:t>
            </a:r>
            <a:r>
              <a:rPr lang="en-US" sz="2800" dirty="0"/>
              <a:t> qua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mênh</a:t>
            </a:r>
            <a:r>
              <a:rPr lang="en-US" sz="2800" dirty="0"/>
              <a:t> </a:t>
            </a:r>
            <a:r>
              <a:rPr lang="en-US" sz="2800" dirty="0" err="1"/>
              <a:t>mông</a:t>
            </a:r>
            <a:r>
              <a:rPr lang="en-US" sz="2800" dirty="0"/>
              <a:t>.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bơi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giỏi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bay </a:t>
            </a:r>
            <a:r>
              <a:rPr lang="en-US" sz="2800" dirty="0" err="1"/>
              <a:t>suốt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dập</a:t>
            </a:r>
            <a:r>
              <a:rPr lang="en-US" sz="2800" dirty="0"/>
              <a:t> </a:t>
            </a:r>
            <a:r>
              <a:rPr lang="en-US" sz="2800" dirty="0" err="1"/>
              <a:t>dềnh</a:t>
            </a:r>
            <a:r>
              <a:rPr lang="en-US" sz="2800" dirty="0"/>
              <a:t>. Khi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bão</a:t>
            </a:r>
            <a:r>
              <a:rPr lang="en-US" sz="2800" dirty="0"/>
              <a:t>, </a:t>
            </a:r>
            <a:r>
              <a:rPr lang="en-US" sz="2800" dirty="0" err="1"/>
              <a:t>chúng</a:t>
            </a:r>
            <a:r>
              <a:rPr lang="en-US" sz="2800" dirty="0"/>
              <a:t> bay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trú</a:t>
            </a:r>
            <a:r>
              <a:rPr lang="en-US" sz="2800" dirty="0"/>
              <a:t> </a:t>
            </a:r>
            <a:r>
              <a:rPr lang="en-US" sz="2800" dirty="0" err="1"/>
              <a:t>ẩn</a:t>
            </a:r>
            <a:r>
              <a:rPr lang="en-US" sz="2800" dirty="0"/>
              <a:t>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âu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bão</a:t>
            </a:r>
            <a:r>
              <a:rPr lang="en-US" sz="2800" dirty="0"/>
              <a:t>.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coi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37AC4-2113-4102-A565-419FFEBCF4FE}"/>
              </a:ext>
            </a:extLst>
          </p:cNvPr>
          <p:cNvSpPr txBox="1"/>
          <p:nvPr/>
        </p:nvSpPr>
        <p:spPr>
          <a:xfrm>
            <a:off x="8010293" y="5025806"/>
            <a:ext cx="29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</a:t>
            </a:r>
            <a:r>
              <a:rPr lang="en-US" sz="2800" i="1" dirty="0" err="1"/>
              <a:t>Trung</a:t>
            </a:r>
            <a:r>
              <a:rPr lang="en-US" sz="2800" i="1" dirty="0"/>
              <a:t> </a:t>
            </a:r>
            <a:r>
              <a:rPr lang="en-US" sz="2800" i="1" dirty="0" err="1"/>
              <a:t>Nguyên</a:t>
            </a:r>
            <a:r>
              <a:rPr lang="en-US" sz="2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706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35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97" y="1352106"/>
            <a:ext cx="3430622" cy="343062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736222" y="1804720"/>
            <a:ext cx="3833906" cy="2554545"/>
            <a:chOff x="5736222" y="1804720"/>
            <a:chExt cx="2460207" cy="2554545"/>
          </a:xfrm>
        </p:grpSpPr>
        <p:sp>
          <p:nvSpPr>
            <p:cNvPr id="81" name="TextBox 9"/>
            <p:cNvSpPr txBox="1"/>
            <p:nvPr/>
          </p:nvSpPr>
          <p:spPr>
            <a:xfrm>
              <a:off x="5736222" y="2748835"/>
              <a:ext cx="246020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颜真卿颜体" panose="02010600030101010101" pitchFamily="2" charset="-122"/>
                <a:cs typeface="+mn-cs"/>
              </a:endParaRPr>
            </a:p>
          </p:txBody>
        </p:sp>
        <p:sp>
          <p:nvSpPr>
            <p:cNvPr id="84" name="TextBox 9"/>
            <p:cNvSpPr txBox="1"/>
            <p:nvPr/>
          </p:nvSpPr>
          <p:spPr>
            <a:xfrm>
              <a:off x="5902672" y="1804720"/>
              <a:ext cx="2217505" cy="25545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微软雅黑" panose="020B0503020204020204" pitchFamily="34" charset="-122"/>
                  <a:cs typeface="Arial" panose="020B0604020202020204" pitchFamily="34" charset="0"/>
                </a:rPr>
                <a:t>Trả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微软雅黑" panose="020B0503020204020204" pitchFamily="34" charset="-122"/>
                  <a:cs typeface="Arial" panose="020B0604020202020204" pitchFamily="34" charset="0"/>
                </a:rPr>
                <a:t>lời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微软雅黑" panose="020B0503020204020204" pitchFamily="34" charset="-122"/>
                  <a:cs typeface="Arial" panose="020B0604020202020204" pitchFamily="34" charset="0"/>
                </a:rPr>
                <a:t>câu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/>
                  <a:ea typeface="微软雅黑" panose="020B0503020204020204" pitchFamily="34" charset="-122"/>
                  <a:cs typeface="Arial" panose="020B0604020202020204" pitchFamily="34" charset="0"/>
                </a:rPr>
                <a:t>hỏi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1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4CEA0DB-BDE8-46E0-A225-F831C6D15D25}"/>
              </a:ext>
            </a:extLst>
          </p:cNvPr>
          <p:cNvSpPr/>
          <p:nvPr/>
        </p:nvSpPr>
        <p:spPr>
          <a:xfrm>
            <a:off x="2466975" y="881320"/>
            <a:ext cx="8548632" cy="4609099"/>
          </a:xfrm>
          <a:custGeom>
            <a:avLst/>
            <a:gdLst>
              <a:gd name="connsiteX0" fmla="*/ 351281 w 8043808"/>
              <a:gd name="connsiteY0" fmla="*/ 640730 h 4609099"/>
              <a:gd name="connsiteX1" fmla="*/ 1265681 w 8043808"/>
              <a:gd name="connsiteY1" fmla="*/ 2376 h 4609099"/>
              <a:gd name="connsiteX2" fmla="*/ 2921953 w 8043808"/>
              <a:gd name="connsiteY2" fmla="*/ 416443 h 4609099"/>
              <a:gd name="connsiteX3" fmla="*/ 3922617 w 8043808"/>
              <a:gd name="connsiteY3" fmla="*/ 218036 h 4609099"/>
              <a:gd name="connsiteX4" fmla="*/ 5000919 w 8043808"/>
              <a:gd name="connsiteY4" fmla="*/ 149025 h 4609099"/>
              <a:gd name="connsiteX5" fmla="*/ 5475372 w 8043808"/>
              <a:gd name="connsiteY5" fmla="*/ 545840 h 4609099"/>
              <a:gd name="connsiteX6" fmla="*/ 6536421 w 8043808"/>
              <a:gd name="connsiteY6" fmla="*/ 338806 h 4609099"/>
              <a:gd name="connsiteX7" fmla="*/ 7373183 w 8043808"/>
              <a:gd name="connsiteY7" fmla="*/ 494081 h 4609099"/>
              <a:gd name="connsiteX8" fmla="*/ 7925274 w 8043808"/>
              <a:gd name="connsiteY8" fmla="*/ 347432 h 4609099"/>
              <a:gd name="connsiteX9" fmla="*/ 8002911 w 8043808"/>
              <a:gd name="connsiteY9" fmla="*/ 890896 h 4609099"/>
              <a:gd name="connsiteX10" fmla="*/ 7416315 w 8043808"/>
              <a:gd name="connsiteY10" fmla="*/ 1365349 h 4609099"/>
              <a:gd name="connsiteX11" fmla="*/ 7839010 w 8043808"/>
              <a:gd name="connsiteY11" fmla="*/ 1934693 h 4609099"/>
              <a:gd name="connsiteX12" fmla="*/ 7493953 w 8043808"/>
              <a:gd name="connsiteY12" fmla="*/ 2322881 h 4609099"/>
              <a:gd name="connsiteX13" fmla="*/ 7580217 w 8043808"/>
              <a:gd name="connsiteY13" fmla="*/ 2814587 h 4609099"/>
              <a:gd name="connsiteX14" fmla="*/ 7235161 w 8043808"/>
              <a:gd name="connsiteY14" fmla="*/ 3314919 h 4609099"/>
              <a:gd name="connsiteX15" fmla="*/ 7735493 w 8043808"/>
              <a:gd name="connsiteY15" fmla="*/ 4160308 h 4609099"/>
              <a:gd name="connsiteX16" fmla="*/ 7062632 w 8043808"/>
              <a:gd name="connsiteY16" fmla="*/ 4410474 h 4609099"/>
              <a:gd name="connsiteX17" fmla="*/ 6363893 w 8043808"/>
              <a:gd name="connsiteY17" fmla="*/ 4177560 h 4609099"/>
              <a:gd name="connsiteX18" fmla="*/ 5475372 w 8043808"/>
              <a:gd name="connsiteY18" fmla="*/ 4453606 h 4609099"/>
              <a:gd name="connsiteX19" fmla="*/ 4923281 w 8043808"/>
              <a:gd name="connsiteY19" fmla="*/ 3944647 h 4609099"/>
              <a:gd name="connsiteX20" fmla="*/ 4224542 w 8043808"/>
              <a:gd name="connsiteY20" fmla="*/ 4608881 h 4609099"/>
              <a:gd name="connsiteX21" fmla="*/ 3474044 w 8043808"/>
              <a:gd name="connsiteY21" fmla="*/ 4022285 h 4609099"/>
              <a:gd name="connsiteX22" fmla="*/ 2844315 w 8043808"/>
              <a:gd name="connsiteY22" fmla="*/ 4401847 h 4609099"/>
              <a:gd name="connsiteX23" fmla="*/ 1886783 w 8043808"/>
              <a:gd name="connsiteY23" fmla="*/ 3910142 h 4609099"/>
              <a:gd name="connsiteX24" fmla="*/ 1196670 w 8043808"/>
              <a:gd name="connsiteY24" fmla="*/ 4375968 h 4609099"/>
              <a:gd name="connsiteX25" fmla="*/ 161500 w 8043808"/>
              <a:gd name="connsiteY25" fmla="*/ 4108549 h 4609099"/>
              <a:gd name="connsiteX26" fmla="*/ 196006 w 8043808"/>
              <a:gd name="connsiteY26" fmla="*/ 3668602 h 4609099"/>
              <a:gd name="connsiteX27" fmla="*/ 6225 w 8043808"/>
              <a:gd name="connsiteY27" fmla="*/ 3306293 h 4609099"/>
              <a:gd name="connsiteX28" fmla="*/ 463425 w 8043808"/>
              <a:gd name="connsiteY28" fmla="*/ 2736949 h 4609099"/>
              <a:gd name="connsiteX29" fmla="*/ 178753 w 8043808"/>
              <a:gd name="connsiteY29" fmla="*/ 2193485 h 4609099"/>
              <a:gd name="connsiteX30" fmla="*/ 334028 w 8043808"/>
              <a:gd name="connsiteY30" fmla="*/ 1537877 h 4609099"/>
              <a:gd name="connsiteX31" fmla="*/ 558315 w 8043808"/>
              <a:gd name="connsiteY31" fmla="*/ 1046172 h 4609099"/>
              <a:gd name="connsiteX32" fmla="*/ 351281 w 8043808"/>
              <a:gd name="connsiteY32" fmla="*/ 640730 h 46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808" h="4609099">
                <a:moveTo>
                  <a:pt x="351281" y="640730"/>
                </a:moveTo>
                <a:cubicBezTo>
                  <a:pt x="469175" y="466764"/>
                  <a:pt x="837236" y="39757"/>
                  <a:pt x="1265681" y="2376"/>
                </a:cubicBezTo>
                <a:cubicBezTo>
                  <a:pt x="1694126" y="-35005"/>
                  <a:pt x="2479130" y="380500"/>
                  <a:pt x="2921953" y="416443"/>
                </a:cubicBezTo>
                <a:cubicBezTo>
                  <a:pt x="3364776" y="452386"/>
                  <a:pt x="3576123" y="262606"/>
                  <a:pt x="3922617" y="218036"/>
                </a:cubicBezTo>
                <a:cubicBezTo>
                  <a:pt x="4269111" y="173466"/>
                  <a:pt x="4742127" y="94391"/>
                  <a:pt x="5000919" y="149025"/>
                </a:cubicBezTo>
                <a:cubicBezTo>
                  <a:pt x="5259711" y="203659"/>
                  <a:pt x="5219455" y="514210"/>
                  <a:pt x="5475372" y="545840"/>
                </a:cubicBezTo>
                <a:cubicBezTo>
                  <a:pt x="5731289" y="577470"/>
                  <a:pt x="6220119" y="347432"/>
                  <a:pt x="6536421" y="338806"/>
                </a:cubicBezTo>
                <a:cubicBezTo>
                  <a:pt x="6852723" y="330180"/>
                  <a:pt x="7141708" y="492643"/>
                  <a:pt x="7373183" y="494081"/>
                </a:cubicBezTo>
                <a:cubicBezTo>
                  <a:pt x="7604659" y="495519"/>
                  <a:pt x="7820319" y="281296"/>
                  <a:pt x="7925274" y="347432"/>
                </a:cubicBezTo>
                <a:cubicBezTo>
                  <a:pt x="8030229" y="413568"/>
                  <a:pt x="8087738" y="721243"/>
                  <a:pt x="8002911" y="890896"/>
                </a:cubicBezTo>
                <a:cubicBezTo>
                  <a:pt x="7918085" y="1060549"/>
                  <a:pt x="7443632" y="1191383"/>
                  <a:pt x="7416315" y="1365349"/>
                </a:cubicBezTo>
                <a:cubicBezTo>
                  <a:pt x="7388998" y="1539315"/>
                  <a:pt x="7826070" y="1775104"/>
                  <a:pt x="7839010" y="1934693"/>
                </a:cubicBezTo>
                <a:cubicBezTo>
                  <a:pt x="7851950" y="2094282"/>
                  <a:pt x="7537085" y="2176232"/>
                  <a:pt x="7493953" y="2322881"/>
                </a:cubicBezTo>
                <a:cubicBezTo>
                  <a:pt x="7450821" y="2469530"/>
                  <a:pt x="7623349" y="2649247"/>
                  <a:pt x="7580217" y="2814587"/>
                </a:cubicBezTo>
                <a:cubicBezTo>
                  <a:pt x="7537085" y="2979927"/>
                  <a:pt x="7209282" y="3090632"/>
                  <a:pt x="7235161" y="3314919"/>
                </a:cubicBezTo>
                <a:cubicBezTo>
                  <a:pt x="7261040" y="3539206"/>
                  <a:pt x="7764248" y="3977716"/>
                  <a:pt x="7735493" y="4160308"/>
                </a:cubicBezTo>
                <a:cubicBezTo>
                  <a:pt x="7706738" y="4342900"/>
                  <a:pt x="7291232" y="4407599"/>
                  <a:pt x="7062632" y="4410474"/>
                </a:cubicBezTo>
                <a:cubicBezTo>
                  <a:pt x="6834032" y="4413349"/>
                  <a:pt x="6628436" y="4170371"/>
                  <a:pt x="6363893" y="4177560"/>
                </a:cubicBezTo>
                <a:cubicBezTo>
                  <a:pt x="6099350" y="4184749"/>
                  <a:pt x="5715474" y="4492425"/>
                  <a:pt x="5475372" y="4453606"/>
                </a:cubicBezTo>
                <a:cubicBezTo>
                  <a:pt x="5235270" y="4414787"/>
                  <a:pt x="5131753" y="3918768"/>
                  <a:pt x="4923281" y="3944647"/>
                </a:cubicBezTo>
                <a:cubicBezTo>
                  <a:pt x="4714809" y="3970526"/>
                  <a:pt x="4466081" y="4595941"/>
                  <a:pt x="4224542" y="4608881"/>
                </a:cubicBezTo>
                <a:cubicBezTo>
                  <a:pt x="3983003" y="4621821"/>
                  <a:pt x="3704082" y="4056791"/>
                  <a:pt x="3474044" y="4022285"/>
                </a:cubicBezTo>
                <a:cubicBezTo>
                  <a:pt x="3244006" y="3987779"/>
                  <a:pt x="3108858" y="4420537"/>
                  <a:pt x="2844315" y="4401847"/>
                </a:cubicBezTo>
                <a:cubicBezTo>
                  <a:pt x="2579772" y="4383157"/>
                  <a:pt x="2161390" y="3914455"/>
                  <a:pt x="1886783" y="3910142"/>
                </a:cubicBezTo>
                <a:cubicBezTo>
                  <a:pt x="1612176" y="3905829"/>
                  <a:pt x="1484217" y="4342900"/>
                  <a:pt x="1196670" y="4375968"/>
                </a:cubicBezTo>
                <a:cubicBezTo>
                  <a:pt x="909123" y="4409036"/>
                  <a:pt x="328277" y="4226443"/>
                  <a:pt x="161500" y="4108549"/>
                </a:cubicBezTo>
                <a:cubicBezTo>
                  <a:pt x="-5277" y="3990655"/>
                  <a:pt x="221885" y="3802311"/>
                  <a:pt x="196006" y="3668602"/>
                </a:cubicBezTo>
                <a:cubicBezTo>
                  <a:pt x="170127" y="3534893"/>
                  <a:pt x="-38345" y="3461568"/>
                  <a:pt x="6225" y="3306293"/>
                </a:cubicBezTo>
                <a:cubicBezTo>
                  <a:pt x="50795" y="3151018"/>
                  <a:pt x="434670" y="2922417"/>
                  <a:pt x="463425" y="2736949"/>
                </a:cubicBezTo>
                <a:cubicBezTo>
                  <a:pt x="492180" y="2551481"/>
                  <a:pt x="200319" y="2393330"/>
                  <a:pt x="178753" y="2193485"/>
                </a:cubicBezTo>
                <a:cubicBezTo>
                  <a:pt x="157187" y="1993640"/>
                  <a:pt x="270768" y="1729096"/>
                  <a:pt x="334028" y="1537877"/>
                </a:cubicBezTo>
                <a:cubicBezTo>
                  <a:pt x="397288" y="1346658"/>
                  <a:pt x="549689" y="1198572"/>
                  <a:pt x="558315" y="1046172"/>
                </a:cubicBezTo>
                <a:cubicBezTo>
                  <a:pt x="566941" y="893772"/>
                  <a:pt x="233387" y="814696"/>
                  <a:pt x="351281" y="640730"/>
                </a:cubicBezTo>
                <a:close/>
              </a:path>
            </a:pathLst>
          </a:custGeom>
          <a:noFill/>
          <a:ln w="28575">
            <a:solidFill>
              <a:srgbClr val="7B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7E4BCC-3704-49C9-9968-7A7695886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49" y="3299497"/>
            <a:ext cx="3817749" cy="287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E645CA-30C3-4285-9262-BEBC4A729867}"/>
              </a:ext>
            </a:extLst>
          </p:cNvPr>
          <p:cNvSpPr txBox="1"/>
          <p:nvPr/>
        </p:nvSpPr>
        <p:spPr>
          <a:xfrm>
            <a:off x="3362325" y="1921248"/>
            <a:ext cx="733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656548-8CBE-4ECF-BB50-40A132DBD0D1}"/>
              </a:ext>
            </a:extLst>
          </p:cNvPr>
          <p:cNvSpPr txBox="1"/>
          <p:nvPr/>
        </p:nvSpPr>
        <p:spPr>
          <a:xfrm>
            <a:off x="4596562" y="2785651"/>
            <a:ext cx="47942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4CEA0DB-BDE8-46E0-A225-F831C6D15D25}"/>
              </a:ext>
            </a:extLst>
          </p:cNvPr>
          <p:cNvSpPr/>
          <p:nvPr/>
        </p:nvSpPr>
        <p:spPr>
          <a:xfrm>
            <a:off x="2971799" y="881320"/>
            <a:ext cx="8043808" cy="4609099"/>
          </a:xfrm>
          <a:custGeom>
            <a:avLst/>
            <a:gdLst>
              <a:gd name="connsiteX0" fmla="*/ 351281 w 8043808"/>
              <a:gd name="connsiteY0" fmla="*/ 640730 h 4609099"/>
              <a:gd name="connsiteX1" fmla="*/ 1265681 w 8043808"/>
              <a:gd name="connsiteY1" fmla="*/ 2376 h 4609099"/>
              <a:gd name="connsiteX2" fmla="*/ 2921953 w 8043808"/>
              <a:gd name="connsiteY2" fmla="*/ 416443 h 4609099"/>
              <a:gd name="connsiteX3" fmla="*/ 3922617 w 8043808"/>
              <a:gd name="connsiteY3" fmla="*/ 218036 h 4609099"/>
              <a:gd name="connsiteX4" fmla="*/ 5000919 w 8043808"/>
              <a:gd name="connsiteY4" fmla="*/ 149025 h 4609099"/>
              <a:gd name="connsiteX5" fmla="*/ 5475372 w 8043808"/>
              <a:gd name="connsiteY5" fmla="*/ 545840 h 4609099"/>
              <a:gd name="connsiteX6" fmla="*/ 6536421 w 8043808"/>
              <a:gd name="connsiteY6" fmla="*/ 338806 h 4609099"/>
              <a:gd name="connsiteX7" fmla="*/ 7373183 w 8043808"/>
              <a:gd name="connsiteY7" fmla="*/ 494081 h 4609099"/>
              <a:gd name="connsiteX8" fmla="*/ 7925274 w 8043808"/>
              <a:gd name="connsiteY8" fmla="*/ 347432 h 4609099"/>
              <a:gd name="connsiteX9" fmla="*/ 8002911 w 8043808"/>
              <a:gd name="connsiteY9" fmla="*/ 890896 h 4609099"/>
              <a:gd name="connsiteX10" fmla="*/ 7416315 w 8043808"/>
              <a:gd name="connsiteY10" fmla="*/ 1365349 h 4609099"/>
              <a:gd name="connsiteX11" fmla="*/ 7839010 w 8043808"/>
              <a:gd name="connsiteY11" fmla="*/ 1934693 h 4609099"/>
              <a:gd name="connsiteX12" fmla="*/ 7493953 w 8043808"/>
              <a:gd name="connsiteY12" fmla="*/ 2322881 h 4609099"/>
              <a:gd name="connsiteX13" fmla="*/ 7580217 w 8043808"/>
              <a:gd name="connsiteY13" fmla="*/ 2814587 h 4609099"/>
              <a:gd name="connsiteX14" fmla="*/ 7235161 w 8043808"/>
              <a:gd name="connsiteY14" fmla="*/ 3314919 h 4609099"/>
              <a:gd name="connsiteX15" fmla="*/ 7735493 w 8043808"/>
              <a:gd name="connsiteY15" fmla="*/ 4160308 h 4609099"/>
              <a:gd name="connsiteX16" fmla="*/ 7062632 w 8043808"/>
              <a:gd name="connsiteY16" fmla="*/ 4410474 h 4609099"/>
              <a:gd name="connsiteX17" fmla="*/ 6363893 w 8043808"/>
              <a:gd name="connsiteY17" fmla="*/ 4177560 h 4609099"/>
              <a:gd name="connsiteX18" fmla="*/ 5475372 w 8043808"/>
              <a:gd name="connsiteY18" fmla="*/ 4453606 h 4609099"/>
              <a:gd name="connsiteX19" fmla="*/ 4923281 w 8043808"/>
              <a:gd name="connsiteY19" fmla="*/ 3944647 h 4609099"/>
              <a:gd name="connsiteX20" fmla="*/ 4224542 w 8043808"/>
              <a:gd name="connsiteY20" fmla="*/ 4608881 h 4609099"/>
              <a:gd name="connsiteX21" fmla="*/ 3474044 w 8043808"/>
              <a:gd name="connsiteY21" fmla="*/ 4022285 h 4609099"/>
              <a:gd name="connsiteX22" fmla="*/ 2844315 w 8043808"/>
              <a:gd name="connsiteY22" fmla="*/ 4401847 h 4609099"/>
              <a:gd name="connsiteX23" fmla="*/ 1886783 w 8043808"/>
              <a:gd name="connsiteY23" fmla="*/ 3910142 h 4609099"/>
              <a:gd name="connsiteX24" fmla="*/ 1196670 w 8043808"/>
              <a:gd name="connsiteY24" fmla="*/ 4375968 h 4609099"/>
              <a:gd name="connsiteX25" fmla="*/ 161500 w 8043808"/>
              <a:gd name="connsiteY25" fmla="*/ 4108549 h 4609099"/>
              <a:gd name="connsiteX26" fmla="*/ 196006 w 8043808"/>
              <a:gd name="connsiteY26" fmla="*/ 3668602 h 4609099"/>
              <a:gd name="connsiteX27" fmla="*/ 6225 w 8043808"/>
              <a:gd name="connsiteY27" fmla="*/ 3306293 h 4609099"/>
              <a:gd name="connsiteX28" fmla="*/ 463425 w 8043808"/>
              <a:gd name="connsiteY28" fmla="*/ 2736949 h 4609099"/>
              <a:gd name="connsiteX29" fmla="*/ 178753 w 8043808"/>
              <a:gd name="connsiteY29" fmla="*/ 2193485 h 4609099"/>
              <a:gd name="connsiteX30" fmla="*/ 334028 w 8043808"/>
              <a:gd name="connsiteY30" fmla="*/ 1537877 h 4609099"/>
              <a:gd name="connsiteX31" fmla="*/ 558315 w 8043808"/>
              <a:gd name="connsiteY31" fmla="*/ 1046172 h 4609099"/>
              <a:gd name="connsiteX32" fmla="*/ 351281 w 8043808"/>
              <a:gd name="connsiteY32" fmla="*/ 640730 h 46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808" h="4609099">
                <a:moveTo>
                  <a:pt x="351281" y="640730"/>
                </a:moveTo>
                <a:cubicBezTo>
                  <a:pt x="469175" y="466764"/>
                  <a:pt x="837236" y="39757"/>
                  <a:pt x="1265681" y="2376"/>
                </a:cubicBezTo>
                <a:cubicBezTo>
                  <a:pt x="1694126" y="-35005"/>
                  <a:pt x="2479130" y="380500"/>
                  <a:pt x="2921953" y="416443"/>
                </a:cubicBezTo>
                <a:cubicBezTo>
                  <a:pt x="3364776" y="452386"/>
                  <a:pt x="3576123" y="262606"/>
                  <a:pt x="3922617" y="218036"/>
                </a:cubicBezTo>
                <a:cubicBezTo>
                  <a:pt x="4269111" y="173466"/>
                  <a:pt x="4742127" y="94391"/>
                  <a:pt x="5000919" y="149025"/>
                </a:cubicBezTo>
                <a:cubicBezTo>
                  <a:pt x="5259711" y="203659"/>
                  <a:pt x="5219455" y="514210"/>
                  <a:pt x="5475372" y="545840"/>
                </a:cubicBezTo>
                <a:cubicBezTo>
                  <a:pt x="5731289" y="577470"/>
                  <a:pt x="6220119" y="347432"/>
                  <a:pt x="6536421" y="338806"/>
                </a:cubicBezTo>
                <a:cubicBezTo>
                  <a:pt x="6852723" y="330180"/>
                  <a:pt x="7141708" y="492643"/>
                  <a:pt x="7373183" y="494081"/>
                </a:cubicBezTo>
                <a:cubicBezTo>
                  <a:pt x="7604659" y="495519"/>
                  <a:pt x="7820319" y="281296"/>
                  <a:pt x="7925274" y="347432"/>
                </a:cubicBezTo>
                <a:cubicBezTo>
                  <a:pt x="8030229" y="413568"/>
                  <a:pt x="8087738" y="721243"/>
                  <a:pt x="8002911" y="890896"/>
                </a:cubicBezTo>
                <a:cubicBezTo>
                  <a:pt x="7918085" y="1060549"/>
                  <a:pt x="7443632" y="1191383"/>
                  <a:pt x="7416315" y="1365349"/>
                </a:cubicBezTo>
                <a:cubicBezTo>
                  <a:pt x="7388998" y="1539315"/>
                  <a:pt x="7826070" y="1775104"/>
                  <a:pt x="7839010" y="1934693"/>
                </a:cubicBezTo>
                <a:cubicBezTo>
                  <a:pt x="7851950" y="2094282"/>
                  <a:pt x="7537085" y="2176232"/>
                  <a:pt x="7493953" y="2322881"/>
                </a:cubicBezTo>
                <a:cubicBezTo>
                  <a:pt x="7450821" y="2469530"/>
                  <a:pt x="7623349" y="2649247"/>
                  <a:pt x="7580217" y="2814587"/>
                </a:cubicBezTo>
                <a:cubicBezTo>
                  <a:pt x="7537085" y="2979927"/>
                  <a:pt x="7209282" y="3090632"/>
                  <a:pt x="7235161" y="3314919"/>
                </a:cubicBezTo>
                <a:cubicBezTo>
                  <a:pt x="7261040" y="3539206"/>
                  <a:pt x="7764248" y="3977716"/>
                  <a:pt x="7735493" y="4160308"/>
                </a:cubicBezTo>
                <a:cubicBezTo>
                  <a:pt x="7706738" y="4342900"/>
                  <a:pt x="7291232" y="4407599"/>
                  <a:pt x="7062632" y="4410474"/>
                </a:cubicBezTo>
                <a:cubicBezTo>
                  <a:pt x="6834032" y="4413349"/>
                  <a:pt x="6628436" y="4170371"/>
                  <a:pt x="6363893" y="4177560"/>
                </a:cubicBezTo>
                <a:cubicBezTo>
                  <a:pt x="6099350" y="4184749"/>
                  <a:pt x="5715474" y="4492425"/>
                  <a:pt x="5475372" y="4453606"/>
                </a:cubicBezTo>
                <a:cubicBezTo>
                  <a:pt x="5235270" y="4414787"/>
                  <a:pt x="5131753" y="3918768"/>
                  <a:pt x="4923281" y="3944647"/>
                </a:cubicBezTo>
                <a:cubicBezTo>
                  <a:pt x="4714809" y="3970526"/>
                  <a:pt x="4466081" y="4595941"/>
                  <a:pt x="4224542" y="4608881"/>
                </a:cubicBezTo>
                <a:cubicBezTo>
                  <a:pt x="3983003" y="4621821"/>
                  <a:pt x="3704082" y="4056791"/>
                  <a:pt x="3474044" y="4022285"/>
                </a:cubicBezTo>
                <a:cubicBezTo>
                  <a:pt x="3244006" y="3987779"/>
                  <a:pt x="3108858" y="4420537"/>
                  <a:pt x="2844315" y="4401847"/>
                </a:cubicBezTo>
                <a:cubicBezTo>
                  <a:pt x="2579772" y="4383157"/>
                  <a:pt x="2161390" y="3914455"/>
                  <a:pt x="1886783" y="3910142"/>
                </a:cubicBezTo>
                <a:cubicBezTo>
                  <a:pt x="1612176" y="3905829"/>
                  <a:pt x="1484217" y="4342900"/>
                  <a:pt x="1196670" y="4375968"/>
                </a:cubicBezTo>
                <a:cubicBezTo>
                  <a:pt x="909123" y="4409036"/>
                  <a:pt x="328277" y="4226443"/>
                  <a:pt x="161500" y="4108549"/>
                </a:cubicBezTo>
                <a:cubicBezTo>
                  <a:pt x="-5277" y="3990655"/>
                  <a:pt x="221885" y="3802311"/>
                  <a:pt x="196006" y="3668602"/>
                </a:cubicBezTo>
                <a:cubicBezTo>
                  <a:pt x="170127" y="3534893"/>
                  <a:pt x="-38345" y="3461568"/>
                  <a:pt x="6225" y="3306293"/>
                </a:cubicBezTo>
                <a:cubicBezTo>
                  <a:pt x="50795" y="3151018"/>
                  <a:pt x="434670" y="2922417"/>
                  <a:pt x="463425" y="2736949"/>
                </a:cubicBezTo>
                <a:cubicBezTo>
                  <a:pt x="492180" y="2551481"/>
                  <a:pt x="200319" y="2393330"/>
                  <a:pt x="178753" y="2193485"/>
                </a:cubicBezTo>
                <a:cubicBezTo>
                  <a:pt x="157187" y="1993640"/>
                  <a:pt x="270768" y="1729096"/>
                  <a:pt x="334028" y="1537877"/>
                </a:cubicBezTo>
                <a:cubicBezTo>
                  <a:pt x="397288" y="1346658"/>
                  <a:pt x="549689" y="1198572"/>
                  <a:pt x="558315" y="1046172"/>
                </a:cubicBezTo>
                <a:cubicBezTo>
                  <a:pt x="566941" y="893772"/>
                  <a:pt x="233387" y="814696"/>
                  <a:pt x="351281" y="640730"/>
                </a:cubicBezTo>
                <a:close/>
              </a:path>
            </a:pathLst>
          </a:custGeom>
          <a:noFill/>
          <a:ln w="28575">
            <a:solidFill>
              <a:srgbClr val="7B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7E4BCC-3704-49C9-9968-7A7695886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49" y="3299497"/>
            <a:ext cx="3817749" cy="2877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E645CA-30C3-4285-9262-BEBC4A729867}"/>
              </a:ext>
            </a:extLst>
          </p:cNvPr>
          <p:cNvSpPr txBox="1"/>
          <p:nvPr/>
        </p:nvSpPr>
        <p:spPr>
          <a:xfrm>
            <a:off x="4067980" y="1289886"/>
            <a:ext cx="5963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656548-8CBE-4ECF-BB50-40A132DBD0D1}"/>
              </a:ext>
            </a:extLst>
          </p:cNvPr>
          <p:cNvSpPr txBox="1"/>
          <p:nvPr/>
        </p:nvSpPr>
        <p:spPr>
          <a:xfrm>
            <a:off x="4596562" y="2493371"/>
            <a:ext cx="58904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Ngoài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xa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, </a:t>
            </a:r>
            <a:r>
              <a:rPr lang="en-US" sz="4000" dirty="0">
                <a:solidFill>
                  <a:prstClr val="black"/>
                </a:solidFill>
                <a:latin typeface="Arial-Rounded"/>
                <a:ea typeface="Arial-Rounded"/>
              </a:rPr>
              <a:t>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bơi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giỏi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nhờ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màng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vịt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4CEA0DB-BDE8-46E0-A225-F831C6D15D25}"/>
              </a:ext>
            </a:extLst>
          </p:cNvPr>
          <p:cNvSpPr/>
          <p:nvPr/>
        </p:nvSpPr>
        <p:spPr>
          <a:xfrm>
            <a:off x="2074096" y="994946"/>
            <a:ext cx="8043808" cy="4609099"/>
          </a:xfrm>
          <a:custGeom>
            <a:avLst/>
            <a:gdLst>
              <a:gd name="connsiteX0" fmla="*/ 351281 w 8043808"/>
              <a:gd name="connsiteY0" fmla="*/ 640730 h 4609099"/>
              <a:gd name="connsiteX1" fmla="*/ 1265681 w 8043808"/>
              <a:gd name="connsiteY1" fmla="*/ 2376 h 4609099"/>
              <a:gd name="connsiteX2" fmla="*/ 2921953 w 8043808"/>
              <a:gd name="connsiteY2" fmla="*/ 416443 h 4609099"/>
              <a:gd name="connsiteX3" fmla="*/ 3922617 w 8043808"/>
              <a:gd name="connsiteY3" fmla="*/ 218036 h 4609099"/>
              <a:gd name="connsiteX4" fmla="*/ 5000919 w 8043808"/>
              <a:gd name="connsiteY4" fmla="*/ 149025 h 4609099"/>
              <a:gd name="connsiteX5" fmla="*/ 5475372 w 8043808"/>
              <a:gd name="connsiteY5" fmla="*/ 545840 h 4609099"/>
              <a:gd name="connsiteX6" fmla="*/ 6536421 w 8043808"/>
              <a:gd name="connsiteY6" fmla="*/ 338806 h 4609099"/>
              <a:gd name="connsiteX7" fmla="*/ 7373183 w 8043808"/>
              <a:gd name="connsiteY7" fmla="*/ 494081 h 4609099"/>
              <a:gd name="connsiteX8" fmla="*/ 7925274 w 8043808"/>
              <a:gd name="connsiteY8" fmla="*/ 347432 h 4609099"/>
              <a:gd name="connsiteX9" fmla="*/ 8002911 w 8043808"/>
              <a:gd name="connsiteY9" fmla="*/ 890896 h 4609099"/>
              <a:gd name="connsiteX10" fmla="*/ 7416315 w 8043808"/>
              <a:gd name="connsiteY10" fmla="*/ 1365349 h 4609099"/>
              <a:gd name="connsiteX11" fmla="*/ 7839010 w 8043808"/>
              <a:gd name="connsiteY11" fmla="*/ 1934693 h 4609099"/>
              <a:gd name="connsiteX12" fmla="*/ 7493953 w 8043808"/>
              <a:gd name="connsiteY12" fmla="*/ 2322881 h 4609099"/>
              <a:gd name="connsiteX13" fmla="*/ 7580217 w 8043808"/>
              <a:gd name="connsiteY13" fmla="*/ 2814587 h 4609099"/>
              <a:gd name="connsiteX14" fmla="*/ 7235161 w 8043808"/>
              <a:gd name="connsiteY14" fmla="*/ 3314919 h 4609099"/>
              <a:gd name="connsiteX15" fmla="*/ 7735493 w 8043808"/>
              <a:gd name="connsiteY15" fmla="*/ 4160308 h 4609099"/>
              <a:gd name="connsiteX16" fmla="*/ 7062632 w 8043808"/>
              <a:gd name="connsiteY16" fmla="*/ 4410474 h 4609099"/>
              <a:gd name="connsiteX17" fmla="*/ 6363893 w 8043808"/>
              <a:gd name="connsiteY17" fmla="*/ 4177560 h 4609099"/>
              <a:gd name="connsiteX18" fmla="*/ 5475372 w 8043808"/>
              <a:gd name="connsiteY18" fmla="*/ 4453606 h 4609099"/>
              <a:gd name="connsiteX19" fmla="*/ 4923281 w 8043808"/>
              <a:gd name="connsiteY19" fmla="*/ 3944647 h 4609099"/>
              <a:gd name="connsiteX20" fmla="*/ 4224542 w 8043808"/>
              <a:gd name="connsiteY20" fmla="*/ 4608881 h 4609099"/>
              <a:gd name="connsiteX21" fmla="*/ 3474044 w 8043808"/>
              <a:gd name="connsiteY21" fmla="*/ 4022285 h 4609099"/>
              <a:gd name="connsiteX22" fmla="*/ 2844315 w 8043808"/>
              <a:gd name="connsiteY22" fmla="*/ 4401847 h 4609099"/>
              <a:gd name="connsiteX23" fmla="*/ 1886783 w 8043808"/>
              <a:gd name="connsiteY23" fmla="*/ 3910142 h 4609099"/>
              <a:gd name="connsiteX24" fmla="*/ 1196670 w 8043808"/>
              <a:gd name="connsiteY24" fmla="*/ 4375968 h 4609099"/>
              <a:gd name="connsiteX25" fmla="*/ 161500 w 8043808"/>
              <a:gd name="connsiteY25" fmla="*/ 4108549 h 4609099"/>
              <a:gd name="connsiteX26" fmla="*/ 196006 w 8043808"/>
              <a:gd name="connsiteY26" fmla="*/ 3668602 h 4609099"/>
              <a:gd name="connsiteX27" fmla="*/ 6225 w 8043808"/>
              <a:gd name="connsiteY27" fmla="*/ 3306293 h 4609099"/>
              <a:gd name="connsiteX28" fmla="*/ 463425 w 8043808"/>
              <a:gd name="connsiteY28" fmla="*/ 2736949 h 4609099"/>
              <a:gd name="connsiteX29" fmla="*/ 178753 w 8043808"/>
              <a:gd name="connsiteY29" fmla="*/ 2193485 h 4609099"/>
              <a:gd name="connsiteX30" fmla="*/ 334028 w 8043808"/>
              <a:gd name="connsiteY30" fmla="*/ 1537877 h 4609099"/>
              <a:gd name="connsiteX31" fmla="*/ 558315 w 8043808"/>
              <a:gd name="connsiteY31" fmla="*/ 1046172 h 4609099"/>
              <a:gd name="connsiteX32" fmla="*/ 351281 w 8043808"/>
              <a:gd name="connsiteY32" fmla="*/ 640730 h 460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808" h="4609099">
                <a:moveTo>
                  <a:pt x="351281" y="640730"/>
                </a:moveTo>
                <a:cubicBezTo>
                  <a:pt x="469175" y="466764"/>
                  <a:pt x="837236" y="39757"/>
                  <a:pt x="1265681" y="2376"/>
                </a:cubicBezTo>
                <a:cubicBezTo>
                  <a:pt x="1694126" y="-35005"/>
                  <a:pt x="2479130" y="380500"/>
                  <a:pt x="2921953" y="416443"/>
                </a:cubicBezTo>
                <a:cubicBezTo>
                  <a:pt x="3364776" y="452386"/>
                  <a:pt x="3576123" y="262606"/>
                  <a:pt x="3922617" y="218036"/>
                </a:cubicBezTo>
                <a:cubicBezTo>
                  <a:pt x="4269111" y="173466"/>
                  <a:pt x="4742127" y="94391"/>
                  <a:pt x="5000919" y="149025"/>
                </a:cubicBezTo>
                <a:cubicBezTo>
                  <a:pt x="5259711" y="203659"/>
                  <a:pt x="5219455" y="514210"/>
                  <a:pt x="5475372" y="545840"/>
                </a:cubicBezTo>
                <a:cubicBezTo>
                  <a:pt x="5731289" y="577470"/>
                  <a:pt x="6220119" y="347432"/>
                  <a:pt x="6536421" y="338806"/>
                </a:cubicBezTo>
                <a:cubicBezTo>
                  <a:pt x="6852723" y="330180"/>
                  <a:pt x="7141708" y="492643"/>
                  <a:pt x="7373183" y="494081"/>
                </a:cubicBezTo>
                <a:cubicBezTo>
                  <a:pt x="7604659" y="495519"/>
                  <a:pt x="7820319" y="281296"/>
                  <a:pt x="7925274" y="347432"/>
                </a:cubicBezTo>
                <a:cubicBezTo>
                  <a:pt x="8030229" y="413568"/>
                  <a:pt x="8087738" y="721243"/>
                  <a:pt x="8002911" y="890896"/>
                </a:cubicBezTo>
                <a:cubicBezTo>
                  <a:pt x="7918085" y="1060549"/>
                  <a:pt x="7443632" y="1191383"/>
                  <a:pt x="7416315" y="1365349"/>
                </a:cubicBezTo>
                <a:cubicBezTo>
                  <a:pt x="7388998" y="1539315"/>
                  <a:pt x="7826070" y="1775104"/>
                  <a:pt x="7839010" y="1934693"/>
                </a:cubicBezTo>
                <a:cubicBezTo>
                  <a:pt x="7851950" y="2094282"/>
                  <a:pt x="7537085" y="2176232"/>
                  <a:pt x="7493953" y="2322881"/>
                </a:cubicBezTo>
                <a:cubicBezTo>
                  <a:pt x="7450821" y="2469530"/>
                  <a:pt x="7623349" y="2649247"/>
                  <a:pt x="7580217" y="2814587"/>
                </a:cubicBezTo>
                <a:cubicBezTo>
                  <a:pt x="7537085" y="2979927"/>
                  <a:pt x="7209282" y="3090632"/>
                  <a:pt x="7235161" y="3314919"/>
                </a:cubicBezTo>
                <a:cubicBezTo>
                  <a:pt x="7261040" y="3539206"/>
                  <a:pt x="7764248" y="3977716"/>
                  <a:pt x="7735493" y="4160308"/>
                </a:cubicBezTo>
                <a:cubicBezTo>
                  <a:pt x="7706738" y="4342900"/>
                  <a:pt x="7291232" y="4407599"/>
                  <a:pt x="7062632" y="4410474"/>
                </a:cubicBezTo>
                <a:cubicBezTo>
                  <a:pt x="6834032" y="4413349"/>
                  <a:pt x="6628436" y="4170371"/>
                  <a:pt x="6363893" y="4177560"/>
                </a:cubicBezTo>
                <a:cubicBezTo>
                  <a:pt x="6099350" y="4184749"/>
                  <a:pt x="5715474" y="4492425"/>
                  <a:pt x="5475372" y="4453606"/>
                </a:cubicBezTo>
                <a:cubicBezTo>
                  <a:pt x="5235270" y="4414787"/>
                  <a:pt x="5131753" y="3918768"/>
                  <a:pt x="4923281" y="3944647"/>
                </a:cubicBezTo>
                <a:cubicBezTo>
                  <a:pt x="4714809" y="3970526"/>
                  <a:pt x="4466081" y="4595941"/>
                  <a:pt x="4224542" y="4608881"/>
                </a:cubicBezTo>
                <a:cubicBezTo>
                  <a:pt x="3983003" y="4621821"/>
                  <a:pt x="3704082" y="4056791"/>
                  <a:pt x="3474044" y="4022285"/>
                </a:cubicBezTo>
                <a:cubicBezTo>
                  <a:pt x="3244006" y="3987779"/>
                  <a:pt x="3108858" y="4420537"/>
                  <a:pt x="2844315" y="4401847"/>
                </a:cubicBezTo>
                <a:cubicBezTo>
                  <a:pt x="2579772" y="4383157"/>
                  <a:pt x="2161390" y="3914455"/>
                  <a:pt x="1886783" y="3910142"/>
                </a:cubicBezTo>
                <a:cubicBezTo>
                  <a:pt x="1612176" y="3905829"/>
                  <a:pt x="1484217" y="4342900"/>
                  <a:pt x="1196670" y="4375968"/>
                </a:cubicBezTo>
                <a:cubicBezTo>
                  <a:pt x="909123" y="4409036"/>
                  <a:pt x="328277" y="4226443"/>
                  <a:pt x="161500" y="4108549"/>
                </a:cubicBezTo>
                <a:cubicBezTo>
                  <a:pt x="-5277" y="3990655"/>
                  <a:pt x="221885" y="3802311"/>
                  <a:pt x="196006" y="3668602"/>
                </a:cubicBezTo>
                <a:cubicBezTo>
                  <a:pt x="170127" y="3534893"/>
                  <a:pt x="-38345" y="3461568"/>
                  <a:pt x="6225" y="3306293"/>
                </a:cubicBezTo>
                <a:cubicBezTo>
                  <a:pt x="50795" y="3151018"/>
                  <a:pt x="434670" y="2922417"/>
                  <a:pt x="463425" y="2736949"/>
                </a:cubicBezTo>
                <a:cubicBezTo>
                  <a:pt x="492180" y="2551481"/>
                  <a:pt x="200319" y="2393330"/>
                  <a:pt x="178753" y="2193485"/>
                </a:cubicBezTo>
                <a:cubicBezTo>
                  <a:pt x="157187" y="1993640"/>
                  <a:pt x="270768" y="1729096"/>
                  <a:pt x="334028" y="1537877"/>
                </a:cubicBezTo>
                <a:cubicBezTo>
                  <a:pt x="397288" y="1346658"/>
                  <a:pt x="549689" y="1198572"/>
                  <a:pt x="558315" y="1046172"/>
                </a:cubicBezTo>
                <a:cubicBezTo>
                  <a:pt x="566941" y="893772"/>
                  <a:pt x="233387" y="814696"/>
                  <a:pt x="351281" y="640730"/>
                </a:cubicBezTo>
                <a:close/>
              </a:path>
            </a:pathLst>
          </a:custGeom>
          <a:noFill/>
          <a:ln w="28575">
            <a:solidFill>
              <a:srgbClr val="7BC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645CA-30C3-4285-9262-BEBC4A729867}"/>
              </a:ext>
            </a:extLst>
          </p:cNvPr>
          <p:cNvSpPr txBox="1"/>
          <p:nvPr/>
        </p:nvSpPr>
        <p:spPr>
          <a:xfrm>
            <a:off x="2514600" y="172357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656548-8CBE-4ECF-BB50-40A132DBD0D1}"/>
              </a:ext>
            </a:extLst>
          </p:cNvPr>
          <p:cNvSpPr txBox="1"/>
          <p:nvPr/>
        </p:nvSpPr>
        <p:spPr>
          <a:xfrm>
            <a:off x="2876550" y="3224472"/>
            <a:ext cx="63341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Khi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trời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bão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bay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đàn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nơi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trú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466</Words>
  <Application>Microsoft Office PowerPoint</Application>
  <PresentationFormat>Widescreen</PresentationFormat>
  <Paragraphs>46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等线</vt:lpstr>
      <vt:lpstr>Fredoka One</vt:lpstr>
      <vt:lpstr>HP001 4 hàng</vt:lpstr>
      <vt:lpstr>inpin heiti</vt:lpstr>
      <vt:lpstr>Nunito</vt:lpstr>
      <vt:lpstr>华文琥珀</vt:lpstr>
      <vt:lpstr>Times New Roman</vt:lpstr>
      <vt:lpstr>字魂59号-创粗黑</vt:lpstr>
      <vt:lpstr>颜真卿颜体</vt:lpstr>
      <vt:lpstr>Office 主题</vt:lpstr>
      <vt:lpstr>3_Office 主题​​</vt:lpstr>
      <vt:lpstr>Office 主题​​</vt:lpstr>
      <vt:lpstr>Elementary School Weekly Planner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MyPC</cp:lastModifiedBy>
  <cp:revision>33</cp:revision>
  <dcterms:created xsi:type="dcterms:W3CDTF">2017-04-18T06:01:00Z</dcterms:created>
  <dcterms:modified xsi:type="dcterms:W3CDTF">2023-04-05T02:09:28Z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