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4" r:id="rId4"/>
    <p:sldMasterId id="2147483706" r:id="rId5"/>
  </p:sldMasterIdLst>
  <p:notesMasterIdLst>
    <p:notesMasterId r:id="rId34"/>
  </p:notesMasterIdLst>
  <p:sldIdLst>
    <p:sldId id="256" r:id="rId6"/>
    <p:sldId id="298" r:id="rId7"/>
    <p:sldId id="2007577130" r:id="rId8"/>
    <p:sldId id="2007577131" r:id="rId9"/>
    <p:sldId id="2007577134" r:id="rId10"/>
    <p:sldId id="272" r:id="rId11"/>
    <p:sldId id="2007577132" r:id="rId12"/>
    <p:sldId id="260" r:id="rId13"/>
    <p:sldId id="262" r:id="rId14"/>
    <p:sldId id="2007577133" r:id="rId15"/>
    <p:sldId id="258" r:id="rId16"/>
    <p:sldId id="299" r:id="rId17"/>
    <p:sldId id="334" r:id="rId18"/>
    <p:sldId id="2007577140" r:id="rId19"/>
    <p:sldId id="2007577120" r:id="rId20"/>
    <p:sldId id="2007577139" r:id="rId21"/>
    <p:sldId id="342" r:id="rId22"/>
    <p:sldId id="2007577138" r:id="rId23"/>
    <p:sldId id="2007577125" r:id="rId24"/>
    <p:sldId id="2007577137" r:id="rId25"/>
    <p:sldId id="346" r:id="rId26"/>
    <p:sldId id="265" r:id="rId27"/>
    <p:sldId id="351" r:id="rId28"/>
    <p:sldId id="2007577127" r:id="rId29"/>
    <p:sldId id="2007577128" r:id="rId30"/>
    <p:sldId id="257" r:id="rId31"/>
    <p:sldId id="261" r:id="rId32"/>
    <p:sldId id="282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99"/>
    <a:srgbClr val="1EAEAA"/>
    <a:srgbClr val="C5E5A1"/>
    <a:srgbClr val="EC9DAE"/>
    <a:srgbClr val="F5D1D9"/>
    <a:srgbClr val="74C3C6"/>
    <a:srgbClr val="A4ECE5"/>
    <a:srgbClr val="FF8C9F"/>
    <a:srgbClr val="EDD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9" autoAdjust="0"/>
    <p:restoredTop sz="94660"/>
  </p:normalViewPr>
  <p:slideViewPr>
    <p:cSldViewPr snapToGrid="0">
      <p:cViewPr varScale="1">
        <p:scale>
          <a:sx n="62" d="100"/>
          <a:sy n="62" d="100"/>
        </p:scale>
        <p:origin x="69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0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0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33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0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0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5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30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38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4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0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2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1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openxmlformats.org/officeDocument/2006/relationships/image" Target="../media/image14.png"/><Relationship Id="rId21" Type="http://schemas.microsoft.com/office/2007/relationships/hdphoto" Target="../media/hdphoto9.wdp"/><Relationship Id="rId7" Type="http://schemas.openxmlformats.org/officeDocument/2006/relationships/slide" Target="slide8.xml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6" Type="http://schemas.openxmlformats.org/officeDocument/2006/relationships/slide" Target="slide7.xml"/><Relationship Id="rId11" Type="http://schemas.microsoft.com/office/2007/relationships/hdphoto" Target="../media/hdphoto5.wdp"/><Relationship Id="rId24" Type="http://schemas.openxmlformats.org/officeDocument/2006/relationships/image" Target="../media/image22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5.png"/><Relationship Id="rId19" Type="http://schemas.microsoft.com/office/2007/relationships/hdphoto" Target="../media/hdphoto8.wdp"/><Relationship Id="rId4" Type="http://schemas.openxmlformats.org/officeDocument/2006/relationships/image" Target="../media/image11.png"/><Relationship Id="rId9" Type="http://schemas.openxmlformats.org/officeDocument/2006/relationships/slide" Target="slide10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81444" y="885064"/>
            <a:ext cx="50275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2: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Bảy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sắc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cầu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vồng</a:t>
            </a:r>
            <a:endParaRPr lang="en-US" altLang="zh-CN" sz="4400" b="1" dirty="0">
              <a:solidFill>
                <a:srgbClr val="FF8C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altLang="zh-CN" sz="28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</a:t>
            </a:r>
            <a:r>
              <a:rPr lang="en-US" altLang="zh-CN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viên</a:t>
            </a:r>
            <a:r>
              <a:rPr lang="en-US" altLang="zh-CN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…..</a:t>
            </a:r>
            <a:endParaRPr lang="zh-CN" altLang="en-US" sz="44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từng thấy cầu vông chưa? Cầu vồng xuất hiện ở đâu? Em có cảm nghĩ gì khi thấy cầu vồng?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4176337"/>
            <a:ext cx="670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thấy cầu vồng xuất hiện. Nơi  chân trời sau cơn mưa. Khi thấy cầu vồng thấy bảy màu sắc vô cùng đẹp mỗi mầu có sắc thái riêng.</a:t>
            </a:r>
          </a:p>
        </p:txBody>
      </p:sp>
    </p:spTree>
    <p:extLst>
      <p:ext uri="{BB962C8B-B14F-4D97-AF65-F5344CB8AC3E}">
        <p14:creationId xmlns:p14="http://schemas.microsoft.com/office/powerpoint/2010/main" val="20859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B955C00-DE74-471A-95CE-87BAB0CC4423}"/>
              </a:ext>
            </a:extLst>
          </p:cNvPr>
          <p:cNvSpPr/>
          <p:nvPr/>
        </p:nvSpPr>
        <p:spPr>
          <a:xfrm>
            <a:off x="4486833" y="674926"/>
            <a:ext cx="675319" cy="6979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4F800-8C19-4D06-A6DC-2F1C84AC55D4}"/>
              </a:ext>
            </a:extLst>
          </p:cNvPr>
          <p:cNvSpPr txBox="1"/>
          <p:nvPr/>
        </p:nvSpPr>
        <p:spPr>
          <a:xfrm>
            <a:off x="5427785" y="674926"/>
            <a:ext cx="288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đố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76EB9-0F52-4E92-BE68-1BCBF6608E6D}"/>
              </a:ext>
            </a:extLst>
          </p:cNvPr>
          <p:cNvSpPr txBox="1"/>
          <p:nvPr/>
        </p:nvSpPr>
        <p:spPr>
          <a:xfrm>
            <a:off x="2426678" y="1677161"/>
            <a:ext cx="7596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Cầu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xa</a:t>
            </a:r>
            <a:r>
              <a:rPr lang="en-US" sz="3600" dirty="0"/>
              <a:t> </a:t>
            </a:r>
            <a:r>
              <a:rPr lang="en-US" sz="3600" dirty="0" err="1"/>
              <a:t>tít</a:t>
            </a:r>
            <a:r>
              <a:rPr lang="en-US" sz="3600" dirty="0"/>
              <a:t> </a:t>
            </a:r>
            <a:r>
              <a:rPr lang="en-US" sz="3600" dirty="0" err="1"/>
              <a:t>chân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endParaRPr lang="en-US" sz="3600" dirty="0"/>
          </a:p>
          <a:p>
            <a:pPr algn="ctr"/>
            <a:r>
              <a:rPr lang="en-US" sz="3600" dirty="0" err="1"/>
              <a:t>Bảy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rực</a:t>
            </a:r>
            <a:r>
              <a:rPr lang="en-US" sz="3600" dirty="0"/>
              <a:t> </a:t>
            </a:r>
            <a:r>
              <a:rPr lang="en-US" sz="3600" dirty="0" err="1"/>
              <a:t>rỡ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qua?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B31355-5A9D-42A6-BC05-5D766390A275}"/>
              </a:ext>
            </a:extLst>
          </p:cNvPr>
          <p:cNvSpPr txBox="1"/>
          <p:nvPr/>
        </p:nvSpPr>
        <p:spPr>
          <a:xfrm>
            <a:off x="8131952" y="2779443"/>
            <a:ext cx="2719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Là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?)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9B14AF-C38B-4F56-88A6-89BD791CA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790" y="3903756"/>
            <a:ext cx="5108330" cy="25541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A4E284-35FA-48AD-9A06-0382279E9D63}"/>
              </a:ext>
            </a:extLst>
          </p:cNvPr>
          <p:cNvSpPr txBox="1"/>
          <p:nvPr/>
        </p:nvSpPr>
        <p:spPr>
          <a:xfrm>
            <a:off x="5234354" y="3211289"/>
            <a:ext cx="2897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</a:rPr>
              <a:t>Cầu</a:t>
            </a:r>
            <a:r>
              <a:rPr lang="en-US" sz="4000" dirty="0">
                <a:solidFill>
                  <a:schemeClr val="accent5"/>
                </a:solidFill>
              </a:rPr>
              <a:t> </a:t>
            </a:r>
            <a:r>
              <a:rPr lang="en-US" sz="4000" dirty="0" err="1">
                <a:solidFill>
                  <a:schemeClr val="accent5"/>
                </a:solidFill>
              </a:rPr>
              <a:t>vồng</a:t>
            </a:r>
            <a:endParaRPr lang="en-US" sz="40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2" name="Đọc_ Bảy sắc cầu vồng_HTS">
            <a:hlinkClick r:id="" action="ppaction://media"/>
            <a:extLst>
              <a:ext uri="{FF2B5EF4-FFF2-40B4-BE49-F238E27FC236}">
                <a16:creationId xmlns:a16="http://schemas.microsoft.com/office/drawing/2014/main" id="{07FEB22D-29E4-42B4-9CDE-5F2F8B283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43" y="5999938"/>
            <a:ext cx="788715" cy="78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altLang="zh-CN" sz="4400" kern="0" noProof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385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FD39B3-F840-408F-AB4A-8AB47EA1567C}"/>
              </a:ext>
            </a:extLst>
          </p:cNvPr>
          <p:cNvCxnSpPr>
            <a:cxnSpLocks/>
          </p:cNvCxnSpPr>
          <p:nvPr/>
        </p:nvCxnSpPr>
        <p:spPr>
          <a:xfrm flipH="1">
            <a:off x="5767752" y="133687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F2271E-182A-489F-86A9-58E65B2012A2}"/>
              </a:ext>
            </a:extLst>
          </p:cNvPr>
          <p:cNvCxnSpPr>
            <a:cxnSpLocks/>
          </p:cNvCxnSpPr>
          <p:nvPr/>
        </p:nvCxnSpPr>
        <p:spPr>
          <a:xfrm flipH="1">
            <a:off x="5578051" y="175608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F07E9E-CFD2-4C42-B463-5E069AAE81EF}"/>
              </a:ext>
            </a:extLst>
          </p:cNvPr>
          <p:cNvCxnSpPr>
            <a:cxnSpLocks/>
          </p:cNvCxnSpPr>
          <p:nvPr/>
        </p:nvCxnSpPr>
        <p:spPr>
          <a:xfrm flipH="1">
            <a:off x="6000081" y="224805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762A4E-B0F4-4303-A73B-E670372F9B41}"/>
              </a:ext>
            </a:extLst>
          </p:cNvPr>
          <p:cNvCxnSpPr>
            <a:cxnSpLocks/>
          </p:cNvCxnSpPr>
          <p:nvPr/>
        </p:nvCxnSpPr>
        <p:spPr>
          <a:xfrm flipH="1">
            <a:off x="5752062" y="279052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732F8E-AE2D-4524-851B-FE73C4D82F78}"/>
              </a:ext>
            </a:extLst>
          </p:cNvPr>
          <p:cNvCxnSpPr>
            <a:cxnSpLocks/>
          </p:cNvCxnSpPr>
          <p:nvPr/>
        </p:nvCxnSpPr>
        <p:spPr>
          <a:xfrm flipH="1">
            <a:off x="5918169" y="383881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F3A5D9-A1D1-4CDF-82A9-F97A0D5D48E3}"/>
              </a:ext>
            </a:extLst>
          </p:cNvPr>
          <p:cNvCxnSpPr>
            <a:cxnSpLocks/>
          </p:cNvCxnSpPr>
          <p:nvPr/>
        </p:nvCxnSpPr>
        <p:spPr>
          <a:xfrm flipH="1">
            <a:off x="5681798" y="431749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1B45BE-35CB-4E29-814D-F8C28A70F74A}"/>
              </a:ext>
            </a:extLst>
          </p:cNvPr>
          <p:cNvCxnSpPr>
            <a:cxnSpLocks/>
          </p:cNvCxnSpPr>
          <p:nvPr/>
        </p:nvCxnSpPr>
        <p:spPr>
          <a:xfrm flipH="1">
            <a:off x="5541270" y="479886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A9E8E3-A673-4E6B-B54C-8020EBE017D7}"/>
              </a:ext>
            </a:extLst>
          </p:cNvPr>
          <p:cNvCxnSpPr>
            <a:cxnSpLocks/>
          </p:cNvCxnSpPr>
          <p:nvPr/>
        </p:nvCxnSpPr>
        <p:spPr>
          <a:xfrm flipH="1">
            <a:off x="5132576" y="5146183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33A867-C9CC-4390-B326-0BDD04858F61}"/>
              </a:ext>
            </a:extLst>
          </p:cNvPr>
          <p:cNvCxnSpPr>
            <a:cxnSpLocks/>
          </p:cNvCxnSpPr>
          <p:nvPr/>
        </p:nvCxnSpPr>
        <p:spPr>
          <a:xfrm flipH="1">
            <a:off x="10423760" y="133638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29199FE-6E65-4015-BB81-B79CF40EF40D}"/>
              </a:ext>
            </a:extLst>
          </p:cNvPr>
          <p:cNvCxnSpPr>
            <a:cxnSpLocks/>
          </p:cNvCxnSpPr>
          <p:nvPr/>
        </p:nvCxnSpPr>
        <p:spPr>
          <a:xfrm flipH="1">
            <a:off x="10423760" y="186031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AE26DD-AEB1-4B87-ADC5-8E278328079F}"/>
              </a:ext>
            </a:extLst>
          </p:cNvPr>
          <p:cNvCxnSpPr>
            <a:cxnSpLocks/>
          </p:cNvCxnSpPr>
          <p:nvPr/>
        </p:nvCxnSpPr>
        <p:spPr>
          <a:xfrm flipH="1">
            <a:off x="9936267" y="2309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30D04A-1DDC-473F-BFFC-AC834CA82B3B}"/>
              </a:ext>
            </a:extLst>
          </p:cNvPr>
          <p:cNvCxnSpPr>
            <a:cxnSpLocks/>
          </p:cNvCxnSpPr>
          <p:nvPr/>
        </p:nvCxnSpPr>
        <p:spPr>
          <a:xfrm flipH="1">
            <a:off x="10006531" y="2815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EE8D2-1F0F-4F6D-A46E-4DA5D7EB09C1}"/>
              </a:ext>
            </a:extLst>
          </p:cNvPr>
          <p:cNvCxnSpPr>
            <a:cxnSpLocks/>
          </p:cNvCxnSpPr>
          <p:nvPr/>
        </p:nvCxnSpPr>
        <p:spPr>
          <a:xfrm flipH="1">
            <a:off x="10156092" y="3707209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C0A7C9-C2E1-447A-94FE-43B6AE503259}"/>
              </a:ext>
            </a:extLst>
          </p:cNvPr>
          <p:cNvCxnSpPr>
            <a:cxnSpLocks/>
          </p:cNvCxnSpPr>
          <p:nvPr/>
        </p:nvCxnSpPr>
        <p:spPr>
          <a:xfrm flipH="1">
            <a:off x="9711840" y="418970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22D61F-8833-4754-8A03-B54909178983}"/>
              </a:ext>
            </a:extLst>
          </p:cNvPr>
          <p:cNvCxnSpPr>
            <a:cxnSpLocks/>
          </p:cNvCxnSpPr>
          <p:nvPr/>
        </p:nvCxnSpPr>
        <p:spPr>
          <a:xfrm flipH="1">
            <a:off x="10152199" y="461511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364F33-EFCA-46BB-A8E0-790B3AFD630C}"/>
              </a:ext>
            </a:extLst>
          </p:cNvPr>
          <p:cNvCxnSpPr>
            <a:cxnSpLocks/>
          </p:cNvCxnSpPr>
          <p:nvPr/>
        </p:nvCxnSpPr>
        <p:spPr>
          <a:xfrm flipH="1">
            <a:off x="10239252" y="50975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5017A5-C175-43F1-982B-33A6B15C802B}"/>
              </a:ext>
            </a:extLst>
          </p:cNvPr>
          <p:cNvCxnSpPr>
            <a:cxnSpLocks/>
          </p:cNvCxnSpPr>
          <p:nvPr/>
        </p:nvCxnSpPr>
        <p:spPr>
          <a:xfrm flipH="1">
            <a:off x="10325857" y="5121078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774B36-36B6-4BBE-AE8C-D248137919C6}"/>
              </a:ext>
            </a:extLst>
          </p:cNvPr>
          <p:cNvCxnSpPr>
            <a:cxnSpLocks/>
          </p:cNvCxnSpPr>
          <p:nvPr/>
        </p:nvCxnSpPr>
        <p:spPr>
          <a:xfrm flipH="1">
            <a:off x="5826367" y="2798317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00CBB2-6E9D-4FAC-A9CF-A991F5A086D8}"/>
              </a:ext>
            </a:extLst>
          </p:cNvPr>
          <p:cNvCxnSpPr>
            <a:cxnSpLocks/>
          </p:cNvCxnSpPr>
          <p:nvPr/>
        </p:nvCxnSpPr>
        <p:spPr>
          <a:xfrm flipH="1">
            <a:off x="5225194" y="515673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3144CA-E654-488F-BA56-1E7E164AED4C}"/>
              </a:ext>
            </a:extLst>
          </p:cNvPr>
          <p:cNvCxnSpPr>
            <a:cxnSpLocks/>
          </p:cNvCxnSpPr>
          <p:nvPr/>
        </p:nvCxnSpPr>
        <p:spPr>
          <a:xfrm flipH="1">
            <a:off x="10098724" y="2834337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B06C40-3977-41F1-9902-2D6BD17F51F1}"/>
              </a:ext>
            </a:extLst>
          </p:cNvPr>
          <p:cNvSpPr/>
          <p:nvPr/>
        </p:nvSpPr>
        <p:spPr>
          <a:xfrm>
            <a:off x="2704243" y="313544"/>
            <a:ext cx="592193" cy="5539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D4317-ADDE-47EB-B4CB-F73B05AC35C0}"/>
              </a:ext>
            </a:extLst>
          </p:cNvPr>
          <p:cNvSpPr txBox="1"/>
          <p:nvPr/>
        </p:nvSpPr>
        <p:spPr>
          <a:xfrm>
            <a:off x="3000340" y="196313"/>
            <a:ext cx="689565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32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A59EBF-BADE-4403-BFEB-E512CE89608C}"/>
              </a:ext>
            </a:extLst>
          </p:cNvPr>
          <p:cNvSpPr/>
          <p:nvPr/>
        </p:nvSpPr>
        <p:spPr>
          <a:xfrm>
            <a:off x="2296006" y="1707898"/>
            <a:ext cx="2262010" cy="70857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ô</a:t>
            </a:r>
            <a:r>
              <a:rPr lang="en-US" sz="3600" kern="0" noProof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A5941C-65D8-4265-BA67-9EDD09C3CEDD}"/>
              </a:ext>
            </a:extLst>
          </p:cNvPr>
          <p:cNvSpPr/>
          <p:nvPr/>
        </p:nvSpPr>
        <p:spPr>
          <a:xfrm>
            <a:off x="7493723" y="1300485"/>
            <a:ext cx="2262009" cy="70963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-Rounded"/>
                <a:ea typeface="Arial-Rounded"/>
                <a:cs typeface="Arial-Rounded" pitchFamily="34" charset="0"/>
              </a:rPr>
              <a:t>ồng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47250C-8385-4FD3-9A54-4EA754034E14}"/>
              </a:ext>
            </a:extLst>
          </p:cNvPr>
          <p:cNvSpPr/>
          <p:nvPr/>
        </p:nvSpPr>
        <p:spPr>
          <a:xfrm>
            <a:off x="2375553" y="3314451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6B5B7-2E5E-407C-AE28-EDFC8646FD04}"/>
              </a:ext>
            </a:extLst>
          </p:cNvPr>
          <p:cNvSpPr/>
          <p:nvPr/>
        </p:nvSpPr>
        <p:spPr>
          <a:xfrm>
            <a:off x="7479944" y="2955515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bơi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59C9A7-5681-432F-B7F7-04826C707C80}"/>
              </a:ext>
            </a:extLst>
          </p:cNvPr>
          <p:cNvSpPr/>
          <p:nvPr/>
        </p:nvSpPr>
        <p:spPr>
          <a:xfrm>
            <a:off x="2404422" y="5035010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A53613-D68B-45FC-BC03-D5114E640CAE}"/>
              </a:ext>
            </a:extLst>
          </p:cNvPr>
          <p:cNvSpPr/>
          <p:nvPr/>
        </p:nvSpPr>
        <p:spPr>
          <a:xfrm>
            <a:off x="7498747" y="4644244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vừa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0C3EF1-0A8E-4BA1-B7BB-5E31F17A6FCD}"/>
              </a:ext>
            </a:extLst>
          </p:cNvPr>
          <p:cNvSpPr/>
          <p:nvPr/>
        </p:nvSpPr>
        <p:spPr>
          <a:xfrm>
            <a:off x="7479944" y="3737398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trời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ED4E87-5271-4922-B62D-5B51093E15D7}"/>
              </a:ext>
            </a:extLst>
          </p:cNvPr>
          <p:cNvCxnSpPr>
            <a:endCxn id="22" idx="2"/>
          </p:cNvCxnSpPr>
          <p:nvPr/>
        </p:nvCxnSpPr>
        <p:spPr>
          <a:xfrm flipV="1">
            <a:off x="4558016" y="1655303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965B72-420E-4DA0-BF31-E088173FE298}"/>
              </a:ext>
            </a:extLst>
          </p:cNvPr>
          <p:cNvCxnSpPr>
            <a:cxnSpLocks/>
          </p:cNvCxnSpPr>
          <p:nvPr/>
        </p:nvCxnSpPr>
        <p:spPr>
          <a:xfrm>
            <a:off x="4540411" y="2050056"/>
            <a:ext cx="2950797" cy="35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482E535-EE52-4A95-95C0-96F1D56CF9C6}"/>
              </a:ext>
            </a:extLst>
          </p:cNvPr>
          <p:cNvSpPr/>
          <p:nvPr/>
        </p:nvSpPr>
        <p:spPr>
          <a:xfrm>
            <a:off x="7493723" y="2100995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trông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74FB20-9590-4246-A150-81B5BBE1F779}"/>
              </a:ext>
            </a:extLst>
          </p:cNvPr>
          <p:cNvCxnSpPr/>
          <p:nvPr/>
        </p:nvCxnSpPr>
        <p:spPr>
          <a:xfrm flipV="1">
            <a:off x="4546752" y="3275044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F1C0F1-1A48-4D69-B27C-7D06AE55D271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529147" y="3669797"/>
            <a:ext cx="2950797" cy="422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C2D6668-BB78-4765-9FCB-9E7FAEAF954E}"/>
              </a:ext>
            </a:extLst>
          </p:cNvPr>
          <p:cNvSpPr/>
          <p:nvPr/>
        </p:nvSpPr>
        <p:spPr>
          <a:xfrm>
            <a:off x="7498747" y="5614993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mưa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4FC2E3-4327-4B3D-A7FB-DB1AD1F3E08D}"/>
              </a:ext>
            </a:extLst>
          </p:cNvPr>
          <p:cNvCxnSpPr/>
          <p:nvPr/>
        </p:nvCxnSpPr>
        <p:spPr>
          <a:xfrm flipV="1">
            <a:off x="4547950" y="4976452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3446896-AE5C-4D3C-B673-439F9620F09A}"/>
              </a:ext>
            </a:extLst>
          </p:cNvPr>
          <p:cNvCxnSpPr>
            <a:cxnSpLocks/>
          </p:cNvCxnSpPr>
          <p:nvPr/>
        </p:nvCxnSpPr>
        <p:spPr>
          <a:xfrm>
            <a:off x="4530345" y="5371205"/>
            <a:ext cx="2960863" cy="53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4" grpId="0" animBg="1"/>
      <p:bldP spid="27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35903" y="2509329"/>
            <a:ext cx="42283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thường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xuất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hiện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khi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mưa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nắng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 descr="Cầu vồng là gì? Xuất hiện khi nào? 7 sắc cầu vồng gồm những màu gì? - Học  Điện Tử">
            <a:extLst>
              <a:ext uri="{FF2B5EF4-FFF2-40B4-BE49-F238E27FC236}">
                <a16:creationId xmlns:a16="http://schemas.microsoft.com/office/drawing/2014/main" id="{85D94343-C6B8-4AE6-A0E0-1D209C48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96" y="1941903"/>
            <a:ext cx="4415204" cy="29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mấy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67745" y="1919715"/>
            <a:ext cx="5017813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77995" y="2259476"/>
            <a:ext cx="454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có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7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màu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B176-8902-40E6-92D0-0C92519CF9F4}"/>
              </a:ext>
            </a:extLst>
          </p:cNvPr>
          <p:cNvSpPr txBox="1"/>
          <p:nvPr/>
        </p:nvSpPr>
        <p:spPr>
          <a:xfrm>
            <a:off x="2140722" y="3133944"/>
            <a:ext cx="454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Đỏ</a:t>
            </a:r>
            <a:r>
              <a:rPr lang="en-US" sz="3200" dirty="0"/>
              <a:t>, cam, </a:t>
            </a:r>
            <a:r>
              <a:rPr lang="en-US" sz="3200" dirty="0" err="1"/>
              <a:t>vàng</a:t>
            </a:r>
            <a:r>
              <a:rPr lang="en-US" sz="3200" dirty="0"/>
              <a:t>, </a:t>
            </a:r>
            <a:r>
              <a:rPr lang="en-US" sz="3200" dirty="0" err="1"/>
              <a:t>lục</a:t>
            </a:r>
            <a:r>
              <a:rPr lang="en-US" sz="3200" dirty="0"/>
              <a:t>, lam, </a:t>
            </a:r>
            <a:r>
              <a:rPr lang="en-US" sz="3200" dirty="0" err="1"/>
              <a:t>chàm</a:t>
            </a:r>
            <a:r>
              <a:rPr lang="en-US" sz="3200" dirty="0"/>
              <a:t>, </a:t>
            </a:r>
            <a:r>
              <a:rPr lang="en-US" sz="3200" dirty="0" err="1"/>
              <a:t>tím</a:t>
            </a:r>
            <a:endParaRPr lang="en-US" sz="3200" dirty="0"/>
          </a:p>
        </p:txBody>
      </p:sp>
      <p:pic>
        <p:nvPicPr>
          <p:cNvPr id="3074" name="Picture 2" descr="CẦU VỒNG VÀ NHỮNG Ý NGHĨA LIÊN QUAN ĐẾN... ...">
            <a:extLst>
              <a:ext uri="{FF2B5EF4-FFF2-40B4-BE49-F238E27FC236}">
                <a16:creationId xmlns:a16="http://schemas.microsoft.com/office/drawing/2014/main" id="{71D2678E-1BD9-48E2-8A48-34A3F3FE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35" y="2027646"/>
            <a:ext cx="3953005" cy="27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001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thơ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tan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11638" y="2861793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42826" y="3201554"/>
            <a:ext cx="4544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4098" name="Picture 2" descr="1️⃣ Top 50 Hình nền cầu vồng Rainbow đẹp nhất thế giới ™ WikiLaptop.com">
            <a:extLst>
              <a:ext uri="{FF2B5EF4-FFF2-40B4-BE49-F238E27FC236}">
                <a16:creationId xmlns:a16="http://schemas.microsoft.com/office/drawing/2014/main" id="{7E13C8B1-269B-474A-862A-8B09315F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7618849" y="2983110"/>
            <a:ext cx="4127673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76400" y="1429587"/>
            <a:ext cx="9343292" cy="5208046"/>
            <a:chOff x="4233793" y="457201"/>
            <a:chExt cx="6690881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233793" y="457201"/>
              <a:ext cx="6690881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49" y="765762"/>
            <a:ext cx="2061034" cy="2061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BB816B-AACF-4A63-9688-1736026BEF0B}"/>
              </a:ext>
            </a:extLst>
          </p:cNvPr>
          <p:cNvSpPr/>
          <p:nvPr/>
        </p:nvSpPr>
        <p:spPr>
          <a:xfrm>
            <a:off x="2288946" y="296785"/>
            <a:ext cx="701506" cy="677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EA86-5723-4A56-9F20-435F99D92A11}"/>
              </a:ext>
            </a:extLst>
          </p:cNvPr>
          <p:cNvSpPr txBox="1"/>
          <p:nvPr/>
        </p:nvSpPr>
        <p:spPr>
          <a:xfrm>
            <a:off x="3025165" y="302894"/>
            <a:ext cx="7994527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7C605-CDD0-4391-AD2F-B55BBEB96C13}"/>
              </a:ext>
            </a:extLst>
          </p:cNvPr>
          <p:cNvSpPr/>
          <p:nvPr/>
        </p:nvSpPr>
        <p:spPr>
          <a:xfrm>
            <a:off x="1984513" y="1866971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6E838-6B8F-4635-A470-3D54B761F8B6}"/>
              </a:ext>
            </a:extLst>
          </p:cNvPr>
          <p:cNvSpPr/>
          <p:nvPr/>
        </p:nvSpPr>
        <p:spPr>
          <a:xfrm>
            <a:off x="1912947" y="4225640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5921C-7794-4932-B402-26E44A160CDC}"/>
              </a:ext>
            </a:extLst>
          </p:cNvPr>
          <p:cNvSpPr/>
          <p:nvPr/>
        </p:nvSpPr>
        <p:spPr>
          <a:xfrm>
            <a:off x="6426232" y="1880283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10C0F-630E-4E43-B2AD-330523FAC38C}"/>
              </a:ext>
            </a:extLst>
          </p:cNvPr>
          <p:cNvSpPr/>
          <p:nvPr/>
        </p:nvSpPr>
        <p:spPr>
          <a:xfrm>
            <a:off x="6426232" y="4185292"/>
            <a:ext cx="438662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2916748" y="539262"/>
            <a:ext cx="545780" cy="574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3391228" y="539262"/>
            <a:ext cx="5884024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F520F2-2100-44CE-82DA-4E68FD199661}"/>
              </a:ext>
            </a:extLst>
          </p:cNvPr>
          <p:cNvSpPr/>
          <p:nvPr/>
        </p:nvSpPr>
        <p:spPr>
          <a:xfrm>
            <a:off x="2049193" y="4074836"/>
            <a:ext cx="1258590" cy="12088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98F83-47F9-486E-A504-CACE1C63A441}"/>
              </a:ext>
            </a:extLst>
          </p:cNvPr>
          <p:cNvSpPr/>
          <p:nvPr/>
        </p:nvSpPr>
        <p:spPr>
          <a:xfrm>
            <a:off x="6777688" y="4074836"/>
            <a:ext cx="1258590" cy="120886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B5FF7D-4046-4E3A-902E-BF824B266EFC}"/>
              </a:ext>
            </a:extLst>
          </p:cNvPr>
          <p:cNvSpPr/>
          <p:nvPr/>
        </p:nvSpPr>
        <p:spPr>
          <a:xfrm>
            <a:off x="9156486" y="4074836"/>
            <a:ext cx="1258590" cy="1208868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35422B-DC44-4312-80CC-D668258DF5BC}"/>
              </a:ext>
            </a:extLst>
          </p:cNvPr>
          <p:cNvSpPr/>
          <p:nvPr/>
        </p:nvSpPr>
        <p:spPr>
          <a:xfrm>
            <a:off x="4462763" y="4074836"/>
            <a:ext cx="1258590" cy="12088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0ABA63-2C8F-44AC-AD60-9032716BC200}"/>
              </a:ext>
            </a:extLst>
          </p:cNvPr>
          <p:cNvSpPr/>
          <p:nvPr/>
        </p:nvSpPr>
        <p:spPr>
          <a:xfrm>
            <a:off x="3307783" y="2046672"/>
            <a:ext cx="1258590" cy="12088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4C9508-20EB-40FC-8B25-16C8907EF360}"/>
              </a:ext>
            </a:extLst>
          </p:cNvPr>
          <p:cNvSpPr/>
          <p:nvPr/>
        </p:nvSpPr>
        <p:spPr>
          <a:xfrm>
            <a:off x="5993651" y="2046672"/>
            <a:ext cx="1258590" cy="120886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0A4809-3A50-4B69-9348-54E0785AEF8B}"/>
              </a:ext>
            </a:extLst>
          </p:cNvPr>
          <p:cNvSpPr/>
          <p:nvPr/>
        </p:nvSpPr>
        <p:spPr>
          <a:xfrm>
            <a:off x="8770738" y="2071915"/>
            <a:ext cx="1258590" cy="12088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9D705-F2EF-4FE7-8C36-3A8912A95125}"/>
              </a:ext>
            </a:extLst>
          </p:cNvPr>
          <p:cNvSpPr txBox="1"/>
          <p:nvPr/>
        </p:nvSpPr>
        <p:spPr>
          <a:xfrm>
            <a:off x="3675441" y="3255540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A2EA2D-8F98-4DC1-954F-C6737CCA9BAC}"/>
              </a:ext>
            </a:extLst>
          </p:cNvPr>
          <p:cNvSpPr txBox="1"/>
          <p:nvPr/>
        </p:nvSpPr>
        <p:spPr>
          <a:xfrm>
            <a:off x="6333240" y="328078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72B50-DD35-4C76-99BB-91256C5293DB}"/>
              </a:ext>
            </a:extLst>
          </p:cNvPr>
          <p:cNvSpPr txBox="1"/>
          <p:nvPr/>
        </p:nvSpPr>
        <p:spPr>
          <a:xfrm>
            <a:off x="8991039" y="3239171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vàng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5E75D-728F-439F-AD4E-C2FD6A362CF2}"/>
              </a:ext>
            </a:extLst>
          </p:cNvPr>
          <p:cNvSpPr txBox="1"/>
          <p:nvPr/>
        </p:nvSpPr>
        <p:spPr>
          <a:xfrm>
            <a:off x="2208439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lục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96027-78E4-4F6E-8EAD-2E6D34B6C249}"/>
              </a:ext>
            </a:extLst>
          </p:cNvPr>
          <p:cNvSpPr txBox="1"/>
          <p:nvPr/>
        </p:nvSpPr>
        <p:spPr>
          <a:xfrm>
            <a:off x="4566373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41B42-0A01-458E-9F1E-CB465CFABACE}"/>
              </a:ext>
            </a:extLst>
          </p:cNvPr>
          <p:cNvSpPr txBox="1"/>
          <p:nvPr/>
        </p:nvSpPr>
        <p:spPr>
          <a:xfrm>
            <a:off x="6951974" y="5292927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chàm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C08C3E-FCF5-4759-8131-1122E9F1EE78}"/>
              </a:ext>
            </a:extLst>
          </p:cNvPr>
          <p:cNvSpPr txBox="1"/>
          <p:nvPr/>
        </p:nvSpPr>
        <p:spPr>
          <a:xfrm>
            <a:off x="9479141" y="525185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tím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18130" y="814726"/>
            <a:ext cx="3954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Tạm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zh-CN" altLang="en-US" sz="6000" b="1" dirty="0">
              <a:solidFill>
                <a:srgbClr val="EC9D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1" y="-26161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46" y="75442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05" y="38099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45" y="38099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5" y="2207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12" y="17704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27" y="-87865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10" y="-646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63" y="-49765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4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chim của biển cả</a:t>
            </a:r>
          </a:p>
        </p:txBody>
      </p:sp>
    </p:spTree>
    <p:extLst>
      <p:ext uri="{BB962C8B-B14F-4D97-AF65-F5344CB8AC3E}">
        <p14:creationId xmlns:p14="http://schemas.microsoft.com/office/powerpoint/2010/main" val="16866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loài chim của biển cả em biết thêm điều thú vị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thêm. Ngoài bay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 hải âu còn có thể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 rất giỏi</a:t>
            </a: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4839" y="5316582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</a:p>
        </p:txBody>
      </p:sp>
    </p:spTree>
    <p:extLst>
      <p:ext uri="{BB962C8B-B14F-4D97-AF65-F5344CB8AC3E}">
        <p14:creationId xmlns:p14="http://schemas.microsoft.com/office/powerpoint/2010/main" val="9493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1014</Words>
  <Application>Microsoft Office PowerPoint</Application>
  <PresentationFormat>Widescreen</PresentationFormat>
  <Paragraphs>199</Paragraphs>
  <Slides>28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等线</vt:lpstr>
      <vt:lpstr>等线 Light</vt:lpstr>
      <vt:lpstr>Arial</vt:lpstr>
      <vt:lpstr>Arial Rounded MT Bold</vt:lpstr>
      <vt:lpstr>Arial-Rounded</vt:lpstr>
      <vt:lpstr>Calibri</vt:lpstr>
      <vt:lpstr>Calibri Light</vt:lpstr>
      <vt:lpstr>Times New Roman</vt:lpstr>
      <vt:lpstr>汉仪帅线体简</vt:lpstr>
      <vt:lpstr>Office 主题</vt:lpstr>
      <vt:lpstr>1_Office Theme</vt:lpstr>
      <vt:lpstr>4_Office Theme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thao</cp:lastModifiedBy>
  <cp:revision>16</cp:revision>
  <dcterms:created xsi:type="dcterms:W3CDTF">2017-06-26T03:23:00Z</dcterms:created>
  <dcterms:modified xsi:type="dcterms:W3CDTF">2021-12-20T14:38:20Z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