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49"/>
  </p:notesMasterIdLst>
  <p:sldIdLst>
    <p:sldId id="256" r:id="rId2"/>
    <p:sldId id="334" r:id="rId3"/>
    <p:sldId id="282" r:id="rId4"/>
    <p:sldId id="259" r:id="rId5"/>
    <p:sldId id="260" r:id="rId6"/>
    <p:sldId id="299" r:id="rId7"/>
    <p:sldId id="283" r:id="rId8"/>
    <p:sldId id="284" r:id="rId9"/>
    <p:sldId id="336" r:id="rId10"/>
    <p:sldId id="313" r:id="rId11"/>
    <p:sldId id="314" r:id="rId12"/>
    <p:sldId id="315" r:id="rId13"/>
    <p:sldId id="316" r:id="rId14"/>
    <p:sldId id="263" r:id="rId15"/>
    <p:sldId id="317" r:id="rId16"/>
    <p:sldId id="318" r:id="rId17"/>
    <p:sldId id="319" r:id="rId18"/>
    <p:sldId id="321" r:id="rId19"/>
    <p:sldId id="320" r:id="rId20"/>
    <p:sldId id="323" r:id="rId21"/>
    <p:sldId id="322" r:id="rId22"/>
    <p:sldId id="265" r:id="rId23"/>
    <p:sldId id="291" r:id="rId24"/>
    <p:sldId id="338" r:id="rId25"/>
    <p:sldId id="326" r:id="rId26"/>
    <p:sldId id="327" r:id="rId27"/>
    <p:sldId id="328" r:id="rId28"/>
    <p:sldId id="329" r:id="rId29"/>
    <p:sldId id="330" r:id="rId30"/>
    <p:sldId id="331" r:id="rId31"/>
    <p:sldId id="332" r:id="rId32"/>
    <p:sldId id="333" r:id="rId33"/>
    <p:sldId id="268" r:id="rId34"/>
    <p:sldId id="297" r:id="rId35"/>
    <p:sldId id="301" r:id="rId36"/>
    <p:sldId id="270" r:id="rId37"/>
    <p:sldId id="271" r:id="rId38"/>
    <p:sldId id="272" r:id="rId39"/>
    <p:sldId id="273" r:id="rId40"/>
    <p:sldId id="302" r:id="rId41"/>
    <p:sldId id="274" r:id="rId42"/>
    <p:sldId id="324" r:id="rId43"/>
    <p:sldId id="275" r:id="rId44"/>
    <p:sldId id="325" r:id="rId45"/>
    <p:sldId id="277" r:id="rId46"/>
    <p:sldId id="294" r:id="rId47"/>
    <p:sldId id="279" r:id="rId48"/>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Default Section" id="{0845EED5-CF0B-418D-B5D5-ED52136E78BC}">
          <p14:sldIdLst>
            <p14:sldId id="256"/>
          </p14:sldIdLst>
        </p14:section>
        <p14:section name="TIẾT 1" id="{5AA86B21-5C93-444F-9EBE-693234ED5474}">
          <p14:sldIdLst>
            <p14:sldId id="334"/>
            <p14:sldId id="282"/>
            <p14:sldId id="259"/>
            <p14:sldId id="260"/>
            <p14:sldId id="299"/>
            <p14:sldId id="283"/>
            <p14:sldId id="284"/>
            <p14:sldId id="336"/>
            <p14:sldId id="313"/>
            <p14:sldId id="314"/>
            <p14:sldId id="315"/>
            <p14:sldId id="316"/>
          </p14:sldIdLst>
        </p14:section>
        <p14:section name="TIẾT 2" id="{1292027C-0EA0-44E2-98DC-86B94BD8DE48}">
          <p14:sldIdLst>
            <p14:sldId id="263"/>
            <p14:sldId id="317"/>
            <p14:sldId id="318"/>
            <p14:sldId id="319"/>
            <p14:sldId id="321"/>
            <p14:sldId id="320"/>
            <p14:sldId id="323"/>
            <p14:sldId id="322"/>
            <p14:sldId id="265"/>
            <p14:sldId id="291"/>
            <p14:sldId id="338"/>
          </p14:sldIdLst>
        </p14:section>
        <p14:section name="TIẾT 3" id="{65595C27-BC07-4CF7-BD6D-B3204E470772}">
          <p14:sldIdLst>
            <p14:sldId id="326"/>
            <p14:sldId id="327"/>
            <p14:sldId id="328"/>
            <p14:sldId id="329"/>
            <p14:sldId id="330"/>
            <p14:sldId id="331"/>
            <p14:sldId id="332"/>
            <p14:sldId id="333"/>
            <p14:sldId id="268"/>
            <p14:sldId id="297"/>
            <p14:sldId id="301"/>
            <p14:sldId id="270"/>
            <p14:sldId id="271"/>
          </p14:sldIdLst>
        </p14:section>
        <p14:section name="TIẾT 4" id="{1DFC1F15-786B-4C17-9626-58A94D095A9B}">
          <p14:sldIdLst>
            <p14:sldId id="272"/>
            <p14:sldId id="273"/>
            <p14:sldId id="302"/>
            <p14:sldId id="274"/>
            <p14:sldId id="324"/>
            <p14:sldId id="275"/>
            <p14:sldId id="325"/>
            <p14:sldId id="277"/>
            <p14:sldId id="294"/>
            <p14:sldId id="279"/>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7" roundtripDataSignature="AMtx7mhzYBDgZ+VawR1TAuVYrCP+2rCdR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0EB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90" d="100"/>
          <a:sy n="90" d="100"/>
        </p:scale>
        <p:origin x="816" y="10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57"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12452718"/>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 name="Google Shape;113;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更多模板请关注：https://haosc.taobao.com</a:t>
            </a:r>
            <a:endParaRPr/>
          </a:p>
        </p:txBody>
      </p:sp>
      <p:sp>
        <p:nvSpPr>
          <p:cNvPr id="114" name="Google Shape;114;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8" name="Google Shape;238;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913744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8" name="Google Shape;238;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076274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8" name="Google Shape;238;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805940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8" name="Google Shape;238;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025002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8" name="Google Shape;238;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700752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8" name="Google Shape;238;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624096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9" name="Google Shape;309;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0" name="Google Shape;310;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7" name="Google Shape;367;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8" name="Google Shape;368;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33</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0" name="Google Shape;420;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1" name="Google Shape;421;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36</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3" name="Google Shape;463;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9" name="Google Shape;189;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0" name="Google Shape;190;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extLst>
      <p:ext uri="{BB962C8B-B14F-4D97-AF65-F5344CB8AC3E}">
        <p14:creationId xmlns:p14="http://schemas.microsoft.com/office/powerpoint/2010/main" val="32753845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9" name="Google Shape;469;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0" name="Google Shape;470;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38</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2" name="Google Shape;512;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1" name="Google Shape;521;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6" name="Google Shape;526;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7" name="Google Shape;527;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9" name="Google Shape;569;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177207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Google Shape;580;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1" name="Google Shape;581;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2" name="Google Shape;582;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Google Shape;631;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2" name="Google Shape;632;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3" name="Google Shape;633;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47</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9" name="Google Shape;189;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0" name="Google Shape;190;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32" name="Google Shape;23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8" name="Google Shape;238;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8" name="Google Shape;238;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821149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8" name="Google Shape;238;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827345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8" name="Google Shape;258;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9" name="Google Shape;259;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8" name="Google Shape;238;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895240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标题幻灯片" type="title">
  <p:cSld name="TITLE">
    <p:spTree>
      <p:nvGrpSpPr>
        <p:cNvPr id="1" name="Shape 15"/>
        <p:cNvGrpSpPr/>
        <p:nvPr/>
      </p:nvGrpSpPr>
      <p:grpSpPr>
        <a:xfrm>
          <a:off x="0" y="0"/>
          <a:ext cx="0" cy="0"/>
          <a:chOff x="0" y="0"/>
          <a:chExt cx="0" cy="0"/>
        </a:xfrm>
      </p:grpSpPr>
      <p:sp>
        <p:nvSpPr>
          <p:cNvPr id="16" name="Google Shape;16;p26"/>
          <p:cNvSpPr txBox="1">
            <a:spLocks noGrp="1"/>
          </p:cNvSpPr>
          <p:nvPr>
            <p:ph type="ctrTitle"/>
          </p:nvPr>
        </p:nvSpPr>
        <p:spPr>
          <a:xfrm>
            <a:off x="1143000" y="841772"/>
            <a:ext cx="6858000" cy="1790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500"/>
              <a:buFont typeface="Arial"/>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6"/>
          <p:cNvSpPr txBox="1">
            <a:spLocks noGrp="1"/>
          </p:cNvSpPr>
          <p:nvPr>
            <p:ph type="subTitle" idx="1"/>
          </p:nvPr>
        </p:nvSpPr>
        <p:spPr>
          <a:xfrm>
            <a:off x="1143000" y="2701528"/>
            <a:ext cx="6858000" cy="124182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750"/>
              </a:spcBef>
              <a:spcAft>
                <a:spcPts val="0"/>
              </a:spcAft>
              <a:buClr>
                <a:schemeClr val="dk1"/>
              </a:buClr>
              <a:buSzPts val="1800"/>
              <a:buNone/>
              <a:defRPr sz="1800"/>
            </a:lvl1pPr>
            <a:lvl2pPr lvl="1" algn="ctr">
              <a:lnSpc>
                <a:spcPct val="90000"/>
              </a:lnSpc>
              <a:spcBef>
                <a:spcPts val="375"/>
              </a:spcBef>
              <a:spcAft>
                <a:spcPts val="0"/>
              </a:spcAft>
              <a:buClr>
                <a:schemeClr val="dk1"/>
              </a:buClr>
              <a:buSzPts val="1500"/>
              <a:buNone/>
              <a:defRPr sz="1500"/>
            </a:lvl2pPr>
            <a:lvl3pPr lvl="2" algn="ctr">
              <a:lnSpc>
                <a:spcPct val="90000"/>
              </a:lnSpc>
              <a:spcBef>
                <a:spcPts val="375"/>
              </a:spcBef>
              <a:spcAft>
                <a:spcPts val="0"/>
              </a:spcAft>
              <a:buClr>
                <a:schemeClr val="dk1"/>
              </a:buClr>
              <a:buSzPts val="1350"/>
              <a:buNone/>
              <a:defRPr sz="1350"/>
            </a:lvl3pPr>
            <a:lvl4pPr lvl="3" algn="ctr">
              <a:lnSpc>
                <a:spcPct val="90000"/>
              </a:lnSpc>
              <a:spcBef>
                <a:spcPts val="375"/>
              </a:spcBef>
              <a:spcAft>
                <a:spcPts val="0"/>
              </a:spcAft>
              <a:buClr>
                <a:schemeClr val="dk1"/>
              </a:buClr>
              <a:buSzPts val="1200"/>
              <a:buNone/>
              <a:defRPr sz="1200"/>
            </a:lvl4pPr>
            <a:lvl5pPr lvl="4" algn="ctr">
              <a:lnSpc>
                <a:spcPct val="90000"/>
              </a:lnSpc>
              <a:spcBef>
                <a:spcPts val="375"/>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sp>
        <p:nvSpPr>
          <p:cNvPr id="18" name="Google Shape;18;p26"/>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6"/>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6"/>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图片与标题" type="picTx">
  <p:cSld name="PICTURE_WITH_CAPTION_TEXT">
    <p:spTree>
      <p:nvGrpSpPr>
        <p:cNvPr id="1" name="Shape 92"/>
        <p:cNvGrpSpPr/>
        <p:nvPr/>
      </p:nvGrpSpPr>
      <p:grpSpPr>
        <a:xfrm>
          <a:off x="0" y="0"/>
          <a:ext cx="0" cy="0"/>
          <a:chOff x="0" y="0"/>
          <a:chExt cx="0" cy="0"/>
        </a:xfrm>
      </p:grpSpPr>
      <p:sp>
        <p:nvSpPr>
          <p:cNvPr id="93" name="Google Shape;93;p36"/>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00"/>
              <a:buFont typeface="Arial"/>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4" name="Google Shape;94;p36"/>
          <p:cNvSpPr>
            <a:spLocks noGrp="1"/>
          </p:cNvSpPr>
          <p:nvPr>
            <p:ph type="pic" idx="2"/>
          </p:nvPr>
        </p:nvSpPr>
        <p:spPr>
          <a:xfrm>
            <a:off x="3887391" y="740569"/>
            <a:ext cx="4629150" cy="3655219"/>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75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R="0" lvl="1" algn="l" rtl="0">
              <a:lnSpc>
                <a:spcPct val="90000"/>
              </a:lnSpc>
              <a:spcBef>
                <a:spcPts val="375"/>
              </a:spcBef>
              <a:spcAft>
                <a:spcPts val="0"/>
              </a:spcAft>
              <a:buClr>
                <a:schemeClr val="dk1"/>
              </a:buClr>
              <a:buSzPts val="2100"/>
              <a:buFont typeface="Arial"/>
              <a:buNone/>
              <a:defRPr sz="2100" b="0" i="0" u="none" strike="noStrike" cap="none">
                <a:solidFill>
                  <a:schemeClr val="dk1"/>
                </a:solidFill>
                <a:latin typeface="Arial"/>
                <a:ea typeface="Arial"/>
                <a:cs typeface="Arial"/>
                <a:sym typeface="Arial"/>
              </a:defRPr>
            </a:lvl2pPr>
            <a:lvl3pPr marR="0" lvl="2" algn="l" rtl="0">
              <a:lnSpc>
                <a:spcPct val="90000"/>
              </a:lnSpc>
              <a:spcBef>
                <a:spcPts val="375"/>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4pPr>
            <a:lvl5pPr marR="0" lvl="4"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5pPr>
            <a:lvl6pPr marR="0" lvl="5"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6pPr>
            <a:lvl7pPr marR="0" lvl="6"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7pPr>
            <a:lvl8pPr marR="0" lvl="7"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8pPr>
            <a:lvl9pPr marR="0" lvl="8"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9pPr>
          </a:lstStyle>
          <a:p>
            <a:endParaRPr/>
          </a:p>
        </p:txBody>
      </p:sp>
      <p:sp>
        <p:nvSpPr>
          <p:cNvPr id="95" name="Google Shape;95;p36"/>
          <p:cNvSpPr txBox="1">
            <a:spLocks noGrp="1"/>
          </p:cNvSpPr>
          <p:nvPr>
            <p:ph type="body" idx="1"/>
          </p:nvPr>
        </p:nvSpPr>
        <p:spPr>
          <a:xfrm>
            <a:off x="629841" y="1543050"/>
            <a:ext cx="2949178" cy="285869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96" name="Google Shape;96;p36"/>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 name="Google Shape;97;p36"/>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 name="Google Shape;98;p36"/>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标题和竖排文字" type="vertTx">
  <p:cSld name="VERTICAL_TEXT">
    <p:spTree>
      <p:nvGrpSpPr>
        <p:cNvPr id="1" name="Shape 99"/>
        <p:cNvGrpSpPr/>
        <p:nvPr/>
      </p:nvGrpSpPr>
      <p:grpSpPr>
        <a:xfrm>
          <a:off x="0" y="0"/>
          <a:ext cx="0" cy="0"/>
          <a:chOff x="0" y="0"/>
          <a:chExt cx="0" cy="0"/>
        </a:xfrm>
      </p:grpSpPr>
      <p:sp>
        <p:nvSpPr>
          <p:cNvPr id="100" name="Google Shape;100;p37"/>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1" name="Google Shape;101;p37"/>
          <p:cNvSpPr txBox="1">
            <a:spLocks noGrp="1"/>
          </p:cNvSpPr>
          <p:nvPr>
            <p:ph type="body" idx="1"/>
          </p:nvPr>
        </p:nvSpPr>
        <p:spPr>
          <a:xfrm rot="5400000">
            <a:off x="2940248" y="-942379"/>
            <a:ext cx="3263504" cy="78867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02" name="Google Shape;102;p37"/>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 name="Google Shape;103;p37"/>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37"/>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垂直排列标题与&#10;文本" type="vertTitleAndTx">
  <p:cSld name="VERTICAL_TITLE_AND_VERTICAL_TEXT">
    <p:spTree>
      <p:nvGrpSpPr>
        <p:cNvPr id="1" name="Shape 105"/>
        <p:cNvGrpSpPr/>
        <p:nvPr/>
      </p:nvGrpSpPr>
      <p:grpSpPr>
        <a:xfrm>
          <a:off x="0" y="0"/>
          <a:ext cx="0" cy="0"/>
          <a:chOff x="0" y="0"/>
          <a:chExt cx="0" cy="0"/>
        </a:xfrm>
      </p:grpSpPr>
      <p:sp>
        <p:nvSpPr>
          <p:cNvPr id="106" name="Google Shape;106;p38"/>
          <p:cNvSpPr txBox="1">
            <a:spLocks noGrp="1"/>
          </p:cNvSpPr>
          <p:nvPr>
            <p:ph type="title"/>
          </p:nvPr>
        </p:nvSpPr>
        <p:spPr>
          <a:xfrm rot="5400000">
            <a:off x="5350073" y="1467446"/>
            <a:ext cx="4358879" cy="1971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7" name="Google Shape;107;p38"/>
          <p:cNvSpPr txBox="1">
            <a:spLocks noGrp="1"/>
          </p:cNvSpPr>
          <p:nvPr>
            <p:ph type="body" idx="1"/>
          </p:nvPr>
        </p:nvSpPr>
        <p:spPr>
          <a:xfrm rot="5400000">
            <a:off x="1349573" y="-447079"/>
            <a:ext cx="4358879" cy="58007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08" name="Google Shape;108;p38"/>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 name="Google Shape;109;p38"/>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 name="Google Shape;110;p38"/>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空白" type="blank">
  <p:cSld name="BLANK">
    <p:spTree>
      <p:nvGrpSpPr>
        <p:cNvPr id="1" name="Shape 21"/>
        <p:cNvGrpSpPr/>
        <p:nvPr/>
      </p:nvGrpSpPr>
      <p:grpSpPr>
        <a:xfrm>
          <a:off x="0" y="0"/>
          <a:ext cx="0" cy="0"/>
          <a:chOff x="0" y="0"/>
          <a:chExt cx="0" cy="0"/>
        </a:xfrm>
      </p:grpSpPr>
      <p:sp>
        <p:nvSpPr>
          <p:cNvPr id="22" name="Google Shape;22;p27"/>
          <p:cNvSpPr/>
          <p:nvPr/>
        </p:nvSpPr>
        <p:spPr>
          <a:xfrm>
            <a:off x="0" y="1612232"/>
            <a:ext cx="9144000" cy="353126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pic>
        <p:nvPicPr>
          <p:cNvPr id="23" name="Google Shape;23;p27"/>
          <p:cNvPicPr preferRelativeResize="0"/>
          <p:nvPr/>
        </p:nvPicPr>
        <p:blipFill rotWithShape="1">
          <a:blip r:embed="rId2">
            <a:alphaModFix/>
          </a:blip>
          <a:srcRect l="136" t="73054" r="17724" b="-1"/>
          <a:stretch/>
        </p:blipFill>
        <p:spPr>
          <a:xfrm>
            <a:off x="0" y="0"/>
            <a:ext cx="9144000" cy="1852858"/>
          </a:xfrm>
          <a:prstGeom prst="rect">
            <a:avLst/>
          </a:prstGeom>
          <a:noFill/>
          <a:ln>
            <a:noFill/>
          </a:ln>
        </p:spPr>
      </p:pic>
      <p:sp>
        <p:nvSpPr>
          <p:cNvPr id="24" name="Google Shape;24;p27"/>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7"/>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7"/>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27" name="Google Shape;27;p27"/>
          <p:cNvPicPr preferRelativeResize="0"/>
          <p:nvPr/>
        </p:nvPicPr>
        <p:blipFill rotWithShape="1">
          <a:blip r:embed="rId3">
            <a:alphaModFix/>
          </a:blip>
          <a:srcRect l="30888" t="27748" r="21866"/>
          <a:stretch/>
        </p:blipFill>
        <p:spPr>
          <a:xfrm>
            <a:off x="6598507" y="-24714"/>
            <a:ext cx="2545493" cy="2463792"/>
          </a:xfrm>
          <a:prstGeom prst="rect">
            <a:avLst/>
          </a:prstGeom>
          <a:noFill/>
          <a:ln>
            <a:noFill/>
          </a:ln>
        </p:spPr>
      </p:pic>
      <p:pic>
        <p:nvPicPr>
          <p:cNvPr id="28" name="Google Shape;28;p27"/>
          <p:cNvPicPr preferRelativeResize="0"/>
          <p:nvPr/>
        </p:nvPicPr>
        <p:blipFill rotWithShape="1">
          <a:blip r:embed="rId4">
            <a:alphaModFix/>
          </a:blip>
          <a:srcRect/>
          <a:stretch/>
        </p:blipFill>
        <p:spPr>
          <a:xfrm>
            <a:off x="-1" y="3392537"/>
            <a:ext cx="9613558" cy="1508031"/>
          </a:xfrm>
          <a:prstGeom prst="rect">
            <a:avLst/>
          </a:prstGeom>
          <a:noFill/>
          <a:ln>
            <a:noFill/>
          </a:ln>
        </p:spPr>
      </p:pic>
      <p:pic>
        <p:nvPicPr>
          <p:cNvPr id="29" name="Google Shape;29;p27"/>
          <p:cNvPicPr preferRelativeResize="0"/>
          <p:nvPr/>
        </p:nvPicPr>
        <p:blipFill rotWithShape="1">
          <a:blip r:embed="rId5">
            <a:alphaModFix/>
          </a:blip>
          <a:srcRect l="1" r="152"/>
          <a:stretch/>
        </p:blipFill>
        <p:spPr>
          <a:xfrm>
            <a:off x="-12107" y="3505218"/>
            <a:ext cx="9130145" cy="1215615"/>
          </a:xfrm>
          <a:prstGeom prst="rect">
            <a:avLst/>
          </a:prstGeom>
          <a:noFill/>
          <a:ln>
            <a:noFill/>
          </a:ln>
        </p:spPr>
      </p:pic>
      <p:pic>
        <p:nvPicPr>
          <p:cNvPr id="30" name="Google Shape;30;p27"/>
          <p:cNvPicPr preferRelativeResize="0"/>
          <p:nvPr/>
        </p:nvPicPr>
        <p:blipFill rotWithShape="1">
          <a:blip r:embed="rId6">
            <a:alphaModFix/>
          </a:blip>
          <a:srcRect/>
          <a:stretch/>
        </p:blipFill>
        <p:spPr>
          <a:xfrm>
            <a:off x="0" y="3904583"/>
            <a:ext cx="9144000" cy="1238917"/>
          </a:xfrm>
          <a:prstGeom prst="rect">
            <a:avLst/>
          </a:prstGeom>
          <a:noFill/>
          <a:ln>
            <a:noFill/>
          </a:ln>
        </p:spPr>
      </p:pic>
      <p:pic>
        <p:nvPicPr>
          <p:cNvPr id="31" name="Google Shape;31;p27"/>
          <p:cNvPicPr preferRelativeResize="0"/>
          <p:nvPr/>
        </p:nvPicPr>
        <p:blipFill rotWithShape="1">
          <a:blip r:embed="rId7">
            <a:alphaModFix/>
          </a:blip>
          <a:srcRect r="45910"/>
          <a:stretch/>
        </p:blipFill>
        <p:spPr>
          <a:xfrm>
            <a:off x="8460597" y="3435861"/>
            <a:ext cx="618427" cy="959575"/>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空白">
  <p:cSld name="空白">
    <p:spTree>
      <p:nvGrpSpPr>
        <p:cNvPr id="1" name="Shape 32"/>
        <p:cNvGrpSpPr/>
        <p:nvPr/>
      </p:nvGrpSpPr>
      <p:grpSpPr>
        <a:xfrm>
          <a:off x="0" y="0"/>
          <a:ext cx="0" cy="0"/>
          <a:chOff x="0" y="0"/>
          <a:chExt cx="0" cy="0"/>
        </a:xfrm>
      </p:grpSpPr>
      <p:sp>
        <p:nvSpPr>
          <p:cNvPr id="33" name="Google Shape;33;p28"/>
          <p:cNvSpPr/>
          <p:nvPr/>
        </p:nvSpPr>
        <p:spPr>
          <a:xfrm>
            <a:off x="0" y="1612232"/>
            <a:ext cx="9144000" cy="353126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pic>
        <p:nvPicPr>
          <p:cNvPr id="34" name="Google Shape;34;p28"/>
          <p:cNvPicPr preferRelativeResize="0"/>
          <p:nvPr/>
        </p:nvPicPr>
        <p:blipFill rotWithShape="1">
          <a:blip r:embed="rId2">
            <a:alphaModFix/>
          </a:blip>
          <a:srcRect l="136" t="73054" r="17724" b="-1"/>
          <a:stretch/>
        </p:blipFill>
        <p:spPr>
          <a:xfrm>
            <a:off x="0" y="0"/>
            <a:ext cx="9144000" cy="1852858"/>
          </a:xfrm>
          <a:prstGeom prst="rect">
            <a:avLst/>
          </a:prstGeom>
          <a:noFill/>
          <a:ln>
            <a:noFill/>
          </a:ln>
        </p:spPr>
      </p:pic>
      <p:pic>
        <p:nvPicPr>
          <p:cNvPr id="35" name="Google Shape;35;p28"/>
          <p:cNvPicPr preferRelativeResize="0"/>
          <p:nvPr/>
        </p:nvPicPr>
        <p:blipFill rotWithShape="1">
          <a:blip r:embed="rId3">
            <a:alphaModFix/>
          </a:blip>
          <a:srcRect l="30888" t="27748" r="21866"/>
          <a:stretch/>
        </p:blipFill>
        <p:spPr>
          <a:xfrm>
            <a:off x="6598507" y="-24714"/>
            <a:ext cx="2545493" cy="2463792"/>
          </a:xfrm>
          <a:prstGeom prst="rect">
            <a:avLst/>
          </a:prstGeom>
          <a:noFill/>
          <a:ln>
            <a:noFill/>
          </a:ln>
        </p:spPr>
      </p:pic>
      <p:pic>
        <p:nvPicPr>
          <p:cNvPr id="36" name="Google Shape;36;p28"/>
          <p:cNvPicPr preferRelativeResize="0"/>
          <p:nvPr/>
        </p:nvPicPr>
        <p:blipFill rotWithShape="1">
          <a:blip r:embed="rId4">
            <a:alphaModFix/>
          </a:blip>
          <a:srcRect b="43227"/>
          <a:stretch/>
        </p:blipFill>
        <p:spPr>
          <a:xfrm>
            <a:off x="-13856" y="4178075"/>
            <a:ext cx="9613558" cy="856150"/>
          </a:xfrm>
          <a:prstGeom prst="rect">
            <a:avLst/>
          </a:prstGeom>
          <a:noFill/>
          <a:ln>
            <a:noFill/>
          </a:ln>
        </p:spPr>
      </p:pic>
      <p:pic>
        <p:nvPicPr>
          <p:cNvPr id="37" name="Google Shape;37;p28"/>
          <p:cNvPicPr preferRelativeResize="0"/>
          <p:nvPr/>
        </p:nvPicPr>
        <p:blipFill rotWithShape="1">
          <a:blip r:embed="rId5">
            <a:alphaModFix/>
          </a:blip>
          <a:srcRect l="1" r="152" b="8109"/>
          <a:stretch/>
        </p:blipFill>
        <p:spPr>
          <a:xfrm>
            <a:off x="7455" y="3987533"/>
            <a:ext cx="9130145" cy="1117030"/>
          </a:xfrm>
          <a:prstGeom prst="rect">
            <a:avLst/>
          </a:prstGeom>
          <a:noFill/>
          <a:ln>
            <a:noFill/>
          </a:ln>
        </p:spPr>
      </p:pic>
      <p:pic>
        <p:nvPicPr>
          <p:cNvPr id="38" name="Google Shape;38;p28"/>
          <p:cNvPicPr preferRelativeResize="0"/>
          <p:nvPr/>
        </p:nvPicPr>
        <p:blipFill rotWithShape="1">
          <a:blip r:embed="rId6">
            <a:alphaModFix/>
          </a:blip>
          <a:srcRect/>
          <a:stretch/>
        </p:blipFill>
        <p:spPr>
          <a:xfrm>
            <a:off x="-13856" y="4642338"/>
            <a:ext cx="9155017" cy="501162"/>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2_空白">
  <p:cSld name="2_空白">
    <p:spTree>
      <p:nvGrpSpPr>
        <p:cNvPr id="1" name="Shape 39"/>
        <p:cNvGrpSpPr/>
        <p:nvPr/>
      </p:nvGrpSpPr>
      <p:grpSpPr>
        <a:xfrm>
          <a:off x="0" y="0"/>
          <a:ext cx="0" cy="0"/>
          <a:chOff x="0" y="0"/>
          <a:chExt cx="0" cy="0"/>
        </a:xfrm>
      </p:grpSpPr>
      <p:sp>
        <p:nvSpPr>
          <p:cNvPr id="40" name="Google Shape;40;p29"/>
          <p:cNvSpPr/>
          <p:nvPr/>
        </p:nvSpPr>
        <p:spPr>
          <a:xfrm>
            <a:off x="0" y="1612232"/>
            <a:ext cx="9144000" cy="353126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pic>
        <p:nvPicPr>
          <p:cNvPr id="41" name="Google Shape;41;p29"/>
          <p:cNvPicPr preferRelativeResize="0"/>
          <p:nvPr/>
        </p:nvPicPr>
        <p:blipFill rotWithShape="1">
          <a:blip r:embed="rId2">
            <a:alphaModFix/>
          </a:blip>
          <a:srcRect l="136" t="73054" r="17724" b="-1"/>
          <a:stretch/>
        </p:blipFill>
        <p:spPr>
          <a:xfrm>
            <a:off x="0" y="0"/>
            <a:ext cx="9144000" cy="1852858"/>
          </a:xfrm>
          <a:prstGeom prst="rect">
            <a:avLst/>
          </a:prstGeom>
          <a:noFill/>
          <a:ln>
            <a:noFill/>
          </a:ln>
        </p:spPr>
      </p:pic>
      <p:pic>
        <p:nvPicPr>
          <p:cNvPr id="42" name="Google Shape;42;p29"/>
          <p:cNvPicPr preferRelativeResize="0"/>
          <p:nvPr/>
        </p:nvPicPr>
        <p:blipFill rotWithShape="1">
          <a:blip r:embed="rId3">
            <a:alphaModFix/>
          </a:blip>
          <a:srcRect l="30888" t="27748" r="21866"/>
          <a:stretch/>
        </p:blipFill>
        <p:spPr>
          <a:xfrm>
            <a:off x="6598507" y="-24714"/>
            <a:ext cx="2545493" cy="2463792"/>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标题和内容" type="obj">
  <p:cSld name="OBJECT">
    <p:spTree>
      <p:nvGrpSpPr>
        <p:cNvPr id="1" name="Shape 43"/>
        <p:cNvGrpSpPr/>
        <p:nvPr/>
      </p:nvGrpSpPr>
      <p:grpSpPr>
        <a:xfrm>
          <a:off x="0" y="0"/>
          <a:ext cx="0" cy="0"/>
          <a:chOff x="0" y="0"/>
          <a:chExt cx="0" cy="0"/>
        </a:xfrm>
      </p:grpSpPr>
      <p:sp>
        <p:nvSpPr>
          <p:cNvPr id="44" name="Google Shape;44;p30"/>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30"/>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6" name="Google Shape;46;p30"/>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30"/>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30"/>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两栏内容" type="twoObj">
  <p:cSld name="TWO_OBJECTS">
    <p:spTree>
      <p:nvGrpSpPr>
        <p:cNvPr id="1" name="Shape 55"/>
        <p:cNvGrpSpPr/>
        <p:nvPr/>
      </p:nvGrpSpPr>
      <p:grpSpPr>
        <a:xfrm>
          <a:off x="0" y="0"/>
          <a:ext cx="0" cy="0"/>
          <a:chOff x="0" y="0"/>
          <a:chExt cx="0" cy="0"/>
        </a:xfrm>
      </p:grpSpPr>
      <p:sp>
        <p:nvSpPr>
          <p:cNvPr id="56" name="Google Shape;56;p32"/>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 name="Google Shape;57;p32"/>
          <p:cNvSpPr txBox="1">
            <a:spLocks noGrp="1"/>
          </p:cNvSpPr>
          <p:nvPr>
            <p:ph type="body" idx="1"/>
          </p:nvPr>
        </p:nvSpPr>
        <p:spPr>
          <a:xfrm>
            <a:off x="628650" y="1369219"/>
            <a:ext cx="3886200" cy="326350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8" name="Google Shape;58;p32"/>
          <p:cNvSpPr txBox="1">
            <a:spLocks noGrp="1"/>
          </p:cNvSpPr>
          <p:nvPr>
            <p:ph type="body" idx="2"/>
          </p:nvPr>
        </p:nvSpPr>
        <p:spPr>
          <a:xfrm>
            <a:off x="4629150" y="1369219"/>
            <a:ext cx="3886200" cy="326350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9" name="Google Shape;59;p32"/>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32"/>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32"/>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比较" type="twoTxTwoObj">
  <p:cSld name="TWO_OBJECTS_WITH_TEXT">
    <p:spTree>
      <p:nvGrpSpPr>
        <p:cNvPr id="1" name="Shape 62"/>
        <p:cNvGrpSpPr/>
        <p:nvPr/>
      </p:nvGrpSpPr>
      <p:grpSpPr>
        <a:xfrm>
          <a:off x="0" y="0"/>
          <a:ext cx="0" cy="0"/>
          <a:chOff x="0" y="0"/>
          <a:chExt cx="0" cy="0"/>
        </a:xfrm>
      </p:grpSpPr>
      <p:sp>
        <p:nvSpPr>
          <p:cNvPr id="63" name="Google Shape;63;p33"/>
          <p:cNvSpPr txBox="1">
            <a:spLocks noGrp="1"/>
          </p:cNvSpPr>
          <p:nvPr>
            <p:ph type="title"/>
          </p:nvPr>
        </p:nvSpPr>
        <p:spPr>
          <a:xfrm>
            <a:off x="629841"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 name="Google Shape;64;p33"/>
          <p:cNvSpPr txBox="1">
            <a:spLocks noGrp="1"/>
          </p:cNvSpPr>
          <p:nvPr>
            <p:ph type="body" idx="1"/>
          </p:nvPr>
        </p:nvSpPr>
        <p:spPr>
          <a:xfrm>
            <a:off x="629842" y="1260872"/>
            <a:ext cx="3868340" cy="617934"/>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50"/>
              </a:spcBef>
              <a:spcAft>
                <a:spcPts val="0"/>
              </a:spcAft>
              <a:buClr>
                <a:schemeClr val="dk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65" name="Google Shape;65;p33"/>
          <p:cNvSpPr txBox="1">
            <a:spLocks noGrp="1"/>
          </p:cNvSpPr>
          <p:nvPr>
            <p:ph type="body" idx="2"/>
          </p:nvPr>
        </p:nvSpPr>
        <p:spPr>
          <a:xfrm>
            <a:off x="629842" y="1878806"/>
            <a:ext cx="3868340" cy="276344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66" name="Google Shape;66;p33"/>
          <p:cNvSpPr txBox="1">
            <a:spLocks noGrp="1"/>
          </p:cNvSpPr>
          <p:nvPr>
            <p:ph type="body" idx="3"/>
          </p:nvPr>
        </p:nvSpPr>
        <p:spPr>
          <a:xfrm>
            <a:off x="4629150" y="1260872"/>
            <a:ext cx="3887391" cy="617934"/>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50"/>
              </a:spcBef>
              <a:spcAft>
                <a:spcPts val="0"/>
              </a:spcAft>
              <a:buClr>
                <a:schemeClr val="dk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67" name="Google Shape;67;p33"/>
          <p:cNvSpPr txBox="1">
            <a:spLocks noGrp="1"/>
          </p:cNvSpPr>
          <p:nvPr>
            <p:ph type="body" idx="4"/>
          </p:nvPr>
        </p:nvSpPr>
        <p:spPr>
          <a:xfrm>
            <a:off x="4629150" y="1878806"/>
            <a:ext cx="3887391" cy="276344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68" name="Google Shape;68;p33"/>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33"/>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3"/>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仅标题" type="titleOnly">
  <p:cSld name="TITLE_ONLY">
    <p:spTree>
      <p:nvGrpSpPr>
        <p:cNvPr id="1" name="Shape 71"/>
        <p:cNvGrpSpPr/>
        <p:nvPr/>
      </p:nvGrpSpPr>
      <p:grpSpPr>
        <a:xfrm>
          <a:off x="0" y="0"/>
          <a:ext cx="0" cy="0"/>
          <a:chOff x="0" y="0"/>
          <a:chExt cx="0" cy="0"/>
        </a:xfrm>
      </p:grpSpPr>
      <p:pic>
        <p:nvPicPr>
          <p:cNvPr id="72" name="Google Shape;72;p34"/>
          <p:cNvPicPr preferRelativeResize="0"/>
          <p:nvPr/>
        </p:nvPicPr>
        <p:blipFill rotWithShape="1">
          <a:blip r:embed="rId2">
            <a:alphaModFix/>
          </a:blip>
          <a:srcRect l="135" t="36970" r="-1"/>
          <a:stretch/>
        </p:blipFill>
        <p:spPr>
          <a:xfrm>
            <a:off x="1" y="1828800"/>
            <a:ext cx="9143998" cy="3004238"/>
          </a:xfrm>
          <a:prstGeom prst="rect">
            <a:avLst/>
          </a:prstGeom>
          <a:noFill/>
          <a:ln>
            <a:noFill/>
          </a:ln>
        </p:spPr>
      </p:pic>
      <p:pic>
        <p:nvPicPr>
          <p:cNvPr id="73" name="Google Shape;73;p34"/>
          <p:cNvPicPr preferRelativeResize="0"/>
          <p:nvPr/>
        </p:nvPicPr>
        <p:blipFill rotWithShape="1">
          <a:blip r:embed="rId3">
            <a:alphaModFix/>
          </a:blip>
          <a:srcRect/>
          <a:stretch/>
        </p:blipFill>
        <p:spPr>
          <a:xfrm>
            <a:off x="-1" y="3432997"/>
            <a:ext cx="9613558" cy="1508031"/>
          </a:xfrm>
          <a:prstGeom prst="rect">
            <a:avLst/>
          </a:prstGeom>
          <a:noFill/>
          <a:ln>
            <a:noFill/>
          </a:ln>
        </p:spPr>
      </p:pic>
      <p:pic>
        <p:nvPicPr>
          <p:cNvPr id="74" name="Google Shape;74;p34"/>
          <p:cNvPicPr preferRelativeResize="0"/>
          <p:nvPr/>
        </p:nvPicPr>
        <p:blipFill rotWithShape="1">
          <a:blip r:embed="rId4">
            <a:alphaModFix/>
          </a:blip>
          <a:srcRect l="1" r="152"/>
          <a:stretch/>
        </p:blipFill>
        <p:spPr>
          <a:xfrm>
            <a:off x="-93027" y="3505218"/>
            <a:ext cx="9130145" cy="1215615"/>
          </a:xfrm>
          <a:prstGeom prst="rect">
            <a:avLst/>
          </a:prstGeom>
          <a:noFill/>
          <a:ln>
            <a:noFill/>
          </a:ln>
        </p:spPr>
      </p:pic>
      <p:pic>
        <p:nvPicPr>
          <p:cNvPr id="75" name="Google Shape;75;p34"/>
          <p:cNvPicPr preferRelativeResize="0"/>
          <p:nvPr/>
        </p:nvPicPr>
        <p:blipFill rotWithShape="1">
          <a:blip r:embed="rId5">
            <a:alphaModFix/>
          </a:blip>
          <a:srcRect/>
          <a:stretch/>
        </p:blipFill>
        <p:spPr>
          <a:xfrm>
            <a:off x="-13856" y="4017444"/>
            <a:ext cx="9157856" cy="1126056"/>
          </a:xfrm>
          <a:prstGeom prst="rect">
            <a:avLst/>
          </a:prstGeom>
          <a:noFill/>
          <a:ln>
            <a:noFill/>
          </a:ln>
        </p:spPr>
      </p:pic>
      <p:grpSp>
        <p:nvGrpSpPr>
          <p:cNvPr id="76" name="Google Shape;76;p34"/>
          <p:cNvGrpSpPr/>
          <p:nvPr/>
        </p:nvGrpSpPr>
        <p:grpSpPr>
          <a:xfrm>
            <a:off x="175605" y="3190604"/>
            <a:ext cx="694959" cy="1329039"/>
            <a:chOff x="181346" y="1761375"/>
            <a:chExt cx="1517253" cy="2901593"/>
          </a:xfrm>
        </p:grpSpPr>
        <p:pic>
          <p:nvPicPr>
            <p:cNvPr id="77" name="Google Shape;77;p34"/>
            <p:cNvPicPr preferRelativeResize="0"/>
            <p:nvPr/>
          </p:nvPicPr>
          <p:blipFill rotWithShape="1">
            <a:blip r:embed="rId6">
              <a:alphaModFix/>
            </a:blip>
            <a:srcRect/>
            <a:stretch/>
          </p:blipFill>
          <p:spPr>
            <a:xfrm>
              <a:off x="622043" y="1761375"/>
              <a:ext cx="885486" cy="2901593"/>
            </a:xfrm>
            <a:prstGeom prst="rect">
              <a:avLst/>
            </a:prstGeom>
            <a:noFill/>
            <a:ln>
              <a:noFill/>
            </a:ln>
          </p:spPr>
        </p:pic>
        <p:pic>
          <p:nvPicPr>
            <p:cNvPr id="78" name="Google Shape;78;p34"/>
            <p:cNvPicPr preferRelativeResize="0"/>
            <p:nvPr/>
          </p:nvPicPr>
          <p:blipFill rotWithShape="1">
            <a:blip r:embed="rId7">
              <a:alphaModFix/>
            </a:blip>
            <a:srcRect/>
            <a:stretch/>
          </p:blipFill>
          <p:spPr>
            <a:xfrm>
              <a:off x="1186323" y="2638386"/>
              <a:ext cx="512276" cy="2024582"/>
            </a:xfrm>
            <a:prstGeom prst="rect">
              <a:avLst/>
            </a:prstGeom>
            <a:noFill/>
            <a:ln>
              <a:noFill/>
            </a:ln>
          </p:spPr>
        </p:pic>
        <p:pic>
          <p:nvPicPr>
            <p:cNvPr id="79" name="Google Shape;79;p34"/>
            <p:cNvPicPr preferRelativeResize="0"/>
            <p:nvPr/>
          </p:nvPicPr>
          <p:blipFill rotWithShape="1">
            <a:blip r:embed="rId8">
              <a:alphaModFix/>
            </a:blip>
            <a:srcRect/>
            <a:stretch/>
          </p:blipFill>
          <p:spPr>
            <a:xfrm>
              <a:off x="181346" y="2373835"/>
              <a:ext cx="711093" cy="2289133"/>
            </a:xfrm>
            <a:prstGeom prst="rect">
              <a:avLst/>
            </a:prstGeom>
            <a:noFill/>
            <a:ln>
              <a:noFill/>
            </a:ln>
          </p:spPr>
        </p:pic>
      </p:grpSp>
      <p:pic>
        <p:nvPicPr>
          <p:cNvPr id="80" name="Google Shape;80;p34"/>
          <p:cNvPicPr preferRelativeResize="0"/>
          <p:nvPr/>
        </p:nvPicPr>
        <p:blipFill rotWithShape="1">
          <a:blip r:embed="rId9">
            <a:alphaModFix/>
          </a:blip>
          <a:srcRect r="45910"/>
          <a:stretch/>
        </p:blipFill>
        <p:spPr>
          <a:xfrm>
            <a:off x="8460597" y="3435861"/>
            <a:ext cx="618427" cy="959575"/>
          </a:xfrm>
          <a:prstGeom prst="rect">
            <a:avLst/>
          </a:prstGeom>
          <a:noFill/>
          <a:ln>
            <a:noFill/>
          </a:ln>
        </p:spPr>
      </p:pic>
      <p:sp>
        <p:nvSpPr>
          <p:cNvPr id="81" name="Google Shape;81;p34"/>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2" name="Google Shape;82;p34"/>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4"/>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34"/>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内容与标题" type="objTx">
  <p:cSld name="OBJECT_WITH_CAPTION_TEXT">
    <p:spTree>
      <p:nvGrpSpPr>
        <p:cNvPr id="1" name="Shape 85"/>
        <p:cNvGrpSpPr/>
        <p:nvPr/>
      </p:nvGrpSpPr>
      <p:grpSpPr>
        <a:xfrm>
          <a:off x="0" y="0"/>
          <a:ext cx="0" cy="0"/>
          <a:chOff x="0" y="0"/>
          <a:chExt cx="0" cy="0"/>
        </a:xfrm>
      </p:grpSpPr>
      <p:sp>
        <p:nvSpPr>
          <p:cNvPr id="86" name="Google Shape;86;p35"/>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00"/>
              <a:buFont typeface="Arial"/>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7" name="Google Shape;87;p35"/>
          <p:cNvSpPr txBox="1">
            <a:spLocks noGrp="1"/>
          </p:cNvSpPr>
          <p:nvPr>
            <p:ph type="body" idx="1"/>
          </p:nvPr>
        </p:nvSpPr>
        <p:spPr>
          <a:xfrm>
            <a:off x="3887391" y="740569"/>
            <a:ext cx="4629150" cy="3655219"/>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750"/>
              </a:spcBef>
              <a:spcAft>
                <a:spcPts val="0"/>
              </a:spcAft>
              <a:buClr>
                <a:schemeClr val="dk1"/>
              </a:buClr>
              <a:buSzPts val="2400"/>
              <a:buChar char="•"/>
              <a:defRPr sz="2400"/>
            </a:lvl1pPr>
            <a:lvl2pPr marL="914400" lvl="1" indent="-361950" algn="l">
              <a:lnSpc>
                <a:spcPct val="90000"/>
              </a:lnSpc>
              <a:spcBef>
                <a:spcPts val="375"/>
              </a:spcBef>
              <a:spcAft>
                <a:spcPts val="0"/>
              </a:spcAft>
              <a:buClr>
                <a:schemeClr val="dk1"/>
              </a:buClr>
              <a:buSzPts val="2100"/>
              <a:buChar char="•"/>
              <a:defRPr sz="2100"/>
            </a:lvl2pPr>
            <a:lvl3pPr marL="1371600" lvl="2" indent="-342900" algn="l">
              <a:lnSpc>
                <a:spcPct val="90000"/>
              </a:lnSpc>
              <a:spcBef>
                <a:spcPts val="375"/>
              </a:spcBef>
              <a:spcAft>
                <a:spcPts val="0"/>
              </a:spcAft>
              <a:buClr>
                <a:schemeClr val="dk1"/>
              </a:buClr>
              <a:buSzPts val="1800"/>
              <a:buChar char="•"/>
              <a:defRPr sz="1800"/>
            </a:lvl3pPr>
            <a:lvl4pPr marL="1828800" lvl="3" indent="-323850" algn="l">
              <a:lnSpc>
                <a:spcPct val="90000"/>
              </a:lnSpc>
              <a:spcBef>
                <a:spcPts val="375"/>
              </a:spcBef>
              <a:spcAft>
                <a:spcPts val="0"/>
              </a:spcAft>
              <a:buClr>
                <a:schemeClr val="dk1"/>
              </a:buClr>
              <a:buSzPts val="1500"/>
              <a:buChar char="•"/>
              <a:defRPr sz="1500"/>
            </a:lvl4pPr>
            <a:lvl5pPr marL="2286000" lvl="4" indent="-323850" algn="l">
              <a:lnSpc>
                <a:spcPct val="90000"/>
              </a:lnSpc>
              <a:spcBef>
                <a:spcPts val="375"/>
              </a:spcBef>
              <a:spcAft>
                <a:spcPts val="0"/>
              </a:spcAft>
              <a:buClr>
                <a:schemeClr val="dk1"/>
              </a:buClr>
              <a:buSzPts val="1500"/>
              <a:buChar char="•"/>
              <a:defRPr sz="1500"/>
            </a:lvl5pPr>
            <a:lvl6pPr marL="2743200" lvl="5" indent="-323850" algn="l">
              <a:lnSpc>
                <a:spcPct val="90000"/>
              </a:lnSpc>
              <a:spcBef>
                <a:spcPts val="375"/>
              </a:spcBef>
              <a:spcAft>
                <a:spcPts val="0"/>
              </a:spcAft>
              <a:buClr>
                <a:schemeClr val="dk1"/>
              </a:buClr>
              <a:buSzPts val="1500"/>
              <a:buChar char="•"/>
              <a:defRPr sz="1500"/>
            </a:lvl6pPr>
            <a:lvl7pPr marL="3200400" lvl="6" indent="-323850" algn="l">
              <a:lnSpc>
                <a:spcPct val="90000"/>
              </a:lnSpc>
              <a:spcBef>
                <a:spcPts val="375"/>
              </a:spcBef>
              <a:spcAft>
                <a:spcPts val="0"/>
              </a:spcAft>
              <a:buClr>
                <a:schemeClr val="dk1"/>
              </a:buClr>
              <a:buSzPts val="1500"/>
              <a:buChar char="•"/>
              <a:defRPr sz="1500"/>
            </a:lvl7pPr>
            <a:lvl8pPr marL="3657600" lvl="7" indent="-323850" algn="l">
              <a:lnSpc>
                <a:spcPct val="90000"/>
              </a:lnSpc>
              <a:spcBef>
                <a:spcPts val="375"/>
              </a:spcBef>
              <a:spcAft>
                <a:spcPts val="0"/>
              </a:spcAft>
              <a:buClr>
                <a:schemeClr val="dk1"/>
              </a:buClr>
              <a:buSzPts val="1500"/>
              <a:buChar char="•"/>
              <a:defRPr sz="1500"/>
            </a:lvl8pPr>
            <a:lvl9pPr marL="4114800" lvl="8" indent="-323850" algn="l">
              <a:lnSpc>
                <a:spcPct val="90000"/>
              </a:lnSpc>
              <a:spcBef>
                <a:spcPts val="375"/>
              </a:spcBef>
              <a:spcAft>
                <a:spcPts val="0"/>
              </a:spcAft>
              <a:buClr>
                <a:schemeClr val="dk1"/>
              </a:buClr>
              <a:buSzPts val="1500"/>
              <a:buChar char="•"/>
              <a:defRPr sz="1500"/>
            </a:lvl9pPr>
          </a:lstStyle>
          <a:p>
            <a:endParaRPr/>
          </a:p>
        </p:txBody>
      </p:sp>
      <p:sp>
        <p:nvSpPr>
          <p:cNvPr id="88" name="Google Shape;88;p35"/>
          <p:cNvSpPr txBox="1">
            <a:spLocks noGrp="1"/>
          </p:cNvSpPr>
          <p:nvPr>
            <p:ph type="body" idx="2"/>
          </p:nvPr>
        </p:nvSpPr>
        <p:spPr>
          <a:xfrm>
            <a:off x="629841" y="1543050"/>
            <a:ext cx="2949178" cy="285869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89" name="Google Shape;89;p35"/>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 name="Google Shape;90;p35"/>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 name="Google Shape;91;p35"/>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chemeClr val="lt1"/>
            </a:gs>
            <a:gs pos="63000">
              <a:srgbClr val="2CC7ED"/>
            </a:gs>
            <a:gs pos="98621">
              <a:srgbClr val="00B0F0"/>
            </a:gs>
            <a:gs pos="100000">
              <a:srgbClr val="00B0F0"/>
            </a:gs>
          </a:gsLst>
          <a:lin ang="16200000" scaled="0"/>
        </a:gradFill>
        <a:effectLst/>
      </p:bgPr>
    </p:bg>
    <p:spTree>
      <p:nvGrpSpPr>
        <p:cNvPr id="1" name="Shape 9"/>
        <p:cNvGrpSpPr/>
        <p:nvPr/>
      </p:nvGrpSpPr>
      <p:grpSpPr>
        <a:xfrm>
          <a:off x="0" y="0"/>
          <a:ext cx="0" cy="0"/>
          <a:chOff x="0" y="0"/>
          <a:chExt cx="0" cy="0"/>
        </a:xfrm>
      </p:grpSpPr>
      <p:sp>
        <p:nvSpPr>
          <p:cNvPr id="10" name="Google Shape;10;p25"/>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3300"/>
              <a:buFont typeface="Arial"/>
              <a:buNone/>
              <a:defRPr sz="33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5"/>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
        <p:nvSpPr>
          <p:cNvPr id="12" name="Google Shape;12;p25"/>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35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35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35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35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35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35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35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350" b="0" i="0" u="none" strike="noStrike" cap="none">
                <a:solidFill>
                  <a:schemeClr val="dk1"/>
                </a:solidFill>
                <a:latin typeface="Arial"/>
                <a:ea typeface="Arial"/>
                <a:cs typeface="Arial"/>
                <a:sym typeface="Arial"/>
              </a:defRPr>
            </a:lvl9pPr>
          </a:lstStyle>
          <a:p>
            <a:endParaRPr/>
          </a:p>
        </p:txBody>
      </p:sp>
      <p:sp>
        <p:nvSpPr>
          <p:cNvPr id="13" name="Google Shape;13;p25"/>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35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35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35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35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35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35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35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350" b="0" i="0" u="none" strike="noStrike" cap="none">
                <a:solidFill>
                  <a:schemeClr val="dk1"/>
                </a:solidFill>
                <a:latin typeface="Arial"/>
                <a:ea typeface="Arial"/>
                <a:cs typeface="Arial"/>
                <a:sym typeface="Arial"/>
              </a:defRPr>
            </a:lvl9pPr>
          </a:lstStyle>
          <a:p>
            <a:endParaRPr/>
          </a:p>
        </p:txBody>
      </p:sp>
      <p:sp>
        <p:nvSpPr>
          <p:cNvPr id="14" name="Google Shape;14;p25"/>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i="0" u="none" strike="noStrike" cap="none">
                <a:solidFill>
                  <a:srgbClr val="888888"/>
                </a:solidFill>
                <a:latin typeface="Arial"/>
                <a:ea typeface="Arial"/>
                <a:cs typeface="Arial"/>
                <a:sym typeface="Arial"/>
              </a:defRPr>
            </a:lvl1pPr>
            <a:lvl2pPr marL="0" marR="0" lvl="1" indent="0" algn="r" rtl="0">
              <a:spcBef>
                <a:spcPts val="0"/>
              </a:spcBef>
              <a:buNone/>
              <a:defRPr sz="900" b="0" i="0" u="none" strike="noStrike" cap="none">
                <a:solidFill>
                  <a:srgbClr val="888888"/>
                </a:solidFill>
                <a:latin typeface="Arial"/>
                <a:ea typeface="Arial"/>
                <a:cs typeface="Arial"/>
                <a:sym typeface="Arial"/>
              </a:defRPr>
            </a:lvl2pPr>
            <a:lvl3pPr marL="0" marR="0" lvl="2" indent="0" algn="r" rtl="0">
              <a:spcBef>
                <a:spcPts val="0"/>
              </a:spcBef>
              <a:buNone/>
              <a:defRPr sz="900" b="0" i="0" u="none" strike="noStrike" cap="none">
                <a:solidFill>
                  <a:srgbClr val="888888"/>
                </a:solidFill>
                <a:latin typeface="Arial"/>
                <a:ea typeface="Arial"/>
                <a:cs typeface="Arial"/>
                <a:sym typeface="Arial"/>
              </a:defRPr>
            </a:lvl3pPr>
            <a:lvl4pPr marL="0" marR="0" lvl="3" indent="0" algn="r" rtl="0">
              <a:spcBef>
                <a:spcPts val="0"/>
              </a:spcBef>
              <a:buNone/>
              <a:defRPr sz="900" b="0" i="0" u="none" strike="noStrike" cap="none">
                <a:solidFill>
                  <a:srgbClr val="888888"/>
                </a:solidFill>
                <a:latin typeface="Arial"/>
                <a:ea typeface="Arial"/>
                <a:cs typeface="Arial"/>
                <a:sym typeface="Arial"/>
              </a:defRPr>
            </a:lvl4pPr>
            <a:lvl5pPr marL="0" marR="0" lvl="4" indent="0" algn="r" rtl="0">
              <a:spcBef>
                <a:spcPts val="0"/>
              </a:spcBef>
              <a:buNone/>
              <a:defRPr sz="900" b="0" i="0" u="none" strike="noStrike" cap="none">
                <a:solidFill>
                  <a:srgbClr val="888888"/>
                </a:solidFill>
                <a:latin typeface="Arial"/>
                <a:ea typeface="Arial"/>
                <a:cs typeface="Arial"/>
                <a:sym typeface="Arial"/>
              </a:defRPr>
            </a:lvl5pPr>
            <a:lvl6pPr marL="0" marR="0" lvl="5" indent="0" algn="r" rtl="0">
              <a:spcBef>
                <a:spcPts val="0"/>
              </a:spcBef>
              <a:buNone/>
              <a:defRPr sz="900" b="0" i="0" u="none" strike="noStrike" cap="none">
                <a:solidFill>
                  <a:srgbClr val="888888"/>
                </a:solidFill>
                <a:latin typeface="Arial"/>
                <a:ea typeface="Arial"/>
                <a:cs typeface="Arial"/>
                <a:sym typeface="Arial"/>
              </a:defRPr>
            </a:lvl6pPr>
            <a:lvl7pPr marL="0" marR="0" lvl="6" indent="0" algn="r" rtl="0">
              <a:spcBef>
                <a:spcPts val="0"/>
              </a:spcBef>
              <a:buNone/>
              <a:defRPr sz="900" b="0" i="0" u="none" strike="noStrike" cap="none">
                <a:solidFill>
                  <a:srgbClr val="888888"/>
                </a:solidFill>
                <a:latin typeface="Arial"/>
                <a:ea typeface="Arial"/>
                <a:cs typeface="Arial"/>
                <a:sym typeface="Arial"/>
              </a:defRPr>
            </a:lvl7pPr>
            <a:lvl8pPr marL="0" marR="0" lvl="7" indent="0" algn="r" rtl="0">
              <a:spcBef>
                <a:spcPts val="0"/>
              </a:spcBef>
              <a:buNone/>
              <a:defRPr sz="900" b="0" i="0" u="none" strike="noStrike" cap="none">
                <a:solidFill>
                  <a:srgbClr val="888888"/>
                </a:solidFill>
                <a:latin typeface="Arial"/>
                <a:ea typeface="Arial"/>
                <a:cs typeface="Arial"/>
                <a:sym typeface="Arial"/>
              </a:defRPr>
            </a:lvl8pPr>
            <a:lvl9pPr marL="0" marR="0" lvl="8" indent="0" algn="r" rtl="0">
              <a:spcBef>
                <a:spcPts val="0"/>
              </a:spcBef>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5" r:id="rId6"/>
    <p:sldLayoutId id="2147483656" r:id="rId7"/>
    <p:sldLayoutId id="2147483657" r:id="rId8"/>
    <p:sldLayoutId id="2147483658" r:id="rId9"/>
    <p:sldLayoutId id="2147483659" r:id="rId10"/>
    <p:sldLayoutId id="2147483660" r:id="rId11"/>
    <p:sldLayoutId id="2147483661"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6.png"/><Relationship Id="rId3" Type="http://schemas.openxmlformats.org/officeDocument/2006/relationships/image" Target="../media/image10.png"/><Relationship Id="rId7" Type="http://schemas.openxmlformats.org/officeDocument/2006/relationships/image" Target="../media/image2.png"/><Relationship Id="rId12"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14.png"/><Relationship Id="rId5" Type="http://schemas.openxmlformats.org/officeDocument/2006/relationships/image" Target="../media/image3.png"/><Relationship Id="rId10" Type="http://schemas.openxmlformats.org/officeDocument/2006/relationships/image" Target="../media/image13.png"/><Relationship Id="rId4" Type="http://schemas.openxmlformats.org/officeDocument/2006/relationships/image" Target="../media/image1.png"/><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26.png"/><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7.png"/><Relationship Id="rId7" Type="http://schemas.openxmlformats.org/officeDocument/2006/relationships/slide" Target="slide2.xml"/><Relationship Id="rId2" Type="http://schemas.openxmlformats.org/officeDocument/2006/relationships/slide" Target="slide5.xml"/><Relationship Id="rId1" Type="http://schemas.openxmlformats.org/officeDocument/2006/relationships/slideLayout" Target="../slideLayouts/slideLayout2.xml"/><Relationship Id="rId6" Type="http://schemas.openxmlformats.org/officeDocument/2006/relationships/slide" Target="slide35.xml"/><Relationship Id="rId5" Type="http://schemas.openxmlformats.org/officeDocument/2006/relationships/image" Target="../media/image28.png"/><Relationship Id="rId4" Type="http://schemas.openxmlformats.org/officeDocument/2006/relationships/slide" Target="slide6.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7.png"/><Relationship Id="rId7" Type="http://schemas.openxmlformats.org/officeDocument/2006/relationships/slide" Target="slide2.xml"/><Relationship Id="rId2" Type="http://schemas.openxmlformats.org/officeDocument/2006/relationships/slide" Target="slide5.xml"/><Relationship Id="rId1" Type="http://schemas.openxmlformats.org/officeDocument/2006/relationships/slideLayout" Target="../slideLayouts/slideLayout2.xml"/><Relationship Id="rId6" Type="http://schemas.openxmlformats.org/officeDocument/2006/relationships/slide" Target="slide35.xml"/><Relationship Id="rId5" Type="http://schemas.openxmlformats.org/officeDocument/2006/relationships/image" Target="../media/image28.png"/><Relationship Id="rId4" Type="http://schemas.openxmlformats.org/officeDocument/2006/relationships/slide" Target="slide6.xml"/><Relationship Id="rId9" Type="http://schemas.openxmlformats.org/officeDocument/2006/relationships/image" Target="../media/image29.png"/></Relationships>
</file>

<file path=ppt/slides/_rels/slide2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 Target="slide5.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7.png"/><Relationship Id="rId7" Type="http://schemas.openxmlformats.org/officeDocument/2006/relationships/image" Target="../media/image33.png"/><Relationship Id="rId2" Type="http://schemas.openxmlformats.org/officeDocument/2006/relationships/slide" Target="slide5.xml"/><Relationship Id="rId1" Type="http://schemas.openxmlformats.org/officeDocument/2006/relationships/slideLayout" Target="../slideLayouts/slideLayout2.xml"/><Relationship Id="rId6" Type="http://schemas.openxmlformats.org/officeDocument/2006/relationships/slide" Target="slide37.xml"/><Relationship Id="rId5" Type="http://schemas.openxmlformats.org/officeDocument/2006/relationships/image" Target="../media/image28.png"/><Relationship Id="rId4" Type="http://schemas.openxmlformats.org/officeDocument/2006/relationships/slide" Target="slide35.xml"/></Relationships>
</file>

<file path=ppt/slides/_rels/slide3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 Target="slide5.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 Target="slide5.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4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4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4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lt1"/>
            </a:gs>
            <a:gs pos="63000">
              <a:srgbClr val="2CC7ED"/>
            </a:gs>
            <a:gs pos="98621">
              <a:srgbClr val="00B0F0"/>
            </a:gs>
            <a:gs pos="100000">
              <a:srgbClr val="00B0F0"/>
            </a:gs>
          </a:gsLst>
          <a:lin ang="16200000" scaled="0"/>
        </a:gradFill>
        <a:effectLst/>
      </p:bgPr>
    </p:bg>
    <p:spTree>
      <p:nvGrpSpPr>
        <p:cNvPr id="1" name="Shape 115"/>
        <p:cNvGrpSpPr/>
        <p:nvPr/>
      </p:nvGrpSpPr>
      <p:grpSpPr>
        <a:xfrm>
          <a:off x="0" y="0"/>
          <a:ext cx="0" cy="0"/>
          <a:chOff x="0" y="0"/>
          <a:chExt cx="0" cy="0"/>
        </a:xfrm>
      </p:grpSpPr>
      <p:pic>
        <p:nvPicPr>
          <p:cNvPr id="116" name="Google Shape;116;p1"/>
          <p:cNvPicPr preferRelativeResize="0"/>
          <p:nvPr/>
        </p:nvPicPr>
        <p:blipFill rotWithShape="1">
          <a:blip r:embed="rId3">
            <a:alphaModFix/>
          </a:blip>
          <a:srcRect/>
          <a:stretch/>
        </p:blipFill>
        <p:spPr>
          <a:xfrm>
            <a:off x="179770" y="528041"/>
            <a:ext cx="1996233" cy="668625"/>
          </a:xfrm>
          <a:prstGeom prst="rect">
            <a:avLst/>
          </a:prstGeom>
          <a:noFill/>
          <a:ln>
            <a:noFill/>
          </a:ln>
        </p:spPr>
      </p:pic>
      <p:pic>
        <p:nvPicPr>
          <p:cNvPr id="117" name="Google Shape;117;p1"/>
          <p:cNvPicPr preferRelativeResize="0"/>
          <p:nvPr/>
        </p:nvPicPr>
        <p:blipFill rotWithShape="1">
          <a:blip r:embed="rId4">
            <a:alphaModFix/>
          </a:blip>
          <a:srcRect l="135" t="36970" r="-1"/>
          <a:stretch/>
        </p:blipFill>
        <p:spPr>
          <a:xfrm>
            <a:off x="1" y="1828800"/>
            <a:ext cx="9143998" cy="3004238"/>
          </a:xfrm>
          <a:prstGeom prst="rect">
            <a:avLst/>
          </a:prstGeom>
          <a:noFill/>
          <a:ln>
            <a:noFill/>
          </a:ln>
        </p:spPr>
      </p:pic>
      <p:pic>
        <p:nvPicPr>
          <p:cNvPr id="118" name="Google Shape;118;p1"/>
          <p:cNvPicPr preferRelativeResize="0"/>
          <p:nvPr/>
        </p:nvPicPr>
        <p:blipFill rotWithShape="1">
          <a:blip r:embed="rId5">
            <a:alphaModFix/>
          </a:blip>
          <a:srcRect/>
          <a:stretch/>
        </p:blipFill>
        <p:spPr>
          <a:xfrm>
            <a:off x="-1" y="3432997"/>
            <a:ext cx="9613558" cy="1508031"/>
          </a:xfrm>
          <a:prstGeom prst="rect">
            <a:avLst/>
          </a:prstGeom>
          <a:noFill/>
          <a:ln>
            <a:noFill/>
          </a:ln>
        </p:spPr>
      </p:pic>
      <p:pic>
        <p:nvPicPr>
          <p:cNvPr id="119" name="Google Shape;119;p1"/>
          <p:cNvPicPr preferRelativeResize="0"/>
          <p:nvPr/>
        </p:nvPicPr>
        <p:blipFill rotWithShape="1">
          <a:blip r:embed="rId6">
            <a:alphaModFix/>
          </a:blip>
          <a:srcRect/>
          <a:stretch/>
        </p:blipFill>
        <p:spPr>
          <a:xfrm>
            <a:off x="-182031" y="293155"/>
            <a:ext cx="9248571" cy="8019887"/>
          </a:xfrm>
          <a:prstGeom prst="rect">
            <a:avLst/>
          </a:prstGeom>
          <a:noFill/>
          <a:ln>
            <a:noFill/>
          </a:ln>
        </p:spPr>
      </p:pic>
      <p:sp>
        <p:nvSpPr>
          <p:cNvPr id="120" name="Google Shape;120;p1"/>
          <p:cNvSpPr/>
          <p:nvPr/>
        </p:nvSpPr>
        <p:spPr>
          <a:xfrm>
            <a:off x="1436915" y="1401208"/>
            <a:ext cx="6253677" cy="3444184"/>
          </a:xfrm>
          <a:custGeom>
            <a:avLst/>
            <a:gdLst/>
            <a:ahLst/>
            <a:cxnLst/>
            <a:rect l="l" t="t" r="r" b="b"/>
            <a:pathLst>
              <a:path w="5387546" h="2967166" extrusionOk="0">
                <a:moveTo>
                  <a:pt x="2693773" y="0"/>
                </a:moveTo>
                <a:cubicBezTo>
                  <a:pt x="4181503" y="0"/>
                  <a:pt x="5387546" y="1206043"/>
                  <a:pt x="5387546" y="2693773"/>
                </a:cubicBezTo>
                <a:lnTo>
                  <a:pt x="5373741" y="2967166"/>
                </a:lnTo>
                <a:lnTo>
                  <a:pt x="13805" y="2967166"/>
                </a:lnTo>
                <a:lnTo>
                  <a:pt x="0" y="2693773"/>
                </a:lnTo>
                <a:cubicBezTo>
                  <a:pt x="0" y="1206043"/>
                  <a:pt x="1206043" y="0"/>
                  <a:pt x="2693773"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Arial"/>
              <a:ea typeface="Arial"/>
              <a:cs typeface="Arial"/>
              <a:sym typeface="Arial"/>
            </a:endParaRPr>
          </a:p>
        </p:txBody>
      </p:sp>
      <p:sp>
        <p:nvSpPr>
          <p:cNvPr id="124" name="Google Shape;124;p1"/>
          <p:cNvSpPr/>
          <p:nvPr/>
        </p:nvSpPr>
        <p:spPr>
          <a:xfrm>
            <a:off x="1878241" y="2818038"/>
            <a:ext cx="5226908" cy="95406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dirty="0">
                <a:solidFill>
                  <a:srgbClr val="FF0000"/>
                </a:solidFill>
                <a:latin typeface="Arial Rounded"/>
                <a:ea typeface="Arial Rounded"/>
                <a:cs typeface="Arial Rounded"/>
                <a:sym typeface="Arial Rounded"/>
              </a:rPr>
              <a:t>Bài 5</a:t>
            </a:r>
          </a:p>
          <a:p>
            <a:pPr marL="0" marR="0" lvl="0" indent="0" algn="ctr" rtl="0">
              <a:spcBef>
                <a:spcPts val="0"/>
              </a:spcBef>
              <a:spcAft>
                <a:spcPts val="0"/>
              </a:spcAft>
              <a:buNone/>
            </a:pPr>
            <a:r>
              <a:rPr lang="en-US" sz="2800" b="1" dirty="0">
                <a:solidFill>
                  <a:srgbClr val="FF0000"/>
                </a:solidFill>
                <a:latin typeface="Arial Rounded"/>
                <a:ea typeface="Arial Rounded"/>
                <a:cs typeface="Arial Rounded"/>
                <a:sym typeface="Arial Rounded"/>
              </a:rPr>
              <a:t>NHỮNG CÁNH CÒ</a:t>
            </a:r>
          </a:p>
        </p:txBody>
      </p:sp>
      <p:pic>
        <p:nvPicPr>
          <p:cNvPr id="125" name="Google Shape;125;p1"/>
          <p:cNvPicPr preferRelativeResize="0"/>
          <p:nvPr/>
        </p:nvPicPr>
        <p:blipFill rotWithShape="1">
          <a:blip r:embed="rId7">
            <a:alphaModFix/>
          </a:blip>
          <a:srcRect l="30888" t="27748" r="21866"/>
          <a:stretch/>
        </p:blipFill>
        <p:spPr>
          <a:xfrm>
            <a:off x="6598507" y="-24714"/>
            <a:ext cx="2545493" cy="2463792"/>
          </a:xfrm>
          <a:prstGeom prst="rect">
            <a:avLst/>
          </a:prstGeom>
          <a:noFill/>
          <a:ln>
            <a:noFill/>
          </a:ln>
        </p:spPr>
      </p:pic>
      <p:pic>
        <p:nvPicPr>
          <p:cNvPr id="126" name="Google Shape;126;p1"/>
          <p:cNvPicPr preferRelativeResize="0"/>
          <p:nvPr/>
        </p:nvPicPr>
        <p:blipFill rotWithShape="1">
          <a:blip r:embed="rId8">
            <a:alphaModFix/>
          </a:blip>
          <a:srcRect l="1" r="77432"/>
          <a:stretch/>
        </p:blipFill>
        <p:spPr>
          <a:xfrm>
            <a:off x="0" y="3630617"/>
            <a:ext cx="2063578" cy="1215615"/>
          </a:xfrm>
          <a:prstGeom prst="rect">
            <a:avLst/>
          </a:prstGeom>
          <a:noFill/>
          <a:ln>
            <a:noFill/>
          </a:ln>
        </p:spPr>
      </p:pic>
      <p:grpSp>
        <p:nvGrpSpPr>
          <p:cNvPr id="127" name="Google Shape;127;p1"/>
          <p:cNvGrpSpPr/>
          <p:nvPr/>
        </p:nvGrpSpPr>
        <p:grpSpPr>
          <a:xfrm>
            <a:off x="479780" y="2610930"/>
            <a:ext cx="1053959" cy="2015590"/>
            <a:chOff x="181346" y="1761375"/>
            <a:chExt cx="1517253" cy="2901593"/>
          </a:xfrm>
        </p:grpSpPr>
        <p:pic>
          <p:nvPicPr>
            <p:cNvPr id="128" name="Google Shape;128;p1"/>
            <p:cNvPicPr preferRelativeResize="0"/>
            <p:nvPr/>
          </p:nvPicPr>
          <p:blipFill rotWithShape="1">
            <a:blip r:embed="rId9">
              <a:alphaModFix/>
            </a:blip>
            <a:srcRect/>
            <a:stretch/>
          </p:blipFill>
          <p:spPr>
            <a:xfrm>
              <a:off x="622043" y="1761375"/>
              <a:ext cx="885486" cy="2901593"/>
            </a:xfrm>
            <a:prstGeom prst="rect">
              <a:avLst/>
            </a:prstGeom>
            <a:noFill/>
            <a:ln>
              <a:noFill/>
            </a:ln>
          </p:spPr>
        </p:pic>
        <p:pic>
          <p:nvPicPr>
            <p:cNvPr id="129" name="Google Shape;129;p1"/>
            <p:cNvPicPr preferRelativeResize="0"/>
            <p:nvPr/>
          </p:nvPicPr>
          <p:blipFill rotWithShape="1">
            <a:blip r:embed="rId10">
              <a:alphaModFix/>
            </a:blip>
            <a:srcRect/>
            <a:stretch/>
          </p:blipFill>
          <p:spPr>
            <a:xfrm>
              <a:off x="1186323" y="2638386"/>
              <a:ext cx="512276" cy="2024582"/>
            </a:xfrm>
            <a:prstGeom prst="rect">
              <a:avLst/>
            </a:prstGeom>
            <a:noFill/>
            <a:ln>
              <a:noFill/>
            </a:ln>
          </p:spPr>
        </p:pic>
        <p:pic>
          <p:nvPicPr>
            <p:cNvPr id="130" name="Google Shape;130;p1"/>
            <p:cNvPicPr preferRelativeResize="0"/>
            <p:nvPr/>
          </p:nvPicPr>
          <p:blipFill rotWithShape="1">
            <a:blip r:embed="rId11">
              <a:alphaModFix/>
            </a:blip>
            <a:srcRect/>
            <a:stretch/>
          </p:blipFill>
          <p:spPr>
            <a:xfrm>
              <a:off x="181346" y="2373835"/>
              <a:ext cx="711093" cy="2289133"/>
            </a:xfrm>
            <a:prstGeom prst="rect">
              <a:avLst/>
            </a:prstGeom>
            <a:noFill/>
            <a:ln>
              <a:noFill/>
            </a:ln>
          </p:spPr>
        </p:pic>
      </p:grpSp>
      <p:pic>
        <p:nvPicPr>
          <p:cNvPr id="131" name="Google Shape;131;p1"/>
          <p:cNvPicPr preferRelativeResize="0"/>
          <p:nvPr/>
        </p:nvPicPr>
        <p:blipFill rotWithShape="1">
          <a:blip r:embed="rId8">
            <a:alphaModFix/>
          </a:blip>
          <a:srcRect l="77162"/>
          <a:stretch/>
        </p:blipFill>
        <p:spPr>
          <a:xfrm>
            <a:off x="7055708" y="3600543"/>
            <a:ext cx="2088292" cy="1215615"/>
          </a:xfrm>
          <a:prstGeom prst="rect">
            <a:avLst/>
          </a:prstGeom>
          <a:noFill/>
          <a:ln>
            <a:noFill/>
          </a:ln>
        </p:spPr>
      </p:pic>
      <p:pic>
        <p:nvPicPr>
          <p:cNvPr id="132" name="Google Shape;132;p1"/>
          <p:cNvPicPr preferRelativeResize="0"/>
          <p:nvPr/>
        </p:nvPicPr>
        <p:blipFill rotWithShape="1">
          <a:blip r:embed="rId12">
            <a:alphaModFix/>
          </a:blip>
          <a:srcRect r="45910"/>
          <a:stretch/>
        </p:blipFill>
        <p:spPr>
          <a:xfrm>
            <a:off x="7252679" y="2497731"/>
            <a:ext cx="1632418" cy="2532923"/>
          </a:xfrm>
          <a:prstGeom prst="rect">
            <a:avLst/>
          </a:prstGeom>
          <a:noFill/>
          <a:ln>
            <a:noFill/>
          </a:ln>
        </p:spPr>
      </p:pic>
      <p:sp>
        <p:nvSpPr>
          <p:cNvPr id="133" name="Google Shape;133;p1"/>
          <p:cNvSpPr/>
          <p:nvPr/>
        </p:nvSpPr>
        <p:spPr>
          <a:xfrm>
            <a:off x="-4933" y="4626519"/>
            <a:ext cx="9144000" cy="514663"/>
          </a:xfrm>
          <a:custGeom>
            <a:avLst/>
            <a:gdLst/>
            <a:ahLst/>
            <a:cxnLst/>
            <a:rect l="l" t="t" r="r" b="b"/>
            <a:pathLst>
              <a:path w="9144000" h="608571" extrusionOk="0">
                <a:moveTo>
                  <a:pt x="0" y="0"/>
                </a:moveTo>
                <a:lnTo>
                  <a:pt x="9144000" y="0"/>
                </a:lnTo>
                <a:lnTo>
                  <a:pt x="9144000" y="608571"/>
                </a:lnTo>
                <a:lnTo>
                  <a:pt x="0" y="608571"/>
                </a:lnTo>
                <a:close/>
              </a:path>
            </a:pathLst>
          </a:custGeom>
          <a:solidFill>
            <a:srgbClr val="C4D83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134" name="Google Shape;134;p1"/>
          <p:cNvSpPr/>
          <p:nvPr/>
        </p:nvSpPr>
        <p:spPr>
          <a:xfrm>
            <a:off x="-4933" y="4718797"/>
            <a:ext cx="9144000" cy="426773"/>
          </a:xfrm>
          <a:custGeom>
            <a:avLst/>
            <a:gdLst/>
            <a:ahLst/>
            <a:cxnLst/>
            <a:rect l="l" t="t" r="r" b="b"/>
            <a:pathLst>
              <a:path w="9144000" h="608571" extrusionOk="0">
                <a:moveTo>
                  <a:pt x="0" y="0"/>
                </a:moveTo>
                <a:lnTo>
                  <a:pt x="9144000" y="0"/>
                </a:lnTo>
                <a:lnTo>
                  <a:pt x="9144000" y="608571"/>
                </a:lnTo>
                <a:lnTo>
                  <a:pt x="0" y="608571"/>
                </a:lnTo>
                <a:close/>
              </a:path>
            </a:pathLst>
          </a:custGeom>
          <a:solidFill>
            <a:srgbClr val="8CB82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135" name="Google Shape;135;p1"/>
          <p:cNvSpPr/>
          <p:nvPr/>
        </p:nvSpPr>
        <p:spPr>
          <a:xfrm>
            <a:off x="-4933" y="4865599"/>
            <a:ext cx="9144000" cy="274229"/>
          </a:xfrm>
          <a:custGeom>
            <a:avLst/>
            <a:gdLst/>
            <a:ahLst/>
            <a:cxnLst/>
            <a:rect l="l" t="t" r="r" b="b"/>
            <a:pathLst>
              <a:path w="9144000" h="608571" extrusionOk="0">
                <a:moveTo>
                  <a:pt x="0" y="0"/>
                </a:moveTo>
                <a:lnTo>
                  <a:pt x="9144000" y="0"/>
                </a:lnTo>
                <a:lnTo>
                  <a:pt x="9144000" y="608571"/>
                </a:lnTo>
                <a:lnTo>
                  <a:pt x="0" y="608571"/>
                </a:lnTo>
                <a:close/>
              </a:path>
            </a:pathLst>
          </a:custGeom>
          <a:solidFill>
            <a:srgbClr val="679C3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pic>
        <p:nvPicPr>
          <p:cNvPr id="136" name="Google Shape;136;p1"/>
          <p:cNvPicPr preferRelativeResize="0"/>
          <p:nvPr/>
        </p:nvPicPr>
        <p:blipFill rotWithShape="1">
          <a:blip r:embed="rId13">
            <a:alphaModFix/>
          </a:blip>
          <a:srcRect/>
          <a:stretch/>
        </p:blipFill>
        <p:spPr>
          <a:xfrm>
            <a:off x="9308757" y="-766706"/>
            <a:ext cx="609600" cy="609600"/>
          </a:xfrm>
          <a:prstGeom prst="rect">
            <a:avLst/>
          </a:prstGeom>
          <a:noFill/>
          <a:ln>
            <a:noFill/>
          </a:ln>
        </p:spPr>
      </p:pic>
      <p:sp>
        <p:nvSpPr>
          <p:cNvPr id="2" name="TextBox 1">
            <a:extLst>
              <a:ext uri="{FF2B5EF4-FFF2-40B4-BE49-F238E27FC236}">
                <a16:creationId xmlns:a16="http://schemas.microsoft.com/office/drawing/2014/main" id="{DE3FFCDF-5263-4833-A803-CA7ABC6D4B5E}"/>
              </a:ext>
            </a:extLst>
          </p:cNvPr>
          <p:cNvSpPr txBox="1"/>
          <p:nvPr/>
        </p:nvSpPr>
        <p:spPr>
          <a:xfrm>
            <a:off x="1578285" y="2210029"/>
            <a:ext cx="6733976" cy="523220"/>
          </a:xfrm>
          <a:prstGeom prst="rect">
            <a:avLst/>
          </a:prstGeom>
          <a:noFill/>
        </p:spPr>
        <p:txBody>
          <a:bodyPr wrap="square" rtlCol="0">
            <a:spAutoFit/>
          </a:bodyPr>
          <a:lstStyle/>
          <a:p>
            <a:r>
              <a:rPr lang="en-US" sz="2800" b="1" dirty="0">
                <a:solidFill>
                  <a:srgbClr val="0070C0"/>
                </a:solidFill>
                <a:latin typeface="Arial-SGK-TV" pitchFamily="2" charset="0"/>
                <a:cs typeface="Arial-SGK-TV" pitchFamily="2" charset="0"/>
              </a:rPr>
              <a:t>CHỦ ĐIỂM: THẾ GIỚI TRONG MẮT EM</a:t>
            </a:r>
          </a:p>
        </p:txBody>
      </p:sp>
      <p:sp>
        <p:nvSpPr>
          <p:cNvPr id="3" name="TextBox 2">
            <a:extLst>
              <a:ext uri="{FF2B5EF4-FFF2-40B4-BE49-F238E27FC236}">
                <a16:creationId xmlns:a16="http://schemas.microsoft.com/office/drawing/2014/main" id="{49B82A1E-B90D-4E75-88F4-8AABA298E58A}"/>
              </a:ext>
            </a:extLst>
          </p:cNvPr>
          <p:cNvSpPr txBox="1"/>
          <p:nvPr/>
        </p:nvSpPr>
        <p:spPr>
          <a:xfrm>
            <a:off x="3206579" y="1047750"/>
            <a:ext cx="3727621" cy="769441"/>
          </a:xfrm>
          <a:prstGeom prst="rect">
            <a:avLst/>
          </a:prstGeom>
          <a:noFill/>
        </p:spPr>
        <p:txBody>
          <a:bodyPr wrap="square" rtlCol="0">
            <a:spAutoFit/>
          </a:bodyPr>
          <a:lstStyle/>
          <a:p>
            <a:r>
              <a:rPr lang="en-US" sz="4400" b="1" dirty="0">
                <a:solidFill>
                  <a:srgbClr val="E20EBA"/>
                </a:solidFill>
                <a:latin typeface="Arial-SGK-TV" pitchFamily="2" charset="0"/>
                <a:cs typeface="Arial-SGK-TV" pitchFamily="2" charset="0"/>
              </a:rPr>
              <a:t>TIẾNG VIỆT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24"/>
                                        </p:tgtEl>
                                        <p:attrNameLst>
                                          <p:attrName>style.visibility</p:attrName>
                                        </p:attrNameLst>
                                      </p:cBhvr>
                                      <p:to>
                                        <p:strVal val="visible"/>
                                      </p:to>
                                    </p:set>
                                    <p:animEffect transition="in" filter="barn(inVertical)">
                                      <p:cBhvr>
                                        <p:cTn id="13" dur="500"/>
                                        <p:tgtEl>
                                          <p:spTgt spid="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 grpId="0"/>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5">
            <a:extLst>
              <a:ext uri="{FF2B5EF4-FFF2-40B4-BE49-F238E27FC236}">
                <a16:creationId xmlns:a16="http://schemas.microsoft.com/office/drawing/2014/main" id="{B95B6E9E-E64A-4DCE-A748-3BFC97161753}"/>
              </a:ext>
            </a:extLst>
          </p:cNvPr>
          <p:cNvSpPr/>
          <p:nvPr/>
        </p:nvSpPr>
        <p:spPr>
          <a:xfrm>
            <a:off x="1219201" y="1123950"/>
            <a:ext cx="7924799" cy="690562"/>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r>
              <a:rPr lang="en-US" sz="2800" dirty="0">
                <a:solidFill>
                  <a:srgbClr val="E20EBA"/>
                </a:solidFill>
                <a:latin typeface="Arial-SGK-TV" pitchFamily="2" charset="0"/>
                <a:ea typeface="Arial-Rounded" panose="020B0500000000000000" pitchFamily="34" charset="-93"/>
                <a:cs typeface="Arial-SGK-TV" pitchFamily="2" charset="0"/>
              </a:rPr>
              <a:t>Cao vút: </a:t>
            </a:r>
            <a:r>
              <a:rPr lang="en-US" sz="2800" dirty="0">
                <a:solidFill>
                  <a:schemeClr val="tx1"/>
                </a:solidFill>
                <a:latin typeface="Arial-SGK-TV" pitchFamily="2" charset="0"/>
                <a:ea typeface="Arial-Rounded" panose="020B0500000000000000" pitchFamily="34" charset="-93"/>
                <a:cs typeface="Arial-SGK-TV" pitchFamily="2" charset="0"/>
              </a:rPr>
              <a:t>rất cao, vươn hẳn lên không trung.</a:t>
            </a:r>
          </a:p>
        </p:txBody>
      </p:sp>
      <p:sp>
        <p:nvSpPr>
          <p:cNvPr id="3" name="Cloud 2"/>
          <p:cNvSpPr/>
          <p:nvPr/>
        </p:nvSpPr>
        <p:spPr>
          <a:xfrm>
            <a:off x="1752600" y="2495550"/>
            <a:ext cx="4953000" cy="1524000"/>
          </a:xfrm>
          <a:prstGeom prst="cloud">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000" dirty="0">
                <a:solidFill>
                  <a:schemeClr val="tx1"/>
                </a:solidFill>
                <a:latin typeface="Arial-SGK-TV" pitchFamily="2" charset="0"/>
                <a:cs typeface="Arial-SGK-TV" pitchFamily="2" charset="0"/>
              </a:rPr>
              <a:t>Đặt câu</a:t>
            </a:r>
          </a:p>
        </p:txBody>
      </p:sp>
    </p:spTree>
    <p:extLst>
      <p:ext uri="{BB962C8B-B14F-4D97-AF65-F5344CB8AC3E}">
        <p14:creationId xmlns:p14="http://schemas.microsoft.com/office/powerpoint/2010/main" val="3946531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hiêm ngưỡng đường cao tốc hơn 12.000 tỉ trước ngày thông x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33518"/>
            <a:ext cx="6248400" cy="3513010"/>
          </a:xfrm>
          <a:prstGeom prst="rect">
            <a:avLst/>
          </a:prstGeom>
          <a:noFill/>
          <a:extLst>
            <a:ext uri="{909E8E84-426E-40DD-AFC4-6F175D3DCCD1}">
              <a14:hiddenFill xmlns:a14="http://schemas.microsoft.com/office/drawing/2010/main">
                <a:solidFill>
                  <a:srgbClr val="FFFFFF"/>
                </a:solidFill>
              </a14:hiddenFill>
            </a:ext>
          </a:extLst>
        </p:spPr>
      </p:pic>
      <p:sp>
        <p:nvSpPr>
          <p:cNvPr id="3" name="Hình chữ nhật: Góc Tròn 5">
            <a:extLst>
              <a:ext uri="{FF2B5EF4-FFF2-40B4-BE49-F238E27FC236}">
                <a16:creationId xmlns:a16="http://schemas.microsoft.com/office/drawing/2014/main" id="{B95B6E9E-E64A-4DCE-A748-3BFC97161753}"/>
              </a:ext>
            </a:extLst>
          </p:cNvPr>
          <p:cNvSpPr/>
          <p:nvPr/>
        </p:nvSpPr>
        <p:spPr>
          <a:xfrm>
            <a:off x="1219201" y="3790950"/>
            <a:ext cx="7924799" cy="690562"/>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r>
              <a:rPr lang="en-US" sz="2800" dirty="0">
                <a:solidFill>
                  <a:srgbClr val="E20EBA"/>
                </a:solidFill>
                <a:latin typeface="Arial-SGK-TV" pitchFamily="2" charset="0"/>
                <a:ea typeface="Arial-Rounded" panose="020B0500000000000000" pitchFamily="34" charset="-93"/>
                <a:cs typeface="Arial-SGK-TV" pitchFamily="2" charset="0"/>
              </a:rPr>
              <a:t>Đường cao tốc: </a:t>
            </a:r>
            <a:r>
              <a:rPr lang="en-US" sz="2800" dirty="0">
                <a:solidFill>
                  <a:schemeClr val="tx1"/>
                </a:solidFill>
                <a:latin typeface="Arial-SGK-TV" pitchFamily="2" charset="0"/>
                <a:ea typeface="Arial-Rounded" panose="020B0500000000000000" pitchFamily="34" charset="-93"/>
                <a:cs typeface="Arial-SGK-TV" pitchFamily="2" charset="0"/>
              </a:rPr>
              <a:t>là đường được thiết kế đặc biệt cho xe cộ lưu thông ở tốc độ cao.</a:t>
            </a:r>
          </a:p>
        </p:txBody>
      </p:sp>
    </p:spTree>
    <p:extLst>
      <p:ext uri="{BB962C8B-B14F-4D97-AF65-F5344CB8AC3E}">
        <p14:creationId xmlns:p14="http://schemas.microsoft.com/office/powerpoint/2010/main" val="5692136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Kinh nghiệm Phía trước hoàn toàn mịt mù rồi, làm | Country roads, Road,  Countr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0"/>
            <a:ext cx="6629400" cy="3813858"/>
          </a:xfrm>
          <a:prstGeom prst="rect">
            <a:avLst/>
          </a:prstGeom>
          <a:noFill/>
          <a:extLst>
            <a:ext uri="{909E8E84-426E-40DD-AFC4-6F175D3DCCD1}">
              <a14:hiddenFill xmlns:a14="http://schemas.microsoft.com/office/drawing/2010/main">
                <a:solidFill>
                  <a:srgbClr val="FFFFFF"/>
                </a:solidFill>
              </a14:hiddenFill>
            </a:ext>
          </a:extLst>
        </p:spPr>
      </p:pic>
      <p:sp>
        <p:nvSpPr>
          <p:cNvPr id="3" name="Hình chữ nhật: Góc Tròn 5">
            <a:extLst>
              <a:ext uri="{FF2B5EF4-FFF2-40B4-BE49-F238E27FC236}">
                <a16:creationId xmlns:a16="http://schemas.microsoft.com/office/drawing/2014/main" id="{B95B6E9E-E64A-4DCE-A748-3BFC97161753}"/>
              </a:ext>
            </a:extLst>
          </p:cNvPr>
          <p:cNvSpPr/>
          <p:nvPr/>
        </p:nvSpPr>
        <p:spPr>
          <a:xfrm>
            <a:off x="725347" y="4095750"/>
            <a:ext cx="8382000" cy="690562"/>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r>
              <a:rPr lang="en-US" sz="2800" dirty="0">
                <a:solidFill>
                  <a:srgbClr val="E20EBA"/>
                </a:solidFill>
                <a:latin typeface="Arial-SGK-TV" pitchFamily="2" charset="0"/>
                <a:ea typeface="Arial-Rounded" panose="020B0500000000000000" pitchFamily="34" charset="-93"/>
                <a:cs typeface="Arial-SGK-TV" pitchFamily="2" charset="0"/>
              </a:rPr>
              <a:t>Mịt mù: </a:t>
            </a:r>
            <a:r>
              <a:rPr lang="en-US" sz="2800" dirty="0">
                <a:solidFill>
                  <a:schemeClr val="tx1"/>
                </a:solidFill>
                <a:latin typeface="Arial-SGK-TV" pitchFamily="2" charset="0"/>
                <a:ea typeface="Arial-Rounded" panose="020B0500000000000000" pitchFamily="34" charset="-93"/>
                <a:cs typeface="Arial-SGK-TV" pitchFamily="2" charset="0"/>
              </a:rPr>
              <a:t>Không nhìn thấy gì do khói, bụi, hơi nước.</a:t>
            </a:r>
          </a:p>
        </p:txBody>
      </p:sp>
    </p:spTree>
    <p:extLst>
      <p:ext uri="{BB962C8B-B14F-4D97-AF65-F5344CB8AC3E}">
        <p14:creationId xmlns:p14="http://schemas.microsoft.com/office/powerpoint/2010/main" val="12449220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1" name="Google Shape;241;p6"/>
          <p:cNvSpPr/>
          <p:nvPr/>
        </p:nvSpPr>
        <p:spPr>
          <a:xfrm>
            <a:off x="838200" y="819150"/>
            <a:ext cx="361507" cy="350874"/>
          </a:xfrm>
          <a:prstGeom prst="flowChartConnector">
            <a:avLst/>
          </a:prstGeom>
          <a:solidFill>
            <a:schemeClr val="accent4"/>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dirty="0">
                <a:solidFill>
                  <a:schemeClr val="lt1"/>
                </a:solidFill>
                <a:latin typeface="Times New Roman"/>
                <a:ea typeface="Times New Roman"/>
                <a:cs typeface="Times New Roman"/>
                <a:sym typeface="Times New Roman"/>
              </a:rPr>
              <a:t>1</a:t>
            </a:r>
            <a:endParaRPr sz="2400" b="1" dirty="0">
              <a:solidFill>
                <a:schemeClr val="lt1"/>
              </a:solidFill>
              <a:latin typeface="Times New Roman"/>
              <a:ea typeface="Times New Roman"/>
              <a:cs typeface="Times New Roman"/>
              <a:sym typeface="Times New Roman"/>
            </a:endParaRPr>
          </a:p>
        </p:txBody>
      </p:sp>
      <p:sp>
        <p:nvSpPr>
          <p:cNvPr id="10" name="Google Shape;247;p6"/>
          <p:cNvSpPr/>
          <p:nvPr/>
        </p:nvSpPr>
        <p:spPr>
          <a:xfrm>
            <a:off x="871174" y="2336557"/>
            <a:ext cx="361507" cy="350874"/>
          </a:xfrm>
          <a:prstGeom prst="flowChartConnector">
            <a:avLst/>
          </a:prstGeom>
          <a:solidFill>
            <a:schemeClr val="accent4"/>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dirty="0">
                <a:solidFill>
                  <a:schemeClr val="lt1"/>
                </a:solidFill>
                <a:latin typeface="Times New Roman"/>
                <a:ea typeface="Times New Roman"/>
                <a:cs typeface="Times New Roman"/>
                <a:sym typeface="Times New Roman"/>
              </a:rPr>
              <a:t>2</a:t>
            </a:r>
            <a:endParaRPr sz="2400" b="1" dirty="0">
              <a:solidFill>
                <a:schemeClr val="lt1"/>
              </a:solidFill>
              <a:latin typeface="Times New Roman"/>
              <a:ea typeface="Times New Roman"/>
              <a:cs typeface="Times New Roman"/>
              <a:sym typeface="Times New Roman"/>
            </a:endParaRPr>
          </a:p>
        </p:txBody>
      </p:sp>
      <p:sp>
        <p:nvSpPr>
          <p:cNvPr id="5" name="TextBox 4"/>
          <p:cNvSpPr txBox="1"/>
          <p:nvPr/>
        </p:nvSpPr>
        <p:spPr>
          <a:xfrm>
            <a:off x="228600" y="285750"/>
            <a:ext cx="9051403" cy="4360148"/>
          </a:xfrm>
          <a:prstGeom prst="rect">
            <a:avLst/>
          </a:prstGeom>
          <a:noFill/>
        </p:spPr>
        <p:txBody>
          <a:bodyPr wrap="square">
            <a:spAutoFit/>
          </a:bodyPr>
          <a:lstStyle/>
          <a:p>
            <a:pPr algn="ctr">
              <a:defRPr/>
            </a:pPr>
            <a:r>
              <a:rPr lang="en-US" sz="2800" dirty="0">
                <a:latin typeface="Arial-SGK-TV" pitchFamily="2" charset="0"/>
                <a:cs typeface="Arial-SGK-TV" pitchFamily="2" charset="0"/>
              </a:rPr>
              <a:t>Những cánh cò</a:t>
            </a:r>
          </a:p>
          <a:p>
            <a:pPr>
              <a:defRPr/>
            </a:pPr>
            <a:r>
              <a:rPr lang="en-US" sz="3200" dirty="0">
                <a:latin typeface="Arial-SGK-TV" pitchFamily="2" charset="0"/>
                <a:cs typeface="Arial-SGK-TV" pitchFamily="2" charset="0"/>
              </a:rPr>
              <a:t>	</a:t>
            </a:r>
            <a:r>
              <a:rPr lang="en-US" sz="2400" dirty="0">
                <a:latin typeface="Arial-SGK-TV" pitchFamily="2" charset="0"/>
                <a:cs typeface="Arial-SGK-TV" pitchFamily="2" charset="0"/>
              </a:rPr>
              <a:t>Ông kể ngày xưa, quê của bé có rất nhiều cò.  Mùa xuân, từng đàn cò trắng duyên dáng bây tới.  Chúng lượn trên bầu trời trong xanh rồi hạ cánh xuống những lũy tre. Hằng ngày, cò đi mò tôm, bắt cá ở các ao, hồ, đầm.</a:t>
            </a:r>
          </a:p>
          <a:p>
            <a:pPr>
              <a:defRPr/>
            </a:pPr>
            <a:r>
              <a:rPr lang="en-US" sz="2400" dirty="0">
                <a:latin typeface="Arial-SGK-TV" pitchFamily="2" charset="0"/>
                <a:cs typeface="Arial-SGK-TV" pitchFamily="2" charset="0"/>
              </a:rPr>
              <a:t>	Bây giờ, ao, hồ, đầm phải nhường chỗ cho những </a:t>
            </a:r>
            <a:r>
              <a:rPr lang="en-US" sz="2400" dirty="0" err="1">
                <a:latin typeface="Arial-SGK-TV" pitchFamily="2" charset="0"/>
                <a:cs typeface="Arial-SGK-TV" pitchFamily="2" charset="0"/>
              </a:rPr>
              <a:t>tòa</a:t>
            </a:r>
            <a:r>
              <a:rPr lang="en-US" sz="2400" dirty="0">
                <a:latin typeface="Arial-SGK-TV" pitchFamily="2" charset="0"/>
                <a:cs typeface="Arial-SGK-TV" pitchFamily="2" charset="0"/>
              </a:rPr>
              <a:t> nhà cao vút, những con đường cao tốc, những nhà máy </a:t>
            </a:r>
            <a:r>
              <a:rPr lang="en-US" sz="2400" dirty="0" err="1">
                <a:latin typeface="Arial-SGK-TV" pitchFamily="2" charset="0"/>
                <a:cs typeface="Arial-SGK-TV" pitchFamily="2" charset="0"/>
              </a:rPr>
              <a:t>tỏa</a:t>
            </a:r>
            <a:r>
              <a:rPr lang="en-US" sz="2400" dirty="0">
                <a:latin typeface="Arial-SGK-TV" pitchFamily="2" charset="0"/>
                <a:cs typeface="Arial-SGK-TV" pitchFamily="2" charset="0"/>
              </a:rPr>
              <a:t> khói mịt mù. Cò chẳng còn nơi kiếm ăn. Cò sợ những âm thanh ồn ào. Thế là chúng bay đi.</a:t>
            </a:r>
          </a:p>
          <a:p>
            <a:pPr>
              <a:defRPr/>
            </a:pPr>
            <a:r>
              <a:rPr lang="en-US" sz="2400" dirty="0">
                <a:latin typeface="Arial-SGK-TV" pitchFamily="2" charset="0"/>
                <a:cs typeface="Arial-SGK-TV" pitchFamily="2" charset="0"/>
              </a:rPr>
              <a:t>	Bé ước ao được thấy những cánh cò trên cánh đồng quê.</a:t>
            </a:r>
          </a:p>
          <a:p>
            <a:pPr>
              <a:defRPr/>
            </a:pPr>
            <a:r>
              <a:rPr lang="en-US" sz="2400" dirty="0">
                <a:latin typeface="Arial-SGK-TV" pitchFamily="2" charset="0"/>
                <a:cs typeface="Arial-SGK-TV" pitchFamily="2" charset="0"/>
              </a:rPr>
              <a:t>						</a:t>
            </a:r>
            <a:r>
              <a:rPr lang="en-US" sz="2000" dirty="0">
                <a:latin typeface="Arial-SGK-TV" pitchFamily="2" charset="0"/>
                <a:cs typeface="Arial-SGK-TV" pitchFamily="2" charset="0"/>
              </a:rPr>
              <a:t>(</a:t>
            </a:r>
            <a:r>
              <a:rPr lang="en-US" sz="2000" i="1" dirty="0">
                <a:latin typeface="Arial-SGK-TV" pitchFamily="2" charset="0"/>
                <a:cs typeface="Arial-SGK-TV" pitchFamily="2" charset="0"/>
              </a:rPr>
              <a:t>Theo</a:t>
            </a:r>
            <a:r>
              <a:rPr lang="en-US" sz="2000" dirty="0">
                <a:latin typeface="Arial-SGK-TV" pitchFamily="2" charset="0"/>
                <a:cs typeface="Arial-SGK-TV" pitchFamily="2" charset="0"/>
              </a:rPr>
              <a:t> Hoài Nam)</a:t>
            </a:r>
            <a:endParaRPr lang="en-US" sz="2400" dirty="0">
              <a:latin typeface="Arial-SGK-TV" pitchFamily="2" charset="0"/>
              <a:cs typeface="Arial-SGK-TV" pitchFamily="2" charset="0"/>
            </a:endParaRPr>
          </a:p>
        </p:txBody>
      </p:sp>
    </p:spTree>
    <p:extLst>
      <p:ext uri="{BB962C8B-B14F-4D97-AF65-F5344CB8AC3E}">
        <p14:creationId xmlns:p14="http://schemas.microsoft.com/office/powerpoint/2010/main" val="26841854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8"/>
          <p:cNvSpPr/>
          <p:nvPr/>
        </p:nvSpPr>
        <p:spPr>
          <a:xfrm rot="-3000650" flipH="1">
            <a:off x="3622607" y="980622"/>
            <a:ext cx="4003028" cy="3488687"/>
          </a:xfrm>
          <a:custGeom>
            <a:avLst/>
            <a:gdLst/>
            <a:ahLst/>
            <a:cxnLst/>
            <a:rect l="l" t="t" r="r" b="b"/>
            <a:pathLst>
              <a:path w="4003028" h="3488687" extrusionOk="0">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rgbClr val="833C0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nvGrpSpPr>
          <p:cNvPr id="262" name="Google Shape;262;p8"/>
          <p:cNvGrpSpPr/>
          <p:nvPr/>
        </p:nvGrpSpPr>
        <p:grpSpPr>
          <a:xfrm>
            <a:off x="2253689" y="1535048"/>
            <a:ext cx="1955429" cy="1333408"/>
            <a:chOff x="2253689" y="1535048"/>
            <a:chExt cx="1955429" cy="1333408"/>
          </a:xfrm>
        </p:grpSpPr>
        <p:sp>
          <p:nvSpPr>
            <p:cNvPr id="263" name="Google Shape;263;p8"/>
            <p:cNvSpPr/>
            <p:nvPr/>
          </p:nvSpPr>
          <p:spPr>
            <a:xfrm rot="971190" flipH="1">
              <a:off x="2339714" y="1766361"/>
              <a:ext cx="1783380" cy="8707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64" name="Google Shape;264;p8"/>
            <p:cNvSpPr/>
            <p:nvPr/>
          </p:nvSpPr>
          <p:spPr>
            <a:xfrm rot="-9473289">
              <a:off x="2919041" y="2153353"/>
              <a:ext cx="909847" cy="190357"/>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65" name="Google Shape;265;p8"/>
          <p:cNvGrpSpPr/>
          <p:nvPr/>
        </p:nvGrpSpPr>
        <p:grpSpPr>
          <a:xfrm>
            <a:off x="3760322" y="3582254"/>
            <a:ext cx="1465034" cy="1349862"/>
            <a:chOff x="3760322" y="3582254"/>
            <a:chExt cx="1465034" cy="1349862"/>
          </a:xfrm>
        </p:grpSpPr>
        <p:sp>
          <p:nvSpPr>
            <p:cNvPr id="266" name="Google Shape;266;p8"/>
            <p:cNvSpPr/>
            <p:nvPr/>
          </p:nvSpPr>
          <p:spPr>
            <a:xfrm rot="-8507573">
              <a:off x="3819583" y="3928190"/>
              <a:ext cx="1346512" cy="65799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67" name="Google Shape;267;p8"/>
            <p:cNvSpPr/>
            <p:nvPr/>
          </p:nvSpPr>
          <p:spPr>
            <a:xfrm rot="1936906" flipH="1">
              <a:off x="4240738" y="4252220"/>
              <a:ext cx="686965" cy="143840"/>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68" name="Google Shape;268;p8"/>
          <p:cNvGrpSpPr/>
          <p:nvPr/>
        </p:nvGrpSpPr>
        <p:grpSpPr>
          <a:xfrm>
            <a:off x="6089897" y="3405944"/>
            <a:ext cx="741464" cy="878352"/>
            <a:chOff x="6119714" y="3405944"/>
            <a:chExt cx="741464" cy="878352"/>
          </a:xfrm>
        </p:grpSpPr>
        <p:sp>
          <p:nvSpPr>
            <p:cNvPr id="269" name="Google Shape;269;p8"/>
            <p:cNvSpPr/>
            <p:nvPr/>
          </p:nvSpPr>
          <p:spPr>
            <a:xfrm rot="-3669911">
              <a:off x="6105396" y="3633904"/>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70" name="Google Shape;270;p8"/>
            <p:cNvSpPr/>
            <p:nvPr/>
          </p:nvSpPr>
          <p:spPr>
            <a:xfrm rot="6774568" flipH="1">
              <a:off x="6264227" y="3856536"/>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71" name="Google Shape;271;p8"/>
          <p:cNvGrpSpPr/>
          <p:nvPr/>
        </p:nvGrpSpPr>
        <p:grpSpPr>
          <a:xfrm>
            <a:off x="6378045" y="3998247"/>
            <a:ext cx="767568" cy="484084"/>
            <a:chOff x="6378045" y="3998247"/>
            <a:chExt cx="767568" cy="484084"/>
          </a:xfrm>
        </p:grpSpPr>
        <p:sp>
          <p:nvSpPr>
            <p:cNvPr id="272" name="Google Shape;272;p8"/>
            <p:cNvSpPr/>
            <p:nvPr/>
          </p:nvSpPr>
          <p:spPr>
            <a:xfrm rot="-681126">
              <a:off x="6405591" y="4064938"/>
              <a:ext cx="712475" cy="35070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73" name="Google Shape;273;p8"/>
            <p:cNvSpPr/>
            <p:nvPr/>
          </p:nvSpPr>
          <p:spPr>
            <a:xfrm rot="9763353" flipH="1">
              <a:off x="6521746" y="4215747"/>
              <a:ext cx="363491"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74" name="Google Shape;274;p8"/>
          <p:cNvGrpSpPr/>
          <p:nvPr/>
        </p:nvGrpSpPr>
        <p:grpSpPr>
          <a:xfrm>
            <a:off x="5029754" y="2073115"/>
            <a:ext cx="598228" cy="850125"/>
            <a:chOff x="5077882" y="2061083"/>
            <a:chExt cx="598228" cy="850125"/>
          </a:xfrm>
        </p:grpSpPr>
        <p:sp>
          <p:nvSpPr>
            <p:cNvPr id="275" name="Google Shape;275;p8"/>
            <p:cNvSpPr/>
            <p:nvPr/>
          </p:nvSpPr>
          <p:spPr>
            <a:xfrm rot="-4549107">
              <a:off x="4991946" y="2274930"/>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76" name="Google Shape;276;p8"/>
            <p:cNvSpPr/>
            <p:nvPr/>
          </p:nvSpPr>
          <p:spPr>
            <a:xfrm rot="5895372" flipH="1">
              <a:off x="5166313" y="2503220"/>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77" name="Google Shape;277;p8"/>
          <p:cNvGrpSpPr/>
          <p:nvPr/>
        </p:nvGrpSpPr>
        <p:grpSpPr>
          <a:xfrm>
            <a:off x="5299207" y="2516037"/>
            <a:ext cx="806538" cy="633648"/>
            <a:chOff x="5299207" y="2540101"/>
            <a:chExt cx="806538" cy="633648"/>
          </a:xfrm>
        </p:grpSpPr>
        <p:sp>
          <p:nvSpPr>
            <p:cNvPr id="278" name="Google Shape;278;p8"/>
            <p:cNvSpPr/>
            <p:nvPr/>
          </p:nvSpPr>
          <p:spPr>
            <a:xfrm rot="-1560322">
              <a:off x="5339322" y="2681574"/>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79" name="Google Shape;279;p8"/>
            <p:cNvSpPr/>
            <p:nvPr/>
          </p:nvSpPr>
          <p:spPr>
            <a:xfrm rot="8884157" flipH="1">
              <a:off x="5463265" y="2847305"/>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80" name="Google Shape;280;p8"/>
          <p:cNvGrpSpPr/>
          <p:nvPr/>
        </p:nvGrpSpPr>
        <p:grpSpPr>
          <a:xfrm>
            <a:off x="7410774" y="1197999"/>
            <a:ext cx="778581" cy="875100"/>
            <a:chOff x="7374678" y="1161903"/>
            <a:chExt cx="778581" cy="875100"/>
          </a:xfrm>
        </p:grpSpPr>
        <p:sp>
          <p:nvSpPr>
            <p:cNvPr id="281" name="Google Shape;281;p8"/>
            <p:cNvSpPr/>
            <p:nvPr/>
          </p:nvSpPr>
          <p:spPr>
            <a:xfrm rot="7420741" flipH="1">
              <a:off x="7378918" y="1388237"/>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82" name="Google Shape;282;p8"/>
            <p:cNvSpPr/>
            <p:nvPr/>
          </p:nvSpPr>
          <p:spPr>
            <a:xfrm rot="-3023738">
              <a:off x="7530177" y="1606273"/>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83" name="Google Shape;283;p8"/>
          <p:cNvGrpSpPr/>
          <p:nvPr/>
        </p:nvGrpSpPr>
        <p:grpSpPr>
          <a:xfrm>
            <a:off x="7025358" y="1209298"/>
            <a:ext cx="538720" cy="795156"/>
            <a:chOff x="7001294" y="1209298"/>
            <a:chExt cx="538720" cy="795156"/>
          </a:xfrm>
        </p:grpSpPr>
        <p:sp>
          <p:nvSpPr>
            <p:cNvPr id="284" name="Google Shape;284;p8"/>
            <p:cNvSpPr/>
            <p:nvPr/>
          </p:nvSpPr>
          <p:spPr>
            <a:xfrm rot="4431956" flipH="1">
              <a:off x="6907501" y="1431525"/>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85" name="Google Shape;285;p8"/>
            <p:cNvSpPr/>
            <p:nvPr/>
          </p:nvSpPr>
          <p:spPr>
            <a:xfrm rot="-6012523">
              <a:off x="7100276" y="1627802"/>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86" name="Google Shape;286;p8"/>
          <p:cNvGrpSpPr/>
          <p:nvPr/>
        </p:nvGrpSpPr>
        <p:grpSpPr>
          <a:xfrm>
            <a:off x="7507360" y="1418371"/>
            <a:ext cx="2289464" cy="1795572"/>
            <a:chOff x="7507360" y="1418371"/>
            <a:chExt cx="2289464" cy="1795572"/>
          </a:xfrm>
        </p:grpSpPr>
        <p:sp>
          <p:nvSpPr>
            <p:cNvPr id="287" name="Google Shape;287;p8"/>
            <p:cNvSpPr/>
            <p:nvPr/>
          </p:nvSpPr>
          <p:spPr>
            <a:xfrm rot="9340066" flipH="1">
              <a:off x="7632912" y="1791715"/>
              <a:ext cx="2038360"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4CA420"/>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88" name="Google Shape;288;p8"/>
            <p:cNvSpPr/>
            <p:nvPr/>
          </p:nvSpPr>
          <p:spPr>
            <a:xfrm rot="-1104413">
              <a:off x="7973719" y="2267331"/>
              <a:ext cx="1039933"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89" name="Google Shape;289;p8"/>
          <p:cNvGrpSpPr/>
          <p:nvPr/>
        </p:nvGrpSpPr>
        <p:grpSpPr>
          <a:xfrm rot="2799594" flipH="1">
            <a:off x="5077585" y="-4173"/>
            <a:ext cx="1296742" cy="2117363"/>
            <a:chOff x="1279516" y="-3525500"/>
            <a:chExt cx="1296742" cy="2550422"/>
          </a:xfrm>
        </p:grpSpPr>
        <p:sp>
          <p:nvSpPr>
            <p:cNvPr id="290" name="Google Shape;290;p8"/>
            <p:cNvSpPr/>
            <p:nvPr/>
          </p:nvSpPr>
          <p:spPr>
            <a:xfrm rot="5044479" flipH="1">
              <a:off x="700256" y="-2774730"/>
              <a:ext cx="2455261"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91" name="Google Shape;291;p8"/>
            <p:cNvSpPr/>
            <p:nvPr/>
          </p:nvSpPr>
          <p:spPr>
            <a:xfrm rot="-5400000">
              <a:off x="1314007" y="-2158857"/>
              <a:ext cx="1252628"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92" name="Google Shape;292;p8"/>
          <p:cNvGrpSpPr/>
          <p:nvPr/>
        </p:nvGrpSpPr>
        <p:grpSpPr>
          <a:xfrm>
            <a:off x="-599090" y="-78586"/>
            <a:ext cx="5213131" cy="4808241"/>
            <a:chOff x="1001374" y="-370703"/>
            <a:chExt cx="6695744" cy="6175701"/>
          </a:xfrm>
        </p:grpSpPr>
        <p:pic>
          <p:nvPicPr>
            <p:cNvPr id="293" name="Google Shape;293;p8"/>
            <p:cNvPicPr preferRelativeResize="0"/>
            <p:nvPr/>
          </p:nvPicPr>
          <p:blipFill rotWithShape="1">
            <a:blip r:embed="rId3">
              <a:alphaModFix/>
            </a:blip>
            <a:srcRect l="2993" r="4332" b="1428"/>
            <a:stretch/>
          </p:blipFill>
          <p:spPr>
            <a:xfrm>
              <a:off x="1001374" y="-370703"/>
              <a:ext cx="6695744" cy="6175701"/>
            </a:xfrm>
            <a:prstGeom prst="rect">
              <a:avLst/>
            </a:prstGeom>
            <a:noFill/>
            <a:ln>
              <a:noFill/>
            </a:ln>
          </p:spPr>
        </p:pic>
        <p:sp>
          <p:nvSpPr>
            <p:cNvPr id="294" name="Google Shape;294;p8"/>
            <p:cNvSpPr/>
            <p:nvPr/>
          </p:nvSpPr>
          <p:spPr>
            <a:xfrm>
              <a:off x="2516995" y="893874"/>
              <a:ext cx="3649026" cy="3649026"/>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sp>
        <p:nvSpPr>
          <p:cNvPr id="295" name="Google Shape;295;p8"/>
          <p:cNvSpPr txBox="1"/>
          <p:nvPr/>
        </p:nvSpPr>
        <p:spPr>
          <a:xfrm>
            <a:off x="227921" y="1507753"/>
            <a:ext cx="3588404" cy="144655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dirty="0">
                <a:solidFill>
                  <a:srgbClr val="0070C0"/>
                </a:solidFill>
                <a:latin typeface="Arial Rounded"/>
                <a:ea typeface="Arial Rounded"/>
                <a:cs typeface="Arial Rounded"/>
                <a:sym typeface="Arial Rounded"/>
              </a:rPr>
              <a:t>3. </a:t>
            </a:r>
            <a:r>
              <a:rPr lang="en-US" sz="4400" b="1" dirty="0" err="1">
                <a:solidFill>
                  <a:srgbClr val="0070C0"/>
                </a:solidFill>
                <a:latin typeface="Arial Rounded"/>
                <a:ea typeface="Arial Rounded"/>
                <a:cs typeface="Arial Rounded"/>
                <a:sym typeface="Arial Rounded"/>
              </a:rPr>
              <a:t>Trả</a:t>
            </a:r>
            <a:r>
              <a:rPr lang="en-US" sz="4400" b="1" dirty="0">
                <a:solidFill>
                  <a:srgbClr val="0070C0"/>
                </a:solidFill>
                <a:latin typeface="Arial Rounded"/>
                <a:ea typeface="Arial Rounded"/>
                <a:cs typeface="Arial Rounded"/>
                <a:sym typeface="Arial Rounded"/>
              </a:rPr>
              <a:t> lời </a:t>
            </a:r>
            <a:endParaRPr dirty="0"/>
          </a:p>
          <a:p>
            <a:pPr marL="0" marR="0" lvl="0" indent="0" algn="ctr" rtl="0">
              <a:spcBef>
                <a:spcPts val="0"/>
              </a:spcBef>
              <a:spcAft>
                <a:spcPts val="0"/>
              </a:spcAft>
              <a:buNone/>
            </a:pPr>
            <a:r>
              <a:rPr lang="en-US" sz="4400" b="1" dirty="0">
                <a:solidFill>
                  <a:srgbClr val="0070C0"/>
                </a:solidFill>
                <a:latin typeface="Arial Rounded"/>
                <a:ea typeface="Arial Rounded"/>
                <a:cs typeface="Arial Rounded"/>
                <a:sym typeface="Arial Rounded"/>
              </a:rPr>
              <a:t>câu hỏi</a:t>
            </a:r>
            <a:endParaRPr sz="4400" b="1" dirty="0">
              <a:solidFill>
                <a:srgbClr val="0070C0"/>
              </a:solidFill>
              <a:latin typeface="Arial Rounded"/>
              <a:ea typeface="Arial Rounded"/>
              <a:cs typeface="Arial Rounded"/>
              <a:sym typeface="Arial Rounded"/>
            </a:endParaRPr>
          </a:p>
        </p:txBody>
      </p:sp>
      <p:pic>
        <p:nvPicPr>
          <p:cNvPr id="297" name="Google Shape;297;p8"/>
          <p:cNvPicPr preferRelativeResize="0"/>
          <p:nvPr/>
        </p:nvPicPr>
        <p:blipFill rotWithShape="1">
          <a:blip r:embed="rId4">
            <a:alphaModFix/>
          </a:blip>
          <a:srcRect/>
          <a:stretch/>
        </p:blipFill>
        <p:spPr>
          <a:xfrm>
            <a:off x="6554891" y="454275"/>
            <a:ext cx="2248544" cy="753135"/>
          </a:xfrm>
          <a:prstGeom prst="rect">
            <a:avLst/>
          </a:prstGeom>
          <a:noFill/>
          <a:ln>
            <a:noFill/>
          </a:ln>
        </p:spPr>
      </p:pic>
      <p:pic>
        <p:nvPicPr>
          <p:cNvPr id="298" name="Google Shape;298;p8"/>
          <p:cNvPicPr preferRelativeResize="0"/>
          <p:nvPr/>
        </p:nvPicPr>
        <p:blipFill rotWithShape="1">
          <a:blip r:embed="rId5">
            <a:alphaModFix/>
          </a:blip>
          <a:srcRect/>
          <a:stretch/>
        </p:blipFill>
        <p:spPr>
          <a:xfrm>
            <a:off x="7214976" y="2452092"/>
            <a:ext cx="1125835" cy="260774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61"/>
                                        </p:tgtEl>
                                        <p:attrNameLst>
                                          <p:attrName>style.visibility</p:attrName>
                                        </p:attrNameLst>
                                      </p:cBhvr>
                                      <p:to>
                                        <p:strVal val="visible"/>
                                      </p:to>
                                    </p:set>
                                    <p:animEffect transition="in" filter="fade">
                                      <p:cBhvr>
                                        <p:cTn id="7" dur="750"/>
                                        <p:tgtEl>
                                          <p:spTgt spid="261"/>
                                        </p:tgtEl>
                                      </p:cBhvr>
                                    </p:animEffect>
                                  </p:childTnLst>
                                </p:cTn>
                              </p:par>
                            </p:childTnLst>
                          </p:cTn>
                        </p:par>
                        <p:par>
                          <p:cTn id="8" fill="hold">
                            <p:stCondLst>
                              <p:cond delay="750"/>
                            </p:stCondLst>
                            <p:childTnLst>
                              <p:par>
                                <p:cTn id="9" presetID="23" presetClass="entr" presetSubtype="16" fill="hold" nodeType="afterEffect">
                                  <p:stCondLst>
                                    <p:cond delay="0"/>
                                  </p:stCondLst>
                                  <p:childTnLst>
                                    <p:set>
                                      <p:cBhvr>
                                        <p:cTn id="10" dur="1" fill="hold">
                                          <p:stCondLst>
                                            <p:cond delay="0"/>
                                          </p:stCondLst>
                                        </p:cTn>
                                        <p:tgtEl>
                                          <p:spTgt spid="289"/>
                                        </p:tgtEl>
                                        <p:attrNameLst>
                                          <p:attrName>style.visibility</p:attrName>
                                        </p:attrNameLst>
                                      </p:cBhvr>
                                      <p:to>
                                        <p:strVal val="visible"/>
                                      </p:to>
                                    </p:set>
                                    <p:anim calcmode="lin" valueType="num">
                                      <p:cBhvr additive="base">
                                        <p:cTn id="11" dur="750"/>
                                        <p:tgtEl>
                                          <p:spTgt spid="289"/>
                                        </p:tgtEl>
                                        <p:attrNameLst>
                                          <p:attrName>ppt_w</p:attrName>
                                        </p:attrNameLst>
                                      </p:cBhvr>
                                      <p:tavLst>
                                        <p:tav tm="0">
                                          <p:val>
                                            <p:strVal val="0"/>
                                          </p:val>
                                        </p:tav>
                                        <p:tav tm="100000">
                                          <p:val>
                                            <p:strVal val="#ppt_w"/>
                                          </p:val>
                                        </p:tav>
                                      </p:tavLst>
                                    </p:anim>
                                    <p:anim calcmode="lin" valueType="num">
                                      <p:cBhvr additive="base">
                                        <p:cTn id="12" dur="750"/>
                                        <p:tgtEl>
                                          <p:spTgt spid="289"/>
                                        </p:tgtEl>
                                        <p:attrNameLst>
                                          <p:attrName>ppt_h</p:attrName>
                                        </p:attrNameLst>
                                      </p:cBhvr>
                                      <p:tavLst>
                                        <p:tav tm="0">
                                          <p:val>
                                            <p:str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286"/>
                                        </p:tgtEl>
                                        <p:attrNameLst>
                                          <p:attrName>style.visibility</p:attrName>
                                        </p:attrNameLst>
                                      </p:cBhvr>
                                      <p:to>
                                        <p:strVal val="visible"/>
                                      </p:to>
                                    </p:set>
                                    <p:anim calcmode="lin" valueType="num">
                                      <p:cBhvr additive="base">
                                        <p:cTn id="15" dur="750"/>
                                        <p:tgtEl>
                                          <p:spTgt spid="286"/>
                                        </p:tgtEl>
                                        <p:attrNameLst>
                                          <p:attrName>ppt_w</p:attrName>
                                        </p:attrNameLst>
                                      </p:cBhvr>
                                      <p:tavLst>
                                        <p:tav tm="0">
                                          <p:val>
                                            <p:strVal val="0"/>
                                          </p:val>
                                        </p:tav>
                                        <p:tav tm="100000">
                                          <p:val>
                                            <p:strVal val="#ppt_w"/>
                                          </p:val>
                                        </p:tav>
                                      </p:tavLst>
                                    </p:anim>
                                    <p:anim calcmode="lin" valueType="num">
                                      <p:cBhvr additive="base">
                                        <p:cTn id="16" dur="750"/>
                                        <p:tgtEl>
                                          <p:spTgt spid="286"/>
                                        </p:tgtEl>
                                        <p:attrNameLst>
                                          <p:attrName>ppt_h</p:attrName>
                                        </p:attrNameLst>
                                      </p:cBhvr>
                                      <p:tavLst>
                                        <p:tav tm="0">
                                          <p:val>
                                            <p:str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280"/>
                                        </p:tgtEl>
                                        <p:attrNameLst>
                                          <p:attrName>style.visibility</p:attrName>
                                        </p:attrNameLst>
                                      </p:cBhvr>
                                      <p:to>
                                        <p:strVal val="visible"/>
                                      </p:to>
                                    </p:set>
                                    <p:anim calcmode="lin" valueType="num">
                                      <p:cBhvr additive="base">
                                        <p:cTn id="19" dur="750"/>
                                        <p:tgtEl>
                                          <p:spTgt spid="280"/>
                                        </p:tgtEl>
                                        <p:attrNameLst>
                                          <p:attrName>ppt_w</p:attrName>
                                        </p:attrNameLst>
                                      </p:cBhvr>
                                      <p:tavLst>
                                        <p:tav tm="0">
                                          <p:val>
                                            <p:strVal val="0"/>
                                          </p:val>
                                        </p:tav>
                                        <p:tav tm="100000">
                                          <p:val>
                                            <p:strVal val="#ppt_w"/>
                                          </p:val>
                                        </p:tav>
                                      </p:tavLst>
                                    </p:anim>
                                    <p:anim calcmode="lin" valueType="num">
                                      <p:cBhvr additive="base">
                                        <p:cTn id="20" dur="750"/>
                                        <p:tgtEl>
                                          <p:spTgt spid="280"/>
                                        </p:tgtEl>
                                        <p:attrNameLst>
                                          <p:attrName>ppt_h</p:attrName>
                                        </p:attrNameLst>
                                      </p:cBhvr>
                                      <p:tavLst>
                                        <p:tav tm="0">
                                          <p:val>
                                            <p:str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283"/>
                                        </p:tgtEl>
                                        <p:attrNameLst>
                                          <p:attrName>style.visibility</p:attrName>
                                        </p:attrNameLst>
                                      </p:cBhvr>
                                      <p:to>
                                        <p:strVal val="visible"/>
                                      </p:to>
                                    </p:set>
                                    <p:anim calcmode="lin" valueType="num">
                                      <p:cBhvr additive="base">
                                        <p:cTn id="23" dur="750"/>
                                        <p:tgtEl>
                                          <p:spTgt spid="283"/>
                                        </p:tgtEl>
                                        <p:attrNameLst>
                                          <p:attrName>ppt_w</p:attrName>
                                        </p:attrNameLst>
                                      </p:cBhvr>
                                      <p:tavLst>
                                        <p:tav tm="0">
                                          <p:val>
                                            <p:strVal val="0"/>
                                          </p:val>
                                        </p:tav>
                                        <p:tav tm="100000">
                                          <p:val>
                                            <p:strVal val="#ppt_w"/>
                                          </p:val>
                                        </p:tav>
                                      </p:tavLst>
                                    </p:anim>
                                    <p:anim calcmode="lin" valueType="num">
                                      <p:cBhvr additive="base">
                                        <p:cTn id="24" dur="750"/>
                                        <p:tgtEl>
                                          <p:spTgt spid="283"/>
                                        </p:tgtEl>
                                        <p:attrNameLst>
                                          <p:attrName>ppt_h</p:attrName>
                                        </p:attrNameLst>
                                      </p:cBhvr>
                                      <p:tavLst>
                                        <p:tav tm="0">
                                          <p:val>
                                            <p:str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277"/>
                                        </p:tgtEl>
                                        <p:attrNameLst>
                                          <p:attrName>style.visibility</p:attrName>
                                        </p:attrNameLst>
                                      </p:cBhvr>
                                      <p:to>
                                        <p:strVal val="visible"/>
                                      </p:to>
                                    </p:set>
                                    <p:anim calcmode="lin" valueType="num">
                                      <p:cBhvr additive="base">
                                        <p:cTn id="27" dur="750"/>
                                        <p:tgtEl>
                                          <p:spTgt spid="277"/>
                                        </p:tgtEl>
                                        <p:attrNameLst>
                                          <p:attrName>ppt_w</p:attrName>
                                        </p:attrNameLst>
                                      </p:cBhvr>
                                      <p:tavLst>
                                        <p:tav tm="0">
                                          <p:val>
                                            <p:strVal val="0"/>
                                          </p:val>
                                        </p:tav>
                                        <p:tav tm="100000">
                                          <p:val>
                                            <p:strVal val="#ppt_w"/>
                                          </p:val>
                                        </p:tav>
                                      </p:tavLst>
                                    </p:anim>
                                    <p:anim calcmode="lin" valueType="num">
                                      <p:cBhvr additive="base">
                                        <p:cTn id="28" dur="750"/>
                                        <p:tgtEl>
                                          <p:spTgt spid="277"/>
                                        </p:tgtEl>
                                        <p:attrNameLst>
                                          <p:attrName>ppt_h</p:attrName>
                                        </p:attrNameLst>
                                      </p:cBhvr>
                                      <p:tavLst>
                                        <p:tav tm="0">
                                          <p:val>
                                            <p:str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274"/>
                                        </p:tgtEl>
                                        <p:attrNameLst>
                                          <p:attrName>style.visibility</p:attrName>
                                        </p:attrNameLst>
                                      </p:cBhvr>
                                      <p:to>
                                        <p:strVal val="visible"/>
                                      </p:to>
                                    </p:set>
                                    <p:anim calcmode="lin" valueType="num">
                                      <p:cBhvr additive="base">
                                        <p:cTn id="31" dur="750"/>
                                        <p:tgtEl>
                                          <p:spTgt spid="274"/>
                                        </p:tgtEl>
                                        <p:attrNameLst>
                                          <p:attrName>ppt_w</p:attrName>
                                        </p:attrNameLst>
                                      </p:cBhvr>
                                      <p:tavLst>
                                        <p:tav tm="0">
                                          <p:val>
                                            <p:strVal val="0"/>
                                          </p:val>
                                        </p:tav>
                                        <p:tav tm="100000">
                                          <p:val>
                                            <p:strVal val="#ppt_w"/>
                                          </p:val>
                                        </p:tav>
                                      </p:tavLst>
                                    </p:anim>
                                    <p:anim calcmode="lin" valueType="num">
                                      <p:cBhvr additive="base">
                                        <p:cTn id="32" dur="750"/>
                                        <p:tgtEl>
                                          <p:spTgt spid="274"/>
                                        </p:tgtEl>
                                        <p:attrNameLst>
                                          <p:attrName>ppt_h</p:attrName>
                                        </p:attrNameLst>
                                      </p:cBhvr>
                                      <p:tavLst>
                                        <p:tav tm="0">
                                          <p:val>
                                            <p:strVal val="0"/>
                                          </p:val>
                                        </p:tav>
                                        <p:tav tm="100000">
                                          <p:val>
                                            <p:strVal val="#ppt_h"/>
                                          </p:val>
                                        </p:tav>
                                      </p:tavLst>
                                    </p:anim>
                                  </p:childTnLst>
                                </p:cTn>
                              </p:par>
                              <p:par>
                                <p:cTn id="33" presetID="23" presetClass="entr" presetSubtype="16" fill="hold" nodeType="withEffect">
                                  <p:stCondLst>
                                    <p:cond delay="0"/>
                                  </p:stCondLst>
                                  <p:childTnLst>
                                    <p:set>
                                      <p:cBhvr>
                                        <p:cTn id="34" dur="1" fill="hold">
                                          <p:stCondLst>
                                            <p:cond delay="0"/>
                                          </p:stCondLst>
                                        </p:cTn>
                                        <p:tgtEl>
                                          <p:spTgt spid="268"/>
                                        </p:tgtEl>
                                        <p:attrNameLst>
                                          <p:attrName>style.visibility</p:attrName>
                                        </p:attrNameLst>
                                      </p:cBhvr>
                                      <p:to>
                                        <p:strVal val="visible"/>
                                      </p:to>
                                    </p:set>
                                    <p:anim calcmode="lin" valueType="num">
                                      <p:cBhvr additive="base">
                                        <p:cTn id="35" dur="750"/>
                                        <p:tgtEl>
                                          <p:spTgt spid="268"/>
                                        </p:tgtEl>
                                        <p:attrNameLst>
                                          <p:attrName>ppt_w</p:attrName>
                                        </p:attrNameLst>
                                      </p:cBhvr>
                                      <p:tavLst>
                                        <p:tav tm="0">
                                          <p:val>
                                            <p:strVal val="0"/>
                                          </p:val>
                                        </p:tav>
                                        <p:tav tm="100000">
                                          <p:val>
                                            <p:strVal val="#ppt_w"/>
                                          </p:val>
                                        </p:tav>
                                      </p:tavLst>
                                    </p:anim>
                                    <p:anim calcmode="lin" valueType="num">
                                      <p:cBhvr additive="base">
                                        <p:cTn id="36" dur="750"/>
                                        <p:tgtEl>
                                          <p:spTgt spid="268"/>
                                        </p:tgtEl>
                                        <p:attrNameLst>
                                          <p:attrName>ppt_h</p:attrName>
                                        </p:attrNameLst>
                                      </p:cBhvr>
                                      <p:tavLst>
                                        <p:tav tm="0">
                                          <p:val>
                                            <p:strVal val="0"/>
                                          </p:val>
                                        </p:tav>
                                        <p:tav tm="100000">
                                          <p:val>
                                            <p:strVal val="#ppt_h"/>
                                          </p:val>
                                        </p:tav>
                                      </p:tavLst>
                                    </p:anim>
                                  </p:childTnLst>
                                </p:cTn>
                              </p:par>
                              <p:par>
                                <p:cTn id="37" presetID="23" presetClass="entr" presetSubtype="16" fill="hold" nodeType="withEffect">
                                  <p:stCondLst>
                                    <p:cond delay="0"/>
                                  </p:stCondLst>
                                  <p:childTnLst>
                                    <p:set>
                                      <p:cBhvr>
                                        <p:cTn id="38" dur="1" fill="hold">
                                          <p:stCondLst>
                                            <p:cond delay="0"/>
                                          </p:stCondLst>
                                        </p:cTn>
                                        <p:tgtEl>
                                          <p:spTgt spid="271"/>
                                        </p:tgtEl>
                                        <p:attrNameLst>
                                          <p:attrName>style.visibility</p:attrName>
                                        </p:attrNameLst>
                                      </p:cBhvr>
                                      <p:to>
                                        <p:strVal val="visible"/>
                                      </p:to>
                                    </p:set>
                                    <p:anim calcmode="lin" valueType="num">
                                      <p:cBhvr additive="base">
                                        <p:cTn id="39" dur="750"/>
                                        <p:tgtEl>
                                          <p:spTgt spid="271"/>
                                        </p:tgtEl>
                                        <p:attrNameLst>
                                          <p:attrName>ppt_w</p:attrName>
                                        </p:attrNameLst>
                                      </p:cBhvr>
                                      <p:tavLst>
                                        <p:tav tm="0">
                                          <p:val>
                                            <p:strVal val="0"/>
                                          </p:val>
                                        </p:tav>
                                        <p:tav tm="100000">
                                          <p:val>
                                            <p:strVal val="#ppt_w"/>
                                          </p:val>
                                        </p:tav>
                                      </p:tavLst>
                                    </p:anim>
                                    <p:anim calcmode="lin" valueType="num">
                                      <p:cBhvr additive="base">
                                        <p:cTn id="40" dur="750"/>
                                        <p:tgtEl>
                                          <p:spTgt spid="271"/>
                                        </p:tgtEl>
                                        <p:attrNameLst>
                                          <p:attrName>ppt_h</p:attrName>
                                        </p:attrNameLst>
                                      </p:cBhvr>
                                      <p:tavLst>
                                        <p:tav tm="0">
                                          <p:val>
                                            <p:strVal val="0"/>
                                          </p:val>
                                        </p:tav>
                                        <p:tav tm="100000">
                                          <p:val>
                                            <p:strVal val="#ppt_h"/>
                                          </p:val>
                                        </p:tav>
                                      </p:tavLst>
                                    </p:anim>
                                  </p:childTnLst>
                                </p:cTn>
                              </p:par>
                              <p:par>
                                <p:cTn id="41" presetID="23" presetClass="entr" presetSubtype="16" fill="hold" nodeType="withEffect">
                                  <p:stCondLst>
                                    <p:cond delay="0"/>
                                  </p:stCondLst>
                                  <p:childTnLst>
                                    <p:set>
                                      <p:cBhvr>
                                        <p:cTn id="42" dur="1" fill="hold">
                                          <p:stCondLst>
                                            <p:cond delay="0"/>
                                          </p:stCondLst>
                                        </p:cTn>
                                        <p:tgtEl>
                                          <p:spTgt spid="265"/>
                                        </p:tgtEl>
                                        <p:attrNameLst>
                                          <p:attrName>style.visibility</p:attrName>
                                        </p:attrNameLst>
                                      </p:cBhvr>
                                      <p:to>
                                        <p:strVal val="visible"/>
                                      </p:to>
                                    </p:set>
                                    <p:anim calcmode="lin" valueType="num">
                                      <p:cBhvr additive="base">
                                        <p:cTn id="43" dur="750"/>
                                        <p:tgtEl>
                                          <p:spTgt spid="265"/>
                                        </p:tgtEl>
                                        <p:attrNameLst>
                                          <p:attrName>ppt_w</p:attrName>
                                        </p:attrNameLst>
                                      </p:cBhvr>
                                      <p:tavLst>
                                        <p:tav tm="0">
                                          <p:val>
                                            <p:strVal val="0"/>
                                          </p:val>
                                        </p:tav>
                                        <p:tav tm="100000">
                                          <p:val>
                                            <p:strVal val="#ppt_w"/>
                                          </p:val>
                                        </p:tav>
                                      </p:tavLst>
                                    </p:anim>
                                    <p:anim calcmode="lin" valueType="num">
                                      <p:cBhvr additive="base">
                                        <p:cTn id="44" dur="750"/>
                                        <p:tgtEl>
                                          <p:spTgt spid="265"/>
                                        </p:tgtEl>
                                        <p:attrNameLst>
                                          <p:attrName>ppt_h</p:attrName>
                                        </p:attrNameLst>
                                      </p:cBhvr>
                                      <p:tavLst>
                                        <p:tav tm="0">
                                          <p:val>
                                            <p:strVal val="0"/>
                                          </p:val>
                                        </p:tav>
                                        <p:tav tm="100000">
                                          <p:val>
                                            <p:strVal val="#ppt_h"/>
                                          </p:val>
                                        </p:tav>
                                      </p:tavLst>
                                    </p:anim>
                                  </p:childTnLst>
                                </p:cTn>
                              </p:par>
                              <p:par>
                                <p:cTn id="45" presetID="23" presetClass="entr" presetSubtype="16" fill="hold" nodeType="withEffect">
                                  <p:stCondLst>
                                    <p:cond delay="0"/>
                                  </p:stCondLst>
                                  <p:childTnLst>
                                    <p:set>
                                      <p:cBhvr>
                                        <p:cTn id="46" dur="1" fill="hold">
                                          <p:stCondLst>
                                            <p:cond delay="0"/>
                                          </p:stCondLst>
                                        </p:cTn>
                                        <p:tgtEl>
                                          <p:spTgt spid="262"/>
                                        </p:tgtEl>
                                        <p:attrNameLst>
                                          <p:attrName>style.visibility</p:attrName>
                                        </p:attrNameLst>
                                      </p:cBhvr>
                                      <p:to>
                                        <p:strVal val="visible"/>
                                      </p:to>
                                    </p:set>
                                    <p:anim calcmode="lin" valueType="num">
                                      <p:cBhvr additive="base">
                                        <p:cTn id="47" dur="750"/>
                                        <p:tgtEl>
                                          <p:spTgt spid="262"/>
                                        </p:tgtEl>
                                        <p:attrNameLst>
                                          <p:attrName>ppt_w</p:attrName>
                                        </p:attrNameLst>
                                      </p:cBhvr>
                                      <p:tavLst>
                                        <p:tav tm="0">
                                          <p:val>
                                            <p:strVal val="0"/>
                                          </p:val>
                                        </p:tav>
                                        <p:tav tm="100000">
                                          <p:val>
                                            <p:strVal val="#ppt_w"/>
                                          </p:val>
                                        </p:tav>
                                      </p:tavLst>
                                    </p:anim>
                                    <p:anim calcmode="lin" valueType="num">
                                      <p:cBhvr additive="base">
                                        <p:cTn id="48" dur="750"/>
                                        <p:tgtEl>
                                          <p:spTgt spid="262"/>
                                        </p:tgtEl>
                                        <p:attrNameLst>
                                          <p:attrName>ppt_h</p:attrName>
                                        </p:attrNameLst>
                                      </p:cBhvr>
                                      <p:tavLst>
                                        <p:tav tm="0">
                                          <p:val>
                                            <p:strVal val="0"/>
                                          </p:val>
                                        </p:tav>
                                        <p:tav tm="100000">
                                          <p:val>
                                            <p:strVal val="#ppt_h"/>
                                          </p:val>
                                        </p:tav>
                                      </p:tavLst>
                                    </p:anim>
                                  </p:childTnLst>
                                </p:cTn>
                              </p:par>
                            </p:childTnLst>
                          </p:cTn>
                        </p:par>
                        <p:par>
                          <p:cTn id="49" fill="hold">
                            <p:stCondLst>
                              <p:cond delay="1500"/>
                            </p:stCondLst>
                            <p:childTnLst>
                              <p:par>
                                <p:cTn id="50" presetID="10" presetClass="entr" presetSubtype="0" fill="hold" nodeType="afterEffect">
                                  <p:stCondLst>
                                    <p:cond delay="0"/>
                                  </p:stCondLst>
                                  <p:childTnLst>
                                    <p:set>
                                      <p:cBhvr>
                                        <p:cTn id="51" dur="1" fill="hold">
                                          <p:stCondLst>
                                            <p:cond delay="0"/>
                                          </p:stCondLst>
                                        </p:cTn>
                                        <p:tgtEl>
                                          <p:spTgt spid="298"/>
                                        </p:tgtEl>
                                        <p:attrNameLst>
                                          <p:attrName>style.visibility</p:attrName>
                                        </p:attrNameLst>
                                      </p:cBhvr>
                                      <p:to>
                                        <p:strVal val="visible"/>
                                      </p:to>
                                    </p:set>
                                    <p:animEffect transition="in" filter="fade">
                                      <p:cBhvr>
                                        <p:cTn id="52" dur="1000"/>
                                        <p:tgtEl>
                                          <p:spTgt spid="298"/>
                                        </p:tgtEl>
                                      </p:cBhvr>
                                    </p:animEffect>
                                  </p:childTnLst>
                                </p:cTn>
                              </p:par>
                            </p:childTnLst>
                          </p:cTn>
                        </p:par>
                        <p:par>
                          <p:cTn id="53" fill="hold">
                            <p:stCondLst>
                              <p:cond delay="2500"/>
                            </p:stCondLst>
                            <p:childTnLst>
                              <p:par>
                                <p:cTn id="54" presetID="23" presetClass="entr" presetSubtype="16" fill="hold" nodeType="afterEffect">
                                  <p:stCondLst>
                                    <p:cond delay="0"/>
                                  </p:stCondLst>
                                  <p:childTnLst>
                                    <p:set>
                                      <p:cBhvr>
                                        <p:cTn id="55" dur="1" fill="hold">
                                          <p:stCondLst>
                                            <p:cond delay="0"/>
                                          </p:stCondLst>
                                        </p:cTn>
                                        <p:tgtEl>
                                          <p:spTgt spid="292"/>
                                        </p:tgtEl>
                                        <p:attrNameLst>
                                          <p:attrName>style.visibility</p:attrName>
                                        </p:attrNameLst>
                                      </p:cBhvr>
                                      <p:to>
                                        <p:strVal val="visible"/>
                                      </p:to>
                                    </p:set>
                                    <p:anim calcmode="lin" valueType="num">
                                      <p:cBhvr additive="base">
                                        <p:cTn id="56" dur="750"/>
                                        <p:tgtEl>
                                          <p:spTgt spid="292"/>
                                        </p:tgtEl>
                                        <p:attrNameLst>
                                          <p:attrName>ppt_w</p:attrName>
                                        </p:attrNameLst>
                                      </p:cBhvr>
                                      <p:tavLst>
                                        <p:tav tm="0">
                                          <p:val>
                                            <p:strVal val="0"/>
                                          </p:val>
                                        </p:tav>
                                        <p:tav tm="100000">
                                          <p:val>
                                            <p:strVal val="#ppt_w"/>
                                          </p:val>
                                        </p:tav>
                                      </p:tavLst>
                                    </p:anim>
                                    <p:anim calcmode="lin" valueType="num">
                                      <p:cBhvr additive="base">
                                        <p:cTn id="57" dur="750"/>
                                        <p:tgtEl>
                                          <p:spTgt spid="292"/>
                                        </p:tgtEl>
                                        <p:attrNameLst>
                                          <p:attrName>ppt_h</p:attrName>
                                        </p:attrNameLst>
                                      </p:cBhvr>
                                      <p:tavLst>
                                        <p:tav tm="0">
                                          <p:val>
                                            <p:strVal val="0"/>
                                          </p:val>
                                        </p:tav>
                                        <p:tav tm="100000">
                                          <p:val>
                                            <p:strVal val="#ppt_h"/>
                                          </p:val>
                                        </p:tav>
                                      </p:tavLst>
                                    </p:anim>
                                  </p:childTnLst>
                                </p:cTn>
                              </p:par>
                            </p:childTnLst>
                          </p:cTn>
                        </p:par>
                        <p:par>
                          <p:cTn id="58" fill="hold">
                            <p:stCondLst>
                              <p:cond delay="3250"/>
                            </p:stCondLst>
                            <p:childTnLst>
                              <p:par>
                                <p:cTn id="59" presetID="8" presetClass="emph" presetSubtype="0" fill="hold" nodeType="afterEffect">
                                  <p:stCondLst>
                                    <p:cond delay="0"/>
                                  </p:stCondLst>
                                  <p:childTnLst>
                                    <p:animRot by="-21600000">
                                      <p:cBhvr>
                                        <p:cTn id="60" dur="2750" fill="hold"/>
                                        <p:tgtEl>
                                          <p:spTgt spid="292"/>
                                        </p:tgtEl>
                                        <p:attrNameLst>
                                          <p:attrName>r</p:attrName>
                                        </p:attrNameLst>
                                      </p:cBhvr>
                                    </p:animRot>
                                  </p:childTnLst>
                                </p:cTn>
                              </p:par>
                              <p:par>
                                <p:cTn id="61" presetID="10" presetClass="entr" presetSubtype="0" fill="hold" nodeType="withEffect">
                                  <p:stCondLst>
                                    <p:cond delay="1250"/>
                                  </p:stCondLst>
                                  <p:childTnLst>
                                    <p:set>
                                      <p:cBhvr>
                                        <p:cTn id="62" dur="1" fill="hold">
                                          <p:stCondLst>
                                            <p:cond delay="0"/>
                                          </p:stCondLst>
                                        </p:cTn>
                                        <p:tgtEl>
                                          <p:spTgt spid="295"/>
                                        </p:tgtEl>
                                        <p:attrNameLst>
                                          <p:attrName>style.visibility</p:attrName>
                                        </p:attrNameLst>
                                      </p:cBhvr>
                                      <p:to>
                                        <p:strVal val="visible"/>
                                      </p:to>
                                    </p:set>
                                    <p:animEffect transition="in" filter="fade">
                                      <p:cBhvr>
                                        <p:cTn id="63" dur="500"/>
                                        <p:tgtEl>
                                          <p:spTgt spid="295"/>
                                        </p:tgtEl>
                                      </p:cBhvr>
                                    </p:animEffect>
                                  </p:childTnLst>
                                </p:cTn>
                              </p:par>
                              <p:par>
                                <p:cTn id="64" presetID="2" presetClass="entr" presetSubtype="2" fill="hold" nodeType="withEffect">
                                  <p:stCondLst>
                                    <p:cond delay="2250"/>
                                  </p:stCondLst>
                                  <p:childTnLst>
                                    <p:set>
                                      <p:cBhvr>
                                        <p:cTn id="65" dur="1" fill="hold">
                                          <p:stCondLst>
                                            <p:cond delay="0"/>
                                          </p:stCondLst>
                                        </p:cTn>
                                        <p:tgtEl>
                                          <p:spTgt spid="297"/>
                                        </p:tgtEl>
                                        <p:attrNameLst>
                                          <p:attrName>style.visibility</p:attrName>
                                        </p:attrNameLst>
                                      </p:cBhvr>
                                      <p:to>
                                        <p:strVal val="visible"/>
                                      </p:to>
                                    </p:set>
                                    <p:anim calcmode="lin" valueType="num">
                                      <p:cBhvr additive="base">
                                        <p:cTn id="66" dur="1250"/>
                                        <p:tgtEl>
                                          <p:spTgt spid="297"/>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6" name="Google Shape;304;p9"/>
          <p:cNvSpPr/>
          <p:nvPr/>
        </p:nvSpPr>
        <p:spPr>
          <a:xfrm>
            <a:off x="838200" y="819150"/>
            <a:ext cx="8505646" cy="523180"/>
          </a:xfrm>
          <a:prstGeom prst="rect">
            <a:avLst/>
          </a:prstGeom>
          <a:noFill/>
          <a:ln>
            <a:noFill/>
          </a:ln>
        </p:spPr>
        <p:txBody>
          <a:bodyPr spcFirstLastPara="1" wrap="square" lIns="91425" tIns="45700" rIns="91425" bIns="45700" anchor="t" anchorCtr="0">
            <a:spAutoFit/>
          </a:bodyPr>
          <a:lstStyle/>
          <a:p>
            <a:pPr marR="0" lvl="0" algn="l" rtl="0">
              <a:spcBef>
                <a:spcPts val="0"/>
              </a:spcBef>
              <a:spcAft>
                <a:spcPts val="0"/>
              </a:spcAft>
            </a:pPr>
            <a:r>
              <a:rPr lang="en-US" sz="2800" dirty="0">
                <a:solidFill>
                  <a:srgbClr val="FF0000"/>
                </a:solidFill>
                <a:latin typeface="Arial-SGK-TV" pitchFamily="2" charset="0"/>
                <a:ea typeface="Arial Rounded"/>
                <a:cs typeface="Arial-SGK-TV" pitchFamily="2" charset="0"/>
                <a:sym typeface="Arial Rounded"/>
              </a:rPr>
              <a:t>a. Hằng ngày, cò đi mò tôm, bắt cá ở đâu?</a:t>
            </a:r>
          </a:p>
        </p:txBody>
      </p:sp>
    </p:spTree>
    <p:extLst>
      <p:ext uri="{BB962C8B-B14F-4D97-AF65-F5344CB8AC3E}">
        <p14:creationId xmlns:p14="http://schemas.microsoft.com/office/powerpoint/2010/main" val="2132808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5" name="TextBox 4"/>
          <p:cNvSpPr txBox="1"/>
          <p:nvPr/>
        </p:nvSpPr>
        <p:spPr>
          <a:xfrm>
            <a:off x="228600" y="438150"/>
            <a:ext cx="9051403" cy="4360148"/>
          </a:xfrm>
          <a:prstGeom prst="rect">
            <a:avLst/>
          </a:prstGeom>
          <a:noFill/>
        </p:spPr>
        <p:txBody>
          <a:bodyPr wrap="square">
            <a:spAutoFit/>
          </a:bodyPr>
          <a:lstStyle/>
          <a:p>
            <a:pPr algn="ctr">
              <a:defRPr/>
            </a:pPr>
            <a:r>
              <a:rPr lang="en-US" sz="2800" dirty="0">
                <a:latin typeface="Arial-SGK-TV" pitchFamily="2" charset="0"/>
                <a:cs typeface="Arial-SGK-TV" pitchFamily="2" charset="0"/>
              </a:rPr>
              <a:t>Những cánh cò</a:t>
            </a:r>
          </a:p>
          <a:p>
            <a:pPr>
              <a:defRPr/>
            </a:pPr>
            <a:r>
              <a:rPr lang="en-US" sz="3200" dirty="0">
                <a:latin typeface="Arial-SGK-TV" pitchFamily="2" charset="0"/>
                <a:cs typeface="Arial-SGK-TV" pitchFamily="2" charset="0"/>
              </a:rPr>
              <a:t>	</a:t>
            </a:r>
            <a:r>
              <a:rPr lang="en-US" sz="2400" dirty="0">
                <a:latin typeface="Arial-SGK-TV" pitchFamily="2" charset="0"/>
                <a:cs typeface="Arial-SGK-TV" pitchFamily="2" charset="0"/>
              </a:rPr>
              <a:t>Ông kể ngày xưa, quê của bé có rất nhiều cò. Mùa xuân, từng đàn cò trắng duyên dáng bây tới. Chúng lượn trên bầu trời trong xanh rồi hạ cánh xuống những lũy tre. Hằng ngày, cò đi mò tôm, bắt cá ở các ao, hồ, đầm.</a:t>
            </a:r>
          </a:p>
          <a:p>
            <a:pPr>
              <a:defRPr/>
            </a:pPr>
            <a:r>
              <a:rPr lang="en-US" sz="2400" dirty="0">
                <a:latin typeface="Arial-SGK-TV" pitchFamily="2" charset="0"/>
                <a:cs typeface="Arial-SGK-TV" pitchFamily="2" charset="0"/>
              </a:rPr>
              <a:t>	Bây giờ, ao, hồ, đầm phải nhường chỗ cho những </a:t>
            </a:r>
            <a:r>
              <a:rPr lang="en-US" sz="2400" dirty="0" err="1">
                <a:latin typeface="Arial-SGK-TV" pitchFamily="2" charset="0"/>
                <a:cs typeface="Arial-SGK-TV" pitchFamily="2" charset="0"/>
              </a:rPr>
              <a:t>tòa</a:t>
            </a:r>
            <a:r>
              <a:rPr lang="en-US" sz="2400" dirty="0">
                <a:latin typeface="Arial-SGK-TV" pitchFamily="2" charset="0"/>
                <a:cs typeface="Arial-SGK-TV" pitchFamily="2" charset="0"/>
              </a:rPr>
              <a:t> nhà cao vút, những con đường cao tốc, những nhà máy </a:t>
            </a:r>
            <a:r>
              <a:rPr lang="en-US" sz="2400" dirty="0" err="1">
                <a:latin typeface="Arial-SGK-TV" pitchFamily="2" charset="0"/>
                <a:cs typeface="Arial-SGK-TV" pitchFamily="2" charset="0"/>
              </a:rPr>
              <a:t>tỏa</a:t>
            </a:r>
            <a:r>
              <a:rPr lang="en-US" sz="2400" dirty="0">
                <a:latin typeface="Arial-SGK-TV" pitchFamily="2" charset="0"/>
                <a:cs typeface="Arial-SGK-TV" pitchFamily="2" charset="0"/>
              </a:rPr>
              <a:t> khói mịt mù. Cò chẳng còn nơi kiếm ăn. Cò sợ những âm thanh ồn ào. Thế là chúng bay đi.</a:t>
            </a:r>
          </a:p>
          <a:p>
            <a:pPr>
              <a:defRPr/>
            </a:pPr>
            <a:r>
              <a:rPr lang="en-US" sz="2400" dirty="0">
                <a:latin typeface="Arial-SGK-TV" pitchFamily="2" charset="0"/>
                <a:cs typeface="Arial-SGK-TV" pitchFamily="2" charset="0"/>
              </a:rPr>
              <a:t>	Bé ước ao được thấy những cánh cò trên cánh đồng quê.</a:t>
            </a:r>
          </a:p>
          <a:p>
            <a:pPr>
              <a:defRPr/>
            </a:pPr>
            <a:r>
              <a:rPr lang="en-US" sz="2400" dirty="0">
                <a:latin typeface="Arial-SGK-TV" pitchFamily="2" charset="0"/>
                <a:cs typeface="Arial-SGK-TV" pitchFamily="2" charset="0"/>
              </a:rPr>
              <a:t>						</a:t>
            </a:r>
            <a:r>
              <a:rPr lang="en-US" sz="2000" dirty="0">
                <a:latin typeface="Arial-SGK-TV" pitchFamily="2" charset="0"/>
                <a:cs typeface="Arial-SGK-TV" pitchFamily="2" charset="0"/>
              </a:rPr>
              <a:t>(</a:t>
            </a:r>
            <a:r>
              <a:rPr lang="en-US" sz="2000" i="1" dirty="0">
                <a:latin typeface="Arial-SGK-TV" pitchFamily="2" charset="0"/>
                <a:cs typeface="Arial-SGK-TV" pitchFamily="2" charset="0"/>
              </a:rPr>
              <a:t>Theo</a:t>
            </a:r>
            <a:r>
              <a:rPr lang="en-US" sz="2000" dirty="0">
                <a:latin typeface="Arial-SGK-TV" pitchFamily="2" charset="0"/>
                <a:cs typeface="Arial-SGK-TV" pitchFamily="2" charset="0"/>
              </a:rPr>
              <a:t> Hoài Nam)</a:t>
            </a:r>
            <a:endParaRPr lang="en-US" sz="2400" dirty="0">
              <a:latin typeface="Arial-SGK-TV" pitchFamily="2" charset="0"/>
              <a:cs typeface="Arial-SGK-TV" pitchFamily="2" charset="0"/>
            </a:endParaRPr>
          </a:p>
        </p:txBody>
      </p:sp>
      <p:cxnSp>
        <p:nvCxnSpPr>
          <p:cNvPr id="3" name="Straight Connector 2"/>
          <p:cNvCxnSpPr/>
          <p:nvPr/>
        </p:nvCxnSpPr>
        <p:spPr>
          <a:xfrm>
            <a:off x="6324600" y="2114550"/>
            <a:ext cx="27432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304800" y="2495550"/>
            <a:ext cx="41148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5772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6" name="Google Shape;304;p9"/>
          <p:cNvSpPr/>
          <p:nvPr/>
        </p:nvSpPr>
        <p:spPr>
          <a:xfrm>
            <a:off x="943154" y="129114"/>
            <a:ext cx="8505646" cy="523180"/>
          </a:xfrm>
          <a:prstGeom prst="rect">
            <a:avLst/>
          </a:prstGeom>
          <a:noFill/>
          <a:ln>
            <a:noFill/>
          </a:ln>
        </p:spPr>
        <p:txBody>
          <a:bodyPr spcFirstLastPara="1" wrap="square" lIns="91425" tIns="45700" rIns="91425" bIns="45700" anchor="t" anchorCtr="0">
            <a:spAutoFit/>
          </a:bodyPr>
          <a:lstStyle/>
          <a:p>
            <a:pPr marR="0" lvl="0" algn="l" rtl="0">
              <a:spcBef>
                <a:spcPts val="0"/>
              </a:spcBef>
              <a:spcAft>
                <a:spcPts val="0"/>
              </a:spcAft>
            </a:pPr>
            <a:r>
              <a:rPr lang="en-US" sz="2800" dirty="0">
                <a:solidFill>
                  <a:srgbClr val="FF0000"/>
                </a:solidFill>
                <a:latin typeface="Arial-SGK-TV" pitchFamily="2" charset="0"/>
                <a:ea typeface="Arial Rounded"/>
                <a:cs typeface="Arial-SGK-TV" pitchFamily="2" charset="0"/>
                <a:sym typeface="Arial Rounded"/>
              </a:rPr>
              <a:t>a. Hằng ngày, cò đi mò tôm, bắt cá ở đâu?</a:t>
            </a:r>
          </a:p>
        </p:txBody>
      </p:sp>
      <p:sp>
        <p:nvSpPr>
          <p:cNvPr id="7" name="Google Shape;304;p9"/>
          <p:cNvSpPr/>
          <p:nvPr/>
        </p:nvSpPr>
        <p:spPr>
          <a:xfrm>
            <a:off x="914400" y="3867150"/>
            <a:ext cx="5195887" cy="523180"/>
          </a:xfrm>
          <a:prstGeom prst="rect">
            <a:avLst/>
          </a:prstGeom>
          <a:solidFill>
            <a:schemeClr val="bg1"/>
          </a:solidFill>
          <a:ln>
            <a:noFill/>
          </a:ln>
        </p:spPr>
        <p:txBody>
          <a:bodyPr spcFirstLastPara="1" wrap="square" lIns="91425" tIns="45700" rIns="91425" bIns="45700" anchor="t" anchorCtr="0">
            <a:spAutoFit/>
          </a:bodyPr>
          <a:lstStyle/>
          <a:p>
            <a:pPr marR="0" lvl="0" algn="l" rtl="0">
              <a:spcBef>
                <a:spcPts val="0"/>
              </a:spcBef>
              <a:spcAft>
                <a:spcPts val="0"/>
              </a:spcAft>
            </a:pPr>
            <a:r>
              <a:rPr lang="en-US" sz="2800" dirty="0" err="1">
                <a:solidFill>
                  <a:srgbClr val="FF0000"/>
                </a:solidFill>
                <a:latin typeface="Arial-SGK-TV" pitchFamily="2" charset="0"/>
                <a:ea typeface="Arial Rounded"/>
                <a:cs typeface="Arial-SGK-TV" pitchFamily="2" charset="0"/>
                <a:sym typeface="Arial Rounded"/>
              </a:rPr>
              <a:t>c.Điều</a:t>
            </a:r>
            <a:r>
              <a:rPr lang="en-US" sz="2800" dirty="0">
                <a:solidFill>
                  <a:srgbClr val="FF0000"/>
                </a:solidFill>
                <a:latin typeface="Arial-SGK-TV" pitchFamily="2" charset="0"/>
                <a:ea typeface="Arial Rounded"/>
                <a:cs typeface="Arial-SGK-TV" pitchFamily="2" charset="0"/>
                <a:sym typeface="Arial Rounded"/>
              </a:rPr>
              <a:t> gì khiến đàn cò sợ hãi?</a:t>
            </a:r>
          </a:p>
        </p:txBody>
      </p:sp>
      <p:sp>
        <p:nvSpPr>
          <p:cNvPr id="8" name="Google Shape;304;p9"/>
          <p:cNvSpPr/>
          <p:nvPr/>
        </p:nvSpPr>
        <p:spPr>
          <a:xfrm>
            <a:off x="943154" y="1422028"/>
            <a:ext cx="8505646" cy="954067"/>
          </a:xfrm>
          <a:prstGeom prst="rect">
            <a:avLst/>
          </a:prstGeom>
          <a:noFill/>
          <a:ln>
            <a:noFill/>
          </a:ln>
        </p:spPr>
        <p:txBody>
          <a:bodyPr spcFirstLastPara="1" wrap="square" lIns="91425" tIns="45700" rIns="91425" bIns="45700" anchor="t" anchorCtr="0">
            <a:spAutoFit/>
          </a:bodyPr>
          <a:lstStyle/>
          <a:p>
            <a:pPr marR="0" lvl="0" algn="l" rtl="0">
              <a:spcBef>
                <a:spcPts val="0"/>
              </a:spcBef>
              <a:spcAft>
                <a:spcPts val="0"/>
              </a:spcAft>
            </a:pPr>
            <a:r>
              <a:rPr lang="en-US" sz="2800" dirty="0">
                <a:solidFill>
                  <a:srgbClr val="FF0000"/>
                </a:solidFill>
                <a:latin typeface="Arial-SGK-TV" pitchFamily="2" charset="0"/>
                <a:ea typeface="Arial Rounded"/>
                <a:cs typeface="Arial-SGK-TV" pitchFamily="2" charset="0"/>
                <a:sym typeface="Arial Rounded"/>
              </a:rPr>
              <a:t>b. Bây giờ quê của bé, những gì đã thay thế ao, hồ đầm?</a:t>
            </a:r>
          </a:p>
        </p:txBody>
      </p:sp>
      <p:sp>
        <p:nvSpPr>
          <p:cNvPr id="9" name="Google Shape;304;p9"/>
          <p:cNvSpPr/>
          <p:nvPr/>
        </p:nvSpPr>
        <p:spPr>
          <a:xfrm>
            <a:off x="416719" y="559877"/>
            <a:ext cx="8505646" cy="954067"/>
          </a:xfrm>
          <a:prstGeom prst="rect">
            <a:avLst/>
          </a:prstGeom>
          <a:noFill/>
          <a:ln>
            <a:noFill/>
          </a:ln>
        </p:spPr>
        <p:txBody>
          <a:bodyPr spcFirstLastPara="1" wrap="square" lIns="91425" tIns="45700" rIns="91425" bIns="45700" anchor="t" anchorCtr="0">
            <a:spAutoFit/>
          </a:bodyPr>
          <a:lstStyle/>
          <a:p>
            <a:pPr marR="0" lvl="0" algn="l" rtl="0">
              <a:spcBef>
                <a:spcPts val="0"/>
              </a:spcBef>
              <a:spcAft>
                <a:spcPts val="0"/>
              </a:spcAft>
            </a:pPr>
            <a:r>
              <a:rPr lang="en-US" sz="2800" dirty="0">
                <a:solidFill>
                  <a:srgbClr val="002060"/>
                </a:solidFill>
                <a:latin typeface="Arial-SGK-TV" pitchFamily="2" charset="0"/>
                <a:ea typeface="Arial Rounded"/>
                <a:cs typeface="Arial-SGK-TV" pitchFamily="2" charset="0"/>
                <a:sym typeface="Arial Rounded"/>
              </a:rPr>
              <a:t>	Hằng ngày, cò đi mò tôm, bắt cá ở ao, hồ, đầm</a:t>
            </a:r>
            <a:r>
              <a:rPr lang="en-US" sz="2800" dirty="0">
                <a:solidFill>
                  <a:schemeClr val="tx1"/>
                </a:solidFill>
                <a:latin typeface="Arial-SGK-TV" pitchFamily="2" charset="0"/>
                <a:ea typeface="Arial Rounded"/>
                <a:cs typeface="Arial-SGK-TV" pitchFamily="2" charset="0"/>
                <a:sym typeface="Arial Rounded"/>
              </a:rPr>
              <a:t>.</a:t>
            </a:r>
          </a:p>
        </p:txBody>
      </p:sp>
    </p:spTree>
    <p:extLst>
      <p:ext uri="{BB962C8B-B14F-4D97-AF65-F5344CB8AC3E}">
        <p14:creationId xmlns:p14="http://schemas.microsoft.com/office/powerpoint/2010/main" val="1088826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5" name="TextBox 4"/>
          <p:cNvSpPr txBox="1"/>
          <p:nvPr/>
        </p:nvSpPr>
        <p:spPr>
          <a:xfrm>
            <a:off x="228600" y="438150"/>
            <a:ext cx="9051403" cy="4360148"/>
          </a:xfrm>
          <a:prstGeom prst="rect">
            <a:avLst/>
          </a:prstGeom>
          <a:noFill/>
        </p:spPr>
        <p:txBody>
          <a:bodyPr wrap="square">
            <a:spAutoFit/>
          </a:bodyPr>
          <a:lstStyle/>
          <a:p>
            <a:pPr algn="ctr">
              <a:defRPr/>
            </a:pPr>
            <a:r>
              <a:rPr lang="en-US" sz="2800" dirty="0">
                <a:latin typeface="Arial-SGK-TV" pitchFamily="2" charset="0"/>
                <a:cs typeface="Arial-SGK-TV" pitchFamily="2" charset="0"/>
              </a:rPr>
              <a:t>Những cánh cò</a:t>
            </a:r>
          </a:p>
          <a:p>
            <a:pPr>
              <a:defRPr/>
            </a:pPr>
            <a:r>
              <a:rPr lang="en-US" sz="3200" dirty="0">
                <a:latin typeface="Arial-SGK-TV" pitchFamily="2" charset="0"/>
                <a:cs typeface="Arial-SGK-TV" pitchFamily="2" charset="0"/>
              </a:rPr>
              <a:t>	</a:t>
            </a:r>
            <a:r>
              <a:rPr lang="en-US" sz="2400" dirty="0">
                <a:latin typeface="Arial-SGK-TV" pitchFamily="2" charset="0"/>
                <a:cs typeface="Arial-SGK-TV" pitchFamily="2" charset="0"/>
              </a:rPr>
              <a:t>Ông kể ngày xưa, quê của bé có rất nhiều cò. Mùa xuân, từng đàn cò trắng duyên dáng bây tới. Chúng lượn trên bầu trời trong xanh rồi hạ cánh xuống những lũy tre. Hằng ngày, cò đi mò tôm, bắt cá ở các ao, hồ, đầm.</a:t>
            </a:r>
          </a:p>
          <a:p>
            <a:pPr>
              <a:defRPr/>
            </a:pPr>
            <a:r>
              <a:rPr lang="en-US" sz="2400" dirty="0">
                <a:latin typeface="Arial-SGK-TV" pitchFamily="2" charset="0"/>
                <a:cs typeface="Arial-SGK-TV" pitchFamily="2" charset="0"/>
              </a:rPr>
              <a:t>	Bây giờ, ao, hồ, đầm phải nhường chỗ cho những </a:t>
            </a:r>
            <a:r>
              <a:rPr lang="en-US" sz="2400" dirty="0" err="1">
                <a:latin typeface="Arial-SGK-TV" pitchFamily="2" charset="0"/>
                <a:cs typeface="Arial-SGK-TV" pitchFamily="2" charset="0"/>
              </a:rPr>
              <a:t>tòa</a:t>
            </a:r>
            <a:r>
              <a:rPr lang="en-US" sz="2400" dirty="0">
                <a:latin typeface="Arial-SGK-TV" pitchFamily="2" charset="0"/>
                <a:cs typeface="Arial-SGK-TV" pitchFamily="2" charset="0"/>
              </a:rPr>
              <a:t> nhà cao vút, những con đường cao tốc, những nhà máy </a:t>
            </a:r>
            <a:r>
              <a:rPr lang="en-US" sz="2400" dirty="0" err="1">
                <a:latin typeface="Arial-SGK-TV" pitchFamily="2" charset="0"/>
                <a:cs typeface="Arial-SGK-TV" pitchFamily="2" charset="0"/>
              </a:rPr>
              <a:t>tỏa</a:t>
            </a:r>
            <a:r>
              <a:rPr lang="en-US" sz="2400" dirty="0">
                <a:latin typeface="Arial-SGK-TV" pitchFamily="2" charset="0"/>
                <a:cs typeface="Arial-SGK-TV" pitchFamily="2" charset="0"/>
              </a:rPr>
              <a:t> khói mịt mù. Cò chẳng còn nơi kiếm ăn. Cò sợ những âm thanh ồn ào. Thế là chúng bay đi.</a:t>
            </a:r>
          </a:p>
          <a:p>
            <a:pPr>
              <a:defRPr/>
            </a:pPr>
            <a:r>
              <a:rPr lang="en-US" sz="2400" dirty="0">
                <a:latin typeface="Arial-SGK-TV" pitchFamily="2" charset="0"/>
                <a:cs typeface="Arial-SGK-TV" pitchFamily="2" charset="0"/>
              </a:rPr>
              <a:t>	Bé ước ao được thấy những cánh cò trên cánh đồng quê.</a:t>
            </a:r>
          </a:p>
          <a:p>
            <a:pPr>
              <a:defRPr/>
            </a:pPr>
            <a:r>
              <a:rPr lang="en-US" sz="2400" dirty="0">
                <a:latin typeface="Arial-SGK-TV" pitchFamily="2" charset="0"/>
                <a:cs typeface="Arial-SGK-TV" pitchFamily="2" charset="0"/>
              </a:rPr>
              <a:t>						</a:t>
            </a:r>
            <a:r>
              <a:rPr lang="en-US" sz="2000" dirty="0">
                <a:latin typeface="Arial-SGK-TV" pitchFamily="2" charset="0"/>
                <a:cs typeface="Arial-SGK-TV" pitchFamily="2" charset="0"/>
              </a:rPr>
              <a:t>(</a:t>
            </a:r>
            <a:r>
              <a:rPr lang="en-US" sz="2000" i="1" dirty="0">
                <a:latin typeface="Arial-SGK-TV" pitchFamily="2" charset="0"/>
                <a:cs typeface="Arial-SGK-TV" pitchFamily="2" charset="0"/>
              </a:rPr>
              <a:t>Theo</a:t>
            </a:r>
            <a:r>
              <a:rPr lang="en-US" sz="2000" dirty="0">
                <a:latin typeface="Arial-SGK-TV" pitchFamily="2" charset="0"/>
                <a:cs typeface="Arial-SGK-TV" pitchFamily="2" charset="0"/>
              </a:rPr>
              <a:t> Hoài Nam)</a:t>
            </a:r>
            <a:endParaRPr lang="en-US" sz="2400" dirty="0">
              <a:latin typeface="Arial-SGK-TV" pitchFamily="2" charset="0"/>
              <a:cs typeface="Arial-SGK-TV" pitchFamily="2" charset="0"/>
            </a:endParaRPr>
          </a:p>
        </p:txBody>
      </p:sp>
      <p:cxnSp>
        <p:nvCxnSpPr>
          <p:cNvPr id="3" name="Straight Connector 2"/>
          <p:cNvCxnSpPr/>
          <p:nvPr/>
        </p:nvCxnSpPr>
        <p:spPr>
          <a:xfrm>
            <a:off x="1219200" y="2876550"/>
            <a:ext cx="76962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304800" y="3257550"/>
            <a:ext cx="84582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304800" y="3562350"/>
            <a:ext cx="4572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5303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6" name="Google Shape;304;p9"/>
          <p:cNvSpPr/>
          <p:nvPr/>
        </p:nvSpPr>
        <p:spPr>
          <a:xfrm>
            <a:off x="943154" y="129114"/>
            <a:ext cx="8505646" cy="523180"/>
          </a:xfrm>
          <a:prstGeom prst="rect">
            <a:avLst/>
          </a:prstGeom>
          <a:noFill/>
          <a:ln>
            <a:noFill/>
          </a:ln>
        </p:spPr>
        <p:txBody>
          <a:bodyPr spcFirstLastPara="1" wrap="square" lIns="91425" tIns="45700" rIns="91425" bIns="45700" anchor="t" anchorCtr="0">
            <a:spAutoFit/>
          </a:bodyPr>
          <a:lstStyle/>
          <a:p>
            <a:pPr marR="0" lvl="0" algn="l" rtl="0">
              <a:spcBef>
                <a:spcPts val="0"/>
              </a:spcBef>
              <a:spcAft>
                <a:spcPts val="0"/>
              </a:spcAft>
            </a:pPr>
            <a:r>
              <a:rPr lang="en-US" sz="2800" dirty="0">
                <a:solidFill>
                  <a:srgbClr val="FF0000"/>
                </a:solidFill>
                <a:latin typeface="Arial-SGK-TV" pitchFamily="2" charset="0"/>
                <a:ea typeface="Arial Rounded"/>
                <a:cs typeface="Arial-SGK-TV" pitchFamily="2" charset="0"/>
                <a:sym typeface="Arial Rounded"/>
              </a:rPr>
              <a:t>a. Hằng ngày, cò đi mò tôm, bắt cá ở đâu?</a:t>
            </a:r>
          </a:p>
        </p:txBody>
      </p:sp>
      <p:sp>
        <p:nvSpPr>
          <p:cNvPr id="7" name="Google Shape;304;p9"/>
          <p:cNvSpPr/>
          <p:nvPr/>
        </p:nvSpPr>
        <p:spPr>
          <a:xfrm>
            <a:off x="914400" y="3486150"/>
            <a:ext cx="5195887" cy="523180"/>
          </a:xfrm>
          <a:prstGeom prst="rect">
            <a:avLst/>
          </a:prstGeom>
          <a:solidFill>
            <a:schemeClr val="bg1"/>
          </a:solidFill>
          <a:ln>
            <a:noFill/>
          </a:ln>
        </p:spPr>
        <p:txBody>
          <a:bodyPr spcFirstLastPara="1" wrap="square" lIns="91425" tIns="45700" rIns="91425" bIns="45700" anchor="t" anchorCtr="0">
            <a:spAutoFit/>
          </a:bodyPr>
          <a:lstStyle/>
          <a:p>
            <a:pPr marR="0" lvl="0" algn="l" rtl="0">
              <a:spcBef>
                <a:spcPts val="0"/>
              </a:spcBef>
              <a:spcAft>
                <a:spcPts val="0"/>
              </a:spcAft>
            </a:pPr>
            <a:r>
              <a:rPr lang="en-US" sz="2800" dirty="0">
                <a:solidFill>
                  <a:srgbClr val="FF0000"/>
                </a:solidFill>
                <a:latin typeface="Arial-SGK-TV" pitchFamily="2" charset="0"/>
                <a:ea typeface="Arial Rounded"/>
                <a:cs typeface="Arial-SGK-TV" pitchFamily="2" charset="0"/>
                <a:sym typeface="Arial Rounded"/>
              </a:rPr>
              <a:t>c. Điều gì khiến đàn cò sợ hãi?</a:t>
            </a:r>
          </a:p>
        </p:txBody>
      </p:sp>
      <p:sp>
        <p:nvSpPr>
          <p:cNvPr id="8" name="Google Shape;304;p9"/>
          <p:cNvSpPr/>
          <p:nvPr/>
        </p:nvSpPr>
        <p:spPr>
          <a:xfrm>
            <a:off x="943154" y="1422028"/>
            <a:ext cx="8505646" cy="954067"/>
          </a:xfrm>
          <a:prstGeom prst="rect">
            <a:avLst/>
          </a:prstGeom>
          <a:noFill/>
          <a:ln>
            <a:noFill/>
          </a:ln>
        </p:spPr>
        <p:txBody>
          <a:bodyPr spcFirstLastPara="1" wrap="square" lIns="91425" tIns="45700" rIns="91425" bIns="45700" anchor="t" anchorCtr="0">
            <a:spAutoFit/>
          </a:bodyPr>
          <a:lstStyle/>
          <a:p>
            <a:pPr marR="0" lvl="0" algn="l" rtl="0">
              <a:spcBef>
                <a:spcPts val="0"/>
              </a:spcBef>
              <a:spcAft>
                <a:spcPts val="0"/>
              </a:spcAft>
            </a:pPr>
            <a:r>
              <a:rPr lang="en-US" sz="2800" dirty="0">
                <a:solidFill>
                  <a:srgbClr val="FF0000"/>
                </a:solidFill>
                <a:latin typeface="Arial-SGK-TV" pitchFamily="2" charset="0"/>
                <a:ea typeface="Arial Rounded"/>
                <a:cs typeface="Arial-SGK-TV" pitchFamily="2" charset="0"/>
                <a:sym typeface="Arial Rounded"/>
              </a:rPr>
              <a:t>b. Bây giờ quê của bé, những gì đã thay thế ao, hồ đầm?</a:t>
            </a:r>
          </a:p>
        </p:txBody>
      </p:sp>
      <p:sp>
        <p:nvSpPr>
          <p:cNvPr id="9" name="Google Shape;304;p9"/>
          <p:cNvSpPr/>
          <p:nvPr/>
        </p:nvSpPr>
        <p:spPr>
          <a:xfrm>
            <a:off x="416719" y="559877"/>
            <a:ext cx="8505646" cy="954067"/>
          </a:xfrm>
          <a:prstGeom prst="rect">
            <a:avLst/>
          </a:prstGeom>
          <a:noFill/>
          <a:ln>
            <a:noFill/>
          </a:ln>
        </p:spPr>
        <p:txBody>
          <a:bodyPr spcFirstLastPara="1" wrap="square" lIns="91425" tIns="45700" rIns="91425" bIns="45700" anchor="t" anchorCtr="0">
            <a:spAutoFit/>
          </a:bodyPr>
          <a:lstStyle/>
          <a:p>
            <a:pPr marR="0" lvl="0" algn="l" rtl="0">
              <a:spcBef>
                <a:spcPts val="0"/>
              </a:spcBef>
              <a:spcAft>
                <a:spcPts val="0"/>
              </a:spcAft>
            </a:pPr>
            <a:r>
              <a:rPr lang="en-US" sz="2800" dirty="0">
                <a:solidFill>
                  <a:srgbClr val="002060"/>
                </a:solidFill>
                <a:latin typeface="Arial-SGK-TV" pitchFamily="2" charset="0"/>
                <a:ea typeface="Arial Rounded"/>
                <a:cs typeface="Arial-SGK-TV" pitchFamily="2" charset="0"/>
                <a:sym typeface="Arial Rounded"/>
              </a:rPr>
              <a:t>	Hằng ngày, cò đi mò tôm, bắt cá ở ao, hồ, đầm</a:t>
            </a:r>
            <a:r>
              <a:rPr lang="en-US" sz="2800" dirty="0">
                <a:solidFill>
                  <a:schemeClr val="tx1"/>
                </a:solidFill>
                <a:latin typeface="Arial-SGK-TV" pitchFamily="2" charset="0"/>
                <a:ea typeface="Arial Rounded"/>
                <a:cs typeface="Arial-SGK-TV" pitchFamily="2" charset="0"/>
                <a:sym typeface="Arial Rounded"/>
              </a:rPr>
              <a:t>.</a:t>
            </a:r>
          </a:p>
        </p:txBody>
      </p:sp>
      <p:sp>
        <p:nvSpPr>
          <p:cNvPr id="10" name="Google Shape;304;p9"/>
          <p:cNvSpPr/>
          <p:nvPr/>
        </p:nvSpPr>
        <p:spPr>
          <a:xfrm>
            <a:off x="416719" y="2190750"/>
            <a:ext cx="8505646" cy="1384954"/>
          </a:xfrm>
          <a:prstGeom prst="rect">
            <a:avLst/>
          </a:prstGeom>
          <a:noFill/>
          <a:ln>
            <a:noFill/>
          </a:ln>
        </p:spPr>
        <p:txBody>
          <a:bodyPr spcFirstLastPara="1" wrap="square" lIns="91425" tIns="45700" rIns="91425" bIns="45700" anchor="t" anchorCtr="0">
            <a:spAutoFit/>
          </a:bodyPr>
          <a:lstStyle/>
          <a:p>
            <a:pPr marR="0" lvl="0" algn="l" rtl="0">
              <a:spcBef>
                <a:spcPts val="0"/>
              </a:spcBef>
              <a:spcAft>
                <a:spcPts val="0"/>
              </a:spcAft>
            </a:pPr>
            <a:r>
              <a:rPr lang="en-US" sz="2800" dirty="0">
                <a:solidFill>
                  <a:srgbClr val="002060"/>
                </a:solidFill>
                <a:latin typeface="Arial-SGK-TV" pitchFamily="2" charset="0"/>
                <a:ea typeface="Arial Rounded"/>
                <a:cs typeface="Arial-SGK-TV" pitchFamily="2" charset="0"/>
                <a:sym typeface="Arial Rounded"/>
              </a:rPr>
              <a:t>	Bây giờ, ở quê bé, thay thế cho ao, hồ, đầm là những </a:t>
            </a:r>
            <a:r>
              <a:rPr lang="en-US" sz="2800" dirty="0" err="1">
                <a:solidFill>
                  <a:srgbClr val="002060"/>
                </a:solidFill>
                <a:latin typeface="Arial-SGK-TV" pitchFamily="2" charset="0"/>
                <a:ea typeface="Arial Rounded"/>
                <a:cs typeface="Arial-SGK-TV" pitchFamily="2" charset="0"/>
                <a:sym typeface="Arial Rounded"/>
              </a:rPr>
              <a:t>tòa</a:t>
            </a:r>
            <a:r>
              <a:rPr lang="en-US" sz="2800" dirty="0">
                <a:solidFill>
                  <a:srgbClr val="002060"/>
                </a:solidFill>
                <a:latin typeface="Arial-SGK-TV" pitchFamily="2" charset="0"/>
                <a:ea typeface="Arial Rounded"/>
                <a:cs typeface="Arial-SGK-TV" pitchFamily="2" charset="0"/>
                <a:sym typeface="Arial Rounded"/>
              </a:rPr>
              <a:t> nhà cao vút, những con đường cao tốc, những nhà máy </a:t>
            </a:r>
            <a:r>
              <a:rPr lang="en-US" sz="2800" dirty="0" err="1">
                <a:solidFill>
                  <a:srgbClr val="002060"/>
                </a:solidFill>
                <a:latin typeface="Arial-SGK-TV" pitchFamily="2" charset="0"/>
                <a:ea typeface="Arial Rounded"/>
                <a:cs typeface="Arial-SGK-TV" pitchFamily="2" charset="0"/>
                <a:sym typeface="Arial Rounded"/>
              </a:rPr>
              <a:t>tỏa</a:t>
            </a:r>
            <a:r>
              <a:rPr lang="en-US" sz="2800" dirty="0">
                <a:solidFill>
                  <a:srgbClr val="002060"/>
                </a:solidFill>
                <a:latin typeface="Arial-SGK-TV" pitchFamily="2" charset="0"/>
                <a:ea typeface="Arial Rounded"/>
                <a:cs typeface="Arial-SGK-TV" pitchFamily="2" charset="0"/>
                <a:sym typeface="Arial Rounded"/>
              </a:rPr>
              <a:t> khói mịt mù.</a:t>
            </a:r>
            <a:endParaRPr lang="en-US" sz="2800" dirty="0">
              <a:solidFill>
                <a:schemeClr val="tx1"/>
              </a:solidFill>
              <a:latin typeface="Arial-SGK-TV" pitchFamily="2" charset="0"/>
              <a:ea typeface="Arial Rounded"/>
              <a:cs typeface="Arial-SGK-TV" pitchFamily="2" charset="0"/>
              <a:sym typeface="Arial Rounded"/>
            </a:endParaRPr>
          </a:p>
        </p:txBody>
      </p:sp>
    </p:spTree>
    <p:extLst>
      <p:ext uri="{BB962C8B-B14F-4D97-AF65-F5344CB8AC3E}">
        <p14:creationId xmlns:p14="http://schemas.microsoft.com/office/powerpoint/2010/main" val="3240766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4"/>
          <p:cNvSpPr/>
          <p:nvPr/>
        </p:nvSpPr>
        <p:spPr>
          <a:xfrm rot="-3000650" flipH="1">
            <a:off x="3622607" y="980622"/>
            <a:ext cx="4003028" cy="3488687"/>
          </a:xfrm>
          <a:custGeom>
            <a:avLst/>
            <a:gdLst/>
            <a:ahLst/>
            <a:cxnLst/>
            <a:rect l="l" t="t" r="r" b="b"/>
            <a:pathLst>
              <a:path w="4003028" h="3488687" extrusionOk="0">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rgbClr val="833C0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nvGrpSpPr>
          <p:cNvPr id="193" name="Google Shape;193;p4"/>
          <p:cNvGrpSpPr/>
          <p:nvPr/>
        </p:nvGrpSpPr>
        <p:grpSpPr>
          <a:xfrm>
            <a:off x="2253689" y="1535048"/>
            <a:ext cx="1955429" cy="1333408"/>
            <a:chOff x="2253689" y="1535048"/>
            <a:chExt cx="1955429" cy="1333408"/>
          </a:xfrm>
        </p:grpSpPr>
        <p:sp>
          <p:nvSpPr>
            <p:cNvPr id="194" name="Google Shape;194;p4"/>
            <p:cNvSpPr/>
            <p:nvPr/>
          </p:nvSpPr>
          <p:spPr>
            <a:xfrm rot="971190" flipH="1">
              <a:off x="2339714" y="1766361"/>
              <a:ext cx="1783380" cy="8707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195" name="Google Shape;195;p4"/>
            <p:cNvSpPr/>
            <p:nvPr/>
          </p:nvSpPr>
          <p:spPr>
            <a:xfrm rot="-9473289">
              <a:off x="2919041" y="2153353"/>
              <a:ext cx="909847" cy="190357"/>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196" name="Google Shape;196;p4"/>
          <p:cNvGrpSpPr/>
          <p:nvPr/>
        </p:nvGrpSpPr>
        <p:grpSpPr>
          <a:xfrm>
            <a:off x="3760322" y="3582254"/>
            <a:ext cx="1465034" cy="1349862"/>
            <a:chOff x="3760322" y="3582254"/>
            <a:chExt cx="1465034" cy="1349862"/>
          </a:xfrm>
        </p:grpSpPr>
        <p:sp>
          <p:nvSpPr>
            <p:cNvPr id="197" name="Google Shape;197;p4"/>
            <p:cNvSpPr/>
            <p:nvPr/>
          </p:nvSpPr>
          <p:spPr>
            <a:xfrm rot="-8507573">
              <a:off x="3819583" y="3928190"/>
              <a:ext cx="1346512" cy="65799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198" name="Google Shape;198;p4"/>
            <p:cNvSpPr/>
            <p:nvPr/>
          </p:nvSpPr>
          <p:spPr>
            <a:xfrm rot="1936906" flipH="1">
              <a:off x="4240738" y="4252220"/>
              <a:ext cx="686965" cy="143840"/>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199" name="Google Shape;199;p4"/>
          <p:cNvGrpSpPr/>
          <p:nvPr/>
        </p:nvGrpSpPr>
        <p:grpSpPr>
          <a:xfrm>
            <a:off x="6089897" y="3405944"/>
            <a:ext cx="741464" cy="878352"/>
            <a:chOff x="6119714" y="3405944"/>
            <a:chExt cx="741464" cy="878352"/>
          </a:xfrm>
        </p:grpSpPr>
        <p:sp>
          <p:nvSpPr>
            <p:cNvPr id="200" name="Google Shape;200;p4"/>
            <p:cNvSpPr/>
            <p:nvPr/>
          </p:nvSpPr>
          <p:spPr>
            <a:xfrm rot="-3669911">
              <a:off x="6105396" y="3633904"/>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01" name="Google Shape;201;p4"/>
            <p:cNvSpPr/>
            <p:nvPr/>
          </p:nvSpPr>
          <p:spPr>
            <a:xfrm rot="6774568" flipH="1">
              <a:off x="6264227" y="3856536"/>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02" name="Google Shape;202;p4"/>
          <p:cNvGrpSpPr/>
          <p:nvPr/>
        </p:nvGrpSpPr>
        <p:grpSpPr>
          <a:xfrm>
            <a:off x="6378045" y="3998247"/>
            <a:ext cx="767568" cy="484084"/>
            <a:chOff x="6378045" y="3998247"/>
            <a:chExt cx="767568" cy="484084"/>
          </a:xfrm>
        </p:grpSpPr>
        <p:sp>
          <p:nvSpPr>
            <p:cNvPr id="203" name="Google Shape;203;p4"/>
            <p:cNvSpPr/>
            <p:nvPr/>
          </p:nvSpPr>
          <p:spPr>
            <a:xfrm rot="-681126">
              <a:off x="6405591" y="4064938"/>
              <a:ext cx="712475" cy="35070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04" name="Google Shape;204;p4"/>
            <p:cNvSpPr/>
            <p:nvPr/>
          </p:nvSpPr>
          <p:spPr>
            <a:xfrm rot="9763353" flipH="1">
              <a:off x="6521746" y="4215747"/>
              <a:ext cx="363491"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05" name="Google Shape;205;p4"/>
          <p:cNvGrpSpPr/>
          <p:nvPr/>
        </p:nvGrpSpPr>
        <p:grpSpPr>
          <a:xfrm>
            <a:off x="5029754" y="2073115"/>
            <a:ext cx="598228" cy="850125"/>
            <a:chOff x="5077882" y="2061083"/>
            <a:chExt cx="598228" cy="850125"/>
          </a:xfrm>
        </p:grpSpPr>
        <p:sp>
          <p:nvSpPr>
            <p:cNvPr id="206" name="Google Shape;206;p4"/>
            <p:cNvSpPr/>
            <p:nvPr/>
          </p:nvSpPr>
          <p:spPr>
            <a:xfrm rot="-4549107">
              <a:off x="4991946" y="2274930"/>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07" name="Google Shape;207;p4"/>
            <p:cNvSpPr/>
            <p:nvPr/>
          </p:nvSpPr>
          <p:spPr>
            <a:xfrm rot="5895372" flipH="1">
              <a:off x="5166313" y="2503220"/>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08" name="Google Shape;208;p4"/>
          <p:cNvGrpSpPr/>
          <p:nvPr/>
        </p:nvGrpSpPr>
        <p:grpSpPr>
          <a:xfrm>
            <a:off x="5299207" y="2516037"/>
            <a:ext cx="806538" cy="633648"/>
            <a:chOff x="5299207" y="2540101"/>
            <a:chExt cx="806538" cy="633648"/>
          </a:xfrm>
        </p:grpSpPr>
        <p:sp>
          <p:nvSpPr>
            <p:cNvPr id="209" name="Google Shape;209;p4"/>
            <p:cNvSpPr/>
            <p:nvPr/>
          </p:nvSpPr>
          <p:spPr>
            <a:xfrm rot="-1560322">
              <a:off x="5339322" y="2681574"/>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10" name="Google Shape;210;p4"/>
            <p:cNvSpPr/>
            <p:nvPr/>
          </p:nvSpPr>
          <p:spPr>
            <a:xfrm rot="8884157" flipH="1">
              <a:off x="5463265" y="2847305"/>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11" name="Google Shape;211;p4"/>
          <p:cNvGrpSpPr/>
          <p:nvPr/>
        </p:nvGrpSpPr>
        <p:grpSpPr>
          <a:xfrm>
            <a:off x="7410774" y="1197999"/>
            <a:ext cx="778581" cy="875100"/>
            <a:chOff x="7374678" y="1161903"/>
            <a:chExt cx="778581" cy="875100"/>
          </a:xfrm>
        </p:grpSpPr>
        <p:sp>
          <p:nvSpPr>
            <p:cNvPr id="212" name="Google Shape;212;p4"/>
            <p:cNvSpPr/>
            <p:nvPr/>
          </p:nvSpPr>
          <p:spPr>
            <a:xfrm rot="7420741" flipH="1">
              <a:off x="7378918" y="1388237"/>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13" name="Google Shape;213;p4"/>
            <p:cNvSpPr/>
            <p:nvPr/>
          </p:nvSpPr>
          <p:spPr>
            <a:xfrm rot="-3023738">
              <a:off x="7530177" y="1606273"/>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14" name="Google Shape;214;p4"/>
          <p:cNvGrpSpPr/>
          <p:nvPr/>
        </p:nvGrpSpPr>
        <p:grpSpPr>
          <a:xfrm>
            <a:off x="7025358" y="1209298"/>
            <a:ext cx="538720" cy="795156"/>
            <a:chOff x="7001294" y="1209298"/>
            <a:chExt cx="538720" cy="795156"/>
          </a:xfrm>
        </p:grpSpPr>
        <p:sp>
          <p:nvSpPr>
            <p:cNvPr id="215" name="Google Shape;215;p4"/>
            <p:cNvSpPr/>
            <p:nvPr/>
          </p:nvSpPr>
          <p:spPr>
            <a:xfrm rot="4431956" flipH="1">
              <a:off x="6907501" y="1431525"/>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16" name="Google Shape;216;p4"/>
            <p:cNvSpPr/>
            <p:nvPr/>
          </p:nvSpPr>
          <p:spPr>
            <a:xfrm rot="-6012523">
              <a:off x="7100276" y="1627802"/>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17" name="Google Shape;217;p4"/>
          <p:cNvGrpSpPr/>
          <p:nvPr/>
        </p:nvGrpSpPr>
        <p:grpSpPr>
          <a:xfrm>
            <a:off x="7507360" y="1418371"/>
            <a:ext cx="2289464" cy="1795572"/>
            <a:chOff x="7507360" y="1418371"/>
            <a:chExt cx="2289464" cy="1795572"/>
          </a:xfrm>
        </p:grpSpPr>
        <p:sp>
          <p:nvSpPr>
            <p:cNvPr id="218" name="Google Shape;218;p4"/>
            <p:cNvSpPr/>
            <p:nvPr/>
          </p:nvSpPr>
          <p:spPr>
            <a:xfrm rot="9340066" flipH="1">
              <a:off x="7632912" y="1791715"/>
              <a:ext cx="2038360"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4CA420"/>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19" name="Google Shape;219;p4"/>
            <p:cNvSpPr/>
            <p:nvPr/>
          </p:nvSpPr>
          <p:spPr>
            <a:xfrm rot="-1104413">
              <a:off x="7973719" y="2267331"/>
              <a:ext cx="1039933"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20" name="Google Shape;220;p4"/>
          <p:cNvGrpSpPr/>
          <p:nvPr/>
        </p:nvGrpSpPr>
        <p:grpSpPr>
          <a:xfrm rot="2799594" flipH="1">
            <a:off x="5077585" y="-4173"/>
            <a:ext cx="1296742" cy="2117363"/>
            <a:chOff x="1279516" y="-3525500"/>
            <a:chExt cx="1296742" cy="2550422"/>
          </a:xfrm>
        </p:grpSpPr>
        <p:sp>
          <p:nvSpPr>
            <p:cNvPr id="221" name="Google Shape;221;p4"/>
            <p:cNvSpPr/>
            <p:nvPr/>
          </p:nvSpPr>
          <p:spPr>
            <a:xfrm rot="5044479" flipH="1">
              <a:off x="700256" y="-2774730"/>
              <a:ext cx="2455261"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22" name="Google Shape;222;p4"/>
            <p:cNvSpPr/>
            <p:nvPr/>
          </p:nvSpPr>
          <p:spPr>
            <a:xfrm rot="-5400000">
              <a:off x="1314007" y="-2158857"/>
              <a:ext cx="1252628"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23" name="Google Shape;223;p4"/>
          <p:cNvGrpSpPr/>
          <p:nvPr/>
        </p:nvGrpSpPr>
        <p:grpSpPr>
          <a:xfrm>
            <a:off x="-599090" y="-78586"/>
            <a:ext cx="7148948" cy="5545936"/>
            <a:chOff x="1001374" y="-370703"/>
            <a:chExt cx="6695744" cy="6175701"/>
          </a:xfrm>
        </p:grpSpPr>
        <p:pic>
          <p:nvPicPr>
            <p:cNvPr id="224" name="Google Shape;224;p4"/>
            <p:cNvPicPr preferRelativeResize="0"/>
            <p:nvPr/>
          </p:nvPicPr>
          <p:blipFill rotWithShape="1">
            <a:blip r:embed="rId3">
              <a:alphaModFix/>
            </a:blip>
            <a:srcRect l="2993" r="4332" b="1428"/>
            <a:stretch/>
          </p:blipFill>
          <p:spPr>
            <a:xfrm>
              <a:off x="1001374" y="-370703"/>
              <a:ext cx="6695744" cy="6175701"/>
            </a:xfrm>
            <a:prstGeom prst="rect">
              <a:avLst/>
            </a:prstGeom>
            <a:noFill/>
            <a:ln>
              <a:noFill/>
            </a:ln>
          </p:spPr>
        </p:pic>
        <p:sp>
          <p:nvSpPr>
            <p:cNvPr id="225" name="Google Shape;225;p4"/>
            <p:cNvSpPr/>
            <p:nvPr/>
          </p:nvSpPr>
          <p:spPr>
            <a:xfrm>
              <a:off x="2516995" y="893874"/>
              <a:ext cx="3649026" cy="3649026"/>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sp>
        <p:nvSpPr>
          <p:cNvPr id="227" name="Google Shape;227;p4"/>
          <p:cNvSpPr txBox="1"/>
          <p:nvPr/>
        </p:nvSpPr>
        <p:spPr>
          <a:xfrm>
            <a:off x="790660" y="2158990"/>
            <a:ext cx="4344580" cy="923289"/>
          </a:xfrm>
          <a:prstGeom prst="rect">
            <a:avLst/>
          </a:prstGeom>
          <a:noFill/>
          <a:ln>
            <a:noFill/>
          </a:ln>
        </p:spPr>
        <p:txBody>
          <a:bodyPr spcFirstLastPara="1" wrap="square" lIns="91425" tIns="45700" rIns="91425" bIns="45700" anchor="t" anchorCtr="0">
            <a:spAutoFit/>
          </a:bodyPr>
          <a:lstStyle/>
          <a:p>
            <a:pPr algn="ctr"/>
            <a:r>
              <a:rPr lang="en-US" sz="5400" b="1" dirty="0">
                <a:solidFill>
                  <a:srgbClr val="0070C0"/>
                </a:solidFill>
                <a:latin typeface="Arial Rounded"/>
                <a:ea typeface="Arial Rounded"/>
                <a:cs typeface="Arial Rounded"/>
                <a:sym typeface="Arial Rounded"/>
              </a:rPr>
              <a:t>1. </a:t>
            </a:r>
            <a:r>
              <a:rPr lang="en-US" sz="5400" b="1" dirty="0" err="1">
                <a:solidFill>
                  <a:srgbClr val="0070C0"/>
                </a:solidFill>
                <a:latin typeface="Arial Rounded"/>
                <a:ea typeface="Arial Rounded"/>
                <a:cs typeface="Arial Rounded"/>
                <a:sym typeface="Arial Rounded"/>
              </a:rPr>
              <a:t>Khám</a:t>
            </a:r>
            <a:r>
              <a:rPr lang="en-US" sz="5400" b="1" dirty="0">
                <a:solidFill>
                  <a:srgbClr val="0070C0"/>
                </a:solidFill>
                <a:latin typeface="Arial Rounded"/>
                <a:ea typeface="Arial Rounded"/>
                <a:cs typeface="Arial Rounded"/>
                <a:sym typeface="Arial Rounded"/>
              </a:rPr>
              <a:t> </a:t>
            </a:r>
            <a:r>
              <a:rPr lang="en-US" sz="5400" b="1" dirty="0" err="1">
                <a:solidFill>
                  <a:srgbClr val="0070C0"/>
                </a:solidFill>
                <a:latin typeface="Arial Rounded"/>
                <a:ea typeface="Arial Rounded"/>
                <a:cs typeface="Arial Rounded"/>
                <a:sym typeface="Arial Rounded"/>
              </a:rPr>
              <a:t>phá</a:t>
            </a:r>
            <a:endParaRPr lang="en-US" sz="5400" b="1" dirty="0">
              <a:solidFill>
                <a:srgbClr val="0070C0"/>
              </a:solidFill>
              <a:latin typeface="Arial Rounded"/>
              <a:ea typeface="Arial Rounded"/>
              <a:cs typeface="Arial Rounded"/>
              <a:sym typeface="Arial Rounded"/>
            </a:endParaRPr>
          </a:p>
        </p:txBody>
      </p:sp>
      <p:pic>
        <p:nvPicPr>
          <p:cNvPr id="228" name="Google Shape;228;p4"/>
          <p:cNvPicPr preferRelativeResize="0"/>
          <p:nvPr/>
        </p:nvPicPr>
        <p:blipFill rotWithShape="1">
          <a:blip r:embed="rId4">
            <a:alphaModFix/>
          </a:blip>
          <a:srcRect/>
          <a:stretch/>
        </p:blipFill>
        <p:spPr>
          <a:xfrm>
            <a:off x="6554891" y="454275"/>
            <a:ext cx="2248544" cy="753135"/>
          </a:xfrm>
          <a:prstGeom prst="rect">
            <a:avLst/>
          </a:prstGeom>
          <a:noFill/>
          <a:ln>
            <a:noFill/>
          </a:ln>
        </p:spPr>
      </p:pic>
      <p:pic>
        <p:nvPicPr>
          <p:cNvPr id="229" name="Google Shape;229;p4"/>
          <p:cNvPicPr preferRelativeResize="0"/>
          <p:nvPr/>
        </p:nvPicPr>
        <p:blipFill rotWithShape="1">
          <a:blip r:embed="rId5">
            <a:alphaModFix/>
          </a:blip>
          <a:srcRect/>
          <a:stretch/>
        </p:blipFill>
        <p:spPr>
          <a:xfrm>
            <a:off x="7214976" y="2452092"/>
            <a:ext cx="1125835" cy="2607748"/>
          </a:xfrm>
          <a:prstGeom prst="rect">
            <a:avLst/>
          </a:prstGeom>
          <a:noFill/>
          <a:ln>
            <a:noFill/>
          </a:ln>
        </p:spPr>
      </p:pic>
    </p:spTree>
    <p:extLst>
      <p:ext uri="{BB962C8B-B14F-4D97-AF65-F5344CB8AC3E}">
        <p14:creationId xmlns:p14="http://schemas.microsoft.com/office/powerpoint/2010/main" val="19413047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5" name="TextBox 4"/>
          <p:cNvSpPr txBox="1"/>
          <p:nvPr/>
        </p:nvSpPr>
        <p:spPr>
          <a:xfrm>
            <a:off x="228600" y="438150"/>
            <a:ext cx="9051403" cy="4360148"/>
          </a:xfrm>
          <a:prstGeom prst="rect">
            <a:avLst/>
          </a:prstGeom>
          <a:noFill/>
        </p:spPr>
        <p:txBody>
          <a:bodyPr wrap="square">
            <a:spAutoFit/>
          </a:bodyPr>
          <a:lstStyle/>
          <a:p>
            <a:pPr algn="ctr">
              <a:defRPr/>
            </a:pPr>
            <a:r>
              <a:rPr lang="en-US" sz="2800" dirty="0">
                <a:latin typeface="Arial-SGK-TV" pitchFamily="2" charset="0"/>
                <a:cs typeface="Arial-SGK-TV" pitchFamily="2" charset="0"/>
              </a:rPr>
              <a:t>Những cánh cò</a:t>
            </a:r>
          </a:p>
          <a:p>
            <a:pPr>
              <a:defRPr/>
            </a:pPr>
            <a:r>
              <a:rPr lang="en-US" sz="3200" dirty="0">
                <a:latin typeface="Arial-SGK-TV" pitchFamily="2" charset="0"/>
                <a:cs typeface="Arial-SGK-TV" pitchFamily="2" charset="0"/>
              </a:rPr>
              <a:t>	</a:t>
            </a:r>
            <a:r>
              <a:rPr lang="en-US" sz="2400" dirty="0">
                <a:latin typeface="Arial-SGK-TV" pitchFamily="2" charset="0"/>
                <a:cs typeface="Arial-SGK-TV" pitchFamily="2" charset="0"/>
              </a:rPr>
              <a:t>Ông kể ngày xưa, quê của bé có rất nhiều cò. Mùa xuân, từng đàn cò trắng duyên dáng bây tới. Chúng lượn trên bầu trời trong xanh rồi hạ cánh xuống những lũy tre. Hằng ngày, cò đi mò tôm, bắt cá ở các ao, hồ, đầm.</a:t>
            </a:r>
          </a:p>
          <a:p>
            <a:pPr>
              <a:defRPr/>
            </a:pPr>
            <a:r>
              <a:rPr lang="en-US" sz="2400" dirty="0">
                <a:latin typeface="Arial-SGK-TV" pitchFamily="2" charset="0"/>
                <a:cs typeface="Arial-SGK-TV" pitchFamily="2" charset="0"/>
              </a:rPr>
              <a:t>	Bây giờ, ao, hồ, đầm phải nhường chỗ cho những </a:t>
            </a:r>
            <a:r>
              <a:rPr lang="en-US" sz="2400" dirty="0" err="1">
                <a:latin typeface="Arial-SGK-TV" pitchFamily="2" charset="0"/>
                <a:cs typeface="Arial-SGK-TV" pitchFamily="2" charset="0"/>
              </a:rPr>
              <a:t>tòa</a:t>
            </a:r>
            <a:r>
              <a:rPr lang="en-US" sz="2400" dirty="0">
                <a:latin typeface="Arial-SGK-TV" pitchFamily="2" charset="0"/>
                <a:cs typeface="Arial-SGK-TV" pitchFamily="2" charset="0"/>
              </a:rPr>
              <a:t> nhà cao vút, những con đường cao tốc, những nhà máy </a:t>
            </a:r>
            <a:r>
              <a:rPr lang="en-US" sz="2400" dirty="0" err="1">
                <a:latin typeface="Arial-SGK-TV" pitchFamily="2" charset="0"/>
                <a:cs typeface="Arial-SGK-TV" pitchFamily="2" charset="0"/>
              </a:rPr>
              <a:t>tỏa</a:t>
            </a:r>
            <a:r>
              <a:rPr lang="en-US" sz="2400" dirty="0">
                <a:latin typeface="Arial-SGK-TV" pitchFamily="2" charset="0"/>
                <a:cs typeface="Arial-SGK-TV" pitchFamily="2" charset="0"/>
              </a:rPr>
              <a:t> khói mịt mù. Cò chẳng còn nơi kiếm ăn. Cò sợ những âm thanh ồn ào. Thế là chúng bay đi.</a:t>
            </a:r>
          </a:p>
          <a:p>
            <a:pPr>
              <a:defRPr/>
            </a:pPr>
            <a:r>
              <a:rPr lang="en-US" sz="2400" dirty="0">
                <a:latin typeface="Arial-SGK-TV" pitchFamily="2" charset="0"/>
                <a:cs typeface="Arial-SGK-TV" pitchFamily="2" charset="0"/>
              </a:rPr>
              <a:t>	Bé ước ao được thấy những cánh cò trên cánh đồng quê.</a:t>
            </a:r>
          </a:p>
          <a:p>
            <a:pPr>
              <a:defRPr/>
            </a:pPr>
            <a:r>
              <a:rPr lang="en-US" sz="2400" dirty="0">
                <a:latin typeface="Arial-SGK-TV" pitchFamily="2" charset="0"/>
                <a:cs typeface="Arial-SGK-TV" pitchFamily="2" charset="0"/>
              </a:rPr>
              <a:t>						</a:t>
            </a:r>
            <a:r>
              <a:rPr lang="en-US" sz="2000" dirty="0">
                <a:latin typeface="Arial-SGK-TV" pitchFamily="2" charset="0"/>
                <a:cs typeface="Arial-SGK-TV" pitchFamily="2" charset="0"/>
              </a:rPr>
              <a:t>(</a:t>
            </a:r>
            <a:r>
              <a:rPr lang="en-US" sz="2000" i="1" dirty="0">
                <a:latin typeface="Arial-SGK-TV" pitchFamily="2" charset="0"/>
                <a:cs typeface="Arial-SGK-TV" pitchFamily="2" charset="0"/>
              </a:rPr>
              <a:t>Theo</a:t>
            </a:r>
            <a:r>
              <a:rPr lang="en-US" sz="2000" dirty="0">
                <a:latin typeface="Arial-SGK-TV" pitchFamily="2" charset="0"/>
                <a:cs typeface="Arial-SGK-TV" pitchFamily="2" charset="0"/>
              </a:rPr>
              <a:t> Hoài Nam)</a:t>
            </a:r>
            <a:endParaRPr lang="en-US" sz="2400" dirty="0">
              <a:latin typeface="Arial-SGK-TV" pitchFamily="2" charset="0"/>
              <a:cs typeface="Arial-SGK-TV" pitchFamily="2" charset="0"/>
            </a:endParaRPr>
          </a:p>
        </p:txBody>
      </p:sp>
      <p:cxnSp>
        <p:nvCxnSpPr>
          <p:cNvPr id="7" name="Straight Connector 6"/>
          <p:cNvCxnSpPr/>
          <p:nvPr/>
        </p:nvCxnSpPr>
        <p:spPr>
          <a:xfrm>
            <a:off x="4572000" y="3638550"/>
            <a:ext cx="40386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7469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6" name="Google Shape;304;p9"/>
          <p:cNvSpPr/>
          <p:nvPr/>
        </p:nvSpPr>
        <p:spPr>
          <a:xfrm>
            <a:off x="943154" y="129114"/>
            <a:ext cx="8505646" cy="523180"/>
          </a:xfrm>
          <a:prstGeom prst="rect">
            <a:avLst/>
          </a:prstGeom>
          <a:noFill/>
          <a:ln>
            <a:noFill/>
          </a:ln>
        </p:spPr>
        <p:txBody>
          <a:bodyPr spcFirstLastPara="1" wrap="square" lIns="91425" tIns="45700" rIns="91425" bIns="45700" anchor="t" anchorCtr="0">
            <a:spAutoFit/>
          </a:bodyPr>
          <a:lstStyle/>
          <a:p>
            <a:pPr marR="0" lvl="0" algn="l" rtl="0">
              <a:spcBef>
                <a:spcPts val="0"/>
              </a:spcBef>
              <a:spcAft>
                <a:spcPts val="0"/>
              </a:spcAft>
            </a:pPr>
            <a:r>
              <a:rPr lang="en-US" sz="2800" dirty="0">
                <a:solidFill>
                  <a:srgbClr val="FF0000"/>
                </a:solidFill>
                <a:latin typeface="Arial-SGK-TV" pitchFamily="2" charset="0"/>
                <a:ea typeface="Arial Rounded"/>
                <a:cs typeface="Arial-SGK-TV" pitchFamily="2" charset="0"/>
                <a:sym typeface="Arial Rounded"/>
              </a:rPr>
              <a:t>a. Hằng ngày, cò đi mò tôm, bắt cá ở đâu?</a:t>
            </a:r>
          </a:p>
        </p:txBody>
      </p:sp>
      <p:sp>
        <p:nvSpPr>
          <p:cNvPr id="7" name="Google Shape;304;p9"/>
          <p:cNvSpPr/>
          <p:nvPr/>
        </p:nvSpPr>
        <p:spPr>
          <a:xfrm>
            <a:off x="914401" y="3495554"/>
            <a:ext cx="5185458" cy="523180"/>
          </a:xfrm>
          <a:prstGeom prst="rect">
            <a:avLst/>
          </a:prstGeom>
          <a:solidFill>
            <a:schemeClr val="bg1"/>
          </a:solidFill>
          <a:ln>
            <a:noFill/>
          </a:ln>
        </p:spPr>
        <p:txBody>
          <a:bodyPr spcFirstLastPara="1" wrap="square" lIns="91425" tIns="45700" rIns="91425" bIns="45700" anchor="t" anchorCtr="0">
            <a:spAutoFit/>
          </a:bodyPr>
          <a:lstStyle/>
          <a:p>
            <a:pPr marR="0" lvl="0" algn="l" rtl="0">
              <a:spcBef>
                <a:spcPts val="0"/>
              </a:spcBef>
              <a:spcAft>
                <a:spcPts val="0"/>
              </a:spcAft>
            </a:pPr>
            <a:r>
              <a:rPr lang="en-US" sz="2800" dirty="0">
                <a:solidFill>
                  <a:srgbClr val="FF0000"/>
                </a:solidFill>
                <a:latin typeface="Arial-SGK-TV" pitchFamily="2" charset="0"/>
                <a:ea typeface="Arial Rounded"/>
                <a:cs typeface="Arial-SGK-TV" pitchFamily="2" charset="0"/>
                <a:sym typeface="Arial Rounded"/>
              </a:rPr>
              <a:t>c. Điều gì khiến đàn cò sợ hãi?</a:t>
            </a:r>
          </a:p>
        </p:txBody>
      </p:sp>
      <p:sp>
        <p:nvSpPr>
          <p:cNvPr id="8" name="Google Shape;304;p9"/>
          <p:cNvSpPr/>
          <p:nvPr/>
        </p:nvSpPr>
        <p:spPr>
          <a:xfrm>
            <a:off x="943154" y="1422028"/>
            <a:ext cx="8505646" cy="954067"/>
          </a:xfrm>
          <a:prstGeom prst="rect">
            <a:avLst/>
          </a:prstGeom>
          <a:noFill/>
          <a:ln>
            <a:noFill/>
          </a:ln>
        </p:spPr>
        <p:txBody>
          <a:bodyPr spcFirstLastPara="1" wrap="square" lIns="91425" tIns="45700" rIns="91425" bIns="45700" anchor="t" anchorCtr="0">
            <a:spAutoFit/>
          </a:bodyPr>
          <a:lstStyle/>
          <a:p>
            <a:pPr marR="0" lvl="0" algn="l" rtl="0">
              <a:spcBef>
                <a:spcPts val="0"/>
              </a:spcBef>
              <a:spcAft>
                <a:spcPts val="0"/>
              </a:spcAft>
            </a:pPr>
            <a:r>
              <a:rPr lang="en-US" sz="2800" dirty="0">
                <a:solidFill>
                  <a:srgbClr val="FF0000"/>
                </a:solidFill>
                <a:latin typeface="Arial-SGK-TV" pitchFamily="2" charset="0"/>
                <a:ea typeface="Arial Rounded"/>
                <a:cs typeface="Arial-SGK-TV" pitchFamily="2" charset="0"/>
                <a:sym typeface="Arial Rounded"/>
              </a:rPr>
              <a:t>b. Bây giờ quê của bé, những gì đã thay thế ao, hồ đầm?</a:t>
            </a:r>
          </a:p>
        </p:txBody>
      </p:sp>
      <p:sp>
        <p:nvSpPr>
          <p:cNvPr id="9" name="Google Shape;304;p9"/>
          <p:cNvSpPr/>
          <p:nvPr/>
        </p:nvSpPr>
        <p:spPr>
          <a:xfrm>
            <a:off x="416719" y="559877"/>
            <a:ext cx="8505646" cy="954067"/>
          </a:xfrm>
          <a:prstGeom prst="rect">
            <a:avLst/>
          </a:prstGeom>
          <a:noFill/>
          <a:ln>
            <a:noFill/>
          </a:ln>
        </p:spPr>
        <p:txBody>
          <a:bodyPr spcFirstLastPara="1" wrap="square" lIns="91425" tIns="45700" rIns="91425" bIns="45700" anchor="t" anchorCtr="0">
            <a:spAutoFit/>
          </a:bodyPr>
          <a:lstStyle/>
          <a:p>
            <a:pPr marR="0" lvl="0" algn="l" rtl="0">
              <a:spcBef>
                <a:spcPts val="0"/>
              </a:spcBef>
              <a:spcAft>
                <a:spcPts val="0"/>
              </a:spcAft>
            </a:pPr>
            <a:r>
              <a:rPr lang="en-US" sz="2800" dirty="0">
                <a:solidFill>
                  <a:srgbClr val="002060"/>
                </a:solidFill>
                <a:latin typeface="Arial-SGK-TV" pitchFamily="2" charset="0"/>
                <a:ea typeface="Arial Rounded"/>
                <a:cs typeface="Arial-SGK-TV" pitchFamily="2" charset="0"/>
                <a:sym typeface="Arial Rounded"/>
              </a:rPr>
              <a:t>	Hằng ngày, cò đi mò tôm, bắt cá ở các ao, hồ, đầm</a:t>
            </a:r>
            <a:r>
              <a:rPr lang="en-US" sz="2800" dirty="0">
                <a:solidFill>
                  <a:schemeClr val="tx1"/>
                </a:solidFill>
                <a:latin typeface="Arial-SGK-TV" pitchFamily="2" charset="0"/>
                <a:ea typeface="Arial Rounded"/>
                <a:cs typeface="Arial-SGK-TV" pitchFamily="2" charset="0"/>
                <a:sym typeface="Arial Rounded"/>
              </a:rPr>
              <a:t>.</a:t>
            </a:r>
          </a:p>
        </p:txBody>
      </p:sp>
      <p:sp>
        <p:nvSpPr>
          <p:cNvPr id="10" name="Google Shape;304;p9"/>
          <p:cNvSpPr/>
          <p:nvPr/>
        </p:nvSpPr>
        <p:spPr>
          <a:xfrm>
            <a:off x="381000" y="2209800"/>
            <a:ext cx="8541365" cy="1384954"/>
          </a:xfrm>
          <a:prstGeom prst="rect">
            <a:avLst/>
          </a:prstGeom>
          <a:noFill/>
          <a:ln>
            <a:noFill/>
          </a:ln>
        </p:spPr>
        <p:txBody>
          <a:bodyPr spcFirstLastPara="1" wrap="square" lIns="91425" tIns="45700" rIns="91425" bIns="45700" anchor="t" anchorCtr="0">
            <a:spAutoFit/>
          </a:bodyPr>
          <a:lstStyle/>
          <a:p>
            <a:pPr marR="0" lvl="0" algn="l" rtl="0">
              <a:spcBef>
                <a:spcPts val="0"/>
              </a:spcBef>
              <a:spcAft>
                <a:spcPts val="0"/>
              </a:spcAft>
            </a:pPr>
            <a:r>
              <a:rPr lang="en-US" sz="2800" dirty="0">
                <a:solidFill>
                  <a:srgbClr val="002060"/>
                </a:solidFill>
                <a:latin typeface="Arial-SGK-TV" pitchFamily="2" charset="0"/>
                <a:ea typeface="Arial Rounded"/>
                <a:cs typeface="Arial-SGK-TV" pitchFamily="2" charset="0"/>
                <a:sym typeface="Arial Rounded"/>
              </a:rPr>
              <a:t>	Bây giờ, ở quê bé, thay thế cho ao, hồ, đầm là những </a:t>
            </a:r>
            <a:r>
              <a:rPr lang="en-US" sz="2800" dirty="0" err="1">
                <a:solidFill>
                  <a:srgbClr val="002060"/>
                </a:solidFill>
                <a:latin typeface="Arial-SGK-TV" pitchFamily="2" charset="0"/>
                <a:ea typeface="Arial Rounded"/>
                <a:cs typeface="Arial-SGK-TV" pitchFamily="2" charset="0"/>
                <a:sym typeface="Arial Rounded"/>
              </a:rPr>
              <a:t>tòa</a:t>
            </a:r>
            <a:r>
              <a:rPr lang="en-US" sz="2800" dirty="0">
                <a:solidFill>
                  <a:srgbClr val="002060"/>
                </a:solidFill>
                <a:latin typeface="Arial-SGK-TV" pitchFamily="2" charset="0"/>
                <a:ea typeface="Arial Rounded"/>
                <a:cs typeface="Arial-SGK-TV" pitchFamily="2" charset="0"/>
                <a:sym typeface="Arial Rounded"/>
              </a:rPr>
              <a:t> nhà cao vút, những con đường cao tốc, những nhà máy </a:t>
            </a:r>
            <a:r>
              <a:rPr lang="en-US" sz="2800" dirty="0" err="1">
                <a:solidFill>
                  <a:srgbClr val="002060"/>
                </a:solidFill>
                <a:latin typeface="Arial-SGK-TV" pitchFamily="2" charset="0"/>
                <a:ea typeface="Arial Rounded"/>
                <a:cs typeface="Arial-SGK-TV" pitchFamily="2" charset="0"/>
                <a:sym typeface="Arial Rounded"/>
              </a:rPr>
              <a:t>tỏa</a:t>
            </a:r>
            <a:r>
              <a:rPr lang="en-US" sz="2800" dirty="0">
                <a:solidFill>
                  <a:srgbClr val="002060"/>
                </a:solidFill>
                <a:latin typeface="Arial-SGK-TV" pitchFamily="2" charset="0"/>
                <a:ea typeface="Arial Rounded"/>
                <a:cs typeface="Arial-SGK-TV" pitchFamily="2" charset="0"/>
                <a:sym typeface="Arial Rounded"/>
              </a:rPr>
              <a:t> khói mịt mù.</a:t>
            </a:r>
            <a:endParaRPr lang="en-US" sz="2800" dirty="0">
              <a:solidFill>
                <a:schemeClr val="tx1"/>
              </a:solidFill>
              <a:latin typeface="Arial-SGK-TV" pitchFamily="2" charset="0"/>
              <a:ea typeface="Arial Rounded"/>
              <a:cs typeface="Arial-SGK-TV" pitchFamily="2" charset="0"/>
              <a:sym typeface="Arial Rounded"/>
            </a:endParaRPr>
          </a:p>
        </p:txBody>
      </p:sp>
      <p:sp>
        <p:nvSpPr>
          <p:cNvPr id="11" name="Google Shape;304;p9"/>
          <p:cNvSpPr/>
          <p:nvPr/>
        </p:nvSpPr>
        <p:spPr>
          <a:xfrm>
            <a:off x="381000" y="3953570"/>
            <a:ext cx="8505646" cy="523180"/>
          </a:xfrm>
          <a:prstGeom prst="rect">
            <a:avLst/>
          </a:prstGeom>
          <a:noFill/>
          <a:ln>
            <a:noFill/>
          </a:ln>
        </p:spPr>
        <p:txBody>
          <a:bodyPr spcFirstLastPara="1" wrap="square" lIns="91425" tIns="45700" rIns="91425" bIns="45700" anchor="t" anchorCtr="0">
            <a:spAutoFit/>
          </a:bodyPr>
          <a:lstStyle/>
          <a:p>
            <a:pPr marR="0" lvl="0" algn="l" rtl="0">
              <a:spcBef>
                <a:spcPts val="0"/>
              </a:spcBef>
              <a:spcAft>
                <a:spcPts val="0"/>
              </a:spcAft>
            </a:pPr>
            <a:r>
              <a:rPr lang="en-US" sz="2800" dirty="0">
                <a:solidFill>
                  <a:srgbClr val="002060"/>
                </a:solidFill>
                <a:latin typeface="Arial-SGK-TV" pitchFamily="2" charset="0"/>
                <a:ea typeface="Arial Rounded"/>
                <a:cs typeface="Arial-SGK-TV" pitchFamily="2" charset="0"/>
                <a:sym typeface="Arial Rounded"/>
              </a:rPr>
              <a:t>	Những âm thanh ồn ào khiến đàn cò sợ hãi.</a:t>
            </a:r>
            <a:endParaRPr lang="en-US" sz="2800" dirty="0">
              <a:solidFill>
                <a:schemeClr val="tx1"/>
              </a:solidFill>
              <a:latin typeface="Arial-SGK-TV" pitchFamily="2" charset="0"/>
              <a:ea typeface="Arial Rounded"/>
              <a:cs typeface="Arial-SGK-TV" pitchFamily="2" charset="0"/>
              <a:sym typeface="Arial Rounded"/>
            </a:endParaRPr>
          </a:p>
        </p:txBody>
      </p:sp>
    </p:spTree>
    <p:extLst>
      <p:ext uri="{BB962C8B-B14F-4D97-AF65-F5344CB8AC3E}">
        <p14:creationId xmlns:p14="http://schemas.microsoft.com/office/powerpoint/2010/main" val="753219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10"/>
          <p:cNvSpPr/>
          <p:nvPr/>
        </p:nvSpPr>
        <p:spPr>
          <a:xfrm rot="-3000650" flipH="1">
            <a:off x="3622607" y="980622"/>
            <a:ext cx="4003028" cy="3488687"/>
          </a:xfrm>
          <a:custGeom>
            <a:avLst/>
            <a:gdLst/>
            <a:ahLst/>
            <a:cxnLst/>
            <a:rect l="l" t="t" r="r" b="b"/>
            <a:pathLst>
              <a:path w="4003028" h="3488687" extrusionOk="0">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rgbClr val="833C0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nvGrpSpPr>
          <p:cNvPr id="313" name="Google Shape;313;p10"/>
          <p:cNvGrpSpPr/>
          <p:nvPr/>
        </p:nvGrpSpPr>
        <p:grpSpPr>
          <a:xfrm>
            <a:off x="2253689" y="1535048"/>
            <a:ext cx="1955429" cy="1333408"/>
            <a:chOff x="2253689" y="1535048"/>
            <a:chExt cx="1955429" cy="1333408"/>
          </a:xfrm>
        </p:grpSpPr>
        <p:sp>
          <p:nvSpPr>
            <p:cNvPr id="314" name="Google Shape;314;p10"/>
            <p:cNvSpPr/>
            <p:nvPr/>
          </p:nvSpPr>
          <p:spPr>
            <a:xfrm rot="971190" flipH="1">
              <a:off x="2339714" y="1766361"/>
              <a:ext cx="1783380" cy="8707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15" name="Google Shape;315;p10"/>
            <p:cNvSpPr/>
            <p:nvPr/>
          </p:nvSpPr>
          <p:spPr>
            <a:xfrm rot="-9473289">
              <a:off x="2919041" y="2153353"/>
              <a:ext cx="909847" cy="190357"/>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16" name="Google Shape;316;p10"/>
          <p:cNvGrpSpPr/>
          <p:nvPr/>
        </p:nvGrpSpPr>
        <p:grpSpPr>
          <a:xfrm>
            <a:off x="3760322" y="3582254"/>
            <a:ext cx="1465034" cy="1349862"/>
            <a:chOff x="3760322" y="3582254"/>
            <a:chExt cx="1465034" cy="1349862"/>
          </a:xfrm>
        </p:grpSpPr>
        <p:sp>
          <p:nvSpPr>
            <p:cNvPr id="317" name="Google Shape;317;p10"/>
            <p:cNvSpPr/>
            <p:nvPr/>
          </p:nvSpPr>
          <p:spPr>
            <a:xfrm rot="-8507573">
              <a:off x="3819583" y="3928190"/>
              <a:ext cx="1346512" cy="65799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18" name="Google Shape;318;p10"/>
            <p:cNvSpPr/>
            <p:nvPr/>
          </p:nvSpPr>
          <p:spPr>
            <a:xfrm rot="1936906" flipH="1">
              <a:off x="4240738" y="4252220"/>
              <a:ext cx="686965" cy="143840"/>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19" name="Google Shape;319;p10"/>
          <p:cNvGrpSpPr/>
          <p:nvPr/>
        </p:nvGrpSpPr>
        <p:grpSpPr>
          <a:xfrm>
            <a:off x="6089897" y="3405944"/>
            <a:ext cx="741464" cy="878352"/>
            <a:chOff x="6119714" y="3405944"/>
            <a:chExt cx="741464" cy="878352"/>
          </a:xfrm>
        </p:grpSpPr>
        <p:sp>
          <p:nvSpPr>
            <p:cNvPr id="320" name="Google Shape;320;p10"/>
            <p:cNvSpPr/>
            <p:nvPr/>
          </p:nvSpPr>
          <p:spPr>
            <a:xfrm rot="-3669911">
              <a:off x="6105396" y="3633904"/>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21" name="Google Shape;321;p10"/>
            <p:cNvSpPr/>
            <p:nvPr/>
          </p:nvSpPr>
          <p:spPr>
            <a:xfrm rot="6774568" flipH="1">
              <a:off x="6264227" y="3856536"/>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22" name="Google Shape;322;p10"/>
          <p:cNvGrpSpPr/>
          <p:nvPr/>
        </p:nvGrpSpPr>
        <p:grpSpPr>
          <a:xfrm>
            <a:off x="6378045" y="3998247"/>
            <a:ext cx="767568" cy="484084"/>
            <a:chOff x="6378045" y="3998247"/>
            <a:chExt cx="767568" cy="484084"/>
          </a:xfrm>
        </p:grpSpPr>
        <p:sp>
          <p:nvSpPr>
            <p:cNvPr id="323" name="Google Shape;323;p10"/>
            <p:cNvSpPr/>
            <p:nvPr/>
          </p:nvSpPr>
          <p:spPr>
            <a:xfrm rot="-681126">
              <a:off x="6405591" y="4064938"/>
              <a:ext cx="712475" cy="35070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24" name="Google Shape;324;p10"/>
            <p:cNvSpPr/>
            <p:nvPr/>
          </p:nvSpPr>
          <p:spPr>
            <a:xfrm rot="9763353" flipH="1">
              <a:off x="6521746" y="4215747"/>
              <a:ext cx="363491"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25" name="Google Shape;325;p10"/>
          <p:cNvGrpSpPr/>
          <p:nvPr/>
        </p:nvGrpSpPr>
        <p:grpSpPr>
          <a:xfrm>
            <a:off x="5029754" y="2073115"/>
            <a:ext cx="598228" cy="850125"/>
            <a:chOff x="5077882" y="2061083"/>
            <a:chExt cx="598228" cy="850125"/>
          </a:xfrm>
        </p:grpSpPr>
        <p:sp>
          <p:nvSpPr>
            <p:cNvPr id="326" name="Google Shape;326;p10"/>
            <p:cNvSpPr/>
            <p:nvPr/>
          </p:nvSpPr>
          <p:spPr>
            <a:xfrm rot="-4549107">
              <a:off x="4991946" y="2274930"/>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27" name="Google Shape;327;p10"/>
            <p:cNvSpPr/>
            <p:nvPr/>
          </p:nvSpPr>
          <p:spPr>
            <a:xfrm rot="5895372" flipH="1">
              <a:off x="5166313" y="2503220"/>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28" name="Google Shape;328;p10"/>
          <p:cNvGrpSpPr/>
          <p:nvPr/>
        </p:nvGrpSpPr>
        <p:grpSpPr>
          <a:xfrm>
            <a:off x="5299207" y="2516037"/>
            <a:ext cx="806538" cy="633648"/>
            <a:chOff x="5299207" y="2540101"/>
            <a:chExt cx="806538" cy="633648"/>
          </a:xfrm>
        </p:grpSpPr>
        <p:sp>
          <p:nvSpPr>
            <p:cNvPr id="329" name="Google Shape;329;p10"/>
            <p:cNvSpPr/>
            <p:nvPr/>
          </p:nvSpPr>
          <p:spPr>
            <a:xfrm rot="-1560322">
              <a:off x="5339322" y="2681574"/>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30" name="Google Shape;330;p10"/>
            <p:cNvSpPr/>
            <p:nvPr/>
          </p:nvSpPr>
          <p:spPr>
            <a:xfrm rot="8884157" flipH="1">
              <a:off x="5463265" y="2847305"/>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31" name="Google Shape;331;p10"/>
          <p:cNvGrpSpPr/>
          <p:nvPr/>
        </p:nvGrpSpPr>
        <p:grpSpPr>
          <a:xfrm>
            <a:off x="7410774" y="1197999"/>
            <a:ext cx="778581" cy="875100"/>
            <a:chOff x="7374678" y="1161903"/>
            <a:chExt cx="778581" cy="875100"/>
          </a:xfrm>
        </p:grpSpPr>
        <p:sp>
          <p:nvSpPr>
            <p:cNvPr id="332" name="Google Shape;332;p10"/>
            <p:cNvSpPr/>
            <p:nvPr/>
          </p:nvSpPr>
          <p:spPr>
            <a:xfrm rot="7420741" flipH="1">
              <a:off x="7378918" y="1388237"/>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33" name="Google Shape;333;p10"/>
            <p:cNvSpPr/>
            <p:nvPr/>
          </p:nvSpPr>
          <p:spPr>
            <a:xfrm rot="-3023738">
              <a:off x="7530177" y="1606273"/>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34" name="Google Shape;334;p10"/>
          <p:cNvGrpSpPr/>
          <p:nvPr/>
        </p:nvGrpSpPr>
        <p:grpSpPr>
          <a:xfrm>
            <a:off x="7025358" y="1209298"/>
            <a:ext cx="538720" cy="795156"/>
            <a:chOff x="7001294" y="1209298"/>
            <a:chExt cx="538720" cy="795156"/>
          </a:xfrm>
        </p:grpSpPr>
        <p:sp>
          <p:nvSpPr>
            <p:cNvPr id="335" name="Google Shape;335;p10"/>
            <p:cNvSpPr/>
            <p:nvPr/>
          </p:nvSpPr>
          <p:spPr>
            <a:xfrm rot="4431956" flipH="1">
              <a:off x="6907501" y="1431525"/>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36" name="Google Shape;336;p10"/>
            <p:cNvSpPr/>
            <p:nvPr/>
          </p:nvSpPr>
          <p:spPr>
            <a:xfrm rot="-6012523">
              <a:off x="7100276" y="1627802"/>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37" name="Google Shape;337;p10"/>
          <p:cNvGrpSpPr/>
          <p:nvPr/>
        </p:nvGrpSpPr>
        <p:grpSpPr>
          <a:xfrm>
            <a:off x="7507360" y="1418371"/>
            <a:ext cx="2289464" cy="1795572"/>
            <a:chOff x="7507360" y="1418371"/>
            <a:chExt cx="2289464" cy="1795572"/>
          </a:xfrm>
        </p:grpSpPr>
        <p:sp>
          <p:nvSpPr>
            <p:cNvPr id="338" name="Google Shape;338;p10"/>
            <p:cNvSpPr/>
            <p:nvPr/>
          </p:nvSpPr>
          <p:spPr>
            <a:xfrm rot="9340066" flipH="1">
              <a:off x="7632912" y="1791715"/>
              <a:ext cx="2038360"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4CA420"/>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39" name="Google Shape;339;p10"/>
            <p:cNvSpPr/>
            <p:nvPr/>
          </p:nvSpPr>
          <p:spPr>
            <a:xfrm rot="-1104413">
              <a:off x="7973719" y="2267331"/>
              <a:ext cx="1039933"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40" name="Google Shape;340;p10"/>
          <p:cNvGrpSpPr/>
          <p:nvPr/>
        </p:nvGrpSpPr>
        <p:grpSpPr>
          <a:xfrm rot="2799594" flipH="1">
            <a:off x="5077585" y="-4173"/>
            <a:ext cx="1296742" cy="2117363"/>
            <a:chOff x="1279516" y="-3525500"/>
            <a:chExt cx="1296742" cy="2550422"/>
          </a:xfrm>
        </p:grpSpPr>
        <p:sp>
          <p:nvSpPr>
            <p:cNvPr id="341" name="Google Shape;341;p10"/>
            <p:cNvSpPr/>
            <p:nvPr/>
          </p:nvSpPr>
          <p:spPr>
            <a:xfrm rot="5044479" flipH="1">
              <a:off x="700256" y="-2774730"/>
              <a:ext cx="2455261"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42" name="Google Shape;342;p10"/>
            <p:cNvSpPr/>
            <p:nvPr/>
          </p:nvSpPr>
          <p:spPr>
            <a:xfrm rot="-5400000">
              <a:off x="1314007" y="-2158857"/>
              <a:ext cx="1252628"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43" name="Google Shape;343;p10"/>
          <p:cNvGrpSpPr/>
          <p:nvPr/>
        </p:nvGrpSpPr>
        <p:grpSpPr>
          <a:xfrm>
            <a:off x="-599090" y="-78586"/>
            <a:ext cx="5213131" cy="4808241"/>
            <a:chOff x="1001374" y="-370703"/>
            <a:chExt cx="6695744" cy="6175701"/>
          </a:xfrm>
        </p:grpSpPr>
        <p:pic>
          <p:nvPicPr>
            <p:cNvPr id="344" name="Google Shape;344;p10"/>
            <p:cNvPicPr preferRelativeResize="0"/>
            <p:nvPr/>
          </p:nvPicPr>
          <p:blipFill rotWithShape="1">
            <a:blip r:embed="rId3">
              <a:alphaModFix/>
            </a:blip>
            <a:srcRect l="2993" r="4332" b="1428"/>
            <a:stretch/>
          </p:blipFill>
          <p:spPr>
            <a:xfrm>
              <a:off x="1001374" y="-370703"/>
              <a:ext cx="6695744" cy="6175701"/>
            </a:xfrm>
            <a:prstGeom prst="rect">
              <a:avLst/>
            </a:prstGeom>
            <a:noFill/>
            <a:ln>
              <a:noFill/>
            </a:ln>
          </p:spPr>
        </p:pic>
        <p:sp>
          <p:nvSpPr>
            <p:cNvPr id="345" name="Google Shape;345;p10"/>
            <p:cNvSpPr/>
            <p:nvPr/>
          </p:nvSpPr>
          <p:spPr>
            <a:xfrm>
              <a:off x="2516995" y="893874"/>
              <a:ext cx="3649026" cy="3649026"/>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sp>
        <p:nvSpPr>
          <p:cNvPr id="346" name="Google Shape;346;p10"/>
          <p:cNvSpPr txBox="1"/>
          <p:nvPr/>
        </p:nvSpPr>
        <p:spPr>
          <a:xfrm>
            <a:off x="223833" y="1786444"/>
            <a:ext cx="3588404"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dirty="0">
                <a:solidFill>
                  <a:srgbClr val="0070C0"/>
                </a:solidFill>
                <a:latin typeface="Arial Rounded"/>
                <a:ea typeface="Arial Rounded"/>
                <a:cs typeface="Arial Rounded"/>
                <a:sym typeface="Arial Rounded"/>
              </a:rPr>
              <a:t>Viết vào vở</a:t>
            </a:r>
            <a:endParaRPr sz="4400" b="1" dirty="0">
              <a:solidFill>
                <a:srgbClr val="0070C0"/>
              </a:solidFill>
              <a:latin typeface="Arial Rounded"/>
              <a:ea typeface="Arial Rounded"/>
              <a:cs typeface="Arial Rounded"/>
              <a:sym typeface="Arial Rounded"/>
            </a:endParaRPr>
          </a:p>
        </p:txBody>
      </p:sp>
      <p:pic>
        <p:nvPicPr>
          <p:cNvPr id="348" name="Google Shape;348;p10"/>
          <p:cNvPicPr preferRelativeResize="0"/>
          <p:nvPr/>
        </p:nvPicPr>
        <p:blipFill rotWithShape="1">
          <a:blip r:embed="rId4">
            <a:alphaModFix/>
          </a:blip>
          <a:srcRect/>
          <a:stretch/>
        </p:blipFill>
        <p:spPr>
          <a:xfrm>
            <a:off x="6554891" y="454275"/>
            <a:ext cx="2248544" cy="753135"/>
          </a:xfrm>
          <a:prstGeom prst="rect">
            <a:avLst/>
          </a:prstGeom>
          <a:noFill/>
          <a:ln>
            <a:noFill/>
          </a:ln>
        </p:spPr>
      </p:pic>
      <p:pic>
        <p:nvPicPr>
          <p:cNvPr id="349" name="Google Shape;349;p10"/>
          <p:cNvPicPr preferRelativeResize="0"/>
          <p:nvPr/>
        </p:nvPicPr>
        <p:blipFill rotWithShape="1">
          <a:blip r:embed="rId5">
            <a:alphaModFix/>
          </a:blip>
          <a:srcRect/>
          <a:stretch/>
        </p:blipFill>
        <p:spPr>
          <a:xfrm>
            <a:off x="7214976" y="2452092"/>
            <a:ext cx="1125835" cy="260774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12"/>
                                        </p:tgtEl>
                                        <p:attrNameLst>
                                          <p:attrName>style.visibility</p:attrName>
                                        </p:attrNameLst>
                                      </p:cBhvr>
                                      <p:to>
                                        <p:strVal val="visible"/>
                                      </p:to>
                                    </p:set>
                                    <p:animEffect transition="in" filter="fade">
                                      <p:cBhvr>
                                        <p:cTn id="7" dur="750"/>
                                        <p:tgtEl>
                                          <p:spTgt spid="312"/>
                                        </p:tgtEl>
                                      </p:cBhvr>
                                    </p:animEffect>
                                  </p:childTnLst>
                                </p:cTn>
                              </p:par>
                            </p:childTnLst>
                          </p:cTn>
                        </p:par>
                        <p:par>
                          <p:cTn id="8" fill="hold">
                            <p:stCondLst>
                              <p:cond delay="750"/>
                            </p:stCondLst>
                            <p:childTnLst>
                              <p:par>
                                <p:cTn id="9" presetID="23" presetClass="entr" presetSubtype="16" fill="hold" nodeType="afterEffect">
                                  <p:stCondLst>
                                    <p:cond delay="0"/>
                                  </p:stCondLst>
                                  <p:childTnLst>
                                    <p:set>
                                      <p:cBhvr>
                                        <p:cTn id="10" dur="1" fill="hold">
                                          <p:stCondLst>
                                            <p:cond delay="0"/>
                                          </p:stCondLst>
                                        </p:cTn>
                                        <p:tgtEl>
                                          <p:spTgt spid="340"/>
                                        </p:tgtEl>
                                        <p:attrNameLst>
                                          <p:attrName>style.visibility</p:attrName>
                                        </p:attrNameLst>
                                      </p:cBhvr>
                                      <p:to>
                                        <p:strVal val="visible"/>
                                      </p:to>
                                    </p:set>
                                    <p:anim calcmode="lin" valueType="num">
                                      <p:cBhvr additive="base">
                                        <p:cTn id="11" dur="750"/>
                                        <p:tgtEl>
                                          <p:spTgt spid="340"/>
                                        </p:tgtEl>
                                        <p:attrNameLst>
                                          <p:attrName>ppt_w</p:attrName>
                                        </p:attrNameLst>
                                      </p:cBhvr>
                                      <p:tavLst>
                                        <p:tav tm="0">
                                          <p:val>
                                            <p:strVal val="0"/>
                                          </p:val>
                                        </p:tav>
                                        <p:tav tm="100000">
                                          <p:val>
                                            <p:strVal val="#ppt_w"/>
                                          </p:val>
                                        </p:tav>
                                      </p:tavLst>
                                    </p:anim>
                                    <p:anim calcmode="lin" valueType="num">
                                      <p:cBhvr additive="base">
                                        <p:cTn id="12" dur="750"/>
                                        <p:tgtEl>
                                          <p:spTgt spid="340"/>
                                        </p:tgtEl>
                                        <p:attrNameLst>
                                          <p:attrName>ppt_h</p:attrName>
                                        </p:attrNameLst>
                                      </p:cBhvr>
                                      <p:tavLst>
                                        <p:tav tm="0">
                                          <p:val>
                                            <p:str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337"/>
                                        </p:tgtEl>
                                        <p:attrNameLst>
                                          <p:attrName>style.visibility</p:attrName>
                                        </p:attrNameLst>
                                      </p:cBhvr>
                                      <p:to>
                                        <p:strVal val="visible"/>
                                      </p:to>
                                    </p:set>
                                    <p:anim calcmode="lin" valueType="num">
                                      <p:cBhvr additive="base">
                                        <p:cTn id="15" dur="750"/>
                                        <p:tgtEl>
                                          <p:spTgt spid="337"/>
                                        </p:tgtEl>
                                        <p:attrNameLst>
                                          <p:attrName>ppt_w</p:attrName>
                                        </p:attrNameLst>
                                      </p:cBhvr>
                                      <p:tavLst>
                                        <p:tav tm="0">
                                          <p:val>
                                            <p:strVal val="0"/>
                                          </p:val>
                                        </p:tav>
                                        <p:tav tm="100000">
                                          <p:val>
                                            <p:strVal val="#ppt_w"/>
                                          </p:val>
                                        </p:tav>
                                      </p:tavLst>
                                    </p:anim>
                                    <p:anim calcmode="lin" valueType="num">
                                      <p:cBhvr additive="base">
                                        <p:cTn id="16" dur="750"/>
                                        <p:tgtEl>
                                          <p:spTgt spid="337"/>
                                        </p:tgtEl>
                                        <p:attrNameLst>
                                          <p:attrName>ppt_h</p:attrName>
                                        </p:attrNameLst>
                                      </p:cBhvr>
                                      <p:tavLst>
                                        <p:tav tm="0">
                                          <p:val>
                                            <p:str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331"/>
                                        </p:tgtEl>
                                        <p:attrNameLst>
                                          <p:attrName>style.visibility</p:attrName>
                                        </p:attrNameLst>
                                      </p:cBhvr>
                                      <p:to>
                                        <p:strVal val="visible"/>
                                      </p:to>
                                    </p:set>
                                    <p:anim calcmode="lin" valueType="num">
                                      <p:cBhvr additive="base">
                                        <p:cTn id="19" dur="750"/>
                                        <p:tgtEl>
                                          <p:spTgt spid="331"/>
                                        </p:tgtEl>
                                        <p:attrNameLst>
                                          <p:attrName>ppt_w</p:attrName>
                                        </p:attrNameLst>
                                      </p:cBhvr>
                                      <p:tavLst>
                                        <p:tav tm="0">
                                          <p:val>
                                            <p:strVal val="0"/>
                                          </p:val>
                                        </p:tav>
                                        <p:tav tm="100000">
                                          <p:val>
                                            <p:strVal val="#ppt_w"/>
                                          </p:val>
                                        </p:tav>
                                      </p:tavLst>
                                    </p:anim>
                                    <p:anim calcmode="lin" valueType="num">
                                      <p:cBhvr additive="base">
                                        <p:cTn id="20" dur="750"/>
                                        <p:tgtEl>
                                          <p:spTgt spid="331"/>
                                        </p:tgtEl>
                                        <p:attrNameLst>
                                          <p:attrName>ppt_h</p:attrName>
                                        </p:attrNameLst>
                                      </p:cBhvr>
                                      <p:tavLst>
                                        <p:tav tm="0">
                                          <p:val>
                                            <p:str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334"/>
                                        </p:tgtEl>
                                        <p:attrNameLst>
                                          <p:attrName>style.visibility</p:attrName>
                                        </p:attrNameLst>
                                      </p:cBhvr>
                                      <p:to>
                                        <p:strVal val="visible"/>
                                      </p:to>
                                    </p:set>
                                    <p:anim calcmode="lin" valueType="num">
                                      <p:cBhvr additive="base">
                                        <p:cTn id="23" dur="750"/>
                                        <p:tgtEl>
                                          <p:spTgt spid="334"/>
                                        </p:tgtEl>
                                        <p:attrNameLst>
                                          <p:attrName>ppt_w</p:attrName>
                                        </p:attrNameLst>
                                      </p:cBhvr>
                                      <p:tavLst>
                                        <p:tav tm="0">
                                          <p:val>
                                            <p:strVal val="0"/>
                                          </p:val>
                                        </p:tav>
                                        <p:tav tm="100000">
                                          <p:val>
                                            <p:strVal val="#ppt_w"/>
                                          </p:val>
                                        </p:tav>
                                      </p:tavLst>
                                    </p:anim>
                                    <p:anim calcmode="lin" valueType="num">
                                      <p:cBhvr additive="base">
                                        <p:cTn id="24" dur="750"/>
                                        <p:tgtEl>
                                          <p:spTgt spid="334"/>
                                        </p:tgtEl>
                                        <p:attrNameLst>
                                          <p:attrName>ppt_h</p:attrName>
                                        </p:attrNameLst>
                                      </p:cBhvr>
                                      <p:tavLst>
                                        <p:tav tm="0">
                                          <p:val>
                                            <p:str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328"/>
                                        </p:tgtEl>
                                        <p:attrNameLst>
                                          <p:attrName>style.visibility</p:attrName>
                                        </p:attrNameLst>
                                      </p:cBhvr>
                                      <p:to>
                                        <p:strVal val="visible"/>
                                      </p:to>
                                    </p:set>
                                    <p:anim calcmode="lin" valueType="num">
                                      <p:cBhvr additive="base">
                                        <p:cTn id="27" dur="750"/>
                                        <p:tgtEl>
                                          <p:spTgt spid="328"/>
                                        </p:tgtEl>
                                        <p:attrNameLst>
                                          <p:attrName>ppt_w</p:attrName>
                                        </p:attrNameLst>
                                      </p:cBhvr>
                                      <p:tavLst>
                                        <p:tav tm="0">
                                          <p:val>
                                            <p:strVal val="0"/>
                                          </p:val>
                                        </p:tav>
                                        <p:tav tm="100000">
                                          <p:val>
                                            <p:strVal val="#ppt_w"/>
                                          </p:val>
                                        </p:tav>
                                      </p:tavLst>
                                    </p:anim>
                                    <p:anim calcmode="lin" valueType="num">
                                      <p:cBhvr additive="base">
                                        <p:cTn id="28" dur="750"/>
                                        <p:tgtEl>
                                          <p:spTgt spid="328"/>
                                        </p:tgtEl>
                                        <p:attrNameLst>
                                          <p:attrName>ppt_h</p:attrName>
                                        </p:attrNameLst>
                                      </p:cBhvr>
                                      <p:tavLst>
                                        <p:tav tm="0">
                                          <p:val>
                                            <p:str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325"/>
                                        </p:tgtEl>
                                        <p:attrNameLst>
                                          <p:attrName>style.visibility</p:attrName>
                                        </p:attrNameLst>
                                      </p:cBhvr>
                                      <p:to>
                                        <p:strVal val="visible"/>
                                      </p:to>
                                    </p:set>
                                    <p:anim calcmode="lin" valueType="num">
                                      <p:cBhvr additive="base">
                                        <p:cTn id="31" dur="750"/>
                                        <p:tgtEl>
                                          <p:spTgt spid="325"/>
                                        </p:tgtEl>
                                        <p:attrNameLst>
                                          <p:attrName>ppt_w</p:attrName>
                                        </p:attrNameLst>
                                      </p:cBhvr>
                                      <p:tavLst>
                                        <p:tav tm="0">
                                          <p:val>
                                            <p:strVal val="0"/>
                                          </p:val>
                                        </p:tav>
                                        <p:tav tm="100000">
                                          <p:val>
                                            <p:strVal val="#ppt_w"/>
                                          </p:val>
                                        </p:tav>
                                      </p:tavLst>
                                    </p:anim>
                                    <p:anim calcmode="lin" valueType="num">
                                      <p:cBhvr additive="base">
                                        <p:cTn id="32" dur="750"/>
                                        <p:tgtEl>
                                          <p:spTgt spid="325"/>
                                        </p:tgtEl>
                                        <p:attrNameLst>
                                          <p:attrName>ppt_h</p:attrName>
                                        </p:attrNameLst>
                                      </p:cBhvr>
                                      <p:tavLst>
                                        <p:tav tm="0">
                                          <p:val>
                                            <p:strVal val="0"/>
                                          </p:val>
                                        </p:tav>
                                        <p:tav tm="100000">
                                          <p:val>
                                            <p:strVal val="#ppt_h"/>
                                          </p:val>
                                        </p:tav>
                                      </p:tavLst>
                                    </p:anim>
                                  </p:childTnLst>
                                </p:cTn>
                              </p:par>
                              <p:par>
                                <p:cTn id="33" presetID="23" presetClass="entr" presetSubtype="16" fill="hold" nodeType="withEffect">
                                  <p:stCondLst>
                                    <p:cond delay="0"/>
                                  </p:stCondLst>
                                  <p:childTnLst>
                                    <p:set>
                                      <p:cBhvr>
                                        <p:cTn id="34" dur="1" fill="hold">
                                          <p:stCondLst>
                                            <p:cond delay="0"/>
                                          </p:stCondLst>
                                        </p:cTn>
                                        <p:tgtEl>
                                          <p:spTgt spid="319"/>
                                        </p:tgtEl>
                                        <p:attrNameLst>
                                          <p:attrName>style.visibility</p:attrName>
                                        </p:attrNameLst>
                                      </p:cBhvr>
                                      <p:to>
                                        <p:strVal val="visible"/>
                                      </p:to>
                                    </p:set>
                                    <p:anim calcmode="lin" valueType="num">
                                      <p:cBhvr additive="base">
                                        <p:cTn id="35" dur="750"/>
                                        <p:tgtEl>
                                          <p:spTgt spid="319"/>
                                        </p:tgtEl>
                                        <p:attrNameLst>
                                          <p:attrName>ppt_w</p:attrName>
                                        </p:attrNameLst>
                                      </p:cBhvr>
                                      <p:tavLst>
                                        <p:tav tm="0">
                                          <p:val>
                                            <p:strVal val="0"/>
                                          </p:val>
                                        </p:tav>
                                        <p:tav tm="100000">
                                          <p:val>
                                            <p:strVal val="#ppt_w"/>
                                          </p:val>
                                        </p:tav>
                                      </p:tavLst>
                                    </p:anim>
                                    <p:anim calcmode="lin" valueType="num">
                                      <p:cBhvr additive="base">
                                        <p:cTn id="36" dur="750"/>
                                        <p:tgtEl>
                                          <p:spTgt spid="319"/>
                                        </p:tgtEl>
                                        <p:attrNameLst>
                                          <p:attrName>ppt_h</p:attrName>
                                        </p:attrNameLst>
                                      </p:cBhvr>
                                      <p:tavLst>
                                        <p:tav tm="0">
                                          <p:val>
                                            <p:strVal val="0"/>
                                          </p:val>
                                        </p:tav>
                                        <p:tav tm="100000">
                                          <p:val>
                                            <p:strVal val="#ppt_h"/>
                                          </p:val>
                                        </p:tav>
                                      </p:tavLst>
                                    </p:anim>
                                  </p:childTnLst>
                                </p:cTn>
                              </p:par>
                              <p:par>
                                <p:cTn id="37" presetID="23" presetClass="entr" presetSubtype="16" fill="hold" nodeType="withEffect">
                                  <p:stCondLst>
                                    <p:cond delay="0"/>
                                  </p:stCondLst>
                                  <p:childTnLst>
                                    <p:set>
                                      <p:cBhvr>
                                        <p:cTn id="38" dur="1" fill="hold">
                                          <p:stCondLst>
                                            <p:cond delay="0"/>
                                          </p:stCondLst>
                                        </p:cTn>
                                        <p:tgtEl>
                                          <p:spTgt spid="322"/>
                                        </p:tgtEl>
                                        <p:attrNameLst>
                                          <p:attrName>style.visibility</p:attrName>
                                        </p:attrNameLst>
                                      </p:cBhvr>
                                      <p:to>
                                        <p:strVal val="visible"/>
                                      </p:to>
                                    </p:set>
                                    <p:anim calcmode="lin" valueType="num">
                                      <p:cBhvr additive="base">
                                        <p:cTn id="39" dur="750"/>
                                        <p:tgtEl>
                                          <p:spTgt spid="322"/>
                                        </p:tgtEl>
                                        <p:attrNameLst>
                                          <p:attrName>ppt_w</p:attrName>
                                        </p:attrNameLst>
                                      </p:cBhvr>
                                      <p:tavLst>
                                        <p:tav tm="0">
                                          <p:val>
                                            <p:strVal val="0"/>
                                          </p:val>
                                        </p:tav>
                                        <p:tav tm="100000">
                                          <p:val>
                                            <p:strVal val="#ppt_w"/>
                                          </p:val>
                                        </p:tav>
                                      </p:tavLst>
                                    </p:anim>
                                    <p:anim calcmode="lin" valueType="num">
                                      <p:cBhvr additive="base">
                                        <p:cTn id="40" dur="750"/>
                                        <p:tgtEl>
                                          <p:spTgt spid="322"/>
                                        </p:tgtEl>
                                        <p:attrNameLst>
                                          <p:attrName>ppt_h</p:attrName>
                                        </p:attrNameLst>
                                      </p:cBhvr>
                                      <p:tavLst>
                                        <p:tav tm="0">
                                          <p:val>
                                            <p:strVal val="0"/>
                                          </p:val>
                                        </p:tav>
                                        <p:tav tm="100000">
                                          <p:val>
                                            <p:strVal val="#ppt_h"/>
                                          </p:val>
                                        </p:tav>
                                      </p:tavLst>
                                    </p:anim>
                                  </p:childTnLst>
                                </p:cTn>
                              </p:par>
                              <p:par>
                                <p:cTn id="41" presetID="23" presetClass="entr" presetSubtype="16" fill="hold" nodeType="withEffect">
                                  <p:stCondLst>
                                    <p:cond delay="0"/>
                                  </p:stCondLst>
                                  <p:childTnLst>
                                    <p:set>
                                      <p:cBhvr>
                                        <p:cTn id="42" dur="1" fill="hold">
                                          <p:stCondLst>
                                            <p:cond delay="0"/>
                                          </p:stCondLst>
                                        </p:cTn>
                                        <p:tgtEl>
                                          <p:spTgt spid="316"/>
                                        </p:tgtEl>
                                        <p:attrNameLst>
                                          <p:attrName>style.visibility</p:attrName>
                                        </p:attrNameLst>
                                      </p:cBhvr>
                                      <p:to>
                                        <p:strVal val="visible"/>
                                      </p:to>
                                    </p:set>
                                    <p:anim calcmode="lin" valueType="num">
                                      <p:cBhvr additive="base">
                                        <p:cTn id="43" dur="750"/>
                                        <p:tgtEl>
                                          <p:spTgt spid="316"/>
                                        </p:tgtEl>
                                        <p:attrNameLst>
                                          <p:attrName>ppt_w</p:attrName>
                                        </p:attrNameLst>
                                      </p:cBhvr>
                                      <p:tavLst>
                                        <p:tav tm="0">
                                          <p:val>
                                            <p:strVal val="0"/>
                                          </p:val>
                                        </p:tav>
                                        <p:tav tm="100000">
                                          <p:val>
                                            <p:strVal val="#ppt_w"/>
                                          </p:val>
                                        </p:tav>
                                      </p:tavLst>
                                    </p:anim>
                                    <p:anim calcmode="lin" valueType="num">
                                      <p:cBhvr additive="base">
                                        <p:cTn id="44" dur="750"/>
                                        <p:tgtEl>
                                          <p:spTgt spid="316"/>
                                        </p:tgtEl>
                                        <p:attrNameLst>
                                          <p:attrName>ppt_h</p:attrName>
                                        </p:attrNameLst>
                                      </p:cBhvr>
                                      <p:tavLst>
                                        <p:tav tm="0">
                                          <p:val>
                                            <p:strVal val="0"/>
                                          </p:val>
                                        </p:tav>
                                        <p:tav tm="100000">
                                          <p:val>
                                            <p:strVal val="#ppt_h"/>
                                          </p:val>
                                        </p:tav>
                                      </p:tavLst>
                                    </p:anim>
                                  </p:childTnLst>
                                </p:cTn>
                              </p:par>
                              <p:par>
                                <p:cTn id="45" presetID="23" presetClass="entr" presetSubtype="16" fill="hold" nodeType="withEffect">
                                  <p:stCondLst>
                                    <p:cond delay="0"/>
                                  </p:stCondLst>
                                  <p:childTnLst>
                                    <p:set>
                                      <p:cBhvr>
                                        <p:cTn id="46" dur="1" fill="hold">
                                          <p:stCondLst>
                                            <p:cond delay="0"/>
                                          </p:stCondLst>
                                        </p:cTn>
                                        <p:tgtEl>
                                          <p:spTgt spid="313"/>
                                        </p:tgtEl>
                                        <p:attrNameLst>
                                          <p:attrName>style.visibility</p:attrName>
                                        </p:attrNameLst>
                                      </p:cBhvr>
                                      <p:to>
                                        <p:strVal val="visible"/>
                                      </p:to>
                                    </p:set>
                                    <p:anim calcmode="lin" valueType="num">
                                      <p:cBhvr additive="base">
                                        <p:cTn id="47" dur="750"/>
                                        <p:tgtEl>
                                          <p:spTgt spid="313"/>
                                        </p:tgtEl>
                                        <p:attrNameLst>
                                          <p:attrName>ppt_w</p:attrName>
                                        </p:attrNameLst>
                                      </p:cBhvr>
                                      <p:tavLst>
                                        <p:tav tm="0">
                                          <p:val>
                                            <p:strVal val="0"/>
                                          </p:val>
                                        </p:tav>
                                        <p:tav tm="100000">
                                          <p:val>
                                            <p:strVal val="#ppt_w"/>
                                          </p:val>
                                        </p:tav>
                                      </p:tavLst>
                                    </p:anim>
                                    <p:anim calcmode="lin" valueType="num">
                                      <p:cBhvr additive="base">
                                        <p:cTn id="48" dur="750"/>
                                        <p:tgtEl>
                                          <p:spTgt spid="313"/>
                                        </p:tgtEl>
                                        <p:attrNameLst>
                                          <p:attrName>ppt_h</p:attrName>
                                        </p:attrNameLst>
                                      </p:cBhvr>
                                      <p:tavLst>
                                        <p:tav tm="0">
                                          <p:val>
                                            <p:strVal val="0"/>
                                          </p:val>
                                        </p:tav>
                                        <p:tav tm="100000">
                                          <p:val>
                                            <p:strVal val="#ppt_h"/>
                                          </p:val>
                                        </p:tav>
                                      </p:tavLst>
                                    </p:anim>
                                  </p:childTnLst>
                                </p:cTn>
                              </p:par>
                            </p:childTnLst>
                          </p:cTn>
                        </p:par>
                        <p:par>
                          <p:cTn id="49" fill="hold">
                            <p:stCondLst>
                              <p:cond delay="1500"/>
                            </p:stCondLst>
                            <p:childTnLst>
                              <p:par>
                                <p:cTn id="50" presetID="10" presetClass="entr" presetSubtype="0" fill="hold" nodeType="afterEffect">
                                  <p:stCondLst>
                                    <p:cond delay="0"/>
                                  </p:stCondLst>
                                  <p:childTnLst>
                                    <p:set>
                                      <p:cBhvr>
                                        <p:cTn id="51" dur="1" fill="hold">
                                          <p:stCondLst>
                                            <p:cond delay="0"/>
                                          </p:stCondLst>
                                        </p:cTn>
                                        <p:tgtEl>
                                          <p:spTgt spid="349"/>
                                        </p:tgtEl>
                                        <p:attrNameLst>
                                          <p:attrName>style.visibility</p:attrName>
                                        </p:attrNameLst>
                                      </p:cBhvr>
                                      <p:to>
                                        <p:strVal val="visible"/>
                                      </p:to>
                                    </p:set>
                                    <p:animEffect transition="in" filter="fade">
                                      <p:cBhvr>
                                        <p:cTn id="52" dur="1000"/>
                                        <p:tgtEl>
                                          <p:spTgt spid="349"/>
                                        </p:tgtEl>
                                      </p:cBhvr>
                                    </p:animEffect>
                                  </p:childTnLst>
                                </p:cTn>
                              </p:par>
                            </p:childTnLst>
                          </p:cTn>
                        </p:par>
                        <p:par>
                          <p:cTn id="53" fill="hold">
                            <p:stCondLst>
                              <p:cond delay="2500"/>
                            </p:stCondLst>
                            <p:childTnLst>
                              <p:par>
                                <p:cTn id="54" presetID="23" presetClass="entr" presetSubtype="16" fill="hold" nodeType="afterEffect">
                                  <p:stCondLst>
                                    <p:cond delay="0"/>
                                  </p:stCondLst>
                                  <p:childTnLst>
                                    <p:set>
                                      <p:cBhvr>
                                        <p:cTn id="55" dur="1" fill="hold">
                                          <p:stCondLst>
                                            <p:cond delay="0"/>
                                          </p:stCondLst>
                                        </p:cTn>
                                        <p:tgtEl>
                                          <p:spTgt spid="343"/>
                                        </p:tgtEl>
                                        <p:attrNameLst>
                                          <p:attrName>style.visibility</p:attrName>
                                        </p:attrNameLst>
                                      </p:cBhvr>
                                      <p:to>
                                        <p:strVal val="visible"/>
                                      </p:to>
                                    </p:set>
                                    <p:anim calcmode="lin" valueType="num">
                                      <p:cBhvr additive="base">
                                        <p:cTn id="56" dur="750"/>
                                        <p:tgtEl>
                                          <p:spTgt spid="343"/>
                                        </p:tgtEl>
                                        <p:attrNameLst>
                                          <p:attrName>ppt_w</p:attrName>
                                        </p:attrNameLst>
                                      </p:cBhvr>
                                      <p:tavLst>
                                        <p:tav tm="0">
                                          <p:val>
                                            <p:strVal val="0"/>
                                          </p:val>
                                        </p:tav>
                                        <p:tav tm="100000">
                                          <p:val>
                                            <p:strVal val="#ppt_w"/>
                                          </p:val>
                                        </p:tav>
                                      </p:tavLst>
                                    </p:anim>
                                    <p:anim calcmode="lin" valueType="num">
                                      <p:cBhvr additive="base">
                                        <p:cTn id="57" dur="750"/>
                                        <p:tgtEl>
                                          <p:spTgt spid="343"/>
                                        </p:tgtEl>
                                        <p:attrNameLst>
                                          <p:attrName>ppt_h</p:attrName>
                                        </p:attrNameLst>
                                      </p:cBhvr>
                                      <p:tavLst>
                                        <p:tav tm="0">
                                          <p:val>
                                            <p:strVal val="0"/>
                                          </p:val>
                                        </p:tav>
                                        <p:tav tm="100000">
                                          <p:val>
                                            <p:strVal val="#ppt_h"/>
                                          </p:val>
                                        </p:tav>
                                      </p:tavLst>
                                    </p:anim>
                                  </p:childTnLst>
                                </p:cTn>
                              </p:par>
                            </p:childTnLst>
                          </p:cTn>
                        </p:par>
                        <p:par>
                          <p:cTn id="58" fill="hold">
                            <p:stCondLst>
                              <p:cond delay="3250"/>
                            </p:stCondLst>
                            <p:childTnLst>
                              <p:par>
                                <p:cTn id="59" presetID="8" presetClass="emph" presetSubtype="0" fill="hold" nodeType="afterEffect">
                                  <p:stCondLst>
                                    <p:cond delay="0"/>
                                  </p:stCondLst>
                                  <p:childTnLst>
                                    <p:animRot by="-21600000">
                                      <p:cBhvr>
                                        <p:cTn id="60" dur="2750" fill="hold"/>
                                        <p:tgtEl>
                                          <p:spTgt spid="343"/>
                                        </p:tgtEl>
                                        <p:attrNameLst>
                                          <p:attrName>r</p:attrName>
                                        </p:attrNameLst>
                                      </p:cBhvr>
                                    </p:animRot>
                                  </p:childTnLst>
                                </p:cTn>
                              </p:par>
                              <p:par>
                                <p:cTn id="61" presetID="10" presetClass="entr" presetSubtype="0" fill="hold" nodeType="withEffect">
                                  <p:stCondLst>
                                    <p:cond delay="1250"/>
                                  </p:stCondLst>
                                  <p:childTnLst>
                                    <p:set>
                                      <p:cBhvr>
                                        <p:cTn id="62" dur="1" fill="hold">
                                          <p:stCondLst>
                                            <p:cond delay="0"/>
                                          </p:stCondLst>
                                        </p:cTn>
                                        <p:tgtEl>
                                          <p:spTgt spid="346"/>
                                        </p:tgtEl>
                                        <p:attrNameLst>
                                          <p:attrName>style.visibility</p:attrName>
                                        </p:attrNameLst>
                                      </p:cBhvr>
                                      <p:to>
                                        <p:strVal val="visible"/>
                                      </p:to>
                                    </p:set>
                                    <p:animEffect transition="in" filter="fade">
                                      <p:cBhvr>
                                        <p:cTn id="63" dur="500"/>
                                        <p:tgtEl>
                                          <p:spTgt spid="346"/>
                                        </p:tgtEl>
                                      </p:cBhvr>
                                    </p:animEffect>
                                  </p:childTnLst>
                                </p:cTn>
                              </p:par>
                              <p:par>
                                <p:cTn id="64" presetID="2" presetClass="entr" presetSubtype="2" fill="hold" nodeType="withEffect">
                                  <p:stCondLst>
                                    <p:cond delay="2250"/>
                                  </p:stCondLst>
                                  <p:childTnLst>
                                    <p:set>
                                      <p:cBhvr>
                                        <p:cTn id="65" dur="1" fill="hold">
                                          <p:stCondLst>
                                            <p:cond delay="0"/>
                                          </p:stCondLst>
                                        </p:cTn>
                                        <p:tgtEl>
                                          <p:spTgt spid="348"/>
                                        </p:tgtEl>
                                        <p:attrNameLst>
                                          <p:attrName>style.visibility</p:attrName>
                                        </p:attrNameLst>
                                      </p:cBhvr>
                                      <p:to>
                                        <p:strVal val="visible"/>
                                      </p:to>
                                    </p:set>
                                    <p:anim calcmode="lin" valueType="num">
                                      <p:cBhvr additive="base">
                                        <p:cTn id="66" dur="1250"/>
                                        <p:tgtEl>
                                          <p:spTgt spid="348"/>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Admin\Desktop\ãasxas.PNG"/>
          <p:cNvPicPr>
            <a:picLocks noChangeAspect="1" noChangeArrowheads="1"/>
          </p:cNvPicPr>
          <p:nvPr/>
        </p:nvPicPr>
        <p:blipFill rotWithShape="1">
          <a:blip r:embed="rId2">
            <a:extLst>
              <a:ext uri="{28A0092B-C50C-407E-A947-70E740481C1C}">
                <a14:useLocalDpi xmlns:a14="http://schemas.microsoft.com/office/drawing/2010/main" val="0"/>
              </a:ext>
            </a:extLst>
          </a:blip>
          <a:srcRect b="56241"/>
          <a:stretch/>
        </p:blipFill>
        <p:spPr bwMode="auto">
          <a:xfrm>
            <a:off x="381000" y="0"/>
            <a:ext cx="7086600" cy="74295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rotWithShape="1">
          <a:blip r:embed="rId3"/>
          <a:srcRect l="416" t="11481" b="24074"/>
          <a:stretch/>
        </p:blipFill>
        <p:spPr>
          <a:xfrm>
            <a:off x="29308" y="742950"/>
            <a:ext cx="9114692" cy="3317900"/>
          </a:xfrm>
          <a:prstGeom prst="rect">
            <a:avLst/>
          </a:prstGeom>
        </p:spPr>
      </p:pic>
    </p:spTree>
    <p:extLst>
      <p:ext uri="{BB962C8B-B14F-4D97-AF65-F5344CB8AC3E}">
        <p14:creationId xmlns:p14="http://schemas.microsoft.com/office/powerpoint/2010/main" val="29638423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2869"/>
            <a:ext cx="9144000" cy="5314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a:extLst>
              <a:ext uri="{FF2B5EF4-FFF2-40B4-BE49-F238E27FC236}">
                <a16:creationId xmlns:a16="http://schemas.microsoft.com/office/drawing/2014/main" id="{9AB0981C-ED04-4B00-9D30-900445BD6654}"/>
              </a:ext>
            </a:extLst>
          </p:cNvPr>
          <p:cNvSpPr txBox="1"/>
          <p:nvPr/>
        </p:nvSpPr>
        <p:spPr>
          <a:xfrm>
            <a:off x="1066800" y="685800"/>
            <a:ext cx="7467600" cy="830997"/>
          </a:xfrm>
          <a:prstGeom prst="rect">
            <a:avLst/>
          </a:prstGeom>
          <a:noFill/>
        </p:spPr>
        <p:txBody>
          <a:bodyPr wrap="square" rtlCol="0">
            <a:spAutoFit/>
          </a:bodyPr>
          <a:lstStyle/>
          <a:p>
            <a:r>
              <a:rPr lang="en-US" sz="4800" dirty="0">
                <a:latin typeface="Times New Roman" panose="02020603050405020304" pitchFamily="18" charset="0"/>
                <a:cs typeface="Times New Roman" panose="02020603050405020304" pitchFamily="18" charset="0"/>
              </a:rPr>
              <a:t>HẸN GẶP LẠI CÁC CON!</a:t>
            </a:r>
          </a:p>
        </p:txBody>
      </p:sp>
    </p:spTree>
    <p:extLst>
      <p:ext uri="{BB962C8B-B14F-4D97-AF65-F5344CB8AC3E}">
        <p14:creationId xmlns:p14="http://schemas.microsoft.com/office/powerpoint/2010/main" val="3581635656"/>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2869"/>
            <a:ext cx="9144000" cy="5314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loud Callout 5"/>
          <p:cNvSpPr/>
          <p:nvPr/>
        </p:nvSpPr>
        <p:spPr>
          <a:xfrm rot="21248837" flipH="1">
            <a:off x="1637110" y="-16669"/>
            <a:ext cx="6326981" cy="3295650"/>
          </a:xfrm>
          <a:prstGeom prst="cloudCallout">
            <a:avLst>
              <a:gd name="adj1" fmla="val -6286"/>
              <a:gd name="adj2" fmla="val 82825"/>
            </a:avLst>
          </a:prstGeom>
          <a:solidFill>
            <a:schemeClr val="accent5">
              <a:lumMod val="20000"/>
              <a:lumOff val="80000"/>
            </a:schemeClr>
          </a:solidFill>
          <a:ln w="28575">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800" dirty="0">
              <a:solidFill>
                <a:srgbClr val="002060"/>
              </a:solidFill>
              <a:latin typeface="Arial-SGK-TV" pitchFamily="2" charset="0"/>
              <a:cs typeface="Arial-SGK-TV" pitchFamily="2" charset="0"/>
            </a:endParaRPr>
          </a:p>
          <a:p>
            <a:pPr>
              <a:defRPr/>
            </a:pPr>
            <a:r>
              <a:rPr lang="vi-VN" sz="1800" dirty="0">
                <a:solidFill>
                  <a:srgbClr val="002060"/>
                </a:solidFill>
                <a:latin typeface="Arial-SGK-TV" pitchFamily="2" charset="0"/>
                <a:cs typeface="Arial-SGK-TV" pitchFamily="2" charset="0"/>
              </a:rPr>
              <a:t>Hi Tớ là thỏ moran</a:t>
            </a:r>
            <a:r>
              <a:rPr lang="en-US" sz="1800" dirty="0">
                <a:solidFill>
                  <a:srgbClr val="002060"/>
                </a:solidFill>
                <a:latin typeface="Arial-SGK-TV" pitchFamily="2" charset="0"/>
                <a:cs typeface="Arial-SGK-TV" pitchFamily="2" charset="0"/>
              </a:rPr>
              <a:t>g!</a:t>
            </a:r>
          </a:p>
          <a:p>
            <a:pPr>
              <a:defRPr/>
            </a:pPr>
            <a:r>
              <a:rPr lang="vi-VN" sz="1800" dirty="0">
                <a:solidFill>
                  <a:srgbClr val="002060"/>
                </a:solidFill>
                <a:latin typeface="Arial-SGK-TV" pitchFamily="2" charset="0"/>
                <a:cs typeface="Arial-SGK-TV" pitchFamily="2" charset="0"/>
              </a:rPr>
              <a:t>Các cậu có thấy t</a:t>
            </a:r>
            <a:r>
              <a:rPr lang="en-US" sz="1800" dirty="0">
                <a:solidFill>
                  <a:srgbClr val="002060"/>
                </a:solidFill>
                <a:latin typeface="Arial-SGK-TV" pitchFamily="2" charset="0"/>
                <a:cs typeface="Arial-SGK-TV" pitchFamily="2" charset="0"/>
              </a:rPr>
              <a:t>ớ</a:t>
            </a:r>
            <a:r>
              <a:rPr lang="vi-VN" sz="1800" dirty="0">
                <a:solidFill>
                  <a:srgbClr val="002060"/>
                </a:solidFill>
                <a:latin typeface="Arial-SGK-TV" pitchFamily="2" charset="0"/>
                <a:cs typeface="Arial-SGK-TV" pitchFamily="2" charset="0"/>
              </a:rPr>
              <a:t> đáng yêu không nào</a:t>
            </a:r>
            <a:r>
              <a:rPr lang="en-US" sz="1800" dirty="0">
                <a:solidFill>
                  <a:srgbClr val="002060"/>
                </a:solidFill>
                <a:latin typeface="Arial-SGK-TV" pitchFamily="2" charset="0"/>
                <a:cs typeface="Arial-SGK-TV" pitchFamily="2" charset="0"/>
              </a:rPr>
              <a:t>?</a:t>
            </a:r>
            <a:r>
              <a:rPr lang="vi-VN" sz="1800" dirty="0">
                <a:solidFill>
                  <a:srgbClr val="002060"/>
                </a:solidFill>
                <a:latin typeface="Arial-SGK-TV" pitchFamily="2" charset="0"/>
                <a:cs typeface="Arial-SGK-TV" pitchFamily="2" charset="0"/>
              </a:rPr>
              <a:t> </a:t>
            </a:r>
            <a:r>
              <a:rPr lang="en-US" sz="1800" dirty="0">
                <a:solidFill>
                  <a:srgbClr val="002060"/>
                </a:solidFill>
                <a:latin typeface="Arial-SGK-TV" pitchFamily="2" charset="0"/>
                <a:cs typeface="Arial-SGK-TV" pitchFamily="2" charset="0"/>
              </a:rPr>
              <a:t>M</a:t>
            </a:r>
            <a:r>
              <a:rPr lang="vi-VN" sz="1800" dirty="0">
                <a:solidFill>
                  <a:srgbClr val="002060"/>
                </a:solidFill>
                <a:latin typeface="Arial-SGK-TV" pitchFamily="2" charset="0"/>
                <a:cs typeface="Arial-SGK-TV" pitchFamily="2" charset="0"/>
              </a:rPr>
              <a:t>ẹ tớ nhờ tớ đi thu hoạch cà rốt Để mang về nấu cơm</a:t>
            </a:r>
            <a:r>
              <a:rPr lang="en-US" sz="1800" dirty="0">
                <a:solidFill>
                  <a:srgbClr val="002060"/>
                </a:solidFill>
                <a:latin typeface="Arial-SGK-TV" pitchFamily="2" charset="0"/>
                <a:cs typeface="Arial-SGK-TV" pitchFamily="2" charset="0"/>
              </a:rPr>
              <a:t>,</a:t>
            </a:r>
            <a:r>
              <a:rPr lang="vi-VN" sz="1800" dirty="0">
                <a:solidFill>
                  <a:srgbClr val="002060"/>
                </a:solidFill>
                <a:latin typeface="Arial-SGK-TV" pitchFamily="2" charset="0"/>
                <a:cs typeface="Arial-SGK-TV" pitchFamily="2" charset="0"/>
              </a:rPr>
              <a:t> mỗi một củ cà rốt đều có một chướng ngại vật đó là phải trả lời đúng các câu hỏi</a:t>
            </a:r>
            <a:r>
              <a:rPr lang="en-US" sz="1800" dirty="0">
                <a:solidFill>
                  <a:srgbClr val="002060"/>
                </a:solidFill>
                <a:latin typeface="Arial-SGK-TV" pitchFamily="2" charset="0"/>
                <a:cs typeface="Arial-SGK-TV" pitchFamily="2" charset="0"/>
              </a:rPr>
              <a:t>.</a:t>
            </a:r>
            <a:r>
              <a:rPr lang="vi-VN" sz="1800" dirty="0">
                <a:solidFill>
                  <a:srgbClr val="002060"/>
                </a:solidFill>
                <a:latin typeface="Arial-SGK-TV" pitchFamily="2" charset="0"/>
                <a:cs typeface="Arial-SGK-TV" pitchFamily="2" charset="0"/>
              </a:rPr>
              <a:t> </a:t>
            </a:r>
            <a:r>
              <a:rPr lang="en-US" sz="1800" dirty="0">
                <a:solidFill>
                  <a:srgbClr val="002060"/>
                </a:solidFill>
                <a:latin typeface="Arial-SGK-TV" pitchFamily="2" charset="0"/>
                <a:cs typeface="Arial-SGK-TV" pitchFamily="2" charset="0"/>
              </a:rPr>
              <a:t>C</a:t>
            </a:r>
            <a:r>
              <a:rPr lang="vi-VN" sz="1800" dirty="0">
                <a:solidFill>
                  <a:srgbClr val="002060"/>
                </a:solidFill>
                <a:latin typeface="Arial-SGK-TV" pitchFamily="2" charset="0"/>
                <a:cs typeface="Arial-SGK-TV" pitchFamily="2" charset="0"/>
              </a:rPr>
              <a:t>ác cậu hãy giúp tớ trả lời đúng các câu hỏi đó để tớ</a:t>
            </a:r>
            <a:r>
              <a:rPr lang="en-US" sz="1800" dirty="0">
                <a:solidFill>
                  <a:srgbClr val="002060"/>
                </a:solidFill>
                <a:latin typeface="Arial-SGK-TV" pitchFamily="2" charset="0"/>
                <a:cs typeface="Arial-SGK-TV" pitchFamily="2" charset="0"/>
              </a:rPr>
              <a:t> </a:t>
            </a:r>
            <a:r>
              <a:rPr lang="en-US" sz="1800" dirty="0" err="1">
                <a:solidFill>
                  <a:srgbClr val="002060"/>
                </a:solidFill>
                <a:latin typeface="Arial-SGK-TV" pitchFamily="2" charset="0"/>
                <a:cs typeface="Arial-SGK-TV" pitchFamily="2" charset="0"/>
              </a:rPr>
              <a:t>nhé</a:t>
            </a:r>
            <a:r>
              <a:rPr lang="en-US" sz="1800" dirty="0">
                <a:solidFill>
                  <a:srgbClr val="002060"/>
                </a:solidFill>
                <a:latin typeface="Arial-SGK-TV" pitchFamily="2" charset="0"/>
                <a:cs typeface="Arial-SGK-TV" pitchFamily="2" charset="0"/>
              </a:rPr>
              <a:t>! </a:t>
            </a:r>
            <a:endParaRPr lang="en-US" sz="6600" spc="225" dirty="0">
              <a:solidFill>
                <a:srgbClr val="002060"/>
              </a:solidFill>
              <a:latin typeface="Arial-SGK-TV" pitchFamily="2" charset="0"/>
              <a:cs typeface="Arial-SGK-TV" pitchFamily="2" charset="0"/>
            </a:endParaRPr>
          </a:p>
        </p:txBody>
      </p:sp>
      <p:pic>
        <p:nvPicPr>
          <p:cNvPr id="3" name="5.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7258050" y="2286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957299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62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10">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l="3999" r="16000"/>
          <a:stretch>
            <a:fillRect/>
          </a:stretch>
        </p:blipFill>
        <p:spPr bwMode="auto">
          <a:xfrm>
            <a:off x="-59531" y="0"/>
            <a:ext cx="9144000"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16" descr="Related image">
            <a:hlinkClick r:id="rId4" action="ppaction://hlinksldjump"/>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66521">
            <a:off x="3813572" y="2780110"/>
            <a:ext cx="1957388" cy="2374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6" name="Picture 16" descr="Related image">
            <a:hlinkClick r:id="rId6" action="ppaction://hlinksldjump"/>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135207">
            <a:off x="5028605" y="3193852"/>
            <a:ext cx="1769269" cy="2146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loud 3"/>
          <p:cNvSpPr/>
          <p:nvPr/>
        </p:nvSpPr>
        <p:spPr>
          <a:xfrm>
            <a:off x="571500" y="4171950"/>
            <a:ext cx="3771900" cy="1543050"/>
          </a:xfrm>
          <a:prstGeom prst="cloud">
            <a:avLst/>
          </a:prstGeom>
          <a:solidFill>
            <a:srgbClr val="993300"/>
          </a:solidFill>
          <a:ln>
            <a:solidFill>
              <a:srgbClr val="862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13"/>
          </a:p>
        </p:txBody>
      </p:sp>
      <p:pic>
        <p:nvPicPr>
          <p:cNvPr id="8198" name="Picture 16" descr="Related image">
            <a:hlinkClick r:id="rId7" action="ppaction://hlinksldjump"/>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352473">
            <a:off x="2764632" y="3175398"/>
            <a:ext cx="1770460" cy="2145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Cloud 10"/>
          <p:cNvSpPr/>
          <p:nvPr/>
        </p:nvSpPr>
        <p:spPr>
          <a:xfrm>
            <a:off x="2857500" y="4114800"/>
            <a:ext cx="2131219" cy="1543050"/>
          </a:xfrm>
          <a:prstGeom prst="cloud">
            <a:avLst/>
          </a:prstGeom>
          <a:solidFill>
            <a:srgbClr val="993300"/>
          </a:solidFill>
          <a:ln>
            <a:solidFill>
              <a:srgbClr val="862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13"/>
          </a:p>
        </p:txBody>
      </p:sp>
      <p:sp>
        <p:nvSpPr>
          <p:cNvPr id="13" name="Cloud 12"/>
          <p:cNvSpPr/>
          <p:nvPr/>
        </p:nvSpPr>
        <p:spPr>
          <a:xfrm>
            <a:off x="5657850" y="4080272"/>
            <a:ext cx="2686050" cy="1543050"/>
          </a:xfrm>
          <a:prstGeom prst="cloud">
            <a:avLst/>
          </a:prstGeom>
          <a:solidFill>
            <a:srgbClr val="993300"/>
          </a:solidFill>
          <a:ln>
            <a:solidFill>
              <a:srgbClr val="862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13"/>
          </a:p>
        </p:txBody>
      </p:sp>
      <p:sp>
        <p:nvSpPr>
          <p:cNvPr id="12" name="Cloud 11"/>
          <p:cNvSpPr/>
          <p:nvPr/>
        </p:nvSpPr>
        <p:spPr>
          <a:xfrm>
            <a:off x="4171950" y="4094560"/>
            <a:ext cx="2686050" cy="1543050"/>
          </a:xfrm>
          <a:prstGeom prst="cloud">
            <a:avLst/>
          </a:prstGeom>
          <a:solidFill>
            <a:srgbClr val="993300"/>
          </a:solidFill>
          <a:ln>
            <a:solidFill>
              <a:srgbClr val="862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13"/>
          </a:p>
        </p:txBody>
      </p:sp>
      <p:pic>
        <p:nvPicPr>
          <p:cNvPr id="8202"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39441" y="2750344"/>
            <a:ext cx="1885950" cy="2071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26571477"/>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3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2629" y="0"/>
            <a:ext cx="9269016"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219" name="Group 25"/>
          <p:cNvGrpSpPr>
            <a:grpSpLocks/>
          </p:cNvGrpSpPr>
          <p:nvPr/>
        </p:nvGrpSpPr>
        <p:grpSpPr bwMode="auto">
          <a:xfrm>
            <a:off x="419100" y="142875"/>
            <a:ext cx="1600200" cy="1607344"/>
            <a:chOff x="1689100" y="1980864"/>
            <a:chExt cx="2133600" cy="2143125"/>
          </a:xfrm>
        </p:grpSpPr>
        <p:pic>
          <p:nvPicPr>
            <p:cNvPr id="922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9100" y="1980864"/>
              <a:ext cx="2133600" cy="214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24" name="TextBox 27"/>
            <p:cNvSpPr txBox="1">
              <a:spLocks noChangeArrowheads="1"/>
            </p:cNvSpPr>
            <p:nvPr/>
          </p:nvSpPr>
          <p:spPr bwMode="auto">
            <a:xfrm>
              <a:off x="2057400" y="2317259"/>
              <a:ext cx="1447800" cy="16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en-US" sz="7200" b="1"/>
                <a:t>8</a:t>
              </a:r>
            </a:p>
          </p:txBody>
        </p:sp>
      </p:grpSp>
      <p:pic>
        <p:nvPicPr>
          <p:cNvPr id="9220" name="Picture 3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21215411">
            <a:off x="130969" y="-120254"/>
            <a:ext cx="8866585" cy="4130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TextBox 36"/>
          <p:cNvSpPr txBox="1"/>
          <p:nvPr/>
        </p:nvSpPr>
        <p:spPr>
          <a:xfrm rot="20782526">
            <a:off x="2012157" y="1879253"/>
            <a:ext cx="4718447" cy="1384995"/>
          </a:xfrm>
          <a:prstGeom prst="rect">
            <a:avLst/>
          </a:prstGeom>
          <a:noFill/>
        </p:spPr>
        <p:txBody>
          <a:bodyPr>
            <a:spAutoFit/>
          </a:bodyPr>
          <a:lstStyle/>
          <a:p>
            <a:pPr algn="ctr">
              <a:defRPr/>
            </a:pPr>
            <a:r>
              <a:rPr lang="en-US" sz="2800" dirty="0">
                <a:solidFill>
                  <a:srgbClr val="FFFF00"/>
                </a:solidFill>
                <a:latin typeface="Arial-SGK-TV" pitchFamily="2" charset="0"/>
                <a:cs typeface="Arial-SGK-TV" pitchFamily="2" charset="0"/>
              </a:rPr>
              <a:t>Nêu tên bài tập đọc hôm trước vừa học.</a:t>
            </a:r>
          </a:p>
          <a:p>
            <a:pPr algn="ctr">
              <a:defRPr/>
            </a:pPr>
            <a:r>
              <a:rPr lang="en-US" sz="2800" b="1" dirty="0">
                <a:solidFill>
                  <a:srgbClr val="FFFF00"/>
                </a:solidFill>
                <a:latin typeface="Arial-SGK-TV" pitchFamily="2" charset="0"/>
                <a:cs typeface="Arial-SGK-TV" pitchFamily="2" charset="0"/>
              </a:rPr>
              <a:t> </a:t>
            </a:r>
          </a:p>
        </p:txBody>
      </p:sp>
      <p:sp>
        <p:nvSpPr>
          <p:cNvPr id="40" name="Rectangle 39"/>
          <p:cNvSpPr/>
          <p:nvPr/>
        </p:nvSpPr>
        <p:spPr>
          <a:xfrm>
            <a:off x="2562225" y="3452813"/>
            <a:ext cx="5628085" cy="584775"/>
          </a:xfrm>
          <a:prstGeom prst="rect">
            <a:avLst/>
          </a:prstGeom>
        </p:spPr>
        <p:txBody>
          <a:bodyPr>
            <a:spAutoFit/>
          </a:bodyPr>
          <a:lstStyle/>
          <a:p>
            <a:pPr>
              <a:defRPr/>
            </a:pPr>
            <a:r>
              <a:rPr lang="en-US" sz="3200" dirty="0">
                <a:solidFill>
                  <a:srgbClr val="FF0000"/>
                </a:solidFill>
                <a:latin typeface="Arial-SGK-TV" pitchFamily="2" charset="0"/>
                <a:cs typeface="Arial-SGK-TV" pitchFamily="2" charset="0"/>
              </a:rPr>
              <a:t>Những cánh cò</a:t>
            </a:r>
          </a:p>
        </p:txBody>
      </p:sp>
    </p:spTree>
    <p:extLst>
      <p:ext uri="{BB962C8B-B14F-4D97-AF65-F5344CB8AC3E}">
        <p14:creationId xmlns:p14="http://schemas.microsoft.com/office/powerpoint/2010/main" val="379329565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p:cTn id="7" dur="500" fill="hold"/>
                                        <p:tgtEl>
                                          <p:spTgt spid="40"/>
                                        </p:tgtEl>
                                        <p:attrNameLst>
                                          <p:attrName>ppt_w</p:attrName>
                                        </p:attrNameLst>
                                      </p:cBhvr>
                                      <p:tavLst>
                                        <p:tav tm="0">
                                          <p:val>
                                            <p:fltVal val="0"/>
                                          </p:val>
                                        </p:tav>
                                        <p:tav tm="100000">
                                          <p:val>
                                            <p:strVal val="#ppt_w"/>
                                          </p:val>
                                        </p:tav>
                                      </p:tavLst>
                                    </p:anim>
                                    <p:anim calcmode="lin" valueType="num">
                                      <p:cBhvr>
                                        <p:cTn id="8" dur="500" fill="hold"/>
                                        <p:tgtEl>
                                          <p:spTgt spid="40"/>
                                        </p:tgtEl>
                                        <p:attrNameLst>
                                          <p:attrName>ppt_h</p:attrName>
                                        </p:attrNameLst>
                                      </p:cBhvr>
                                      <p:tavLst>
                                        <p:tav tm="0">
                                          <p:val>
                                            <p:fltVal val="0"/>
                                          </p:val>
                                        </p:tav>
                                        <p:tav tm="100000">
                                          <p:val>
                                            <p:strVal val="#ppt_h"/>
                                          </p:val>
                                        </p:tav>
                                      </p:tavLst>
                                    </p:anim>
                                    <p:anim calcmode="lin" valueType="num">
                                      <p:cBhvr>
                                        <p:cTn id="9" dur="500" fill="hold"/>
                                        <p:tgtEl>
                                          <p:spTgt spid="40"/>
                                        </p:tgtEl>
                                        <p:attrNameLst>
                                          <p:attrName>style.rotation</p:attrName>
                                        </p:attrNameLst>
                                      </p:cBhvr>
                                      <p:tavLst>
                                        <p:tav tm="0">
                                          <p:val>
                                            <p:fltVal val="90"/>
                                          </p:val>
                                        </p:tav>
                                        <p:tav tm="100000">
                                          <p:val>
                                            <p:fltVal val="0"/>
                                          </p:val>
                                        </p:tav>
                                      </p:tavLst>
                                    </p:anim>
                                    <p:animEffect transition="in" filter="fade">
                                      <p:cBhvr>
                                        <p:cTn id="10"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10">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l="3999" r="16000"/>
          <a:stretch>
            <a:fillRect/>
          </a:stretch>
        </p:blipFill>
        <p:spPr bwMode="auto">
          <a:xfrm>
            <a:off x="0" y="0"/>
            <a:ext cx="9144000"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16" descr="Related image">
            <a:hlinkClick r:id="rId4" action="ppaction://hlinksldjump"/>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66521">
            <a:off x="3813572" y="2780110"/>
            <a:ext cx="1957388" cy="2374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Picture 16" descr="Related image">
            <a:hlinkClick r:id="rId6" action="ppaction://hlinksldjump"/>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135207">
            <a:off x="5028605" y="3193852"/>
            <a:ext cx="1769269" cy="2146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loud 3"/>
          <p:cNvSpPr/>
          <p:nvPr/>
        </p:nvSpPr>
        <p:spPr>
          <a:xfrm>
            <a:off x="571500" y="4171950"/>
            <a:ext cx="3771900" cy="1543050"/>
          </a:xfrm>
          <a:prstGeom prst="cloud">
            <a:avLst/>
          </a:prstGeom>
          <a:solidFill>
            <a:srgbClr val="993300"/>
          </a:solidFill>
          <a:ln>
            <a:solidFill>
              <a:srgbClr val="862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13"/>
          </a:p>
        </p:txBody>
      </p:sp>
      <p:pic>
        <p:nvPicPr>
          <p:cNvPr id="2064" name="Picture 16" descr="Related image">
            <a:hlinkClick r:id="rId7" action="ppaction://hlinksldjump"/>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352473">
            <a:off x="2764632" y="3175398"/>
            <a:ext cx="1770460" cy="2145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Cloud 10"/>
          <p:cNvSpPr/>
          <p:nvPr/>
        </p:nvSpPr>
        <p:spPr>
          <a:xfrm>
            <a:off x="2857500" y="4114800"/>
            <a:ext cx="2131219" cy="1543050"/>
          </a:xfrm>
          <a:prstGeom prst="cloud">
            <a:avLst/>
          </a:prstGeom>
          <a:solidFill>
            <a:srgbClr val="993300"/>
          </a:solidFill>
          <a:ln>
            <a:solidFill>
              <a:srgbClr val="862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13"/>
          </a:p>
        </p:txBody>
      </p:sp>
      <p:sp>
        <p:nvSpPr>
          <p:cNvPr id="13" name="Cloud 12"/>
          <p:cNvSpPr/>
          <p:nvPr/>
        </p:nvSpPr>
        <p:spPr>
          <a:xfrm>
            <a:off x="5657850" y="4080272"/>
            <a:ext cx="2686050" cy="1543050"/>
          </a:xfrm>
          <a:prstGeom prst="cloud">
            <a:avLst/>
          </a:prstGeom>
          <a:solidFill>
            <a:srgbClr val="993300"/>
          </a:solidFill>
          <a:ln>
            <a:solidFill>
              <a:srgbClr val="862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13"/>
          </a:p>
        </p:txBody>
      </p:sp>
      <p:sp>
        <p:nvSpPr>
          <p:cNvPr id="12" name="Cloud 11"/>
          <p:cNvSpPr/>
          <p:nvPr/>
        </p:nvSpPr>
        <p:spPr>
          <a:xfrm>
            <a:off x="4171950" y="4094560"/>
            <a:ext cx="2686050" cy="1543050"/>
          </a:xfrm>
          <a:prstGeom prst="cloud">
            <a:avLst/>
          </a:prstGeom>
          <a:solidFill>
            <a:srgbClr val="993300"/>
          </a:solidFill>
          <a:ln>
            <a:solidFill>
              <a:srgbClr val="862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13"/>
          </a:p>
        </p:txBody>
      </p:sp>
      <p:pic>
        <p:nvPicPr>
          <p:cNvPr id="2065" name="Picture 1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3210" y="2461023"/>
            <a:ext cx="2230040" cy="2221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00150" y="2493169"/>
            <a:ext cx="1885950" cy="2071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298773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2065"/>
                                        </p:tgtEl>
                                        <p:attrNameLst>
                                          <p:attrName>style.visibility</p:attrName>
                                        </p:attrNameLst>
                                      </p:cBhvr>
                                      <p:to>
                                        <p:strVal val="visible"/>
                                      </p:to>
                                    </p:set>
                                  </p:childTnLst>
                                </p:cTn>
                              </p:par>
                              <p:par>
                                <p:cTn id="7" presetID="32" presetClass="emph" presetSubtype="0" fill="hold" nodeType="withEffect">
                                  <p:stCondLst>
                                    <p:cond delay="0"/>
                                  </p:stCondLst>
                                  <p:childTnLst>
                                    <p:animRot by="120000">
                                      <p:cBhvr>
                                        <p:cTn id="8" dur="75" fill="hold">
                                          <p:stCondLst>
                                            <p:cond delay="0"/>
                                          </p:stCondLst>
                                        </p:cTn>
                                        <p:tgtEl>
                                          <p:spTgt spid="2064"/>
                                        </p:tgtEl>
                                        <p:attrNameLst>
                                          <p:attrName>r</p:attrName>
                                        </p:attrNameLst>
                                      </p:cBhvr>
                                    </p:animRot>
                                    <p:animRot by="-240000">
                                      <p:cBhvr>
                                        <p:cTn id="9" dur="150" fill="hold">
                                          <p:stCondLst>
                                            <p:cond delay="150"/>
                                          </p:stCondLst>
                                        </p:cTn>
                                        <p:tgtEl>
                                          <p:spTgt spid="2064"/>
                                        </p:tgtEl>
                                        <p:attrNameLst>
                                          <p:attrName>r</p:attrName>
                                        </p:attrNameLst>
                                      </p:cBhvr>
                                    </p:animRot>
                                    <p:animRot by="240000">
                                      <p:cBhvr>
                                        <p:cTn id="10" dur="150" fill="hold">
                                          <p:stCondLst>
                                            <p:cond delay="300"/>
                                          </p:stCondLst>
                                        </p:cTn>
                                        <p:tgtEl>
                                          <p:spTgt spid="2064"/>
                                        </p:tgtEl>
                                        <p:attrNameLst>
                                          <p:attrName>r</p:attrName>
                                        </p:attrNameLst>
                                      </p:cBhvr>
                                    </p:animRot>
                                    <p:animRot by="-240000">
                                      <p:cBhvr>
                                        <p:cTn id="11" dur="150" fill="hold">
                                          <p:stCondLst>
                                            <p:cond delay="450"/>
                                          </p:stCondLst>
                                        </p:cTn>
                                        <p:tgtEl>
                                          <p:spTgt spid="2064"/>
                                        </p:tgtEl>
                                        <p:attrNameLst>
                                          <p:attrName>r</p:attrName>
                                        </p:attrNameLst>
                                      </p:cBhvr>
                                    </p:animRot>
                                    <p:animRot by="120000">
                                      <p:cBhvr>
                                        <p:cTn id="12" dur="150" fill="hold">
                                          <p:stCondLst>
                                            <p:cond delay="600"/>
                                          </p:stCondLst>
                                        </p:cTn>
                                        <p:tgtEl>
                                          <p:spTgt spid="2064"/>
                                        </p:tgtEl>
                                        <p:attrNameLst>
                                          <p:attrName>r</p:attrName>
                                        </p:attrNameLst>
                                      </p:cBhvr>
                                    </p:animRot>
                                  </p:childTnLst>
                                </p:cTn>
                              </p:par>
                              <p:par>
                                <p:cTn id="13" presetID="2" presetClass="exit" presetSubtype="1" fill="hold" nodeType="withEffect">
                                  <p:stCondLst>
                                    <p:cond delay="1000"/>
                                  </p:stCondLst>
                                  <p:childTnLst>
                                    <p:anim calcmode="lin" valueType="num">
                                      <p:cBhvr additive="base">
                                        <p:cTn id="14" dur="500"/>
                                        <p:tgtEl>
                                          <p:spTgt spid="2064"/>
                                        </p:tgtEl>
                                        <p:attrNameLst>
                                          <p:attrName>ppt_x</p:attrName>
                                        </p:attrNameLst>
                                      </p:cBhvr>
                                      <p:tavLst>
                                        <p:tav tm="0">
                                          <p:val>
                                            <p:strVal val="ppt_x"/>
                                          </p:val>
                                        </p:tav>
                                        <p:tav tm="100000">
                                          <p:val>
                                            <p:strVal val="ppt_x"/>
                                          </p:val>
                                        </p:tav>
                                      </p:tavLst>
                                    </p:anim>
                                    <p:anim calcmode="lin" valueType="num">
                                      <p:cBhvr additive="base">
                                        <p:cTn id="15" dur="500"/>
                                        <p:tgtEl>
                                          <p:spTgt spid="2064"/>
                                        </p:tgtEl>
                                        <p:attrNameLst>
                                          <p:attrName>ppt_y</p:attrName>
                                        </p:attrNameLst>
                                      </p:cBhvr>
                                      <p:tavLst>
                                        <p:tav tm="0">
                                          <p:val>
                                            <p:strVal val="ppt_y"/>
                                          </p:val>
                                        </p:tav>
                                        <p:tav tm="100000">
                                          <p:val>
                                            <p:strVal val="0-ppt_h/2"/>
                                          </p:val>
                                        </p:tav>
                                      </p:tavLst>
                                    </p:anim>
                                    <p:set>
                                      <p:cBhvr>
                                        <p:cTn id="16" dur="1" fill="hold">
                                          <p:stCondLst>
                                            <p:cond delay="499"/>
                                          </p:stCondLst>
                                        </p:cTn>
                                        <p:tgtEl>
                                          <p:spTgt spid="2064"/>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2065"/>
                                        </p:tgtEl>
                                        <p:attrNameLst>
                                          <p:attrName>style.visibility</p:attrName>
                                        </p:attrNameLst>
                                      </p:cBhvr>
                                      <p:to>
                                        <p:strVal val="visible"/>
                                      </p:to>
                                    </p:set>
                                  </p:childTnLst>
                                </p:cTn>
                              </p:par>
                              <p:par>
                                <p:cTn id="19" presetID="32" presetClass="emph" presetSubtype="0" repeatCount="2000" fill="hold" nodeType="withEffect">
                                  <p:stCondLst>
                                    <p:cond delay="0"/>
                                  </p:stCondLst>
                                  <p:childTnLst>
                                    <p:animRot by="120000">
                                      <p:cBhvr>
                                        <p:cTn id="20" dur="50" fill="hold">
                                          <p:stCondLst>
                                            <p:cond delay="0"/>
                                          </p:stCondLst>
                                        </p:cTn>
                                        <p:tgtEl>
                                          <p:spTgt spid="2065"/>
                                        </p:tgtEl>
                                        <p:attrNameLst>
                                          <p:attrName>r</p:attrName>
                                        </p:attrNameLst>
                                      </p:cBhvr>
                                    </p:animRot>
                                    <p:animRot by="-240000">
                                      <p:cBhvr>
                                        <p:cTn id="21" dur="100" fill="hold">
                                          <p:stCondLst>
                                            <p:cond delay="100"/>
                                          </p:stCondLst>
                                        </p:cTn>
                                        <p:tgtEl>
                                          <p:spTgt spid="2065"/>
                                        </p:tgtEl>
                                        <p:attrNameLst>
                                          <p:attrName>r</p:attrName>
                                        </p:attrNameLst>
                                      </p:cBhvr>
                                    </p:animRot>
                                    <p:animRot by="240000">
                                      <p:cBhvr>
                                        <p:cTn id="22" dur="100" fill="hold">
                                          <p:stCondLst>
                                            <p:cond delay="200"/>
                                          </p:stCondLst>
                                        </p:cTn>
                                        <p:tgtEl>
                                          <p:spTgt spid="2065"/>
                                        </p:tgtEl>
                                        <p:attrNameLst>
                                          <p:attrName>r</p:attrName>
                                        </p:attrNameLst>
                                      </p:cBhvr>
                                    </p:animRot>
                                    <p:animRot by="-240000">
                                      <p:cBhvr>
                                        <p:cTn id="23" dur="100" fill="hold">
                                          <p:stCondLst>
                                            <p:cond delay="300"/>
                                          </p:stCondLst>
                                        </p:cTn>
                                        <p:tgtEl>
                                          <p:spTgt spid="2065"/>
                                        </p:tgtEl>
                                        <p:attrNameLst>
                                          <p:attrName>r</p:attrName>
                                        </p:attrNameLst>
                                      </p:cBhvr>
                                    </p:animRot>
                                    <p:animRot by="120000">
                                      <p:cBhvr>
                                        <p:cTn id="24" dur="100" fill="hold">
                                          <p:stCondLst>
                                            <p:cond delay="400"/>
                                          </p:stCondLst>
                                        </p:cTn>
                                        <p:tgtEl>
                                          <p:spTgt spid="2065"/>
                                        </p:tgtEl>
                                        <p:attrNameLst>
                                          <p:attrName>r</p:attrName>
                                        </p:attrNameLst>
                                      </p:cBhvr>
                                    </p:animRot>
                                  </p:childTnLst>
                                </p:cTn>
                              </p:par>
                            </p:childTnLst>
                          </p:cTn>
                        </p:par>
                        <p:par>
                          <p:cTn id="25" fill="hold" nodeType="afterGroup">
                            <p:stCondLst>
                              <p:cond delay="1500"/>
                            </p:stCondLst>
                            <p:childTnLst>
                              <p:par>
                                <p:cTn id="26" presetID="1" presetClass="exit" presetSubtype="0" fill="hold" nodeType="afterEffect">
                                  <p:stCondLst>
                                    <p:cond delay="0"/>
                                  </p:stCondLst>
                                  <p:childTnLst>
                                    <p:set>
                                      <p:cBhvr>
                                        <p:cTn id="27" dur="1" fill="hold">
                                          <p:stCondLst>
                                            <p:cond delay="0"/>
                                          </p:stCondLst>
                                        </p:cTn>
                                        <p:tgtEl>
                                          <p:spTgt spid="2065"/>
                                        </p:tgtEl>
                                        <p:attrNameLst>
                                          <p:attrName>style.visibility</p:attrName>
                                        </p:attrNameLst>
                                      </p:cBhvr>
                                      <p:to>
                                        <p:strVal val="hidden"/>
                                      </p:to>
                                    </p:set>
                                  </p:childTnLst>
                                </p:cTn>
                              </p:par>
                            </p:childTnLst>
                          </p:cTn>
                        </p:par>
                        <p:par>
                          <p:cTn id="28" fill="hold" nodeType="afterGroup">
                            <p:stCondLst>
                              <p:cond delay="1500"/>
                            </p:stCondLst>
                            <p:childTnLst>
                              <p:par>
                                <p:cTn id="29" presetID="1" presetClass="entr" presetSubtype="0" fill="hold" nodeType="after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par>
                          <p:cTn id="31" fill="hold" nodeType="afterGroup">
                            <p:stCondLst>
                              <p:cond delay="1500"/>
                            </p:stCondLst>
                            <p:childTnLst>
                              <p:par>
                                <p:cTn id="32" presetID="63" presetClass="path" presetSubtype="0" accel="50000" decel="50000" fill="hold" nodeType="afterEffect">
                                  <p:stCondLst>
                                    <p:cond delay="0"/>
                                  </p:stCondLst>
                                  <p:childTnLst>
                                    <p:animMotion origin="layout" path="M -3.33333E-6 -1.11111E-6 L 0.1875 -0.00139 " pathEditMode="relative" rAng="0" ptsTypes="AA">
                                      <p:cBhvr>
                                        <p:cTn id="33" dur="2000" fill="hold"/>
                                        <p:tgtEl>
                                          <p:spTgt spid="14"/>
                                        </p:tgtEl>
                                        <p:attrNameLst>
                                          <p:attrName>ppt_x</p:attrName>
                                          <p:attrName>ppt_y</p:attrName>
                                        </p:attrNameLst>
                                      </p:cBhvr>
                                      <p:rCtr x="9375"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3" descr="D:\PP\fh5erhgjts.jpg">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22" y="-35719"/>
            <a:ext cx="9204722" cy="5214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85901" y="839391"/>
            <a:ext cx="5775722"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1847850" y="1662113"/>
            <a:ext cx="5857875" cy="584775"/>
          </a:xfrm>
          <a:prstGeom prst="rect">
            <a:avLst/>
          </a:prstGeom>
          <a:noFill/>
        </p:spPr>
        <p:txBody>
          <a:bodyPr>
            <a:spAutoFit/>
          </a:bodyPr>
          <a:lstStyle/>
          <a:p>
            <a:pPr>
              <a:defRPr/>
            </a:pPr>
            <a:r>
              <a:rPr lang="en-US" sz="3200" dirty="0">
                <a:latin typeface="Arial-SGK-TV" pitchFamily="2" charset="0"/>
                <a:cs typeface="Arial-SGK-TV" pitchFamily="2" charset="0"/>
              </a:rPr>
              <a:t>Đọc bài “Những cánh cò”.</a:t>
            </a:r>
          </a:p>
        </p:txBody>
      </p:sp>
    </p:spTree>
    <p:extLst>
      <p:ext uri="{BB962C8B-B14F-4D97-AF65-F5344CB8AC3E}">
        <p14:creationId xmlns:p14="http://schemas.microsoft.com/office/powerpoint/2010/main" val="2579867678"/>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47800" y="133350"/>
            <a:ext cx="7086600" cy="523220"/>
          </a:xfrm>
          <a:prstGeom prst="rect">
            <a:avLst/>
          </a:prstGeom>
          <a:noFill/>
        </p:spPr>
        <p:txBody>
          <a:bodyPr wrap="square" rtlCol="0">
            <a:spAutoFit/>
          </a:bodyPr>
          <a:lstStyle/>
          <a:p>
            <a:r>
              <a:rPr lang="en-US" sz="2800" dirty="0">
                <a:latin typeface="Arial-SGK-TV" pitchFamily="2" charset="0"/>
                <a:cs typeface="Arial-SGK-TV" pitchFamily="2" charset="0"/>
              </a:rPr>
              <a:t>a. Em thấy gì trong mỗi bức tranh?</a:t>
            </a:r>
          </a:p>
        </p:txBody>
      </p:sp>
      <p:sp>
        <p:nvSpPr>
          <p:cNvPr id="5" name="TextBox 4"/>
          <p:cNvSpPr txBox="1"/>
          <p:nvPr/>
        </p:nvSpPr>
        <p:spPr>
          <a:xfrm>
            <a:off x="533400" y="219507"/>
            <a:ext cx="8915400" cy="523220"/>
          </a:xfrm>
          <a:prstGeom prst="rect">
            <a:avLst/>
          </a:prstGeom>
          <a:noFill/>
        </p:spPr>
        <p:txBody>
          <a:bodyPr wrap="square" rtlCol="0">
            <a:spAutoFit/>
          </a:bodyPr>
          <a:lstStyle/>
          <a:p>
            <a:r>
              <a:rPr lang="en-US" sz="2800" dirty="0">
                <a:latin typeface="Arial-SGK-TV" pitchFamily="2" charset="0"/>
                <a:cs typeface="Arial-SGK-TV" pitchFamily="2" charset="0"/>
              </a:rPr>
              <a:t>b. Em thích khung cảnh ở bức tranh nào hơn? Vì sao?</a:t>
            </a:r>
          </a:p>
        </p:txBody>
      </p:sp>
      <p:pic>
        <p:nvPicPr>
          <p:cNvPr id="4" name="Picture 3"/>
          <p:cNvPicPr>
            <a:picLocks noChangeAspect="1"/>
          </p:cNvPicPr>
          <p:nvPr/>
        </p:nvPicPr>
        <p:blipFill rotWithShape="1">
          <a:blip r:embed="rId2"/>
          <a:srcRect l="11250" t="18148" r="27500" b="7778"/>
          <a:stretch/>
        </p:blipFill>
        <p:spPr>
          <a:xfrm>
            <a:off x="1219200" y="828884"/>
            <a:ext cx="6416376" cy="3896252"/>
          </a:xfrm>
          <a:prstGeom prst="rect">
            <a:avLst/>
          </a:prstGeom>
        </p:spPr>
      </p:pic>
    </p:spTree>
    <p:extLst>
      <p:ext uri="{BB962C8B-B14F-4D97-AF65-F5344CB8AC3E}">
        <p14:creationId xmlns:p14="http://schemas.microsoft.com/office/powerpoint/2010/main" val="1284405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2"/>
                                        </p:tgtEl>
                                      </p:cBhvr>
                                    </p:animEffect>
                                    <p:set>
                                      <p:cBhvr>
                                        <p:cTn id="11" dur="1" fill="hold">
                                          <p:stCondLst>
                                            <p:cond delay="499"/>
                                          </p:stCondLst>
                                        </p:cTn>
                                        <p:tgtEl>
                                          <p:spTgt spid="2"/>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5"/>
                                        </p:tgtEl>
                                      </p:cBhvr>
                                    </p:animEffect>
                                    <p:set>
                                      <p:cBhvr>
                                        <p:cTn id="20"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5" grpId="0"/>
      <p:bldP spid="5"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10">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l="3999" r="16000"/>
          <a:stretch>
            <a:fillRect/>
          </a:stretch>
        </p:blipFill>
        <p:spPr bwMode="auto">
          <a:xfrm>
            <a:off x="0" y="0"/>
            <a:ext cx="9144000"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16" descr="Related image">
            <a:hlinkClick r:id="rId4" action="ppaction://hlinksldjump"/>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135207">
            <a:off x="5028605" y="3193852"/>
            <a:ext cx="1769269" cy="2146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 name="Picture 16" descr="Related image">
            <a:hlinkClick r:id="rId6" action="ppaction://hlinksldjump"/>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484567">
            <a:off x="6146007" y="3021807"/>
            <a:ext cx="1769269" cy="2146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loud 3"/>
          <p:cNvSpPr/>
          <p:nvPr/>
        </p:nvSpPr>
        <p:spPr>
          <a:xfrm>
            <a:off x="571500" y="4171950"/>
            <a:ext cx="3771900" cy="1543050"/>
          </a:xfrm>
          <a:prstGeom prst="cloud">
            <a:avLst/>
          </a:prstGeom>
          <a:solidFill>
            <a:srgbClr val="993300"/>
          </a:solidFill>
          <a:ln>
            <a:solidFill>
              <a:srgbClr val="862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13"/>
          </a:p>
        </p:txBody>
      </p:sp>
      <p:sp>
        <p:nvSpPr>
          <p:cNvPr id="11" name="Cloud 10"/>
          <p:cNvSpPr/>
          <p:nvPr/>
        </p:nvSpPr>
        <p:spPr>
          <a:xfrm>
            <a:off x="2857500" y="4114800"/>
            <a:ext cx="2131219" cy="1543050"/>
          </a:xfrm>
          <a:prstGeom prst="cloud">
            <a:avLst/>
          </a:prstGeom>
          <a:solidFill>
            <a:srgbClr val="993300"/>
          </a:solidFill>
          <a:ln>
            <a:solidFill>
              <a:srgbClr val="862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13"/>
          </a:p>
        </p:txBody>
      </p:sp>
      <p:sp>
        <p:nvSpPr>
          <p:cNvPr id="13" name="Cloud 12"/>
          <p:cNvSpPr/>
          <p:nvPr/>
        </p:nvSpPr>
        <p:spPr>
          <a:xfrm>
            <a:off x="5657850" y="4080272"/>
            <a:ext cx="2686050" cy="1543050"/>
          </a:xfrm>
          <a:prstGeom prst="cloud">
            <a:avLst/>
          </a:prstGeom>
          <a:solidFill>
            <a:srgbClr val="993300"/>
          </a:solidFill>
          <a:ln>
            <a:solidFill>
              <a:srgbClr val="862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13"/>
          </a:p>
        </p:txBody>
      </p:sp>
      <p:sp>
        <p:nvSpPr>
          <p:cNvPr id="12" name="Cloud 11"/>
          <p:cNvSpPr/>
          <p:nvPr/>
        </p:nvSpPr>
        <p:spPr>
          <a:xfrm>
            <a:off x="4171950" y="4094560"/>
            <a:ext cx="2686050" cy="1543050"/>
          </a:xfrm>
          <a:prstGeom prst="cloud">
            <a:avLst/>
          </a:prstGeom>
          <a:solidFill>
            <a:srgbClr val="993300"/>
          </a:solidFill>
          <a:ln>
            <a:solidFill>
              <a:srgbClr val="862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13"/>
          </a:p>
        </p:txBody>
      </p:sp>
      <p:pic>
        <p:nvPicPr>
          <p:cNvPr id="2065" name="Picture 1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00400" y="2461023"/>
            <a:ext cx="2230041" cy="2221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87341" y="2493169"/>
            <a:ext cx="1885950" cy="2071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20650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2065"/>
                                        </p:tgtEl>
                                        <p:attrNameLst>
                                          <p:attrName>style.visibility</p:attrName>
                                        </p:attrNameLst>
                                      </p:cBhvr>
                                      <p:to>
                                        <p:strVal val="visible"/>
                                      </p:to>
                                    </p:set>
                                  </p:childTnLst>
                                </p:cTn>
                              </p:par>
                              <p:par>
                                <p:cTn id="7" presetID="32" presetClass="emph" presetSubtype="0" repeatCount="2000" fill="hold" nodeType="withEffect">
                                  <p:stCondLst>
                                    <p:cond delay="0"/>
                                  </p:stCondLst>
                                  <p:childTnLst>
                                    <p:animRot by="120000">
                                      <p:cBhvr>
                                        <p:cTn id="8" dur="75" fill="hold">
                                          <p:stCondLst>
                                            <p:cond delay="0"/>
                                          </p:stCondLst>
                                        </p:cTn>
                                        <p:tgtEl>
                                          <p:spTgt spid="2065"/>
                                        </p:tgtEl>
                                        <p:attrNameLst>
                                          <p:attrName>r</p:attrName>
                                        </p:attrNameLst>
                                      </p:cBhvr>
                                    </p:animRot>
                                    <p:animRot by="-240000">
                                      <p:cBhvr>
                                        <p:cTn id="9" dur="150" fill="hold">
                                          <p:stCondLst>
                                            <p:cond delay="150"/>
                                          </p:stCondLst>
                                        </p:cTn>
                                        <p:tgtEl>
                                          <p:spTgt spid="2065"/>
                                        </p:tgtEl>
                                        <p:attrNameLst>
                                          <p:attrName>r</p:attrName>
                                        </p:attrNameLst>
                                      </p:cBhvr>
                                    </p:animRot>
                                    <p:animRot by="240000">
                                      <p:cBhvr>
                                        <p:cTn id="10" dur="150" fill="hold">
                                          <p:stCondLst>
                                            <p:cond delay="300"/>
                                          </p:stCondLst>
                                        </p:cTn>
                                        <p:tgtEl>
                                          <p:spTgt spid="2065"/>
                                        </p:tgtEl>
                                        <p:attrNameLst>
                                          <p:attrName>r</p:attrName>
                                        </p:attrNameLst>
                                      </p:cBhvr>
                                    </p:animRot>
                                    <p:animRot by="-240000">
                                      <p:cBhvr>
                                        <p:cTn id="11" dur="150" fill="hold">
                                          <p:stCondLst>
                                            <p:cond delay="450"/>
                                          </p:stCondLst>
                                        </p:cTn>
                                        <p:tgtEl>
                                          <p:spTgt spid="2065"/>
                                        </p:tgtEl>
                                        <p:attrNameLst>
                                          <p:attrName>r</p:attrName>
                                        </p:attrNameLst>
                                      </p:cBhvr>
                                    </p:animRot>
                                    <p:animRot by="120000">
                                      <p:cBhvr>
                                        <p:cTn id="12" dur="150" fill="hold">
                                          <p:stCondLst>
                                            <p:cond delay="600"/>
                                          </p:stCondLst>
                                        </p:cTn>
                                        <p:tgtEl>
                                          <p:spTgt spid="2065"/>
                                        </p:tgtEl>
                                        <p:attrNameLst>
                                          <p:attrName>r</p:attrName>
                                        </p:attrNameLst>
                                      </p:cBhvr>
                                    </p:animRot>
                                  </p:childTnLst>
                                </p:cTn>
                              </p:par>
                              <p:par>
                                <p:cTn id="13" presetID="32" presetClass="emph" presetSubtype="0" repeatCount="3000" fill="hold" nodeType="withEffect">
                                  <p:stCondLst>
                                    <p:cond delay="0"/>
                                  </p:stCondLst>
                                  <p:childTnLst>
                                    <p:animRot by="120000">
                                      <p:cBhvr>
                                        <p:cTn id="14" dur="50" fill="hold">
                                          <p:stCondLst>
                                            <p:cond delay="0"/>
                                          </p:stCondLst>
                                        </p:cTn>
                                        <p:tgtEl>
                                          <p:spTgt spid="22"/>
                                        </p:tgtEl>
                                        <p:attrNameLst>
                                          <p:attrName>r</p:attrName>
                                        </p:attrNameLst>
                                      </p:cBhvr>
                                    </p:animRot>
                                    <p:animRot by="-240000">
                                      <p:cBhvr>
                                        <p:cTn id="15" dur="100" fill="hold">
                                          <p:stCondLst>
                                            <p:cond delay="100"/>
                                          </p:stCondLst>
                                        </p:cTn>
                                        <p:tgtEl>
                                          <p:spTgt spid="22"/>
                                        </p:tgtEl>
                                        <p:attrNameLst>
                                          <p:attrName>r</p:attrName>
                                        </p:attrNameLst>
                                      </p:cBhvr>
                                    </p:animRot>
                                    <p:animRot by="240000">
                                      <p:cBhvr>
                                        <p:cTn id="16" dur="100" fill="hold">
                                          <p:stCondLst>
                                            <p:cond delay="200"/>
                                          </p:stCondLst>
                                        </p:cTn>
                                        <p:tgtEl>
                                          <p:spTgt spid="22"/>
                                        </p:tgtEl>
                                        <p:attrNameLst>
                                          <p:attrName>r</p:attrName>
                                        </p:attrNameLst>
                                      </p:cBhvr>
                                    </p:animRot>
                                    <p:animRot by="-240000">
                                      <p:cBhvr>
                                        <p:cTn id="17" dur="100" fill="hold">
                                          <p:stCondLst>
                                            <p:cond delay="300"/>
                                          </p:stCondLst>
                                        </p:cTn>
                                        <p:tgtEl>
                                          <p:spTgt spid="22"/>
                                        </p:tgtEl>
                                        <p:attrNameLst>
                                          <p:attrName>r</p:attrName>
                                        </p:attrNameLst>
                                      </p:cBhvr>
                                    </p:animRot>
                                    <p:animRot by="120000">
                                      <p:cBhvr>
                                        <p:cTn id="18" dur="100" fill="hold">
                                          <p:stCondLst>
                                            <p:cond delay="400"/>
                                          </p:stCondLst>
                                        </p:cTn>
                                        <p:tgtEl>
                                          <p:spTgt spid="22"/>
                                        </p:tgtEl>
                                        <p:attrNameLst>
                                          <p:attrName>r</p:attrName>
                                        </p:attrNameLst>
                                      </p:cBhvr>
                                    </p:animRot>
                                  </p:childTnLst>
                                </p:cTn>
                              </p:par>
                            </p:childTnLst>
                          </p:cTn>
                        </p:par>
                        <p:par>
                          <p:cTn id="19" fill="hold" nodeType="afterGroup">
                            <p:stCondLst>
                              <p:cond delay="1500"/>
                            </p:stCondLst>
                            <p:childTnLst>
                              <p:par>
                                <p:cTn id="20" presetID="2" presetClass="exit" presetSubtype="1" fill="hold" nodeType="afterEffect">
                                  <p:stCondLst>
                                    <p:cond delay="0"/>
                                  </p:stCondLst>
                                  <p:childTnLst>
                                    <p:anim calcmode="lin" valueType="num">
                                      <p:cBhvr additive="base">
                                        <p:cTn id="21" dur="500"/>
                                        <p:tgtEl>
                                          <p:spTgt spid="22"/>
                                        </p:tgtEl>
                                        <p:attrNameLst>
                                          <p:attrName>ppt_x</p:attrName>
                                        </p:attrNameLst>
                                      </p:cBhvr>
                                      <p:tavLst>
                                        <p:tav tm="0">
                                          <p:val>
                                            <p:strVal val="ppt_x"/>
                                          </p:val>
                                        </p:tav>
                                        <p:tav tm="100000">
                                          <p:val>
                                            <p:strVal val="ppt_x"/>
                                          </p:val>
                                        </p:tav>
                                      </p:tavLst>
                                    </p:anim>
                                    <p:anim calcmode="lin" valueType="num">
                                      <p:cBhvr additive="base">
                                        <p:cTn id="22" dur="500"/>
                                        <p:tgtEl>
                                          <p:spTgt spid="22"/>
                                        </p:tgtEl>
                                        <p:attrNameLst>
                                          <p:attrName>ppt_y</p:attrName>
                                        </p:attrNameLst>
                                      </p:cBhvr>
                                      <p:tavLst>
                                        <p:tav tm="0">
                                          <p:val>
                                            <p:strVal val="ppt_y"/>
                                          </p:val>
                                        </p:tav>
                                        <p:tav tm="100000">
                                          <p:val>
                                            <p:strVal val="0-ppt_h/2"/>
                                          </p:val>
                                        </p:tav>
                                      </p:tavLst>
                                    </p:anim>
                                    <p:set>
                                      <p:cBhvr>
                                        <p:cTn id="23" dur="1" fill="hold">
                                          <p:stCondLst>
                                            <p:cond delay="499"/>
                                          </p:stCondLst>
                                        </p:cTn>
                                        <p:tgtEl>
                                          <p:spTgt spid="22"/>
                                        </p:tgtEl>
                                        <p:attrNameLst>
                                          <p:attrName>style.visibility</p:attrName>
                                        </p:attrNameLst>
                                      </p:cBhvr>
                                      <p:to>
                                        <p:strVal val="hidden"/>
                                      </p:to>
                                    </p:set>
                                  </p:childTnLst>
                                </p:cTn>
                              </p:par>
                            </p:childTnLst>
                          </p:cTn>
                        </p:par>
                        <p:par>
                          <p:cTn id="24" fill="hold" nodeType="afterGroup">
                            <p:stCondLst>
                              <p:cond delay="2000"/>
                            </p:stCondLst>
                            <p:childTnLst>
                              <p:par>
                                <p:cTn id="25" presetID="1" presetClass="exit" presetSubtype="0" fill="hold" nodeType="afterEffect">
                                  <p:stCondLst>
                                    <p:cond delay="0"/>
                                  </p:stCondLst>
                                  <p:childTnLst>
                                    <p:set>
                                      <p:cBhvr>
                                        <p:cTn id="26" dur="1" fill="hold">
                                          <p:stCondLst>
                                            <p:cond delay="0"/>
                                          </p:stCondLst>
                                        </p:cTn>
                                        <p:tgtEl>
                                          <p:spTgt spid="2065"/>
                                        </p:tgtEl>
                                        <p:attrNameLst>
                                          <p:attrName>style.visibility</p:attrName>
                                        </p:attrNameLst>
                                      </p:cBhvr>
                                      <p:to>
                                        <p:strVal val="hidden"/>
                                      </p:to>
                                    </p:set>
                                  </p:childTnLst>
                                </p:cTn>
                              </p:par>
                            </p:childTnLst>
                          </p:cTn>
                        </p:par>
                        <p:par>
                          <p:cTn id="27" fill="hold" nodeType="afterGroup">
                            <p:stCondLst>
                              <p:cond delay="2000"/>
                            </p:stCondLst>
                            <p:childTnLst>
                              <p:par>
                                <p:cTn id="28" presetID="1" presetClass="entr" presetSubtype="0" fill="hold" nodeType="afterEffect">
                                  <p:stCondLst>
                                    <p:cond delay="0"/>
                                  </p:stCondLst>
                                  <p:childTnLst>
                                    <p:set>
                                      <p:cBhvr>
                                        <p:cTn id="29" dur="1" fill="hold">
                                          <p:stCondLst>
                                            <p:cond delay="0"/>
                                          </p:stCondLst>
                                        </p:cTn>
                                        <p:tgtEl>
                                          <p:spTgt spid="14"/>
                                        </p:tgtEl>
                                        <p:attrNameLst>
                                          <p:attrName>style.visibility</p:attrName>
                                        </p:attrNameLst>
                                      </p:cBhvr>
                                      <p:to>
                                        <p:strVal val="visible"/>
                                      </p:to>
                                    </p:set>
                                  </p:childTnLst>
                                </p:cTn>
                              </p:par>
                            </p:childTnLst>
                          </p:cTn>
                        </p:par>
                        <p:par>
                          <p:cTn id="30" fill="hold" nodeType="afterGroup">
                            <p:stCondLst>
                              <p:cond delay="2000"/>
                            </p:stCondLst>
                            <p:childTnLst>
                              <p:par>
                                <p:cTn id="31" presetID="63" presetClass="path" presetSubtype="0" accel="50000" decel="50000" fill="hold" nodeType="afterEffect">
                                  <p:stCondLst>
                                    <p:cond delay="0"/>
                                  </p:stCondLst>
                                  <p:childTnLst>
                                    <p:animMotion origin="layout" path="M -2.77778E-7 -1.11111E-6 L 0.1875 -0.00139 " pathEditMode="relative" rAng="0" ptsTypes="AA">
                                      <p:cBhvr>
                                        <p:cTn id="32" dur="2000" fill="hold"/>
                                        <p:tgtEl>
                                          <p:spTgt spid="14"/>
                                        </p:tgtEl>
                                        <p:attrNameLst>
                                          <p:attrName>ppt_x</p:attrName>
                                          <p:attrName>ppt_y</p:attrName>
                                        </p:attrNameLst>
                                      </p:cBhvr>
                                      <p:rCtr x="9375"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3" descr="D:\PP\fh5erhgjts.jpg">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1450"/>
            <a:ext cx="9144000" cy="5214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59682" y="800100"/>
            <a:ext cx="6855619"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1432917" y="1733550"/>
            <a:ext cx="6677025" cy="1077218"/>
          </a:xfrm>
          <a:prstGeom prst="rect">
            <a:avLst/>
          </a:prstGeom>
          <a:noFill/>
        </p:spPr>
        <p:txBody>
          <a:bodyPr wrap="square">
            <a:spAutoFit/>
          </a:bodyPr>
          <a:lstStyle/>
          <a:p>
            <a:pPr algn="ctr">
              <a:defRPr/>
            </a:pPr>
            <a:r>
              <a:rPr lang="en-US" sz="3200" dirty="0">
                <a:latin typeface="Arial-SGK-TV" pitchFamily="2" charset="0"/>
                <a:cs typeface="Arial-SGK-TV" pitchFamily="2" charset="0"/>
              </a:rPr>
              <a:t>Bây giờ, ở quê bé, những gì đã thay </a:t>
            </a:r>
            <a:r>
              <a:rPr lang="en-US" sz="3200">
                <a:latin typeface="Arial-SGK-TV" pitchFamily="2" charset="0"/>
                <a:cs typeface="Arial-SGK-TV" pitchFamily="2" charset="0"/>
              </a:rPr>
              <a:t>thế cho ao, hồ, đầm?</a:t>
            </a:r>
            <a:endParaRPr lang="en-US" sz="3200" dirty="0">
              <a:latin typeface="Arial-SGK-TV" pitchFamily="2" charset="0"/>
              <a:cs typeface="Arial-SGK-TV" pitchFamily="2" charset="0"/>
            </a:endParaRPr>
          </a:p>
        </p:txBody>
      </p:sp>
      <p:sp>
        <p:nvSpPr>
          <p:cNvPr id="6" name="Google Shape;304;p9"/>
          <p:cNvSpPr/>
          <p:nvPr/>
        </p:nvSpPr>
        <p:spPr>
          <a:xfrm>
            <a:off x="640735" y="3051741"/>
            <a:ext cx="8541365" cy="1384954"/>
          </a:xfrm>
          <a:prstGeom prst="rect">
            <a:avLst/>
          </a:prstGeom>
          <a:noFill/>
          <a:ln>
            <a:noFill/>
          </a:ln>
        </p:spPr>
        <p:txBody>
          <a:bodyPr spcFirstLastPara="1" wrap="square" lIns="91425" tIns="45700" rIns="91425" bIns="45700" anchor="t" anchorCtr="0">
            <a:spAutoFit/>
          </a:bodyPr>
          <a:lstStyle/>
          <a:p>
            <a:pPr marR="0" lvl="0" algn="l" rtl="0">
              <a:spcBef>
                <a:spcPts val="0"/>
              </a:spcBef>
              <a:spcAft>
                <a:spcPts val="0"/>
              </a:spcAft>
            </a:pPr>
            <a:r>
              <a:rPr lang="en-US" sz="2800" dirty="0">
                <a:solidFill>
                  <a:srgbClr val="002060"/>
                </a:solidFill>
                <a:latin typeface="Arial-SGK-TV" pitchFamily="2" charset="0"/>
                <a:ea typeface="Arial Rounded"/>
                <a:cs typeface="Arial-SGK-TV" pitchFamily="2" charset="0"/>
                <a:sym typeface="Arial Rounded"/>
              </a:rPr>
              <a:t>	Bây giờ, ở quê bé, thay thế cho ao, hồ, đầm là những </a:t>
            </a:r>
            <a:r>
              <a:rPr lang="en-US" sz="2800" dirty="0" err="1">
                <a:solidFill>
                  <a:srgbClr val="002060"/>
                </a:solidFill>
                <a:latin typeface="Arial-SGK-TV" pitchFamily="2" charset="0"/>
                <a:ea typeface="Arial Rounded"/>
                <a:cs typeface="Arial-SGK-TV" pitchFamily="2" charset="0"/>
                <a:sym typeface="Arial Rounded"/>
              </a:rPr>
              <a:t>tòa</a:t>
            </a:r>
            <a:r>
              <a:rPr lang="en-US" sz="2800" dirty="0">
                <a:solidFill>
                  <a:srgbClr val="002060"/>
                </a:solidFill>
                <a:latin typeface="Arial-SGK-TV" pitchFamily="2" charset="0"/>
                <a:ea typeface="Arial Rounded"/>
                <a:cs typeface="Arial-SGK-TV" pitchFamily="2" charset="0"/>
                <a:sym typeface="Arial Rounded"/>
              </a:rPr>
              <a:t> nhà cao vút, những con đường cao tốc, những nhà máy </a:t>
            </a:r>
            <a:r>
              <a:rPr lang="en-US" sz="2800" dirty="0" err="1">
                <a:solidFill>
                  <a:srgbClr val="002060"/>
                </a:solidFill>
                <a:latin typeface="Arial-SGK-TV" pitchFamily="2" charset="0"/>
                <a:ea typeface="Arial Rounded"/>
                <a:cs typeface="Arial-SGK-TV" pitchFamily="2" charset="0"/>
                <a:sym typeface="Arial Rounded"/>
              </a:rPr>
              <a:t>tỏa</a:t>
            </a:r>
            <a:r>
              <a:rPr lang="en-US" sz="2800" dirty="0">
                <a:solidFill>
                  <a:srgbClr val="002060"/>
                </a:solidFill>
                <a:latin typeface="Arial-SGK-TV" pitchFamily="2" charset="0"/>
                <a:ea typeface="Arial Rounded"/>
                <a:cs typeface="Arial-SGK-TV" pitchFamily="2" charset="0"/>
                <a:sym typeface="Arial Rounded"/>
              </a:rPr>
              <a:t> khói mịt mù.</a:t>
            </a:r>
            <a:endParaRPr lang="en-US" sz="2800" dirty="0">
              <a:solidFill>
                <a:schemeClr val="tx1"/>
              </a:solidFill>
              <a:latin typeface="Arial-SGK-TV" pitchFamily="2" charset="0"/>
              <a:ea typeface="Arial Rounded"/>
              <a:cs typeface="Arial-SGK-TV" pitchFamily="2" charset="0"/>
              <a:sym typeface="Arial Rounded"/>
            </a:endParaRPr>
          </a:p>
        </p:txBody>
      </p:sp>
    </p:spTree>
    <p:extLst>
      <p:ext uri="{BB962C8B-B14F-4D97-AF65-F5344CB8AC3E}">
        <p14:creationId xmlns:p14="http://schemas.microsoft.com/office/powerpoint/2010/main" val="2877608831"/>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0">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l="3999" r="16000"/>
          <a:stretch>
            <a:fillRect/>
          </a:stretch>
        </p:blipFill>
        <p:spPr bwMode="auto">
          <a:xfrm>
            <a:off x="0" y="0"/>
            <a:ext cx="9144000"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loud 3"/>
          <p:cNvSpPr/>
          <p:nvPr/>
        </p:nvSpPr>
        <p:spPr>
          <a:xfrm>
            <a:off x="571500" y="4171950"/>
            <a:ext cx="3771900" cy="1543050"/>
          </a:xfrm>
          <a:prstGeom prst="cloud">
            <a:avLst/>
          </a:prstGeom>
          <a:solidFill>
            <a:srgbClr val="993300"/>
          </a:solidFill>
          <a:ln>
            <a:solidFill>
              <a:srgbClr val="862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13"/>
          </a:p>
        </p:txBody>
      </p:sp>
      <p:sp>
        <p:nvSpPr>
          <p:cNvPr id="11" name="Cloud 10"/>
          <p:cNvSpPr/>
          <p:nvPr/>
        </p:nvSpPr>
        <p:spPr>
          <a:xfrm>
            <a:off x="2857500" y="4114800"/>
            <a:ext cx="2131219" cy="1543050"/>
          </a:xfrm>
          <a:prstGeom prst="cloud">
            <a:avLst/>
          </a:prstGeom>
          <a:solidFill>
            <a:srgbClr val="993300"/>
          </a:solidFill>
          <a:ln>
            <a:solidFill>
              <a:srgbClr val="862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13"/>
          </a:p>
        </p:txBody>
      </p:sp>
      <p:sp>
        <p:nvSpPr>
          <p:cNvPr id="13" name="Cloud 12"/>
          <p:cNvSpPr/>
          <p:nvPr/>
        </p:nvSpPr>
        <p:spPr>
          <a:xfrm>
            <a:off x="5657850" y="4080272"/>
            <a:ext cx="2686050" cy="1543050"/>
          </a:xfrm>
          <a:prstGeom prst="cloud">
            <a:avLst/>
          </a:prstGeom>
          <a:solidFill>
            <a:srgbClr val="993300"/>
          </a:solidFill>
          <a:ln>
            <a:solidFill>
              <a:srgbClr val="862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13"/>
          </a:p>
        </p:txBody>
      </p:sp>
      <p:sp>
        <p:nvSpPr>
          <p:cNvPr id="12" name="Cloud 11"/>
          <p:cNvSpPr/>
          <p:nvPr/>
        </p:nvSpPr>
        <p:spPr>
          <a:xfrm>
            <a:off x="4171950" y="4094560"/>
            <a:ext cx="2686050" cy="1543050"/>
          </a:xfrm>
          <a:prstGeom prst="cloud">
            <a:avLst/>
          </a:prstGeom>
          <a:solidFill>
            <a:srgbClr val="993300"/>
          </a:solidFill>
          <a:ln>
            <a:solidFill>
              <a:srgbClr val="862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13"/>
          </a:p>
        </p:txBody>
      </p:sp>
      <p:pic>
        <p:nvPicPr>
          <p:cNvPr id="2065" name="Picture 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4850" y="2461023"/>
            <a:ext cx="2230041" cy="2221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93443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2065"/>
                                        </p:tgtEl>
                                        <p:attrNameLst>
                                          <p:attrName>style.visibility</p:attrName>
                                        </p:attrNameLst>
                                      </p:cBhvr>
                                      <p:to>
                                        <p:strVal val="visible"/>
                                      </p:to>
                                    </p:set>
                                  </p:childTnLst>
                                </p:cTn>
                              </p:par>
                              <p:par>
                                <p:cTn id="7" presetID="32" presetClass="emph" presetSubtype="0" repeatCount="indefinite" fill="hold" nodeType="withEffect">
                                  <p:stCondLst>
                                    <p:cond delay="0"/>
                                  </p:stCondLst>
                                  <p:childTnLst>
                                    <p:animRot by="120000">
                                      <p:cBhvr>
                                        <p:cTn id="8" dur="75" fill="hold">
                                          <p:stCondLst>
                                            <p:cond delay="0"/>
                                          </p:stCondLst>
                                        </p:cTn>
                                        <p:tgtEl>
                                          <p:spTgt spid="2065"/>
                                        </p:tgtEl>
                                        <p:attrNameLst>
                                          <p:attrName>r</p:attrName>
                                        </p:attrNameLst>
                                      </p:cBhvr>
                                    </p:animRot>
                                    <p:animRot by="-240000">
                                      <p:cBhvr>
                                        <p:cTn id="9" dur="150" fill="hold">
                                          <p:stCondLst>
                                            <p:cond delay="150"/>
                                          </p:stCondLst>
                                        </p:cTn>
                                        <p:tgtEl>
                                          <p:spTgt spid="2065"/>
                                        </p:tgtEl>
                                        <p:attrNameLst>
                                          <p:attrName>r</p:attrName>
                                        </p:attrNameLst>
                                      </p:cBhvr>
                                    </p:animRot>
                                    <p:animRot by="240000">
                                      <p:cBhvr>
                                        <p:cTn id="10" dur="150" fill="hold">
                                          <p:stCondLst>
                                            <p:cond delay="300"/>
                                          </p:stCondLst>
                                        </p:cTn>
                                        <p:tgtEl>
                                          <p:spTgt spid="2065"/>
                                        </p:tgtEl>
                                        <p:attrNameLst>
                                          <p:attrName>r</p:attrName>
                                        </p:attrNameLst>
                                      </p:cBhvr>
                                    </p:animRot>
                                    <p:animRot by="-240000">
                                      <p:cBhvr>
                                        <p:cTn id="11" dur="150" fill="hold">
                                          <p:stCondLst>
                                            <p:cond delay="450"/>
                                          </p:stCondLst>
                                        </p:cTn>
                                        <p:tgtEl>
                                          <p:spTgt spid="2065"/>
                                        </p:tgtEl>
                                        <p:attrNameLst>
                                          <p:attrName>r</p:attrName>
                                        </p:attrNameLst>
                                      </p:cBhvr>
                                    </p:animRot>
                                    <p:animRot by="120000">
                                      <p:cBhvr>
                                        <p:cTn id="12" dur="150" fill="hold">
                                          <p:stCondLst>
                                            <p:cond delay="600"/>
                                          </p:stCondLst>
                                        </p:cTn>
                                        <p:tgtEl>
                                          <p:spTgt spid="206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p13"/>
          <p:cNvSpPr/>
          <p:nvPr/>
        </p:nvSpPr>
        <p:spPr>
          <a:xfrm rot="-3000650" flipH="1">
            <a:off x="3622607" y="980622"/>
            <a:ext cx="4003028" cy="3488687"/>
          </a:xfrm>
          <a:custGeom>
            <a:avLst/>
            <a:gdLst/>
            <a:ahLst/>
            <a:cxnLst/>
            <a:rect l="l" t="t" r="r" b="b"/>
            <a:pathLst>
              <a:path w="4003028" h="3488687" extrusionOk="0">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rgbClr val="833C0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nvGrpSpPr>
          <p:cNvPr id="371" name="Google Shape;371;p13"/>
          <p:cNvGrpSpPr/>
          <p:nvPr/>
        </p:nvGrpSpPr>
        <p:grpSpPr>
          <a:xfrm>
            <a:off x="2253689" y="1535048"/>
            <a:ext cx="1955429" cy="1333408"/>
            <a:chOff x="2253689" y="1535048"/>
            <a:chExt cx="1955429" cy="1333408"/>
          </a:xfrm>
        </p:grpSpPr>
        <p:sp>
          <p:nvSpPr>
            <p:cNvPr id="372" name="Google Shape;372;p13"/>
            <p:cNvSpPr/>
            <p:nvPr/>
          </p:nvSpPr>
          <p:spPr>
            <a:xfrm rot="971190" flipH="1">
              <a:off x="2339714" y="1766361"/>
              <a:ext cx="1783380" cy="8707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73" name="Google Shape;373;p13"/>
            <p:cNvSpPr/>
            <p:nvPr/>
          </p:nvSpPr>
          <p:spPr>
            <a:xfrm rot="-9473289">
              <a:off x="2919041" y="2153353"/>
              <a:ext cx="909847" cy="190357"/>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74" name="Google Shape;374;p13"/>
          <p:cNvGrpSpPr/>
          <p:nvPr/>
        </p:nvGrpSpPr>
        <p:grpSpPr>
          <a:xfrm>
            <a:off x="3760322" y="3582254"/>
            <a:ext cx="1465034" cy="1349862"/>
            <a:chOff x="3760322" y="3582254"/>
            <a:chExt cx="1465034" cy="1349862"/>
          </a:xfrm>
        </p:grpSpPr>
        <p:sp>
          <p:nvSpPr>
            <p:cNvPr id="375" name="Google Shape;375;p13"/>
            <p:cNvSpPr/>
            <p:nvPr/>
          </p:nvSpPr>
          <p:spPr>
            <a:xfrm rot="-8507573">
              <a:off x="3819583" y="3928190"/>
              <a:ext cx="1346512" cy="65799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76" name="Google Shape;376;p13"/>
            <p:cNvSpPr/>
            <p:nvPr/>
          </p:nvSpPr>
          <p:spPr>
            <a:xfrm rot="1936906" flipH="1">
              <a:off x="4240738" y="4252220"/>
              <a:ext cx="686965" cy="143840"/>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77" name="Google Shape;377;p13"/>
          <p:cNvGrpSpPr/>
          <p:nvPr/>
        </p:nvGrpSpPr>
        <p:grpSpPr>
          <a:xfrm>
            <a:off x="6089897" y="3405944"/>
            <a:ext cx="741464" cy="878352"/>
            <a:chOff x="6119714" y="3405944"/>
            <a:chExt cx="741464" cy="878352"/>
          </a:xfrm>
        </p:grpSpPr>
        <p:sp>
          <p:nvSpPr>
            <p:cNvPr id="378" name="Google Shape;378;p13"/>
            <p:cNvSpPr/>
            <p:nvPr/>
          </p:nvSpPr>
          <p:spPr>
            <a:xfrm rot="-3669911">
              <a:off x="6105396" y="3633904"/>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79" name="Google Shape;379;p13"/>
            <p:cNvSpPr/>
            <p:nvPr/>
          </p:nvSpPr>
          <p:spPr>
            <a:xfrm rot="6774568" flipH="1">
              <a:off x="6264227" y="3856536"/>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80" name="Google Shape;380;p13"/>
          <p:cNvGrpSpPr/>
          <p:nvPr/>
        </p:nvGrpSpPr>
        <p:grpSpPr>
          <a:xfrm>
            <a:off x="6378045" y="3998247"/>
            <a:ext cx="767568" cy="484084"/>
            <a:chOff x="6378045" y="3998247"/>
            <a:chExt cx="767568" cy="484084"/>
          </a:xfrm>
        </p:grpSpPr>
        <p:sp>
          <p:nvSpPr>
            <p:cNvPr id="381" name="Google Shape;381;p13"/>
            <p:cNvSpPr/>
            <p:nvPr/>
          </p:nvSpPr>
          <p:spPr>
            <a:xfrm rot="-681126">
              <a:off x="6405591" y="4064938"/>
              <a:ext cx="712475" cy="35070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82" name="Google Shape;382;p13"/>
            <p:cNvSpPr/>
            <p:nvPr/>
          </p:nvSpPr>
          <p:spPr>
            <a:xfrm rot="9763353" flipH="1">
              <a:off x="6521746" y="4215747"/>
              <a:ext cx="363491"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83" name="Google Shape;383;p13"/>
          <p:cNvGrpSpPr/>
          <p:nvPr/>
        </p:nvGrpSpPr>
        <p:grpSpPr>
          <a:xfrm>
            <a:off x="5029754" y="2073115"/>
            <a:ext cx="598228" cy="850125"/>
            <a:chOff x="5077882" y="2061083"/>
            <a:chExt cx="598228" cy="850125"/>
          </a:xfrm>
        </p:grpSpPr>
        <p:sp>
          <p:nvSpPr>
            <p:cNvPr id="384" name="Google Shape;384;p13"/>
            <p:cNvSpPr/>
            <p:nvPr/>
          </p:nvSpPr>
          <p:spPr>
            <a:xfrm rot="-4549107">
              <a:off x="4991946" y="2274930"/>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85" name="Google Shape;385;p13"/>
            <p:cNvSpPr/>
            <p:nvPr/>
          </p:nvSpPr>
          <p:spPr>
            <a:xfrm rot="5895372" flipH="1">
              <a:off x="5166313" y="2503220"/>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86" name="Google Shape;386;p13"/>
          <p:cNvGrpSpPr/>
          <p:nvPr/>
        </p:nvGrpSpPr>
        <p:grpSpPr>
          <a:xfrm>
            <a:off x="5299207" y="2516037"/>
            <a:ext cx="806538" cy="633648"/>
            <a:chOff x="5299207" y="2540101"/>
            <a:chExt cx="806538" cy="633648"/>
          </a:xfrm>
        </p:grpSpPr>
        <p:sp>
          <p:nvSpPr>
            <p:cNvPr id="387" name="Google Shape;387;p13"/>
            <p:cNvSpPr/>
            <p:nvPr/>
          </p:nvSpPr>
          <p:spPr>
            <a:xfrm rot="-1560322">
              <a:off x="5339322" y="2681574"/>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88" name="Google Shape;388;p13"/>
            <p:cNvSpPr/>
            <p:nvPr/>
          </p:nvSpPr>
          <p:spPr>
            <a:xfrm rot="8884157" flipH="1">
              <a:off x="5463265" y="2847305"/>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89" name="Google Shape;389;p13"/>
          <p:cNvGrpSpPr/>
          <p:nvPr/>
        </p:nvGrpSpPr>
        <p:grpSpPr>
          <a:xfrm>
            <a:off x="7410774" y="1197999"/>
            <a:ext cx="778581" cy="875100"/>
            <a:chOff x="7374678" y="1161903"/>
            <a:chExt cx="778581" cy="875100"/>
          </a:xfrm>
        </p:grpSpPr>
        <p:sp>
          <p:nvSpPr>
            <p:cNvPr id="390" name="Google Shape;390;p13"/>
            <p:cNvSpPr/>
            <p:nvPr/>
          </p:nvSpPr>
          <p:spPr>
            <a:xfrm rot="7420741" flipH="1">
              <a:off x="7378918" y="1388237"/>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91" name="Google Shape;391;p13"/>
            <p:cNvSpPr/>
            <p:nvPr/>
          </p:nvSpPr>
          <p:spPr>
            <a:xfrm rot="-3023738">
              <a:off x="7530177" y="1606273"/>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92" name="Google Shape;392;p13"/>
          <p:cNvGrpSpPr/>
          <p:nvPr/>
        </p:nvGrpSpPr>
        <p:grpSpPr>
          <a:xfrm>
            <a:off x="7025358" y="1209298"/>
            <a:ext cx="538720" cy="795156"/>
            <a:chOff x="7001294" y="1209298"/>
            <a:chExt cx="538720" cy="795156"/>
          </a:xfrm>
        </p:grpSpPr>
        <p:sp>
          <p:nvSpPr>
            <p:cNvPr id="393" name="Google Shape;393;p13"/>
            <p:cNvSpPr/>
            <p:nvPr/>
          </p:nvSpPr>
          <p:spPr>
            <a:xfrm rot="4431956" flipH="1">
              <a:off x="6907501" y="1431525"/>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94" name="Google Shape;394;p13"/>
            <p:cNvSpPr/>
            <p:nvPr/>
          </p:nvSpPr>
          <p:spPr>
            <a:xfrm rot="-6012523">
              <a:off x="7100276" y="1627802"/>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95" name="Google Shape;395;p13"/>
          <p:cNvGrpSpPr/>
          <p:nvPr/>
        </p:nvGrpSpPr>
        <p:grpSpPr>
          <a:xfrm>
            <a:off x="7507360" y="1418371"/>
            <a:ext cx="2289464" cy="1795572"/>
            <a:chOff x="7507360" y="1418371"/>
            <a:chExt cx="2289464" cy="1795572"/>
          </a:xfrm>
        </p:grpSpPr>
        <p:sp>
          <p:nvSpPr>
            <p:cNvPr id="396" name="Google Shape;396;p13"/>
            <p:cNvSpPr/>
            <p:nvPr/>
          </p:nvSpPr>
          <p:spPr>
            <a:xfrm rot="9340066" flipH="1">
              <a:off x="7632912" y="1791715"/>
              <a:ext cx="2038360"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4CA420"/>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97" name="Google Shape;397;p13"/>
            <p:cNvSpPr/>
            <p:nvPr/>
          </p:nvSpPr>
          <p:spPr>
            <a:xfrm rot="-1104413">
              <a:off x="7973719" y="2267331"/>
              <a:ext cx="1039933"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98" name="Google Shape;398;p13"/>
          <p:cNvGrpSpPr/>
          <p:nvPr/>
        </p:nvGrpSpPr>
        <p:grpSpPr>
          <a:xfrm rot="2799594" flipH="1">
            <a:off x="5077585" y="-4173"/>
            <a:ext cx="1296742" cy="2117363"/>
            <a:chOff x="1279516" y="-3525500"/>
            <a:chExt cx="1296742" cy="2550422"/>
          </a:xfrm>
        </p:grpSpPr>
        <p:sp>
          <p:nvSpPr>
            <p:cNvPr id="399" name="Google Shape;399;p13"/>
            <p:cNvSpPr/>
            <p:nvPr/>
          </p:nvSpPr>
          <p:spPr>
            <a:xfrm rot="5044479" flipH="1">
              <a:off x="700256" y="-2774730"/>
              <a:ext cx="2455261"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00" name="Google Shape;400;p13"/>
            <p:cNvSpPr/>
            <p:nvPr/>
          </p:nvSpPr>
          <p:spPr>
            <a:xfrm rot="-5400000">
              <a:off x="1314007" y="-2158857"/>
              <a:ext cx="1252628"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401" name="Google Shape;401;p13"/>
          <p:cNvGrpSpPr/>
          <p:nvPr/>
        </p:nvGrpSpPr>
        <p:grpSpPr>
          <a:xfrm>
            <a:off x="-577410" y="251599"/>
            <a:ext cx="5213131" cy="4808241"/>
            <a:chOff x="1001374" y="-370703"/>
            <a:chExt cx="6695744" cy="6175701"/>
          </a:xfrm>
        </p:grpSpPr>
        <p:pic>
          <p:nvPicPr>
            <p:cNvPr id="402" name="Google Shape;402;p13"/>
            <p:cNvPicPr preferRelativeResize="0"/>
            <p:nvPr/>
          </p:nvPicPr>
          <p:blipFill rotWithShape="1">
            <a:blip r:embed="rId3">
              <a:alphaModFix/>
            </a:blip>
            <a:srcRect l="2993" r="4332" b="1428"/>
            <a:stretch/>
          </p:blipFill>
          <p:spPr>
            <a:xfrm>
              <a:off x="1001374" y="-370703"/>
              <a:ext cx="6695744" cy="6175701"/>
            </a:xfrm>
            <a:prstGeom prst="rect">
              <a:avLst/>
            </a:prstGeom>
            <a:noFill/>
            <a:ln>
              <a:noFill/>
            </a:ln>
          </p:spPr>
        </p:pic>
        <p:sp>
          <p:nvSpPr>
            <p:cNvPr id="403" name="Google Shape;403;p13"/>
            <p:cNvSpPr/>
            <p:nvPr/>
          </p:nvSpPr>
          <p:spPr>
            <a:xfrm>
              <a:off x="2516995" y="893874"/>
              <a:ext cx="3649026" cy="3649026"/>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sp>
        <p:nvSpPr>
          <p:cNvPr id="404" name="Google Shape;404;p13"/>
          <p:cNvSpPr txBox="1"/>
          <p:nvPr/>
        </p:nvSpPr>
        <p:spPr>
          <a:xfrm>
            <a:off x="182783" y="2113681"/>
            <a:ext cx="3588404"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dirty="0">
                <a:solidFill>
                  <a:srgbClr val="0070C0"/>
                </a:solidFill>
                <a:latin typeface="Arial Rounded"/>
                <a:ea typeface="Arial Rounded"/>
                <a:cs typeface="Arial Rounded"/>
                <a:sym typeface="Arial Rounded"/>
              </a:rPr>
              <a:t>Chọn từ ngữ</a:t>
            </a:r>
            <a:endParaRPr sz="4400" b="1" dirty="0">
              <a:solidFill>
                <a:srgbClr val="0070C0"/>
              </a:solidFill>
              <a:latin typeface="Arial Rounded"/>
              <a:ea typeface="Arial Rounded"/>
              <a:cs typeface="Arial Rounded"/>
              <a:sym typeface="Arial Rounded"/>
            </a:endParaRPr>
          </a:p>
        </p:txBody>
      </p:sp>
      <p:pic>
        <p:nvPicPr>
          <p:cNvPr id="406" name="Google Shape;406;p13"/>
          <p:cNvPicPr preferRelativeResize="0"/>
          <p:nvPr/>
        </p:nvPicPr>
        <p:blipFill rotWithShape="1">
          <a:blip r:embed="rId4">
            <a:alphaModFix/>
          </a:blip>
          <a:srcRect/>
          <a:stretch/>
        </p:blipFill>
        <p:spPr>
          <a:xfrm>
            <a:off x="6554891" y="454275"/>
            <a:ext cx="2248544" cy="753135"/>
          </a:xfrm>
          <a:prstGeom prst="rect">
            <a:avLst/>
          </a:prstGeom>
          <a:noFill/>
          <a:ln>
            <a:noFill/>
          </a:ln>
        </p:spPr>
      </p:pic>
      <p:pic>
        <p:nvPicPr>
          <p:cNvPr id="407" name="Google Shape;407;p13"/>
          <p:cNvPicPr preferRelativeResize="0"/>
          <p:nvPr/>
        </p:nvPicPr>
        <p:blipFill rotWithShape="1">
          <a:blip r:embed="rId5">
            <a:alphaModFix/>
          </a:blip>
          <a:srcRect/>
          <a:stretch/>
        </p:blipFill>
        <p:spPr>
          <a:xfrm>
            <a:off x="7214976" y="2452092"/>
            <a:ext cx="1125835" cy="260774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70"/>
                                        </p:tgtEl>
                                        <p:attrNameLst>
                                          <p:attrName>style.visibility</p:attrName>
                                        </p:attrNameLst>
                                      </p:cBhvr>
                                      <p:to>
                                        <p:strVal val="visible"/>
                                      </p:to>
                                    </p:set>
                                    <p:animEffect transition="in" filter="fade">
                                      <p:cBhvr>
                                        <p:cTn id="7" dur="750"/>
                                        <p:tgtEl>
                                          <p:spTgt spid="370"/>
                                        </p:tgtEl>
                                      </p:cBhvr>
                                    </p:animEffect>
                                  </p:childTnLst>
                                </p:cTn>
                              </p:par>
                            </p:childTnLst>
                          </p:cTn>
                        </p:par>
                        <p:par>
                          <p:cTn id="8" fill="hold">
                            <p:stCondLst>
                              <p:cond delay="750"/>
                            </p:stCondLst>
                            <p:childTnLst>
                              <p:par>
                                <p:cTn id="9" presetID="23" presetClass="entr" presetSubtype="16" fill="hold" nodeType="afterEffect">
                                  <p:stCondLst>
                                    <p:cond delay="0"/>
                                  </p:stCondLst>
                                  <p:childTnLst>
                                    <p:set>
                                      <p:cBhvr>
                                        <p:cTn id="10" dur="1" fill="hold">
                                          <p:stCondLst>
                                            <p:cond delay="0"/>
                                          </p:stCondLst>
                                        </p:cTn>
                                        <p:tgtEl>
                                          <p:spTgt spid="398"/>
                                        </p:tgtEl>
                                        <p:attrNameLst>
                                          <p:attrName>style.visibility</p:attrName>
                                        </p:attrNameLst>
                                      </p:cBhvr>
                                      <p:to>
                                        <p:strVal val="visible"/>
                                      </p:to>
                                    </p:set>
                                    <p:anim calcmode="lin" valueType="num">
                                      <p:cBhvr additive="base">
                                        <p:cTn id="11" dur="750"/>
                                        <p:tgtEl>
                                          <p:spTgt spid="398"/>
                                        </p:tgtEl>
                                        <p:attrNameLst>
                                          <p:attrName>ppt_w</p:attrName>
                                        </p:attrNameLst>
                                      </p:cBhvr>
                                      <p:tavLst>
                                        <p:tav tm="0">
                                          <p:val>
                                            <p:strVal val="0"/>
                                          </p:val>
                                        </p:tav>
                                        <p:tav tm="100000">
                                          <p:val>
                                            <p:strVal val="#ppt_w"/>
                                          </p:val>
                                        </p:tav>
                                      </p:tavLst>
                                    </p:anim>
                                    <p:anim calcmode="lin" valueType="num">
                                      <p:cBhvr additive="base">
                                        <p:cTn id="12" dur="750"/>
                                        <p:tgtEl>
                                          <p:spTgt spid="398"/>
                                        </p:tgtEl>
                                        <p:attrNameLst>
                                          <p:attrName>ppt_h</p:attrName>
                                        </p:attrNameLst>
                                      </p:cBhvr>
                                      <p:tavLst>
                                        <p:tav tm="0">
                                          <p:val>
                                            <p:str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395"/>
                                        </p:tgtEl>
                                        <p:attrNameLst>
                                          <p:attrName>style.visibility</p:attrName>
                                        </p:attrNameLst>
                                      </p:cBhvr>
                                      <p:to>
                                        <p:strVal val="visible"/>
                                      </p:to>
                                    </p:set>
                                    <p:anim calcmode="lin" valueType="num">
                                      <p:cBhvr additive="base">
                                        <p:cTn id="15" dur="750"/>
                                        <p:tgtEl>
                                          <p:spTgt spid="395"/>
                                        </p:tgtEl>
                                        <p:attrNameLst>
                                          <p:attrName>ppt_w</p:attrName>
                                        </p:attrNameLst>
                                      </p:cBhvr>
                                      <p:tavLst>
                                        <p:tav tm="0">
                                          <p:val>
                                            <p:strVal val="0"/>
                                          </p:val>
                                        </p:tav>
                                        <p:tav tm="100000">
                                          <p:val>
                                            <p:strVal val="#ppt_w"/>
                                          </p:val>
                                        </p:tav>
                                      </p:tavLst>
                                    </p:anim>
                                    <p:anim calcmode="lin" valueType="num">
                                      <p:cBhvr additive="base">
                                        <p:cTn id="16" dur="750"/>
                                        <p:tgtEl>
                                          <p:spTgt spid="395"/>
                                        </p:tgtEl>
                                        <p:attrNameLst>
                                          <p:attrName>ppt_h</p:attrName>
                                        </p:attrNameLst>
                                      </p:cBhvr>
                                      <p:tavLst>
                                        <p:tav tm="0">
                                          <p:val>
                                            <p:str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389"/>
                                        </p:tgtEl>
                                        <p:attrNameLst>
                                          <p:attrName>style.visibility</p:attrName>
                                        </p:attrNameLst>
                                      </p:cBhvr>
                                      <p:to>
                                        <p:strVal val="visible"/>
                                      </p:to>
                                    </p:set>
                                    <p:anim calcmode="lin" valueType="num">
                                      <p:cBhvr additive="base">
                                        <p:cTn id="19" dur="750"/>
                                        <p:tgtEl>
                                          <p:spTgt spid="389"/>
                                        </p:tgtEl>
                                        <p:attrNameLst>
                                          <p:attrName>ppt_w</p:attrName>
                                        </p:attrNameLst>
                                      </p:cBhvr>
                                      <p:tavLst>
                                        <p:tav tm="0">
                                          <p:val>
                                            <p:strVal val="0"/>
                                          </p:val>
                                        </p:tav>
                                        <p:tav tm="100000">
                                          <p:val>
                                            <p:strVal val="#ppt_w"/>
                                          </p:val>
                                        </p:tav>
                                      </p:tavLst>
                                    </p:anim>
                                    <p:anim calcmode="lin" valueType="num">
                                      <p:cBhvr additive="base">
                                        <p:cTn id="20" dur="750"/>
                                        <p:tgtEl>
                                          <p:spTgt spid="389"/>
                                        </p:tgtEl>
                                        <p:attrNameLst>
                                          <p:attrName>ppt_h</p:attrName>
                                        </p:attrNameLst>
                                      </p:cBhvr>
                                      <p:tavLst>
                                        <p:tav tm="0">
                                          <p:val>
                                            <p:str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392"/>
                                        </p:tgtEl>
                                        <p:attrNameLst>
                                          <p:attrName>style.visibility</p:attrName>
                                        </p:attrNameLst>
                                      </p:cBhvr>
                                      <p:to>
                                        <p:strVal val="visible"/>
                                      </p:to>
                                    </p:set>
                                    <p:anim calcmode="lin" valueType="num">
                                      <p:cBhvr additive="base">
                                        <p:cTn id="23" dur="750"/>
                                        <p:tgtEl>
                                          <p:spTgt spid="392"/>
                                        </p:tgtEl>
                                        <p:attrNameLst>
                                          <p:attrName>ppt_w</p:attrName>
                                        </p:attrNameLst>
                                      </p:cBhvr>
                                      <p:tavLst>
                                        <p:tav tm="0">
                                          <p:val>
                                            <p:strVal val="0"/>
                                          </p:val>
                                        </p:tav>
                                        <p:tav tm="100000">
                                          <p:val>
                                            <p:strVal val="#ppt_w"/>
                                          </p:val>
                                        </p:tav>
                                      </p:tavLst>
                                    </p:anim>
                                    <p:anim calcmode="lin" valueType="num">
                                      <p:cBhvr additive="base">
                                        <p:cTn id="24" dur="750"/>
                                        <p:tgtEl>
                                          <p:spTgt spid="392"/>
                                        </p:tgtEl>
                                        <p:attrNameLst>
                                          <p:attrName>ppt_h</p:attrName>
                                        </p:attrNameLst>
                                      </p:cBhvr>
                                      <p:tavLst>
                                        <p:tav tm="0">
                                          <p:val>
                                            <p:str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386"/>
                                        </p:tgtEl>
                                        <p:attrNameLst>
                                          <p:attrName>style.visibility</p:attrName>
                                        </p:attrNameLst>
                                      </p:cBhvr>
                                      <p:to>
                                        <p:strVal val="visible"/>
                                      </p:to>
                                    </p:set>
                                    <p:anim calcmode="lin" valueType="num">
                                      <p:cBhvr additive="base">
                                        <p:cTn id="27" dur="750"/>
                                        <p:tgtEl>
                                          <p:spTgt spid="386"/>
                                        </p:tgtEl>
                                        <p:attrNameLst>
                                          <p:attrName>ppt_w</p:attrName>
                                        </p:attrNameLst>
                                      </p:cBhvr>
                                      <p:tavLst>
                                        <p:tav tm="0">
                                          <p:val>
                                            <p:strVal val="0"/>
                                          </p:val>
                                        </p:tav>
                                        <p:tav tm="100000">
                                          <p:val>
                                            <p:strVal val="#ppt_w"/>
                                          </p:val>
                                        </p:tav>
                                      </p:tavLst>
                                    </p:anim>
                                    <p:anim calcmode="lin" valueType="num">
                                      <p:cBhvr additive="base">
                                        <p:cTn id="28" dur="750"/>
                                        <p:tgtEl>
                                          <p:spTgt spid="386"/>
                                        </p:tgtEl>
                                        <p:attrNameLst>
                                          <p:attrName>ppt_h</p:attrName>
                                        </p:attrNameLst>
                                      </p:cBhvr>
                                      <p:tavLst>
                                        <p:tav tm="0">
                                          <p:val>
                                            <p:str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383"/>
                                        </p:tgtEl>
                                        <p:attrNameLst>
                                          <p:attrName>style.visibility</p:attrName>
                                        </p:attrNameLst>
                                      </p:cBhvr>
                                      <p:to>
                                        <p:strVal val="visible"/>
                                      </p:to>
                                    </p:set>
                                    <p:anim calcmode="lin" valueType="num">
                                      <p:cBhvr additive="base">
                                        <p:cTn id="31" dur="750"/>
                                        <p:tgtEl>
                                          <p:spTgt spid="383"/>
                                        </p:tgtEl>
                                        <p:attrNameLst>
                                          <p:attrName>ppt_w</p:attrName>
                                        </p:attrNameLst>
                                      </p:cBhvr>
                                      <p:tavLst>
                                        <p:tav tm="0">
                                          <p:val>
                                            <p:strVal val="0"/>
                                          </p:val>
                                        </p:tav>
                                        <p:tav tm="100000">
                                          <p:val>
                                            <p:strVal val="#ppt_w"/>
                                          </p:val>
                                        </p:tav>
                                      </p:tavLst>
                                    </p:anim>
                                    <p:anim calcmode="lin" valueType="num">
                                      <p:cBhvr additive="base">
                                        <p:cTn id="32" dur="750"/>
                                        <p:tgtEl>
                                          <p:spTgt spid="383"/>
                                        </p:tgtEl>
                                        <p:attrNameLst>
                                          <p:attrName>ppt_h</p:attrName>
                                        </p:attrNameLst>
                                      </p:cBhvr>
                                      <p:tavLst>
                                        <p:tav tm="0">
                                          <p:val>
                                            <p:strVal val="0"/>
                                          </p:val>
                                        </p:tav>
                                        <p:tav tm="100000">
                                          <p:val>
                                            <p:strVal val="#ppt_h"/>
                                          </p:val>
                                        </p:tav>
                                      </p:tavLst>
                                    </p:anim>
                                  </p:childTnLst>
                                </p:cTn>
                              </p:par>
                              <p:par>
                                <p:cTn id="33" presetID="23" presetClass="entr" presetSubtype="16" fill="hold" nodeType="withEffect">
                                  <p:stCondLst>
                                    <p:cond delay="0"/>
                                  </p:stCondLst>
                                  <p:childTnLst>
                                    <p:set>
                                      <p:cBhvr>
                                        <p:cTn id="34" dur="1" fill="hold">
                                          <p:stCondLst>
                                            <p:cond delay="0"/>
                                          </p:stCondLst>
                                        </p:cTn>
                                        <p:tgtEl>
                                          <p:spTgt spid="377"/>
                                        </p:tgtEl>
                                        <p:attrNameLst>
                                          <p:attrName>style.visibility</p:attrName>
                                        </p:attrNameLst>
                                      </p:cBhvr>
                                      <p:to>
                                        <p:strVal val="visible"/>
                                      </p:to>
                                    </p:set>
                                    <p:anim calcmode="lin" valueType="num">
                                      <p:cBhvr additive="base">
                                        <p:cTn id="35" dur="750"/>
                                        <p:tgtEl>
                                          <p:spTgt spid="377"/>
                                        </p:tgtEl>
                                        <p:attrNameLst>
                                          <p:attrName>ppt_w</p:attrName>
                                        </p:attrNameLst>
                                      </p:cBhvr>
                                      <p:tavLst>
                                        <p:tav tm="0">
                                          <p:val>
                                            <p:strVal val="0"/>
                                          </p:val>
                                        </p:tav>
                                        <p:tav tm="100000">
                                          <p:val>
                                            <p:strVal val="#ppt_w"/>
                                          </p:val>
                                        </p:tav>
                                      </p:tavLst>
                                    </p:anim>
                                    <p:anim calcmode="lin" valueType="num">
                                      <p:cBhvr additive="base">
                                        <p:cTn id="36" dur="750"/>
                                        <p:tgtEl>
                                          <p:spTgt spid="377"/>
                                        </p:tgtEl>
                                        <p:attrNameLst>
                                          <p:attrName>ppt_h</p:attrName>
                                        </p:attrNameLst>
                                      </p:cBhvr>
                                      <p:tavLst>
                                        <p:tav tm="0">
                                          <p:val>
                                            <p:strVal val="0"/>
                                          </p:val>
                                        </p:tav>
                                        <p:tav tm="100000">
                                          <p:val>
                                            <p:strVal val="#ppt_h"/>
                                          </p:val>
                                        </p:tav>
                                      </p:tavLst>
                                    </p:anim>
                                  </p:childTnLst>
                                </p:cTn>
                              </p:par>
                              <p:par>
                                <p:cTn id="37" presetID="23" presetClass="entr" presetSubtype="16" fill="hold" nodeType="withEffect">
                                  <p:stCondLst>
                                    <p:cond delay="0"/>
                                  </p:stCondLst>
                                  <p:childTnLst>
                                    <p:set>
                                      <p:cBhvr>
                                        <p:cTn id="38" dur="1" fill="hold">
                                          <p:stCondLst>
                                            <p:cond delay="0"/>
                                          </p:stCondLst>
                                        </p:cTn>
                                        <p:tgtEl>
                                          <p:spTgt spid="380"/>
                                        </p:tgtEl>
                                        <p:attrNameLst>
                                          <p:attrName>style.visibility</p:attrName>
                                        </p:attrNameLst>
                                      </p:cBhvr>
                                      <p:to>
                                        <p:strVal val="visible"/>
                                      </p:to>
                                    </p:set>
                                    <p:anim calcmode="lin" valueType="num">
                                      <p:cBhvr additive="base">
                                        <p:cTn id="39" dur="750"/>
                                        <p:tgtEl>
                                          <p:spTgt spid="380"/>
                                        </p:tgtEl>
                                        <p:attrNameLst>
                                          <p:attrName>ppt_w</p:attrName>
                                        </p:attrNameLst>
                                      </p:cBhvr>
                                      <p:tavLst>
                                        <p:tav tm="0">
                                          <p:val>
                                            <p:strVal val="0"/>
                                          </p:val>
                                        </p:tav>
                                        <p:tav tm="100000">
                                          <p:val>
                                            <p:strVal val="#ppt_w"/>
                                          </p:val>
                                        </p:tav>
                                      </p:tavLst>
                                    </p:anim>
                                    <p:anim calcmode="lin" valueType="num">
                                      <p:cBhvr additive="base">
                                        <p:cTn id="40" dur="750"/>
                                        <p:tgtEl>
                                          <p:spTgt spid="380"/>
                                        </p:tgtEl>
                                        <p:attrNameLst>
                                          <p:attrName>ppt_h</p:attrName>
                                        </p:attrNameLst>
                                      </p:cBhvr>
                                      <p:tavLst>
                                        <p:tav tm="0">
                                          <p:val>
                                            <p:strVal val="0"/>
                                          </p:val>
                                        </p:tav>
                                        <p:tav tm="100000">
                                          <p:val>
                                            <p:strVal val="#ppt_h"/>
                                          </p:val>
                                        </p:tav>
                                      </p:tavLst>
                                    </p:anim>
                                  </p:childTnLst>
                                </p:cTn>
                              </p:par>
                              <p:par>
                                <p:cTn id="41" presetID="23" presetClass="entr" presetSubtype="16" fill="hold" nodeType="withEffect">
                                  <p:stCondLst>
                                    <p:cond delay="0"/>
                                  </p:stCondLst>
                                  <p:childTnLst>
                                    <p:set>
                                      <p:cBhvr>
                                        <p:cTn id="42" dur="1" fill="hold">
                                          <p:stCondLst>
                                            <p:cond delay="0"/>
                                          </p:stCondLst>
                                        </p:cTn>
                                        <p:tgtEl>
                                          <p:spTgt spid="374"/>
                                        </p:tgtEl>
                                        <p:attrNameLst>
                                          <p:attrName>style.visibility</p:attrName>
                                        </p:attrNameLst>
                                      </p:cBhvr>
                                      <p:to>
                                        <p:strVal val="visible"/>
                                      </p:to>
                                    </p:set>
                                    <p:anim calcmode="lin" valueType="num">
                                      <p:cBhvr additive="base">
                                        <p:cTn id="43" dur="750"/>
                                        <p:tgtEl>
                                          <p:spTgt spid="374"/>
                                        </p:tgtEl>
                                        <p:attrNameLst>
                                          <p:attrName>ppt_w</p:attrName>
                                        </p:attrNameLst>
                                      </p:cBhvr>
                                      <p:tavLst>
                                        <p:tav tm="0">
                                          <p:val>
                                            <p:strVal val="0"/>
                                          </p:val>
                                        </p:tav>
                                        <p:tav tm="100000">
                                          <p:val>
                                            <p:strVal val="#ppt_w"/>
                                          </p:val>
                                        </p:tav>
                                      </p:tavLst>
                                    </p:anim>
                                    <p:anim calcmode="lin" valueType="num">
                                      <p:cBhvr additive="base">
                                        <p:cTn id="44" dur="750"/>
                                        <p:tgtEl>
                                          <p:spTgt spid="374"/>
                                        </p:tgtEl>
                                        <p:attrNameLst>
                                          <p:attrName>ppt_h</p:attrName>
                                        </p:attrNameLst>
                                      </p:cBhvr>
                                      <p:tavLst>
                                        <p:tav tm="0">
                                          <p:val>
                                            <p:strVal val="0"/>
                                          </p:val>
                                        </p:tav>
                                        <p:tav tm="100000">
                                          <p:val>
                                            <p:strVal val="#ppt_h"/>
                                          </p:val>
                                        </p:tav>
                                      </p:tavLst>
                                    </p:anim>
                                  </p:childTnLst>
                                </p:cTn>
                              </p:par>
                              <p:par>
                                <p:cTn id="45" presetID="23" presetClass="entr" presetSubtype="16" fill="hold" nodeType="withEffect">
                                  <p:stCondLst>
                                    <p:cond delay="0"/>
                                  </p:stCondLst>
                                  <p:childTnLst>
                                    <p:set>
                                      <p:cBhvr>
                                        <p:cTn id="46" dur="1" fill="hold">
                                          <p:stCondLst>
                                            <p:cond delay="0"/>
                                          </p:stCondLst>
                                        </p:cTn>
                                        <p:tgtEl>
                                          <p:spTgt spid="371"/>
                                        </p:tgtEl>
                                        <p:attrNameLst>
                                          <p:attrName>style.visibility</p:attrName>
                                        </p:attrNameLst>
                                      </p:cBhvr>
                                      <p:to>
                                        <p:strVal val="visible"/>
                                      </p:to>
                                    </p:set>
                                    <p:anim calcmode="lin" valueType="num">
                                      <p:cBhvr additive="base">
                                        <p:cTn id="47" dur="750"/>
                                        <p:tgtEl>
                                          <p:spTgt spid="371"/>
                                        </p:tgtEl>
                                        <p:attrNameLst>
                                          <p:attrName>ppt_w</p:attrName>
                                        </p:attrNameLst>
                                      </p:cBhvr>
                                      <p:tavLst>
                                        <p:tav tm="0">
                                          <p:val>
                                            <p:strVal val="0"/>
                                          </p:val>
                                        </p:tav>
                                        <p:tav tm="100000">
                                          <p:val>
                                            <p:strVal val="#ppt_w"/>
                                          </p:val>
                                        </p:tav>
                                      </p:tavLst>
                                    </p:anim>
                                    <p:anim calcmode="lin" valueType="num">
                                      <p:cBhvr additive="base">
                                        <p:cTn id="48" dur="750"/>
                                        <p:tgtEl>
                                          <p:spTgt spid="371"/>
                                        </p:tgtEl>
                                        <p:attrNameLst>
                                          <p:attrName>ppt_h</p:attrName>
                                        </p:attrNameLst>
                                      </p:cBhvr>
                                      <p:tavLst>
                                        <p:tav tm="0">
                                          <p:val>
                                            <p:strVal val="0"/>
                                          </p:val>
                                        </p:tav>
                                        <p:tav tm="100000">
                                          <p:val>
                                            <p:strVal val="#ppt_h"/>
                                          </p:val>
                                        </p:tav>
                                      </p:tavLst>
                                    </p:anim>
                                  </p:childTnLst>
                                </p:cTn>
                              </p:par>
                            </p:childTnLst>
                          </p:cTn>
                        </p:par>
                        <p:par>
                          <p:cTn id="49" fill="hold">
                            <p:stCondLst>
                              <p:cond delay="1500"/>
                            </p:stCondLst>
                            <p:childTnLst>
                              <p:par>
                                <p:cTn id="50" presetID="10" presetClass="entr" presetSubtype="0" fill="hold" nodeType="afterEffect">
                                  <p:stCondLst>
                                    <p:cond delay="0"/>
                                  </p:stCondLst>
                                  <p:childTnLst>
                                    <p:set>
                                      <p:cBhvr>
                                        <p:cTn id="51" dur="1" fill="hold">
                                          <p:stCondLst>
                                            <p:cond delay="0"/>
                                          </p:stCondLst>
                                        </p:cTn>
                                        <p:tgtEl>
                                          <p:spTgt spid="407"/>
                                        </p:tgtEl>
                                        <p:attrNameLst>
                                          <p:attrName>style.visibility</p:attrName>
                                        </p:attrNameLst>
                                      </p:cBhvr>
                                      <p:to>
                                        <p:strVal val="visible"/>
                                      </p:to>
                                    </p:set>
                                    <p:animEffect transition="in" filter="fade">
                                      <p:cBhvr>
                                        <p:cTn id="52" dur="1000"/>
                                        <p:tgtEl>
                                          <p:spTgt spid="407"/>
                                        </p:tgtEl>
                                      </p:cBhvr>
                                    </p:animEffect>
                                  </p:childTnLst>
                                </p:cTn>
                              </p:par>
                            </p:childTnLst>
                          </p:cTn>
                        </p:par>
                        <p:par>
                          <p:cTn id="53" fill="hold">
                            <p:stCondLst>
                              <p:cond delay="2500"/>
                            </p:stCondLst>
                            <p:childTnLst>
                              <p:par>
                                <p:cTn id="54" presetID="23" presetClass="entr" presetSubtype="16" fill="hold" nodeType="afterEffect">
                                  <p:stCondLst>
                                    <p:cond delay="0"/>
                                  </p:stCondLst>
                                  <p:childTnLst>
                                    <p:set>
                                      <p:cBhvr>
                                        <p:cTn id="55" dur="1" fill="hold">
                                          <p:stCondLst>
                                            <p:cond delay="0"/>
                                          </p:stCondLst>
                                        </p:cTn>
                                        <p:tgtEl>
                                          <p:spTgt spid="401"/>
                                        </p:tgtEl>
                                        <p:attrNameLst>
                                          <p:attrName>style.visibility</p:attrName>
                                        </p:attrNameLst>
                                      </p:cBhvr>
                                      <p:to>
                                        <p:strVal val="visible"/>
                                      </p:to>
                                    </p:set>
                                    <p:anim calcmode="lin" valueType="num">
                                      <p:cBhvr additive="base">
                                        <p:cTn id="56" dur="750"/>
                                        <p:tgtEl>
                                          <p:spTgt spid="401"/>
                                        </p:tgtEl>
                                        <p:attrNameLst>
                                          <p:attrName>ppt_w</p:attrName>
                                        </p:attrNameLst>
                                      </p:cBhvr>
                                      <p:tavLst>
                                        <p:tav tm="0">
                                          <p:val>
                                            <p:strVal val="0"/>
                                          </p:val>
                                        </p:tav>
                                        <p:tav tm="100000">
                                          <p:val>
                                            <p:strVal val="#ppt_w"/>
                                          </p:val>
                                        </p:tav>
                                      </p:tavLst>
                                    </p:anim>
                                    <p:anim calcmode="lin" valueType="num">
                                      <p:cBhvr additive="base">
                                        <p:cTn id="57" dur="750"/>
                                        <p:tgtEl>
                                          <p:spTgt spid="401"/>
                                        </p:tgtEl>
                                        <p:attrNameLst>
                                          <p:attrName>ppt_h</p:attrName>
                                        </p:attrNameLst>
                                      </p:cBhvr>
                                      <p:tavLst>
                                        <p:tav tm="0">
                                          <p:val>
                                            <p:strVal val="0"/>
                                          </p:val>
                                        </p:tav>
                                        <p:tav tm="100000">
                                          <p:val>
                                            <p:strVal val="#ppt_h"/>
                                          </p:val>
                                        </p:tav>
                                      </p:tavLst>
                                    </p:anim>
                                  </p:childTnLst>
                                </p:cTn>
                              </p:par>
                            </p:childTnLst>
                          </p:cTn>
                        </p:par>
                        <p:par>
                          <p:cTn id="58" fill="hold">
                            <p:stCondLst>
                              <p:cond delay="3250"/>
                            </p:stCondLst>
                            <p:childTnLst>
                              <p:par>
                                <p:cTn id="59" presetID="8" presetClass="emph" presetSubtype="0" fill="hold" nodeType="afterEffect">
                                  <p:stCondLst>
                                    <p:cond delay="0"/>
                                  </p:stCondLst>
                                  <p:childTnLst>
                                    <p:animRot by="-21600000">
                                      <p:cBhvr>
                                        <p:cTn id="60" dur="2750" fill="hold"/>
                                        <p:tgtEl>
                                          <p:spTgt spid="401"/>
                                        </p:tgtEl>
                                        <p:attrNameLst>
                                          <p:attrName>r</p:attrName>
                                        </p:attrNameLst>
                                      </p:cBhvr>
                                    </p:animRot>
                                  </p:childTnLst>
                                </p:cTn>
                              </p:par>
                              <p:par>
                                <p:cTn id="61" presetID="10" presetClass="entr" presetSubtype="0" fill="hold" nodeType="withEffect">
                                  <p:stCondLst>
                                    <p:cond delay="1250"/>
                                  </p:stCondLst>
                                  <p:childTnLst>
                                    <p:set>
                                      <p:cBhvr>
                                        <p:cTn id="62" dur="1" fill="hold">
                                          <p:stCondLst>
                                            <p:cond delay="0"/>
                                          </p:stCondLst>
                                        </p:cTn>
                                        <p:tgtEl>
                                          <p:spTgt spid="404"/>
                                        </p:tgtEl>
                                        <p:attrNameLst>
                                          <p:attrName>style.visibility</p:attrName>
                                        </p:attrNameLst>
                                      </p:cBhvr>
                                      <p:to>
                                        <p:strVal val="visible"/>
                                      </p:to>
                                    </p:set>
                                    <p:animEffect transition="in" filter="fade">
                                      <p:cBhvr>
                                        <p:cTn id="63" dur="500"/>
                                        <p:tgtEl>
                                          <p:spTgt spid="404"/>
                                        </p:tgtEl>
                                      </p:cBhvr>
                                    </p:animEffect>
                                  </p:childTnLst>
                                </p:cTn>
                              </p:par>
                              <p:par>
                                <p:cTn id="64" presetID="2" presetClass="entr" presetSubtype="2" fill="hold" nodeType="withEffect">
                                  <p:stCondLst>
                                    <p:cond delay="2250"/>
                                  </p:stCondLst>
                                  <p:childTnLst>
                                    <p:set>
                                      <p:cBhvr>
                                        <p:cTn id="65" dur="1" fill="hold">
                                          <p:stCondLst>
                                            <p:cond delay="0"/>
                                          </p:stCondLst>
                                        </p:cTn>
                                        <p:tgtEl>
                                          <p:spTgt spid="406"/>
                                        </p:tgtEl>
                                        <p:attrNameLst>
                                          <p:attrName>style.visibility</p:attrName>
                                        </p:attrNameLst>
                                      </p:cBhvr>
                                      <p:to>
                                        <p:strVal val="visible"/>
                                      </p:to>
                                    </p:set>
                                    <p:anim calcmode="lin" valueType="num">
                                      <p:cBhvr additive="base">
                                        <p:cTn id="66" dur="1250"/>
                                        <p:tgtEl>
                                          <p:spTgt spid="406"/>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8">
            <a:extLst>
              <a:ext uri="{FF2B5EF4-FFF2-40B4-BE49-F238E27FC236}">
                <a16:creationId xmlns:a16="http://schemas.microsoft.com/office/drawing/2014/main" id="{63EAF4D1-AA65-4EFA-BD15-B31C71E1FD91}"/>
              </a:ext>
            </a:extLst>
          </p:cNvPr>
          <p:cNvSpPr/>
          <p:nvPr/>
        </p:nvSpPr>
        <p:spPr>
          <a:xfrm>
            <a:off x="0" y="855872"/>
            <a:ext cx="9144000" cy="649078"/>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endParaRPr lang="zh-CN" altLang="en-US" sz="2400" dirty="0">
              <a:solidFill>
                <a:srgbClr val="4CA420"/>
              </a:solidFill>
              <a:latin typeface="Arial-SGK-TV" pitchFamily="2" charset="0"/>
              <a:ea typeface="Arial-Rounded" panose="020B0500000000000000" pitchFamily="34" charset="-93"/>
              <a:cs typeface="Arial-SGK-TV" pitchFamily="2" charset="0"/>
              <a:sym typeface="+mn-lt"/>
            </a:endParaRPr>
          </a:p>
        </p:txBody>
      </p:sp>
      <p:sp>
        <p:nvSpPr>
          <p:cNvPr id="4" name="矩形 8">
            <a:extLst>
              <a:ext uri="{FF2B5EF4-FFF2-40B4-BE49-F238E27FC236}">
                <a16:creationId xmlns:a16="http://schemas.microsoft.com/office/drawing/2014/main" id="{DAECB3AA-DE44-4B2E-8E42-EC1E254E3EC5}"/>
              </a:ext>
            </a:extLst>
          </p:cNvPr>
          <p:cNvSpPr/>
          <p:nvPr/>
        </p:nvSpPr>
        <p:spPr>
          <a:xfrm>
            <a:off x="0" y="-19050"/>
            <a:ext cx="9144000" cy="553998"/>
          </a:xfrm>
          <a:prstGeom prst="rect">
            <a:avLst/>
          </a:prstGeom>
        </p:spPr>
        <p:txBody>
          <a:bodyPr wrap="square">
            <a:spAutoFit/>
          </a:bodyPr>
          <a:lstStyle/>
          <a:p>
            <a:r>
              <a:rPr lang="en-US" altLang="zh-CN" sz="3000" dirty="0">
                <a:solidFill>
                  <a:srgbClr val="4CA420"/>
                </a:solidFill>
                <a:latin typeface="Arial-SGK-TV" pitchFamily="2" charset="0"/>
                <a:ea typeface="Arial-Rounded" panose="020B0500000000000000" pitchFamily="34" charset="-93"/>
                <a:cs typeface="Arial-SGK-TV" pitchFamily="2" charset="0"/>
                <a:sym typeface="+mn-lt"/>
              </a:rPr>
              <a:t>5. </a:t>
            </a:r>
            <a:r>
              <a:rPr lang="en-US" altLang="zh-CN" sz="3000" dirty="0" err="1">
                <a:solidFill>
                  <a:srgbClr val="4CA420"/>
                </a:solidFill>
                <a:latin typeface="Arial-SGK-TV" pitchFamily="2" charset="0"/>
                <a:ea typeface="Arial-Rounded" panose="020B0500000000000000" pitchFamily="34" charset="-93"/>
                <a:cs typeface="Arial-SGK-TV" pitchFamily="2" charset="0"/>
                <a:sym typeface="+mn-lt"/>
              </a:rPr>
              <a:t>Chọn</a:t>
            </a:r>
            <a:r>
              <a:rPr lang="en-US" altLang="zh-CN" sz="3000" dirty="0">
                <a:solidFill>
                  <a:srgbClr val="4CA420"/>
                </a:solidFill>
                <a:latin typeface="Arial-SGK-TV" pitchFamily="2" charset="0"/>
                <a:ea typeface="Arial-Rounded" panose="020B0500000000000000" pitchFamily="34" charset="-93"/>
                <a:cs typeface="Arial-SGK-TV" pitchFamily="2" charset="0"/>
                <a:sym typeface="+mn-lt"/>
              </a:rPr>
              <a:t> </a:t>
            </a:r>
            <a:r>
              <a:rPr lang="en-US" altLang="zh-CN" sz="3000" dirty="0" err="1">
                <a:solidFill>
                  <a:srgbClr val="4CA420"/>
                </a:solidFill>
                <a:latin typeface="Arial-SGK-TV" pitchFamily="2" charset="0"/>
                <a:ea typeface="Arial-Rounded" panose="020B0500000000000000" pitchFamily="34" charset="-93"/>
                <a:cs typeface="Arial-SGK-TV" pitchFamily="2" charset="0"/>
                <a:sym typeface="+mn-lt"/>
              </a:rPr>
              <a:t>từ</a:t>
            </a:r>
            <a:r>
              <a:rPr lang="en-US" altLang="zh-CN" sz="3000" dirty="0">
                <a:solidFill>
                  <a:srgbClr val="4CA420"/>
                </a:solidFill>
                <a:latin typeface="Arial-SGK-TV" pitchFamily="2" charset="0"/>
                <a:ea typeface="Arial-Rounded" panose="020B0500000000000000" pitchFamily="34" charset="-93"/>
                <a:cs typeface="Arial-SGK-TV" pitchFamily="2" charset="0"/>
                <a:sym typeface="+mn-lt"/>
              </a:rPr>
              <a:t> </a:t>
            </a:r>
            <a:r>
              <a:rPr lang="en-US" altLang="zh-CN" sz="3000" dirty="0" err="1">
                <a:solidFill>
                  <a:srgbClr val="4CA420"/>
                </a:solidFill>
                <a:latin typeface="Arial-SGK-TV" pitchFamily="2" charset="0"/>
                <a:ea typeface="Arial-Rounded" panose="020B0500000000000000" pitchFamily="34" charset="-93"/>
                <a:cs typeface="Arial-SGK-TV" pitchFamily="2" charset="0"/>
                <a:sym typeface="+mn-lt"/>
              </a:rPr>
              <a:t>ngữ</a:t>
            </a:r>
            <a:r>
              <a:rPr lang="en-US" altLang="zh-CN" sz="3000" dirty="0">
                <a:solidFill>
                  <a:srgbClr val="4CA420"/>
                </a:solidFill>
                <a:latin typeface="Arial-SGK-TV" pitchFamily="2" charset="0"/>
                <a:ea typeface="Arial-Rounded" panose="020B0500000000000000" pitchFamily="34" charset="-93"/>
                <a:cs typeface="Arial-SGK-TV" pitchFamily="2" charset="0"/>
                <a:sym typeface="+mn-lt"/>
              </a:rPr>
              <a:t> </a:t>
            </a:r>
            <a:r>
              <a:rPr lang="en-US" altLang="zh-CN" sz="3000" dirty="0" err="1">
                <a:solidFill>
                  <a:srgbClr val="4CA420"/>
                </a:solidFill>
                <a:latin typeface="Arial-SGK-TV" pitchFamily="2" charset="0"/>
                <a:ea typeface="Arial-Rounded" panose="020B0500000000000000" pitchFamily="34" charset="-93"/>
                <a:cs typeface="Arial-SGK-TV" pitchFamily="2" charset="0"/>
                <a:sym typeface="+mn-lt"/>
              </a:rPr>
              <a:t>để</a:t>
            </a:r>
            <a:r>
              <a:rPr lang="en-US" altLang="zh-CN" sz="3000" dirty="0">
                <a:solidFill>
                  <a:srgbClr val="4CA420"/>
                </a:solidFill>
                <a:latin typeface="Arial-SGK-TV" pitchFamily="2" charset="0"/>
                <a:ea typeface="Arial-Rounded" panose="020B0500000000000000" pitchFamily="34" charset="-93"/>
                <a:cs typeface="Arial-SGK-TV" pitchFamily="2" charset="0"/>
                <a:sym typeface="+mn-lt"/>
              </a:rPr>
              <a:t> </a:t>
            </a:r>
            <a:r>
              <a:rPr lang="en-US" altLang="zh-CN" sz="3000" dirty="0" err="1">
                <a:solidFill>
                  <a:srgbClr val="4CA420"/>
                </a:solidFill>
                <a:latin typeface="Arial-SGK-TV" pitchFamily="2" charset="0"/>
                <a:ea typeface="Arial-Rounded" panose="020B0500000000000000" pitchFamily="34" charset="-93"/>
                <a:cs typeface="Arial-SGK-TV" pitchFamily="2" charset="0"/>
                <a:sym typeface="+mn-lt"/>
              </a:rPr>
              <a:t>hoàn</a:t>
            </a:r>
            <a:r>
              <a:rPr lang="en-US" altLang="zh-CN" sz="3000" dirty="0">
                <a:solidFill>
                  <a:srgbClr val="4CA420"/>
                </a:solidFill>
                <a:latin typeface="Arial-SGK-TV" pitchFamily="2" charset="0"/>
                <a:ea typeface="Arial-Rounded" panose="020B0500000000000000" pitchFamily="34" charset="-93"/>
                <a:cs typeface="Arial-SGK-TV" pitchFamily="2" charset="0"/>
                <a:sym typeface="+mn-lt"/>
              </a:rPr>
              <a:t> </a:t>
            </a:r>
            <a:r>
              <a:rPr lang="en-US" altLang="zh-CN" sz="3000" dirty="0" err="1">
                <a:solidFill>
                  <a:srgbClr val="4CA420"/>
                </a:solidFill>
                <a:latin typeface="Arial-SGK-TV" pitchFamily="2" charset="0"/>
                <a:ea typeface="Arial-Rounded" panose="020B0500000000000000" pitchFamily="34" charset="-93"/>
                <a:cs typeface="Arial-SGK-TV" pitchFamily="2" charset="0"/>
                <a:sym typeface="+mn-lt"/>
              </a:rPr>
              <a:t>thiện</a:t>
            </a:r>
            <a:r>
              <a:rPr lang="en-US" altLang="zh-CN" sz="3000" dirty="0">
                <a:solidFill>
                  <a:srgbClr val="4CA420"/>
                </a:solidFill>
                <a:latin typeface="Arial-SGK-TV" pitchFamily="2" charset="0"/>
                <a:ea typeface="Arial-Rounded" panose="020B0500000000000000" pitchFamily="34" charset="-93"/>
                <a:cs typeface="Arial-SGK-TV" pitchFamily="2" charset="0"/>
                <a:sym typeface="+mn-lt"/>
              </a:rPr>
              <a:t> </a:t>
            </a:r>
            <a:r>
              <a:rPr lang="en-US" altLang="zh-CN" sz="3000" dirty="0" err="1">
                <a:solidFill>
                  <a:srgbClr val="4CA420"/>
                </a:solidFill>
                <a:latin typeface="Arial-SGK-TV" pitchFamily="2" charset="0"/>
                <a:ea typeface="Arial-Rounded" panose="020B0500000000000000" pitchFamily="34" charset="-93"/>
                <a:cs typeface="Arial-SGK-TV" pitchFamily="2" charset="0"/>
                <a:sym typeface="+mn-lt"/>
              </a:rPr>
              <a:t>câu</a:t>
            </a:r>
            <a:r>
              <a:rPr lang="en-US" altLang="zh-CN" sz="3000" dirty="0">
                <a:solidFill>
                  <a:srgbClr val="4CA420"/>
                </a:solidFill>
                <a:latin typeface="Arial-SGK-TV" pitchFamily="2" charset="0"/>
                <a:ea typeface="Arial-Rounded" panose="020B0500000000000000" pitchFamily="34" charset="-93"/>
                <a:cs typeface="Arial-SGK-TV" pitchFamily="2" charset="0"/>
                <a:sym typeface="+mn-lt"/>
              </a:rPr>
              <a:t> </a:t>
            </a:r>
            <a:r>
              <a:rPr lang="en-US" altLang="zh-CN" sz="3000" dirty="0" err="1">
                <a:solidFill>
                  <a:srgbClr val="4CA420"/>
                </a:solidFill>
                <a:latin typeface="Arial-SGK-TV" pitchFamily="2" charset="0"/>
                <a:ea typeface="Arial-Rounded" panose="020B0500000000000000" pitchFamily="34" charset="-93"/>
                <a:cs typeface="Arial-SGK-TV" pitchFamily="2" charset="0"/>
                <a:sym typeface="+mn-lt"/>
              </a:rPr>
              <a:t>và</a:t>
            </a:r>
            <a:r>
              <a:rPr lang="en-US" altLang="zh-CN" sz="3000" dirty="0">
                <a:solidFill>
                  <a:srgbClr val="4CA420"/>
                </a:solidFill>
                <a:latin typeface="Arial-SGK-TV" pitchFamily="2" charset="0"/>
                <a:ea typeface="Arial-Rounded" panose="020B0500000000000000" pitchFamily="34" charset="-93"/>
                <a:cs typeface="Arial-SGK-TV" pitchFamily="2" charset="0"/>
                <a:sym typeface="+mn-lt"/>
              </a:rPr>
              <a:t> </a:t>
            </a:r>
            <a:r>
              <a:rPr lang="en-US" altLang="zh-CN" sz="3000" dirty="0" err="1">
                <a:solidFill>
                  <a:srgbClr val="4CA420"/>
                </a:solidFill>
                <a:latin typeface="Arial-SGK-TV" pitchFamily="2" charset="0"/>
                <a:ea typeface="Arial-Rounded" panose="020B0500000000000000" pitchFamily="34" charset="-93"/>
                <a:cs typeface="Arial-SGK-TV" pitchFamily="2" charset="0"/>
                <a:sym typeface="+mn-lt"/>
              </a:rPr>
              <a:t>viết</a:t>
            </a:r>
            <a:r>
              <a:rPr lang="en-US" altLang="zh-CN" sz="3000" dirty="0">
                <a:solidFill>
                  <a:srgbClr val="4CA420"/>
                </a:solidFill>
                <a:latin typeface="Arial-SGK-TV" pitchFamily="2" charset="0"/>
                <a:ea typeface="Arial-Rounded" panose="020B0500000000000000" pitchFamily="34" charset="-93"/>
                <a:cs typeface="Arial-SGK-TV" pitchFamily="2" charset="0"/>
                <a:sym typeface="+mn-lt"/>
              </a:rPr>
              <a:t> </a:t>
            </a:r>
            <a:r>
              <a:rPr lang="en-US" altLang="zh-CN" sz="3000" dirty="0" err="1">
                <a:solidFill>
                  <a:srgbClr val="4CA420"/>
                </a:solidFill>
                <a:latin typeface="Arial-SGK-TV" pitchFamily="2" charset="0"/>
                <a:ea typeface="Arial-Rounded" panose="020B0500000000000000" pitchFamily="34" charset="-93"/>
                <a:cs typeface="Arial-SGK-TV" pitchFamily="2" charset="0"/>
                <a:sym typeface="+mn-lt"/>
              </a:rPr>
              <a:t>câu</a:t>
            </a:r>
            <a:r>
              <a:rPr lang="en-US" altLang="zh-CN" sz="3000" dirty="0">
                <a:solidFill>
                  <a:srgbClr val="4CA420"/>
                </a:solidFill>
                <a:latin typeface="Arial-SGK-TV" pitchFamily="2" charset="0"/>
                <a:ea typeface="Arial-Rounded" panose="020B0500000000000000" pitchFamily="34" charset="-93"/>
                <a:cs typeface="Arial-SGK-TV" pitchFamily="2" charset="0"/>
                <a:sym typeface="+mn-lt"/>
              </a:rPr>
              <a:t> </a:t>
            </a:r>
            <a:r>
              <a:rPr lang="en-US" altLang="zh-CN" sz="3000" dirty="0" err="1">
                <a:solidFill>
                  <a:srgbClr val="4CA420"/>
                </a:solidFill>
                <a:latin typeface="Arial-SGK-TV" pitchFamily="2" charset="0"/>
                <a:ea typeface="Arial-Rounded" panose="020B0500000000000000" pitchFamily="34" charset="-93"/>
                <a:cs typeface="Arial-SGK-TV" pitchFamily="2" charset="0"/>
                <a:sym typeface="+mn-lt"/>
              </a:rPr>
              <a:t>vào</a:t>
            </a:r>
            <a:r>
              <a:rPr lang="en-US" altLang="zh-CN" sz="3000" dirty="0">
                <a:solidFill>
                  <a:srgbClr val="4CA420"/>
                </a:solidFill>
                <a:latin typeface="Arial-SGK-TV" pitchFamily="2" charset="0"/>
                <a:ea typeface="Arial-Rounded" panose="020B0500000000000000" pitchFamily="34" charset="-93"/>
                <a:cs typeface="Arial-SGK-TV" pitchFamily="2" charset="0"/>
                <a:sym typeface="+mn-lt"/>
              </a:rPr>
              <a:t> </a:t>
            </a:r>
            <a:r>
              <a:rPr lang="en-US" altLang="zh-CN" sz="3000" dirty="0" err="1">
                <a:solidFill>
                  <a:srgbClr val="4CA420"/>
                </a:solidFill>
                <a:latin typeface="Arial-SGK-TV" pitchFamily="2" charset="0"/>
                <a:ea typeface="Arial-Rounded" panose="020B0500000000000000" pitchFamily="34" charset="-93"/>
                <a:cs typeface="Arial-SGK-TV" pitchFamily="2" charset="0"/>
                <a:sym typeface="+mn-lt"/>
              </a:rPr>
              <a:t>vở</a:t>
            </a:r>
            <a:endParaRPr lang="zh-CN" altLang="en-US" sz="3000" dirty="0">
              <a:solidFill>
                <a:srgbClr val="4CA420"/>
              </a:solidFill>
              <a:latin typeface="Arial-SGK-TV" pitchFamily="2" charset="0"/>
              <a:ea typeface="Arial-Rounded" panose="020B0500000000000000" pitchFamily="34" charset="-93"/>
              <a:cs typeface="Arial-SGK-TV" pitchFamily="2" charset="0"/>
              <a:sym typeface="+mn-lt"/>
            </a:endParaRPr>
          </a:p>
        </p:txBody>
      </p:sp>
      <p:sp>
        <p:nvSpPr>
          <p:cNvPr id="5" name="矩形 8">
            <a:extLst>
              <a:ext uri="{FF2B5EF4-FFF2-40B4-BE49-F238E27FC236}">
                <a16:creationId xmlns:a16="http://schemas.microsoft.com/office/drawing/2014/main" id="{D97AFF8F-506F-4519-A1B5-52D97C6C130F}"/>
              </a:ext>
            </a:extLst>
          </p:cNvPr>
          <p:cNvSpPr/>
          <p:nvPr/>
        </p:nvSpPr>
        <p:spPr>
          <a:xfrm>
            <a:off x="10886" y="966532"/>
            <a:ext cx="2673350" cy="523220"/>
          </a:xfrm>
          <a:prstGeom prst="rect">
            <a:avLst/>
          </a:prstGeom>
        </p:spPr>
        <p:txBody>
          <a:bodyPr wrap="square">
            <a:spAutoFit/>
          </a:bodyPr>
          <a:lstStyle/>
          <a:p>
            <a:r>
              <a:rPr lang="en-US" altLang="zh-CN" sz="2800" dirty="0">
                <a:latin typeface="Arial-SGK-TV" pitchFamily="2" charset="0"/>
                <a:ea typeface="Arial-Rounded" panose="020B0500000000000000" pitchFamily="34" charset="-93"/>
                <a:cs typeface="Arial-SGK-TV" pitchFamily="2" charset="0"/>
                <a:sym typeface="+mn-lt"/>
              </a:rPr>
              <a:t>đường cao tốc</a:t>
            </a:r>
            <a:endParaRPr lang="zh-CN" altLang="en-US" sz="2800" dirty="0">
              <a:latin typeface="Arial-SGK-TV" pitchFamily="2" charset="0"/>
              <a:ea typeface="Arial-Rounded" panose="020B0500000000000000" pitchFamily="34" charset="-93"/>
              <a:cs typeface="Arial-SGK-TV" pitchFamily="2" charset="0"/>
              <a:sym typeface="+mn-lt"/>
            </a:endParaRPr>
          </a:p>
        </p:txBody>
      </p:sp>
      <p:sp>
        <p:nvSpPr>
          <p:cNvPr id="6" name="矩形 8">
            <a:extLst>
              <a:ext uri="{FF2B5EF4-FFF2-40B4-BE49-F238E27FC236}">
                <a16:creationId xmlns:a16="http://schemas.microsoft.com/office/drawing/2014/main" id="{BEF69370-038A-4CCC-B259-2DF7CD5468DF}"/>
              </a:ext>
            </a:extLst>
          </p:cNvPr>
          <p:cNvSpPr/>
          <p:nvPr/>
        </p:nvSpPr>
        <p:spPr>
          <a:xfrm>
            <a:off x="81022" y="1863525"/>
            <a:ext cx="9062977" cy="523220"/>
          </a:xfrm>
          <a:prstGeom prst="rect">
            <a:avLst/>
          </a:prstGeom>
        </p:spPr>
        <p:txBody>
          <a:bodyPr wrap="square">
            <a:spAutoFit/>
          </a:bodyPr>
          <a:lstStyle/>
          <a:p>
            <a:r>
              <a:rPr lang="en-US" altLang="zh-CN" sz="2800" dirty="0">
                <a:solidFill>
                  <a:srgbClr val="0070C0"/>
                </a:solidFill>
                <a:latin typeface="Arial-SGK-TV" pitchFamily="2" charset="0"/>
                <a:ea typeface="Arial-Rounded" panose="020B0500000000000000" pitchFamily="34" charset="-93"/>
                <a:cs typeface="Arial-SGK-TV" pitchFamily="2" charset="0"/>
                <a:sym typeface="+mn-lt"/>
              </a:rPr>
              <a:t>a. Đàn chim đậu trên những                 cao vút. </a:t>
            </a:r>
            <a:endParaRPr lang="zh-CN" altLang="en-US" sz="2800" dirty="0">
              <a:solidFill>
                <a:srgbClr val="0070C0"/>
              </a:solidFill>
              <a:latin typeface="Arial-SGK-TV" pitchFamily="2" charset="0"/>
              <a:ea typeface="Arial-Rounded" panose="020B0500000000000000" pitchFamily="34" charset="-93"/>
              <a:cs typeface="Arial-SGK-TV" pitchFamily="2" charset="0"/>
              <a:sym typeface="+mn-lt"/>
            </a:endParaRPr>
          </a:p>
        </p:txBody>
      </p:sp>
      <p:sp>
        <p:nvSpPr>
          <p:cNvPr id="9" name="矩形 8">
            <a:extLst>
              <a:ext uri="{FF2B5EF4-FFF2-40B4-BE49-F238E27FC236}">
                <a16:creationId xmlns:a16="http://schemas.microsoft.com/office/drawing/2014/main" id="{DB9B755B-9E32-4739-B22C-9B8497B3881F}"/>
              </a:ext>
            </a:extLst>
          </p:cNvPr>
          <p:cNvSpPr/>
          <p:nvPr/>
        </p:nvSpPr>
        <p:spPr>
          <a:xfrm>
            <a:off x="5824401" y="966532"/>
            <a:ext cx="1835789" cy="523220"/>
          </a:xfrm>
          <a:prstGeom prst="rect">
            <a:avLst/>
          </a:prstGeom>
        </p:spPr>
        <p:txBody>
          <a:bodyPr wrap="square">
            <a:spAutoFit/>
          </a:bodyPr>
          <a:lstStyle/>
          <a:p>
            <a:r>
              <a:rPr lang="en-US" altLang="zh-CN" sz="2800" dirty="0">
                <a:latin typeface="Arial-SGK-TV" pitchFamily="2" charset="0"/>
                <a:ea typeface="Arial-Rounded" panose="020B0500000000000000" pitchFamily="34" charset="-93"/>
                <a:cs typeface="Arial-SGK-TV" pitchFamily="2" charset="0"/>
                <a:sym typeface="+mn-lt"/>
              </a:rPr>
              <a:t>ngọn cây</a:t>
            </a:r>
            <a:endParaRPr lang="zh-CN" altLang="en-US" sz="2800" dirty="0">
              <a:latin typeface="Arial-SGK-TV" pitchFamily="2" charset="0"/>
              <a:ea typeface="Arial-Rounded" panose="020B0500000000000000" pitchFamily="34" charset="-93"/>
              <a:cs typeface="Arial-SGK-TV" pitchFamily="2" charset="0"/>
              <a:sym typeface="+mn-lt"/>
            </a:endParaRPr>
          </a:p>
        </p:txBody>
      </p:sp>
      <p:sp>
        <p:nvSpPr>
          <p:cNvPr id="2" name="Rectangle 1"/>
          <p:cNvSpPr/>
          <p:nvPr/>
        </p:nvSpPr>
        <p:spPr>
          <a:xfrm>
            <a:off x="3773693" y="972168"/>
            <a:ext cx="2825591" cy="523220"/>
          </a:xfrm>
          <a:prstGeom prst="rect">
            <a:avLst/>
          </a:prstGeom>
        </p:spPr>
        <p:txBody>
          <a:bodyPr wrap="square">
            <a:spAutoFit/>
          </a:bodyPr>
          <a:lstStyle/>
          <a:p>
            <a:r>
              <a:rPr lang="en-US" altLang="zh-CN" sz="2800" dirty="0">
                <a:latin typeface="Arial-SGK-TV" pitchFamily="2" charset="0"/>
                <a:ea typeface="Arial-Rounded" panose="020B0500000000000000" pitchFamily="34" charset="-93"/>
                <a:cs typeface="Arial-SGK-TV" pitchFamily="2" charset="0"/>
                <a:sym typeface="+mn-lt"/>
              </a:rPr>
              <a:t>trong xanh</a:t>
            </a:r>
            <a:endParaRPr lang="zh-CN" altLang="en-US" sz="2800" dirty="0">
              <a:latin typeface="Arial-SGK-TV" pitchFamily="2" charset="0"/>
              <a:ea typeface="Arial-Rounded" panose="020B0500000000000000" pitchFamily="34" charset="-93"/>
              <a:cs typeface="Arial-SGK-TV" pitchFamily="2" charset="0"/>
              <a:sym typeface="+mn-lt"/>
            </a:endParaRPr>
          </a:p>
        </p:txBody>
      </p:sp>
      <p:sp>
        <p:nvSpPr>
          <p:cNvPr id="12" name="矩形 8">
            <a:extLst>
              <a:ext uri="{FF2B5EF4-FFF2-40B4-BE49-F238E27FC236}">
                <a16:creationId xmlns:a16="http://schemas.microsoft.com/office/drawing/2014/main" id="{DB9B755B-9E32-4739-B22C-9B8497B3881F}"/>
              </a:ext>
            </a:extLst>
          </p:cNvPr>
          <p:cNvSpPr/>
          <p:nvPr/>
        </p:nvSpPr>
        <p:spPr>
          <a:xfrm>
            <a:off x="7660190" y="954972"/>
            <a:ext cx="1969992" cy="523220"/>
          </a:xfrm>
          <a:prstGeom prst="rect">
            <a:avLst/>
          </a:prstGeom>
        </p:spPr>
        <p:txBody>
          <a:bodyPr wrap="square">
            <a:spAutoFit/>
          </a:bodyPr>
          <a:lstStyle/>
          <a:p>
            <a:r>
              <a:rPr lang="en-US" altLang="zh-CN" sz="2800" dirty="0">
                <a:latin typeface="Arial-SGK-TV" pitchFamily="2" charset="0"/>
                <a:ea typeface="Arial-Rounded" panose="020B0500000000000000" pitchFamily="34" charset="-93"/>
                <a:cs typeface="Arial-SGK-TV" pitchFamily="2" charset="0"/>
                <a:sym typeface="+mn-lt"/>
              </a:rPr>
              <a:t> ồn ào</a:t>
            </a:r>
            <a:endParaRPr lang="zh-CN" altLang="en-US" sz="2800" dirty="0">
              <a:latin typeface="Arial-SGK-TV" pitchFamily="2" charset="0"/>
              <a:ea typeface="Arial-Rounded" panose="020B0500000000000000" pitchFamily="34" charset="-93"/>
              <a:cs typeface="Arial-SGK-TV" pitchFamily="2" charset="0"/>
              <a:sym typeface="+mn-lt"/>
            </a:endParaRPr>
          </a:p>
        </p:txBody>
      </p:sp>
      <p:sp>
        <p:nvSpPr>
          <p:cNvPr id="13" name="矩形 8">
            <a:extLst>
              <a:ext uri="{FF2B5EF4-FFF2-40B4-BE49-F238E27FC236}">
                <a16:creationId xmlns:a16="http://schemas.microsoft.com/office/drawing/2014/main" id="{BEF69370-038A-4CCC-B259-2DF7CD5468DF}"/>
              </a:ext>
            </a:extLst>
          </p:cNvPr>
          <p:cNvSpPr/>
          <p:nvPr/>
        </p:nvSpPr>
        <p:spPr>
          <a:xfrm>
            <a:off x="81022" y="2515933"/>
            <a:ext cx="10205978" cy="523220"/>
          </a:xfrm>
          <a:prstGeom prst="rect">
            <a:avLst/>
          </a:prstGeom>
        </p:spPr>
        <p:txBody>
          <a:bodyPr wrap="square">
            <a:spAutoFit/>
          </a:bodyPr>
          <a:lstStyle/>
          <a:p>
            <a:r>
              <a:rPr lang="en-US" altLang="zh-CN" sz="2800" dirty="0">
                <a:solidFill>
                  <a:srgbClr val="0070C0"/>
                </a:solidFill>
                <a:latin typeface="Arial-SGK-TV" pitchFamily="2" charset="0"/>
                <a:ea typeface="Arial-Rounded" panose="020B0500000000000000" pitchFamily="34" charset="-93"/>
                <a:cs typeface="Arial-SGK-TV" pitchFamily="2" charset="0"/>
                <a:sym typeface="+mn-lt"/>
              </a:rPr>
              <a:t>b. Từng áng mây trắng nhẹ trôi trên bầu trời                  . </a:t>
            </a:r>
            <a:endParaRPr lang="zh-CN" altLang="en-US" sz="2800" dirty="0">
              <a:solidFill>
                <a:srgbClr val="0070C0"/>
              </a:solidFill>
              <a:latin typeface="Arial-SGK-TV" pitchFamily="2" charset="0"/>
              <a:ea typeface="Arial-Rounded" panose="020B0500000000000000" pitchFamily="34" charset="-93"/>
              <a:cs typeface="Arial-SGK-TV" pitchFamily="2" charset="0"/>
              <a:sym typeface="+mn-lt"/>
            </a:endParaRPr>
          </a:p>
        </p:txBody>
      </p:sp>
      <p:sp>
        <p:nvSpPr>
          <p:cNvPr id="3" name="TextBox 2"/>
          <p:cNvSpPr txBox="1"/>
          <p:nvPr/>
        </p:nvSpPr>
        <p:spPr>
          <a:xfrm>
            <a:off x="4800600" y="1801970"/>
            <a:ext cx="1243012" cy="584775"/>
          </a:xfrm>
          <a:prstGeom prst="rect">
            <a:avLst/>
          </a:prstGeom>
          <a:noFill/>
        </p:spPr>
        <p:txBody>
          <a:bodyPr wrap="square" rtlCol="0">
            <a:spAutoFit/>
          </a:bodyPr>
          <a:lstStyle/>
          <a:p>
            <a:r>
              <a:rPr lang="en-US" sz="3200" dirty="0">
                <a:solidFill>
                  <a:srgbClr val="0070C0"/>
                </a:solidFill>
                <a:latin typeface="Arial-SGK-TV" pitchFamily="2" charset="0"/>
                <a:ea typeface="Arial-Rounded" charset="0"/>
                <a:cs typeface="Arial-SGK-TV" pitchFamily="2" charset="0"/>
              </a:rPr>
              <a:t>(…..)</a:t>
            </a:r>
          </a:p>
        </p:txBody>
      </p:sp>
      <p:sp>
        <p:nvSpPr>
          <p:cNvPr id="11" name="TextBox 10"/>
          <p:cNvSpPr txBox="1"/>
          <p:nvPr/>
        </p:nvSpPr>
        <p:spPr>
          <a:xfrm>
            <a:off x="7063486" y="2444175"/>
            <a:ext cx="1243012" cy="584775"/>
          </a:xfrm>
          <a:prstGeom prst="rect">
            <a:avLst/>
          </a:prstGeom>
          <a:noFill/>
        </p:spPr>
        <p:txBody>
          <a:bodyPr wrap="square" rtlCol="0">
            <a:spAutoFit/>
          </a:bodyPr>
          <a:lstStyle/>
          <a:p>
            <a:r>
              <a:rPr lang="en-US" sz="3200" dirty="0">
                <a:solidFill>
                  <a:srgbClr val="0070C0"/>
                </a:solidFill>
                <a:latin typeface="Arial-SGK-TV" pitchFamily="2" charset="0"/>
                <a:ea typeface="Arial-Rounded" charset="0"/>
                <a:cs typeface="Arial-SGK-TV" pitchFamily="2" charset="0"/>
              </a:rPr>
              <a:t>(…..)</a:t>
            </a:r>
          </a:p>
        </p:txBody>
      </p:sp>
      <p:sp>
        <p:nvSpPr>
          <p:cNvPr id="14" name="矩形 8">
            <a:extLst>
              <a:ext uri="{FF2B5EF4-FFF2-40B4-BE49-F238E27FC236}">
                <a16:creationId xmlns:a16="http://schemas.microsoft.com/office/drawing/2014/main" id="{D97AFF8F-506F-4519-A1B5-52D97C6C130F}"/>
              </a:ext>
            </a:extLst>
          </p:cNvPr>
          <p:cNvSpPr/>
          <p:nvPr/>
        </p:nvSpPr>
        <p:spPr>
          <a:xfrm>
            <a:off x="2477976" y="954972"/>
            <a:ext cx="1152705" cy="523220"/>
          </a:xfrm>
          <a:prstGeom prst="rect">
            <a:avLst/>
          </a:prstGeom>
        </p:spPr>
        <p:txBody>
          <a:bodyPr wrap="square">
            <a:spAutoFit/>
          </a:bodyPr>
          <a:lstStyle/>
          <a:p>
            <a:r>
              <a:rPr lang="en-US" altLang="zh-CN" sz="2800" dirty="0">
                <a:latin typeface="Arial-SGK-TV" pitchFamily="2" charset="0"/>
                <a:ea typeface="Arial-Rounded" panose="020B0500000000000000" pitchFamily="34" charset="-93"/>
                <a:cs typeface="Arial-SGK-TV" pitchFamily="2" charset="0"/>
                <a:sym typeface="+mn-lt"/>
              </a:rPr>
              <a:t>ao hồ</a:t>
            </a:r>
            <a:endParaRPr lang="zh-CN" altLang="en-US" sz="2800" dirty="0">
              <a:latin typeface="Arial-SGK-TV" pitchFamily="2" charset="0"/>
              <a:ea typeface="Arial-Rounded" panose="020B0500000000000000" pitchFamily="34" charset="-93"/>
              <a:cs typeface="Arial-SGK-TV" pitchFamily="2" charset="0"/>
              <a:sym typeface="+mn-lt"/>
            </a:endParaRPr>
          </a:p>
        </p:txBody>
      </p:sp>
    </p:spTree>
    <p:extLst>
      <p:ext uri="{BB962C8B-B14F-4D97-AF65-F5344CB8AC3E}">
        <p14:creationId xmlns:p14="http://schemas.microsoft.com/office/powerpoint/2010/main" val="2049281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61111E-6 -2.46914E-7 L -0.129 0.17253 " pathEditMode="relative" rAng="0" ptsTypes="AA">
                                      <p:cBhvr>
                                        <p:cTn id="6" dur="2000" fill="hold"/>
                                        <p:tgtEl>
                                          <p:spTgt spid="9"/>
                                        </p:tgtEl>
                                        <p:attrNameLst>
                                          <p:attrName>ppt_x</p:attrName>
                                          <p:attrName>ppt_y</p:attrName>
                                        </p:attrNameLst>
                                      </p:cBhvr>
                                      <p:rCtr x="-6458" y="8611"/>
                                    </p:animMotion>
                                  </p:childTnLst>
                                </p:cTn>
                              </p:par>
                              <p:par>
                                <p:cTn id="7" presetID="10" presetClass="exit" presetSubtype="0" fill="hold" grpId="0" nodeType="withEffect">
                                  <p:stCondLst>
                                    <p:cond delay="0"/>
                                  </p:stCondLst>
                                  <p:childTnLst>
                                    <p:animEffect transition="out" filter="fade">
                                      <p:cBhvr>
                                        <p:cTn id="8" dur="500"/>
                                        <p:tgtEl>
                                          <p:spTgt spid="3"/>
                                        </p:tgtEl>
                                      </p:cBhvr>
                                    </p:animEffect>
                                    <p:set>
                                      <p:cBhvr>
                                        <p:cTn id="9" dur="1" fill="hold">
                                          <p:stCondLst>
                                            <p:cond delay="499"/>
                                          </p:stCondLst>
                                        </p:cTn>
                                        <p:tgtEl>
                                          <p:spTgt spid="3"/>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42" presetClass="path" presetSubtype="0" accel="50000" decel="50000" fill="hold" grpId="0" nodeType="clickEffect">
                                  <p:stCondLst>
                                    <p:cond delay="0"/>
                                  </p:stCondLst>
                                  <p:childTnLst>
                                    <p:animMotion origin="layout" path="M -3.33333E-6 -3.33333E-6 L 0.35521 0.30463 " pathEditMode="relative" rAng="0" ptsTypes="AA">
                                      <p:cBhvr>
                                        <p:cTn id="13" dur="2000" fill="hold"/>
                                        <p:tgtEl>
                                          <p:spTgt spid="2"/>
                                        </p:tgtEl>
                                        <p:attrNameLst>
                                          <p:attrName>ppt_x</p:attrName>
                                          <p:attrName>ppt_y</p:attrName>
                                        </p:attrNameLst>
                                      </p:cBhvr>
                                      <p:rCtr x="17882" y="15556"/>
                                    </p:animMotion>
                                  </p:childTnLst>
                                </p:cTn>
                              </p:par>
                              <p:par>
                                <p:cTn id="14" presetID="10" presetClass="exit" presetSubtype="0" fill="hold" grpId="0" nodeType="withEffect">
                                  <p:stCondLst>
                                    <p:cond delay="0"/>
                                  </p:stCondLst>
                                  <p:childTnLst>
                                    <p:animEffect transition="out" filter="fade">
                                      <p:cBhvr>
                                        <p:cTn id="15" dur="500"/>
                                        <p:tgtEl>
                                          <p:spTgt spid="11"/>
                                        </p:tgtEl>
                                      </p:cBhvr>
                                    </p:animEffect>
                                    <p:set>
                                      <p:cBhvr>
                                        <p:cTn id="16"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p:bldP spid="3" grpId="0"/>
      <p:bldP spid="1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t="12963" b="22593"/>
          <a:stretch/>
        </p:blipFill>
        <p:spPr>
          <a:xfrm>
            <a:off x="76200" y="514351"/>
            <a:ext cx="9038897" cy="3276600"/>
          </a:xfrm>
          <a:prstGeom prst="rect">
            <a:avLst/>
          </a:prstGeom>
        </p:spPr>
      </p:pic>
    </p:spTree>
    <p:extLst>
      <p:ext uri="{BB962C8B-B14F-4D97-AF65-F5344CB8AC3E}">
        <p14:creationId xmlns:p14="http://schemas.microsoft.com/office/powerpoint/2010/main" val="14888632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Google Shape;423;p15"/>
          <p:cNvSpPr/>
          <p:nvPr/>
        </p:nvSpPr>
        <p:spPr>
          <a:xfrm rot="-3000650" flipH="1">
            <a:off x="3622607" y="980622"/>
            <a:ext cx="4003028" cy="3488687"/>
          </a:xfrm>
          <a:custGeom>
            <a:avLst/>
            <a:gdLst/>
            <a:ahLst/>
            <a:cxnLst/>
            <a:rect l="l" t="t" r="r" b="b"/>
            <a:pathLst>
              <a:path w="4003028" h="3488687" extrusionOk="0">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rgbClr val="833C0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nvGrpSpPr>
          <p:cNvPr id="424" name="Google Shape;424;p15"/>
          <p:cNvGrpSpPr/>
          <p:nvPr/>
        </p:nvGrpSpPr>
        <p:grpSpPr>
          <a:xfrm>
            <a:off x="2253689" y="1535048"/>
            <a:ext cx="1955429" cy="1333408"/>
            <a:chOff x="2253689" y="1535048"/>
            <a:chExt cx="1955429" cy="1333408"/>
          </a:xfrm>
        </p:grpSpPr>
        <p:sp>
          <p:nvSpPr>
            <p:cNvPr id="425" name="Google Shape;425;p15"/>
            <p:cNvSpPr/>
            <p:nvPr/>
          </p:nvSpPr>
          <p:spPr>
            <a:xfrm rot="971190" flipH="1">
              <a:off x="2339714" y="1766361"/>
              <a:ext cx="1783380" cy="8707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26" name="Google Shape;426;p15"/>
            <p:cNvSpPr/>
            <p:nvPr/>
          </p:nvSpPr>
          <p:spPr>
            <a:xfrm rot="-9473289">
              <a:off x="2919041" y="2153353"/>
              <a:ext cx="909847" cy="190357"/>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427" name="Google Shape;427;p15"/>
          <p:cNvGrpSpPr/>
          <p:nvPr/>
        </p:nvGrpSpPr>
        <p:grpSpPr>
          <a:xfrm>
            <a:off x="3760322" y="3582254"/>
            <a:ext cx="1465034" cy="1349862"/>
            <a:chOff x="3760322" y="3582254"/>
            <a:chExt cx="1465034" cy="1349862"/>
          </a:xfrm>
        </p:grpSpPr>
        <p:sp>
          <p:nvSpPr>
            <p:cNvPr id="428" name="Google Shape;428;p15"/>
            <p:cNvSpPr/>
            <p:nvPr/>
          </p:nvSpPr>
          <p:spPr>
            <a:xfrm rot="-8507573">
              <a:off x="3819583" y="3928190"/>
              <a:ext cx="1346512" cy="65799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29" name="Google Shape;429;p15"/>
            <p:cNvSpPr/>
            <p:nvPr/>
          </p:nvSpPr>
          <p:spPr>
            <a:xfrm rot="1936906" flipH="1">
              <a:off x="4240738" y="4252220"/>
              <a:ext cx="686965" cy="143840"/>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430" name="Google Shape;430;p15"/>
          <p:cNvGrpSpPr/>
          <p:nvPr/>
        </p:nvGrpSpPr>
        <p:grpSpPr>
          <a:xfrm>
            <a:off x="6089897" y="3405944"/>
            <a:ext cx="741464" cy="878352"/>
            <a:chOff x="6119714" y="3405944"/>
            <a:chExt cx="741464" cy="878352"/>
          </a:xfrm>
        </p:grpSpPr>
        <p:sp>
          <p:nvSpPr>
            <p:cNvPr id="431" name="Google Shape;431;p15"/>
            <p:cNvSpPr/>
            <p:nvPr/>
          </p:nvSpPr>
          <p:spPr>
            <a:xfrm rot="-3669911">
              <a:off x="6105396" y="3633904"/>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32" name="Google Shape;432;p15"/>
            <p:cNvSpPr/>
            <p:nvPr/>
          </p:nvSpPr>
          <p:spPr>
            <a:xfrm rot="6774568" flipH="1">
              <a:off x="6264227" y="3856536"/>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433" name="Google Shape;433;p15"/>
          <p:cNvGrpSpPr/>
          <p:nvPr/>
        </p:nvGrpSpPr>
        <p:grpSpPr>
          <a:xfrm>
            <a:off x="6378045" y="3998247"/>
            <a:ext cx="767568" cy="484084"/>
            <a:chOff x="6378045" y="3998247"/>
            <a:chExt cx="767568" cy="484084"/>
          </a:xfrm>
        </p:grpSpPr>
        <p:sp>
          <p:nvSpPr>
            <p:cNvPr id="434" name="Google Shape;434;p15"/>
            <p:cNvSpPr/>
            <p:nvPr/>
          </p:nvSpPr>
          <p:spPr>
            <a:xfrm rot="-681126">
              <a:off x="6405591" y="4064938"/>
              <a:ext cx="712475" cy="35070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35" name="Google Shape;435;p15"/>
            <p:cNvSpPr/>
            <p:nvPr/>
          </p:nvSpPr>
          <p:spPr>
            <a:xfrm rot="9763353" flipH="1">
              <a:off x="6521746" y="4215747"/>
              <a:ext cx="363491"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436" name="Google Shape;436;p15"/>
          <p:cNvGrpSpPr/>
          <p:nvPr/>
        </p:nvGrpSpPr>
        <p:grpSpPr>
          <a:xfrm>
            <a:off x="5029754" y="2073115"/>
            <a:ext cx="598228" cy="850125"/>
            <a:chOff x="5077882" y="2061083"/>
            <a:chExt cx="598228" cy="850125"/>
          </a:xfrm>
        </p:grpSpPr>
        <p:sp>
          <p:nvSpPr>
            <p:cNvPr id="437" name="Google Shape;437;p15"/>
            <p:cNvSpPr/>
            <p:nvPr/>
          </p:nvSpPr>
          <p:spPr>
            <a:xfrm rot="-4549107">
              <a:off x="4991946" y="2274930"/>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38" name="Google Shape;438;p15"/>
            <p:cNvSpPr/>
            <p:nvPr/>
          </p:nvSpPr>
          <p:spPr>
            <a:xfrm rot="5895372" flipH="1">
              <a:off x="5166313" y="2503220"/>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439" name="Google Shape;439;p15"/>
          <p:cNvGrpSpPr/>
          <p:nvPr/>
        </p:nvGrpSpPr>
        <p:grpSpPr>
          <a:xfrm>
            <a:off x="5299207" y="2516037"/>
            <a:ext cx="806538" cy="633648"/>
            <a:chOff x="5299207" y="2540101"/>
            <a:chExt cx="806538" cy="633648"/>
          </a:xfrm>
        </p:grpSpPr>
        <p:sp>
          <p:nvSpPr>
            <p:cNvPr id="440" name="Google Shape;440;p15"/>
            <p:cNvSpPr/>
            <p:nvPr/>
          </p:nvSpPr>
          <p:spPr>
            <a:xfrm rot="-1560322">
              <a:off x="5339322" y="2681574"/>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41" name="Google Shape;441;p15"/>
            <p:cNvSpPr/>
            <p:nvPr/>
          </p:nvSpPr>
          <p:spPr>
            <a:xfrm rot="8884157" flipH="1">
              <a:off x="5463265" y="2847305"/>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442" name="Google Shape;442;p15"/>
          <p:cNvGrpSpPr/>
          <p:nvPr/>
        </p:nvGrpSpPr>
        <p:grpSpPr>
          <a:xfrm>
            <a:off x="7410774" y="1197999"/>
            <a:ext cx="778581" cy="875100"/>
            <a:chOff x="7374678" y="1161903"/>
            <a:chExt cx="778581" cy="875100"/>
          </a:xfrm>
        </p:grpSpPr>
        <p:sp>
          <p:nvSpPr>
            <p:cNvPr id="443" name="Google Shape;443;p15"/>
            <p:cNvSpPr/>
            <p:nvPr/>
          </p:nvSpPr>
          <p:spPr>
            <a:xfrm rot="7420741" flipH="1">
              <a:off x="7378918" y="1388237"/>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44" name="Google Shape;444;p15"/>
            <p:cNvSpPr/>
            <p:nvPr/>
          </p:nvSpPr>
          <p:spPr>
            <a:xfrm rot="-3023738">
              <a:off x="7530177" y="1606273"/>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445" name="Google Shape;445;p15"/>
          <p:cNvGrpSpPr/>
          <p:nvPr/>
        </p:nvGrpSpPr>
        <p:grpSpPr>
          <a:xfrm>
            <a:off x="7025358" y="1209298"/>
            <a:ext cx="538720" cy="795156"/>
            <a:chOff x="7001294" y="1209298"/>
            <a:chExt cx="538720" cy="795156"/>
          </a:xfrm>
        </p:grpSpPr>
        <p:sp>
          <p:nvSpPr>
            <p:cNvPr id="446" name="Google Shape;446;p15"/>
            <p:cNvSpPr/>
            <p:nvPr/>
          </p:nvSpPr>
          <p:spPr>
            <a:xfrm rot="4431956" flipH="1">
              <a:off x="6907501" y="1431525"/>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47" name="Google Shape;447;p15"/>
            <p:cNvSpPr/>
            <p:nvPr/>
          </p:nvSpPr>
          <p:spPr>
            <a:xfrm rot="-6012523">
              <a:off x="7100276" y="1627802"/>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448" name="Google Shape;448;p15"/>
          <p:cNvGrpSpPr/>
          <p:nvPr/>
        </p:nvGrpSpPr>
        <p:grpSpPr>
          <a:xfrm>
            <a:off x="7507360" y="1418371"/>
            <a:ext cx="2289464" cy="1795572"/>
            <a:chOff x="7507360" y="1418371"/>
            <a:chExt cx="2289464" cy="1795572"/>
          </a:xfrm>
        </p:grpSpPr>
        <p:sp>
          <p:nvSpPr>
            <p:cNvPr id="449" name="Google Shape;449;p15"/>
            <p:cNvSpPr/>
            <p:nvPr/>
          </p:nvSpPr>
          <p:spPr>
            <a:xfrm rot="9340066" flipH="1">
              <a:off x="7632912" y="1791715"/>
              <a:ext cx="2038360"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4CA420"/>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50" name="Google Shape;450;p15"/>
            <p:cNvSpPr/>
            <p:nvPr/>
          </p:nvSpPr>
          <p:spPr>
            <a:xfrm rot="-1104413">
              <a:off x="7973719" y="2267331"/>
              <a:ext cx="1039933"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451" name="Google Shape;451;p15"/>
          <p:cNvGrpSpPr/>
          <p:nvPr/>
        </p:nvGrpSpPr>
        <p:grpSpPr>
          <a:xfrm rot="2799594" flipH="1">
            <a:off x="5077585" y="-4173"/>
            <a:ext cx="1296742" cy="2117363"/>
            <a:chOff x="1279516" y="-3525500"/>
            <a:chExt cx="1296742" cy="2550422"/>
          </a:xfrm>
        </p:grpSpPr>
        <p:sp>
          <p:nvSpPr>
            <p:cNvPr id="452" name="Google Shape;452;p15"/>
            <p:cNvSpPr/>
            <p:nvPr/>
          </p:nvSpPr>
          <p:spPr>
            <a:xfrm rot="5044479" flipH="1">
              <a:off x="700256" y="-2774730"/>
              <a:ext cx="2455261"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53" name="Google Shape;453;p15"/>
            <p:cNvSpPr/>
            <p:nvPr/>
          </p:nvSpPr>
          <p:spPr>
            <a:xfrm rot="-5400000">
              <a:off x="1314007" y="-2158857"/>
              <a:ext cx="1252628"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454" name="Google Shape;454;p15"/>
          <p:cNvGrpSpPr/>
          <p:nvPr/>
        </p:nvGrpSpPr>
        <p:grpSpPr>
          <a:xfrm>
            <a:off x="-599090" y="-78586"/>
            <a:ext cx="5213131" cy="4808241"/>
            <a:chOff x="1001374" y="-370703"/>
            <a:chExt cx="6695744" cy="6175701"/>
          </a:xfrm>
        </p:grpSpPr>
        <p:pic>
          <p:nvPicPr>
            <p:cNvPr id="455" name="Google Shape;455;p15"/>
            <p:cNvPicPr preferRelativeResize="0"/>
            <p:nvPr/>
          </p:nvPicPr>
          <p:blipFill rotWithShape="1">
            <a:blip r:embed="rId3">
              <a:alphaModFix/>
            </a:blip>
            <a:srcRect l="2993" r="4332" b="1428"/>
            <a:stretch/>
          </p:blipFill>
          <p:spPr>
            <a:xfrm>
              <a:off x="1001374" y="-370703"/>
              <a:ext cx="6695744" cy="6175701"/>
            </a:xfrm>
            <a:prstGeom prst="rect">
              <a:avLst/>
            </a:prstGeom>
            <a:noFill/>
            <a:ln>
              <a:noFill/>
            </a:ln>
          </p:spPr>
        </p:pic>
        <p:sp>
          <p:nvSpPr>
            <p:cNvPr id="456" name="Google Shape;456;p15"/>
            <p:cNvSpPr/>
            <p:nvPr/>
          </p:nvSpPr>
          <p:spPr>
            <a:xfrm>
              <a:off x="2516995" y="893874"/>
              <a:ext cx="3649026" cy="3649026"/>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sp>
        <p:nvSpPr>
          <p:cNvPr id="457" name="Google Shape;457;p15"/>
          <p:cNvSpPr txBox="1"/>
          <p:nvPr/>
        </p:nvSpPr>
        <p:spPr>
          <a:xfrm>
            <a:off x="182783" y="2113681"/>
            <a:ext cx="3588404" cy="144655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a:solidFill>
                  <a:srgbClr val="0070C0"/>
                </a:solidFill>
                <a:latin typeface="Arial Rounded"/>
                <a:ea typeface="Arial Rounded"/>
                <a:cs typeface="Arial Rounded"/>
                <a:sym typeface="Arial Rounded"/>
              </a:rPr>
              <a:t>Quan sát tranh</a:t>
            </a:r>
            <a:endParaRPr sz="4400" b="1">
              <a:solidFill>
                <a:srgbClr val="0070C0"/>
              </a:solidFill>
              <a:latin typeface="Arial Rounded"/>
              <a:ea typeface="Arial Rounded"/>
              <a:cs typeface="Arial Rounded"/>
              <a:sym typeface="Arial Rounded"/>
            </a:endParaRPr>
          </a:p>
        </p:txBody>
      </p:sp>
      <p:pic>
        <p:nvPicPr>
          <p:cNvPr id="459" name="Google Shape;459;p15"/>
          <p:cNvPicPr preferRelativeResize="0"/>
          <p:nvPr/>
        </p:nvPicPr>
        <p:blipFill rotWithShape="1">
          <a:blip r:embed="rId4">
            <a:alphaModFix/>
          </a:blip>
          <a:srcRect/>
          <a:stretch/>
        </p:blipFill>
        <p:spPr>
          <a:xfrm>
            <a:off x="6554891" y="454275"/>
            <a:ext cx="2248544" cy="753135"/>
          </a:xfrm>
          <a:prstGeom prst="rect">
            <a:avLst/>
          </a:prstGeom>
          <a:noFill/>
          <a:ln>
            <a:noFill/>
          </a:ln>
        </p:spPr>
      </p:pic>
      <p:pic>
        <p:nvPicPr>
          <p:cNvPr id="460" name="Google Shape;460;p15"/>
          <p:cNvPicPr preferRelativeResize="0"/>
          <p:nvPr/>
        </p:nvPicPr>
        <p:blipFill rotWithShape="1">
          <a:blip r:embed="rId5">
            <a:alphaModFix/>
          </a:blip>
          <a:srcRect/>
          <a:stretch/>
        </p:blipFill>
        <p:spPr>
          <a:xfrm>
            <a:off x="7214976" y="2452092"/>
            <a:ext cx="1125835" cy="260774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23"/>
                                        </p:tgtEl>
                                        <p:attrNameLst>
                                          <p:attrName>style.visibility</p:attrName>
                                        </p:attrNameLst>
                                      </p:cBhvr>
                                      <p:to>
                                        <p:strVal val="visible"/>
                                      </p:to>
                                    </p:set>
                                    <p:animEffect transition="in" filter="fade">
                                      <p:cBhvr>
                                        <p:cTn id="7" dur="750"/>
                                        <p:tgtEl>
                                          <p:spTgt spid="423"/>
                                        </p:tgtEl>
                                      </p:cBhvr>
                                    </p:animEffect>
                                  </p:childTnLst>
                                </p:cTn>
                              </p:par>
                            </p:childTnLst>
                          </p:cTn>
                        </p:par>
                        <p:par>
                          <p:cTn id="8" fill="hold">
                            <p:stCondLst>
                              <p:cond delay="750"/>
                            </p:stCondLst>
                            <p:childTnLst>
                              <p:par>
                                <p:cTn id="9" presetID="23" presetClass="entr" presetSubtype="16" fill="hold" nodeType="afterEffect">
                                  <p:stCondLst>
                                    <p:cond delay="0"/>
                                  </p:stCondLst>
                                  <p:childTnLst>
                                    <p:set>
                                      <p:cBhvr>
                                        <p:cTn id="10" dur="1" fill="hold">
                                          <p:stCondLst>
                                            <p:cond delay="0"/>
                                          </p:stCondLst>
                                        </p:cTn>
                                        <p:tgtEl>
                                          <p:spTgt spid="451"/>
                                        </p:tgtEl>
                                        <p:attrNameLst>
                                          <p:attrName>style.visibility</p:attrName>
                                        </p:attrNameLst>
                                      </p:cBhvr>
                                      <p:to>
                                        <p:strVal val="visible"/>
                                      </p:to>
                                    </p:set>
                                    <p:anim calcmode="lin" valueType="num">
                                      <p:cBhvr additive="base">
                                        <p:cTn id="11" dur="750"/>
                                        <p:tgtEl>
                                          <p:spTgt spid="451"/>
                                        </p:tgtEl>
                                        <p:attrNameLst>
                                          <p:attrName>ppt_w</p:attrName>
                                        </p:attrNameLst>
                                      </p:cBhvr>
                                      <p:tavLst>
                                        <p:tav tm="0">
                                          <p:val>
                                            <p:strVal val="0"/>
                                          </p:val>
                                        </p:tav>
                                        <p:tav tm="100000">
                                          <p:val>
                                            <p:strVal val="#ppt_w"/>
                                          </p:val>
                                        </p:tav>
                                      </p:tavLst>
                                    </p:anim>
                                    <p:anim calcmode="lin" valueType="num">
                                      <p:cBhvr additive="base">
                                        <p:cTn id="12" dur="750"/>
                                        <p:tgtEl>
                                          <p:spTgt spid="451"/>
                                        </p:tgtEl>
                                        <p:attrNameLst>
                                          <p:attrName>ppt_h</p:attrName>
                                        </p:attrNameLst>
                                      </p:cBhvr>
                                      <p:tavLst>
                                        <p:tav tm="0">
                                          <p:val>
                                            <p:str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448"/>
                                        </p:tgtEl>
                                        <p:attrNameLst>
                                          <p:attrName>style.visibility</p:attrName>
                                        </p:attrNameLst>
                                      </p:cBhvr>
                                      <p:to>
                                        <p:strVal val="visible"/>
                                      </p:to>
                                    </p:set>
                                    <p:anim calcmode="lin" valueType="num">
                                      <p:cBhvr additive="base">
                                        <p:cTn id="15" dur="750"/>
                                        <p:tgtEl>
                                          <p:spTgt spid="448"/>
                                        </p:tgtEl>
                                        <p:attrNameLst>
                                          <p:attrName>ppt_w</p:attrName>
                                        </p:attrNameLst>
                                      </p:cBhvr>
                                      <p:tavLst>
                                        <p:tav tm="0">
                                          <p:val>
                                            <p:strVal val="0"/>
                                          </p:val>
                                        </p:tav>
                                        <p:tav tm="100000">
                                          <p:val>
                                            <p:strVal val="#ppt_w"/>
                                          </p:val>
                                        </p:tav>
                                      </p:tavLst>
                                    </p:anim>
                                    <p:anim calcmode="lin" valueType="num">
                                      <p:cBhvr additive="base">
                                        <p:cTn id="16" dur="750"/>
                                        <p:tgtEl>
                                          <p:spTgt spid="448"/>
                                        </p:tgtEl>
                                        <p:attrNameLst>
                                          <p:attrName>ppt_h</p:attrName>
                                        </p:attrNameLst>
                                      </p:cBhvr>
                                      <p:tavLst>
                                        <p:tav tm="0">
                                          <p:val>
                                            <p:str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442"/>
                                        </p:tgtEl>
                                        <p:attrNameLst>
                                          <p:attrName>style.visibility</p:attrName>
                                        </p:attrNameLst>
                                      </p:cBhvr>
                                      <p:to>
                                        <p:strVal val="visible"/>
                                      </p:to>
                                    </p:set>
                                    <p:anim calcmode="lin" valueType="num">
                                      <p:cBhvr additive="base">
                                        <p:cTn id="19" dur="750"/>
                                        <p:tgtEl>
                                          <p:spTgt spid="442"/>
                                        </p:tgtEl>
                                        <p:attrNameLst>
                                          <p:attrName>ppt_w</p:attrName>
                                        </p:attrNameLst>
                                      </p:cBhvr>
                                      <p:tavLst>
                                        <p:tav tm="0">
                                          <p:val>
                                            <p:strVal val="0"/>
                                          </p:val>
                                        </p:tav>
                                        <p:tav tm="100000">
                                          <p:val>
                                            <p:strVal val="#ppt_w"/>
                                          </p:val>
                                        </p:tav>
                                      </p:tavLst>
                                    </p:anim>
                                    <p:anim calcmode="lin" valueType="num">
                                      <p:cBhvr additive="base">
                                        <p:cTn id="20" dur="750"/>
                                        <p:tgtEl>
                                          <p:spTgt spid="442"/>
                                        </p:tgtEl>
                                        <p:attrNameLst>
                                          <p:attrName>ppt_h</p:attrName>
                                        </p:attrNameLst>
                                      </p:cBhvr>
                                      <p:tavLst>
                                        <p:tav tm="0">
                                          <p:val>
                                            <p:str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445"/>
                                        </p:tgtEl>
                                        <p:attrNameLst>
                                          <p:attrName>style.visibility</p:attrName>
                                        </p:attrNameLst>
                                      </p:cBhvr>
                                      <p:to>
                                        <p:strVal val="visible"/>
                                      </p:to>
                                    </p:set>
                                    <p:anim calcmode="lin" valueType="num">
                                      <p:cBhvr additive="base">
                                        <p:cTn id="23" dur="750"/>
                                        <p:tgtEl>
                                          <p:spTgt spid="445"/>
                                        </p:tgtEl>
                                        <p:attrNameLst>
                                          <p:attrName>ppt_w</p:attrName>
                                        </p:attrNameLst>
                                      </p:cBhvr>
                                      <p:tavLst>
                                        <p:tav tm="0">
                                          <p:val>
                                            <p:strVal val="0"/>
                                          </p:val>
                                        </p:tav>
                                        <p:tav tm="100000">
                                          <p:val>
                                            <p:strVal val="#ppt_w"/>
                                          </p:val>
                                        </p:tav>
                                      </p:tavLst>
                                    </p:anim>
                                    <p:anim calcmode="lin" valueType="num">
                                      <p:cBhvr additive="base">
                                        <p:cTn id="24" dur="750"/>
                                        <p:tgtEl>
                                          <p:spTgt spid="445"/>
                                        </p:tgtEl>
                                        <p:attrNameLst>
                                          <p:attrName>ppt_h</p:attrName>
                                        </p:attrNameLst>
                                      </p:cBhvr>
                                      <p:tavLst>
                                        <p:tav tm="0">
                                          <p:val>
                                            <p:str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439"/>
                                        </p:tgtEl>
                                        <p:attrNameLst>
                                          <p:attrName>style.visibility</p:attrName>
                                        </p:attrNameLst>
                                      </p:cBhvr>
                                      <p:to>
                                        <p:strVal val="visible"/>
                                      </p:to>
                                    </p:set>
                                    <p:anim calcmode="lin" valueType="num">
                                      <p:cBhvr additive="base">
                                        <p:cTn id="27" dur="750"/>
                                        <p:tgtEl>
                                          <p:spTgt spid="439"/>
                                        </p:tgtEl>
                                        <p:attrNameLst>
                                          <p:attrName>ppt_w</p:attrName>
                                        </p:attrNameLst>
                                      </p:cBhvr>
                                      <p:tavLst>
                                        <p:tav tm="0">
                                          <p:val>
                                            <p:strVal val="0"/>
                                          </p:val>
                                        </p:tav>
                                        <p:tav tm="100000">
                                          <p:val>
                                            <p:strVal val="#ppt_w"/>
                                          </p:val>
                                        </p:tav>
                                      </p:tavLst>
                                    </p:anim>
                                    <p:anim calcmode="lin" valueType="num">
                                      <p:cBhvr additive="base">
                                        <p:cTn id="28" dur="750"/>
                                        <p:tgtEl>
                                          <p:spTgt spid="439"/>
                                        </p:tgtEl>
                                        <p:attrNameLst>
                                          <p:attrName>ppt_h</p:attrName>
                                        </p:attrNameLst>
                                      </p:cBhvr>
                                      <p:tavLst>
                                        <p:tav tm="0">
                                          <p:val>
                                            <p:str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436"/>
                                        </p:tgtEl>
                                        <p:attrNameLst>
                                          <p:attrName>style.visibility</p:attrName>
                                        </p:attrNameLst>
                                      </p:cBhvr>
                                      <p:to>
                                        <p:strVal val="visible"/>
                                      </p:to>
                                    </p:set>
                                    <p:anim calcmode="lin" valueType="num">
                                      <p:cBhvr additive="base">
                                        <p:cTn id="31" dur="750"/>
                                        <p:tgtEl>
                                          <p:spTgt spid="436"/>
                                        </p:tgtEl>
                                        <p:attrNameLst>
                                          <p:attrName>ppt_w</p:attrName>
                                        </p:attrNameLst>
                                      </p:cBhvr>
                                      <p:tavLst>
                                        <p:tav tm="0">
                                          <p:val>
                                            <p:strVal val="0"/>
                                          </p:val>
                                        </p:tav>
                                        <p:tav tm="100000">
                                          <p:val>
                                            <p:strVal val="#ppt_w"/>
                                          </p:val>
                                        </p:tav>
                                      </p:tavLst>
                                    </p:anim>
                                    <p:anim calcmode="lin" valueType="num">
                                      <p:cBhvr additive="base">
                                        <p:cTn id="32" dur="750"/>
                                        <p:tgtEl>
                                          <p:spTgt spid="436"/>
                                        </p:tgtEl>
                                        <p:attrNameLst>
                                          <p:attrName>ppt_h</p:attrName>
                                        </p:attrNameLst>
                                      </p:cBhvr>
                                      <p:tavLst>
                                        <p:tav tm="0">
                                          <p:val>
                                            <p:strVal val="0"/>
                                          </p:val>
                                        </p:tav>
                                        <p:tav tm="100000">
                                          <p:val>
                                            <p:strVal val="#ppt_h"/>
                                          </p:val>
                                        </p:tav>
                                      </p:tavLst>
                                    </p:anim>
                                  </p:childTnLst>
                                </p:cTn>
                              </p:par>
                              <p:par>
                                <p:cTn id="33" presetID="23" presetClass="entr" presetSubtype="16" fill="hold" nodeType="withEffect">
                                  <p:stCondLst>
                                    <p:cond delay="0"/>
                                  </p:stCondLst>
                                  <p:childTnLst>
                                    <p:set>
                                      <p:cBhvr>
                                        <p:cTn id="34" dur="1" fill="hold">
                                          <p:stCondLst>
                                            <p:cond delay="0"/>
                                          </p:stCondLst>
                                        </p:cTn>
                                        <p:tgtEl>
                                          <p:spTgt spid="430"/>
                                        </p:tgtEl>
                                        <p:attrNameLst>
                                          <p:attrName>style.visibility</p:attrName>
                                        </p:attrNameLst>
                                      </p:cBhvr>
                                      <p:to>
                                        <p:strVal val="visible"/>
                                      </p:to>
                                    </p:set>
                                    <p:anim calcmode="lin" valueType="num">
                                      <p:cBhvr additive="base">
                                        <p:cTn id="35" dur="750"/>
                                        <p:tgtEl>
                                          <p:spTgt spid="430"/>
                                        </p:tgtEl>
                                        <p:attrNameLst>
                                          <p:attrName>ppt_w</p:attrName>
                                        </p:attrNameLst>
                                      </p:cBhvr>
                                      <p:tavLst>
                                        <p:tav tm="0">
                                          <p:val>
                                            <p:strVal val="0"/>
                                          </p:val>
                                        </p:tav>
                                        <p:tav tm="100000">
                                          <p:val>
                                            <p:strVal val="#ppt_w"/>
                                          </p:val>
                                        </p:tav>
                                      </p:tavLst>
                                    </p:anim>
                                    <p:anim calcmode="lin" valueType="num">
                                      <p:cBhvr additive="base">
                                        <p:cTn id="36" dur="750"/>
                                        <p:tgtEl>
                                          <p:spTgt spid="430"/>
                                        </p:tgtEl>
                                        <p:attrNameLst>
                                          <p:attrName>ppt_h</p:attrName>
                                        </p:attrNameLst>
                                      </p:cBhvr>
                                      <p:tavLst>
                                        <p:tav tm="0">
                                          <p:val>
                                            <p:strVal val="0"/>
                                          </p:val>
                                        </p:tav>
                                        <p:tav tm="100000">
                                          <p:val>
                                            <p:strVal val="#ppt_h"/>
                                          </p:val>
                                        </p:tav>
                                      </p:tavLst>
                                    </p:anim>
                                  </p:childTnLst>
                                </p:cTn>
                              </p:par>
                              <p:par>
                                <p:cTn id="37" presetID="23" presetClass="entr" presetSubtype="16" fill="hold" nodeType="withEffect">
                                  <p:stCondLst>
                                    <p:cond delay="0"/>
                                  </p:stCondLst>
                                  <p:childTnLst>
                                    <p:set>
                                      <p:cBhvr>
                                        <p:cTn id="38" dur="1" fill="hold">
                                          <p:stCondLst>
                                            <p:cond delay="0"/>
                                          </p:stCondLst>
                                        </p:cTn>
                                        <p:tgtEl>
                                          <p:spTgt spid="433"/>
                                        </p:tgtEl>
                                        <p:attrNameLst>
                                          <p:attrName>style.visibility</p:attrName>
                                        </p:attrNameLst>
                                      </p:cBhvr>
                                      <p:to>
                                        <p:strVal val="visible"/>
                                      </p:to>
                                    </p:set>
                                    <p:anim calcmode="lin" valueType="num">
                                      <p:cBhvr additive="base">
                                        <p:cTn id="39" dur="750"/>
                                        <p:tgtEl>
                                          <p:spTgt spid="433"/>
                                        </p:tgtEl>
                                        <p:attrNameLst>
                                          <p:attrName>ppt_w</p:attrName>
                                        </p:attrNameLst>
                                      </p:cBhvr>
                                      <p:tavLst>
                                        <p:tav tm="0">
                                          <p:val>
                                            <p:strVal val="0"/>
                                          </p:val>
                                        </p:tav>
                                        <p:tav tm="100000">
                                          <p:val>
                                            <p:strVal val="#ppt_w"/>
                                          </p:val>
                                        </p:tav>
                                      </p:tavLst>
                                    </p:anim>
                                    <p:anim calcmode="lin" valueType="num">
                                      <p:cBhvr additive="base">
                                        <p:cTn id="40" dur="750"/>
                                        <p:tgtEl>
                                          <p:spTgt spid="433"/>
                                        </p:tgtEl>
                                        <p:attrNameLst>
                                          <p:attrName>ppt_h</p:attrName>
                                        </p:attrNameLst>
                                      </p:cBhvr>
                                      <p:tavLst>
                                        <p:tav tm="0">
                                          <p:val>
                                            <p:strVal val="0"/>
                                          </p:val>
                                        </p:tav>
                                        <p:tav tm="100000">
                                          <p:val>
                                            <p:strVal val="#ppt_h"/>
                                          </p:val>
                                        </p:tav>
                                      </p:tavLst>
                                    </p:anim>
                                  </p:childTnLst>
                                </p:cTn>
                              </p:par>
                              <p:par>
                                <p:cTn id="41" presetID="23" presetClass="entr" presetSubtype="16" fill="hold" nodeType="withEffect">
                                  <p:stCondLst>
                                    <p:cond delay="0"/>
                                  </p:stCondLst>
                                  <p:childTnLst>
                                    <p:set>
                                      <p:cBhvr>
                                        <p:cTn id="42" dur="1" fill="hold">
                                          <p:stCondLst>
                                            <p:cond delay="0"/>
                                          </p:stCondLst>
                                        </p:cTn>
                                        <p:tgtEl>
                                          <p:spTgt spid="427"/>
                                        </p:tgtEl>
                                        <p:attrNameLst>
                                          <p:attrName>style.visibility</p:attrName>
                                        </p:attrNameLst>
                                      </p:cBhvr>
                                      <p:to>
                                        <p:strVal val="visible"/>
                                      </p:to>
                                    </p:set>
                                    <p:anim calcmode="lin" valueType="num">
                                      <p:cBhvr additive="base">
                                        <p:cTn id="43" dur="750"/>
                                        <p:tgtEl>
                                          <p:spTgt spid="427"/>
                                        </p:tgtEl>
                                        <p:attrNameLst>
                                          <p:attrName>ppt_w</p:attrName>
                                        </p:attrNameLst>
                                      </p:cBhvr>
                                      <p:tavLst>
                                        <p:tav tm="0">
                                          <p:val>
                                            <p:strVal val="0"/>
                                          </p:val>
                                        </p:tav>
                                        <p:tav tm="100000">
                                          <p:val>
                                            <p:strVal val="#ppt_w"/>
                                          </p:val>
                                        </p:tav>
                                      </p:tavLst>
                                    </p:anim>
                                    <p:anim calcmode="lin" valueType="num">
                                      <p:cBhvr additive="base">
                                        <p:cTn id="44" dur="750"/>
                                        <p:tgtEl>
                                          <p:spTgt spid="427"/>
                                        </p:tgtEl>
                                        <p:attrNameLst>
                                          <p:attrName>ppt_h</p:attrName>
                                        </p:attrNameLst>
                                      </p:cBhvr>
                                      <p:tavLst>
                                        <p:tav tm="0">
                                          <p:val>
                                            <p:strVal val="0"/>
                                          </p:val>
                                        </p:tav>
                                        <p:tav tm="100000">
                                          <p:val>
                                            <p:strVal val="#ppt_h"/>
                                          </p:val>
                                        </p:tav>
                                      </p:tavLst>
                                    </p:anim>
                                  </p:childTnLst>
                                </p:cTn>
                              </p:par>
                              <p:par>
                                <p:cTn id="45" presetID="23" presetClass="entr" presetSubtype="16" fill="hold" nodeType="withEffect">
                                  <p:stCondLst>
                                    <p:cond delay="0"/>
                                  </p:stCondLst>
                                  <p:childTnLst>
                                    <p:set>
                                      <p:cBhvr>
                                        <p:cTn id="46" dur="1" fill="hold">
                                          <p:stCondLst>
                                            <p:cond delay="0"/>
                                          </p:stCondLst>
                                        </p:cTn>
                                        <p:tgtEl>
                                          <p:spTgt spid="424"/>
                                        </p:tgtEl>
                                        <p:attrNameLst>
                                          <p:attrName>style.visibility</p:attrName>
                                        </p:attrNameLst>
                                      </p:cBhvr>
                                      <p:to>
                                        <p:strVal val="visible"/>
                                      </p:to>
                                    </p:set>
                                    <p:anim calcmode="lin" valueType="num">
                                      <p:cBhvr additive="base">
                                        <p:cTn id="47" dur="750"/>
                                        <p:tgtEl>
                                          <p:spTgt spid="424"/>
                                        </p:tgtEl>
                                        <p:attrNameLst>
                                          <p:attrName>ppt_w</p:attrName>
                                        </p:attrNameLst>
                                      </p:cBhvr>
                                      <p:tavLst>
                                        <p:tav tm="0">
                                          <p:val>
                                            <p:strVal val="0"/>
                                          </p:val>
                                        </p:tav>
                                        <p:tav tm="100000">
                                          <p:val>
                                            <p:strVal val="#ppt_w"/>
                                          </p:val>
                                        </p:tav>
                                      </p:tavLst>
                                    </p:anim>
                                    <p:anim calcmode="lin" valueType="num">
                                      <p:cBhvr additive="base">
                                        <p:cTn id="48" dur="750"/>
                                        <p:tgtEl>
                                          <p:spTgt spid="424"/>
                                        </p:tgtEl>
                                        <p:attrNameLst>
                                          <p:attrName>ppt_h</p:attrName>
                                        </p:attrNameLst>
                                      </p:cBhvr>
                                      <p:tavLst>
                                        <p:tav tm="0">
                                          <p:val>
                                            <p:strVal val="0"/>
                                          </p:val>
                                        </p:tav>
                                        <p:tav tm="100000">
                                          <p:val>
                                            <p:strVal val="#ppt_h"/>
                                          </p:val>
                                        </p:tav>
                                      </p:tavLst>
                                    </p:anim>
                                  </p:childTnLst>
                                </p:cTn>
                              </p:par>
                            </p:childTnLst>
                          </p:cTn>
                        </p:par>
                        <p:par>
                          <p:cTn id="49" fill="hold">
                            <p:stCondLst>
                              <p:cond delay="1500"/>
                            </p:stCondLst>
                            <p:childTnLst>
                              <p:par>
                                <p:cTn id="50" presetID="10" presetClass="entr" presetSubtype="0" fill="hold" nodeType="afterEffect">
                                  <p:stCondLst>
                                    <p:cond delay="0"/>
                                  </p:stCondLst>
                                  <p:childTnLst>
                                    <p:set>
                                      <p:cBhvr>
                                        <p:cTn id="51" dur="1" fill="hold">
                                          <p:stCondLst>
                                            <p:cond delay="0"/>
                                          </p:stCondLst>
                                        </p:cTn>
                                        <p:tgtEl>
                                          <p:spTgt spid="460"/>
                                        </p:tgtEl>
                                        <p:attrNameLst>
                                          <p:attrName>style.visibility</p:attrName>
                                        </p:attrNameLst>
                                      </p:cBhvr>
                                      <p:to>
                                        <p:strVal val="visible"/>
                                      </p:to>
                                    </p:set>
                                    <p:animEffect transition="in" filter="fade">
                                      <p:cBhvr>
                                        <p:cTn id="52" dur="1000"/>
                                        <p:tgtEl>
                                          <p:spTgt spid="460"/>
                                        </p:tgtEl>
                                      </p:cBhvr>
                                    </p:animEffect>
                                  </p:childTnLst>
                                </p:cTn>
                              </p:par>
                            </p:childTnLst>
                          </p:cTn>
                        </p:par>
                        <p:par>
                          <p:cTn id="53" fill="hold">
                            <p:stCondLst>
                              <p:cond delay="2500"/>
                            </p:stCondLst>
                            <p:childTnLst>
                              <p:par>
                                <p:cTn id="54" presetID="23" presetClass="entr" presetSubtype="16" fill="hold" nodeType="afterEffect">
                                  <p:stCondLst>
                                    <p:cond delay="0"/>
                                  </p:stCondLst>
                                  <p:childTnLst>
                                    <p:set>
                                      <p:cBhvr>
                                        <p:cTn id="55" dur="1" fill="hold">
                                          <p:stCondLst>
                                            <p:cond delay="0"/>
                                          </p:stCondLst>
                                        </p:cTn>
                                        <p:tgtEl>
                                          <p:spTgt spid="454"/>
                                        </p:tgtEl>
                                        <p:attrNameLst>
                                          <p:attrName>style.visibility</p:attrName>
                                        </p:attrNameLst>
                                      </p:cBhvr>
                                      <p:to>
                                        <p:strVal val="visible"/>
                                      </p:to>
                                    </p:set>
                                    <p:anim calcmode="lin" valueType="num">
                                      <p:cBhvr additive="base">
                                        <p:cTn id="56" dur="750"/>
                                        <p:tgtEl>
                                          <p:spTgt spid="454"/>
                                        </p:tgtEl>
                                        <p:attrNameLst>
                                          <p:attrName>ppt_w</p:attrName>
                                        </p:attrNameLst>
                                      </p:cBhvr>
                                      <p:tavLst>
                                        <p:tav tm="0">
                                          <p:val>
                                            <p:strVal val="0"/>
                                          </p:val>
                                        </p:tav>
                                        <p:tav tm="100000">
                                          <p:val>
                                            <p:strVal val="#ppt_w"/>
                                          </p:val>
                                        </p:tav>
                                      </p:tavLst>
                                    </p:anim>
                                    <p:anim calcmode="lin" valueType="num">
                                      <p:cBhvr additive="base">
                                        <p:cTn id="57" dur="750"/>
                                        <p:tgtEl>
                                          <p:spTgt spid="454"/>
                                        </p:tgtEl>
                                        <p:attrNameLst>
                                          <p:attrName>ppt_h</p:attrName>
                                        </p:attrNameLst>
                                      </p:cBhvr>
                                      <p:tavLst>
                                        <p:tav tm="0">
                                          <p:val>
                                            <p:strVal val="0"/>
                                          </p:val>
                                        </p:tav>
                                        <p:tav tm="100000">
                                          <p:val>
                                            <p:strVal val="#ppt_h"/>
                                          </p:val>
                                        </p:tav>
                                      </p:tavLst>
                                    </p:anim>
                                  </p:childTnLst>
                                </p:cTn>
                              </p:par>
                            </p:childTnLst>
                          </p:cTn>
                        </p:par>
                        <p:par>
                          <p:cTn id="58" fill="hold">
                            <p:stCondLst>
                              <p:cond delay="3250"/>
                            </p:stCondLst>
                            <p:childTnLst>
                              <p:par>
                                <p:cTn id="59" presetID="8" presetClass="emph" presetSubtype="0" fill="hold" nodeType="afterEffect">
                                  <p:stCondLst>
                                    <p:cond delay="0"/>
                                  </p:stCondLst>
                                  <p:childTnLst>
                                    <p:animRot by="-21600000">
                                      <p:cBhvr>
                                        <p:cTn id="60" dur="2750" fill="hold"/>
                                        <p:tgtEl>
                                          <p:spTgt spid="454"/>
                                        </p:tgtEl>
                                        <p:attrNameLst>
                                          <p:attrName>r</p:attrName>
                                        </p:attrNameLst>
                                      </p:cBhvr>
                                    </p:animRot>
                                  </p:childTnLst>
                                </p:cTn>
                              </p:par>
                              <p:par>
                                <p:cTn id="61" presetID="10" presetClass="entr" presetSubtype="0" fill="hold" nodeType="withEffect">
                                  <p:stCondLst>
                                    <p:cond delay="1250"/>
                                  </p:stCondLst>
                                  <p:childTnLst>
                                    <p:set>
                                      <p:cBhvr>
                                        <p:cTn id="62" dur="1" fill="hold">
                                          <p:stCondLst>
                                            <p:cond delay="0"/>
                                          </p:stCondLst>
                                        </p:cTn>
                                        <p:tgtEl>
                                          <p:spTgt spid="457"/>
                                        </p:tgtEl>
                                        <p:attrNameLst>
                                          <p:attrName>style.visibility</p:attrName>
                                        </p:attrNameLst>
                                      </p:cBhvr>
                                      <p:to>
                                        <p:strVal val="visible"/>
                                      </p:to>
                                    </p:set>
                                    <p:animEffect transition="in" filter="fade">
                                      <p:cBhvr>
                                        <p:cTn id="63" dur="500"/>
                                        <p:tgtEl>
                                          <p:spTgt spid="457"/>
                                        </p:tgtEl>
                                      </p:cBhvr>
                                    </p:animEffect>
                                  </p:childTnLst>
                                </p:cTn>
                              </p:par>
                              <p:par>
                                <p:cTn id="64" presetID="2" presetClass="entr" presetSubtype="2" fill="hold" nodeType="withEffect">
                                  <p:stCondLst>
                                    <p:cond delay="2250"/>
                                  </p:stCondLst>
                                  <p:childTnLst>
                                    <p:set>
                                      <p:cBhvr>
                                        <p:cTn id="65" dur="1" fill="hold">
                                          <p:stCondLst>
                                            <p:cond delay="0"/>
                                          </p:stCondLst>
                                        </p:cTn>
                                        <p:tgtEl>
                                          <p:spTgt spid="459"/>
                                        </p:tgtEl>
                                        <p:attrNameLst>
                                          <p:attrName>style.visibility</p:attrName>
                                        </p:attrNameLst>
                                      </p:cBhvr>
                                      <p:to>
                                        <p:strVal val="visible"/>
                                      </p:to>
                                    </p:set>
                                    <p:anim calcmode="lin" valueType="num">
                                      <p:cBhvr additive="base">
                                        <p:cTn id="66" dur="1250"/>
                                        <p:tgtEl>
                                          <p:spTgt spid="459"/>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pic>
        <p:nvPicPr>
          <p:cNvPr id="2" name="Picture 1"/>
          <p:cNvPicPr>
            <a:picLocks noChangeAspect="1"/>
          </p:cNvPicPr>
          <p:nvPr/>
        </p:nvPicPr>
        <p:blipFill rotWithShape="1">
          <a:blip r:embed="rId3"/>
          <a:srcRect l="35000" t="16666" r="20833" b="17407"/>
          <a:stretch/>
        </p:blipFill>
        <p:spPr>
          <a:xfrm>
            <a:off x="1371600" y="0"/>
            <a:ext cx="6172200" cy="5182319"/>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72" name="Google Shape;472;p17"/>
          <p:cNvSpPr/>
          <p:nvPr/>
        </p:nvSpPr>
        <p:spPr>
          <a:xfrm rot="-3000650" flipH="1">
            <a:off x="3622607" y="980622"/>
            <a:ext cx="4003028" cy="3488687"/>
          </a:xfrm>
          <a:custGeom>
            <a:avLst/>
            <a:gdLst/>
            <a:ahLst/>
            <a:cxnLst/>
            <a:rect l="l" t="t" r="r" b="b"/>
            <a:pathLst>
              <a:path w="4003028" h="3488687" extrusionOk="0">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rgbClr val="833C0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nvGrpSpPr>
          <p:cNvPr id="473" name="Google Shape;473;p17"/>
          <p:cNvGrpSpPr/>
          <p:nvPr/>
        </p:nvGrpSpPr>
        <p:grpSpPr>
          <a:xfrm>
            <a:off x="2253689" y="1535048"/>
            <a:ext cx="1955429" cy="1333408"/>
            <a:chOff x="2253689" y="1535048"/>
            <a:chExt cx="1955429" cy="1333408"/>
          </a:xfrm>
        </p:grpSpPr>
        <p:sp>
          <p:nvSpPr>
            <p:cNvPr id="474" name="Google Shape;474;p17"/>
            <p:cNvSpPr/>
            <p:nvPr/>
          </p:nvSpPr>
          <p:spPr>
            <a:xfrm rot="971190" flipH="1">
              <a:off x="2339714" y="1766361"/>
              <a:ext cx="1783380" cy="8707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75" name="Google Shape;475;p17"/>
            <p:cNvSpPr/>
            <p:nvPr/>
          </p:nvSpPr>
          <p:spPr>
            <a:xfrm rot="-9473289">
              <a:off x="2919041" y="2153353"/>
              <a:ext cx="909847" cy="190357"/>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476" name="Google Shape;476;p17"/>
          <p:cNvGrpSpPr/>
          <p:nvPr/>
        </p:nvGrpSpPr>
        <p:grpSpPr>
          <a:xfrm>
            <a:off x="3760322" y="3582254"/>
            <a:ext cx="1465034" cy="1349862"/>
            <a:chOff x="3760322" y="3582254"/>
            <a:chExt cx="1465034" cy="1349862"/>
          </a:xfrm>
        </p:grpSpPr>
        <p:sp>
          <p:nvSpPr>
            <p:cNvPr id="477" name="Google Shape;477;p17"/>
            <p:cNvSpPr/>
            <p:nvPr/>
          </p:nvSpPr>
          <p:spPr>
            <a:xfrm rot="-8507573">
              <a:off x="3819583" y="3928190"/>
              <a:ext cx="1346512" cy="65799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78" name="Google Shape;478;p17"/>
            <p:cNvSpPr/>
            <p:nvPr/>
          </p:nvSpPr>
          <p:spPr>
            <a:xfrm rot="1936906" flipH="1">
              <a:off x="4240738" y="4252220"/>
              <a:ext cx="686965" cy="143840"/>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479" name="Google Shape;479;p17"/>
          <p:cNvGrpSpPr/>
          <p:nvPr/>
        </p:nvGrpSpPr>
        <p:grpSpPr>
          <a:xfrm>
            <a:off x="6089897" y="3405944"/>
            <a:ext cx="741464" cy="878352"/>
            <a:chOff x="6119714" y="3405944"/>
            <a:chExt cx="741464" cy="878352"/>
          </a:xfrm>
        </p:grpSpPr>
        <p:sp>
          <p:nvSpPr>
            <p:cNvPr id="480" name="Google Shape;480;p17"/>
            <p:cNvSpPr/>
            <p:nvPr/>
          </p:nvSpPr>
          <p:spPr>
            <a:xfrm rot="-3669911">
              <a:off x="6105396" y="3633904"/>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81" name="Google Shape;481;p17"/>
            <p:cNvSpPr/>
            <p:nvPr/>
          </p:nvSpPr>
          <p:spPr>
            <a:xfrm rot="6774568" flipH="1">
              <a:off x="6264227" y="3856536"/>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482" name="Google Shape;482;p17"/>
          <p:cNvGrpSpPr/>
          <p:nvPr/>
        </p:nvGrpSpPr>
        <p:grpSpPr>
          <a:xfrm>
            <a:off x="6378045" y="3998247"/>
            <a:ext cx="767568" cy="484084"/>
            <a:chOff x="6378045" y="3998247"/>
            <a:chExt cx="767568" cy="484084"/>
          </a:xfrm>
        </p:grpSpPr>
        <p:sp>
          <p:nvSpPr>
            <p:cNvPr id="483" name="Google Shape;483;p17"/>
            <p:cNvSpPr/>
            <p:nvPr/>
          </p:nvSpPr>
          <p:spPr>
            <a:xfrm rot="-681126">
              <a:off x="6405591" y="4064938"/>
              <a:ext cx="712475" cy="35070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84" name="Google Shape;484;p17"/>
            <p:cNvSpPr/>
            <p:nvPr/>
          </p:nvSpPr>
          <p:spPr>
            <a:xfrm rot="9763353" flipH="1">
              <a:off x="6521746" y="4215747"/>
              <a:ext cx="363491"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485" name="Google Shape;485;p17"/>
          <p:cNvGrpSpPr/>
          <p:nvPr/>
        </p:nvGrpSpPr>
        <p:grpSpPr>
          <a:xfrm>
            <a:off x="5029754" y="2073115"/>
            <a:ext cx="598228" cy="850125"/>
            <a:chOff x="5077882" y="2061083"/>
            <a:chExt cx="598228" cy="850125"/>
          </a:xfrm>
        </p:grpSpPr>
        <p:sp>
          <p:nvSpPr>
            <p:cNvPr id="486" name="Google Shape;486;p17"/>
            <p:cNvSpPr/>
            <p:nvPr/>
          </p:nvSpPr>
          <p:spPr>
            <a:xfrm rot="-4549107">
              <a:off x="4991946" y="2274930"/>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87" name="Google Shape;487;p17"/>
            <p:cNvSpPr/>
            <p:nvPr/>
          </p:nvSpPr>
          <p:spPr>
            <a:xfrm rot="5895372" flipH="1">
              <a:off x="5166313" y="2503220"/>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488" name="Google Shape;488;p17"/>
          <p:cNvGrpSpPr/>
          <p:nvPr/>
        </p:nvGrpSpPr>
        <p:grpSpPr>
          <a:xfrm>
            <a:off x="5299207" y="2516037"/>
            <a:ext cx="806538" cy="633648"/>
            <a:chOff x="5299207" y="2540101"/>
            <a:chExt cx="806538" cy="633648"/>
          </a:xfrm>
        </p:grpSpPr>
        <p:sp>
          <p:nvSpPr>
            <p:cNvPr id="489" name="Google Shape;489;p17"/>
            <p:cNvSpPr/>
            <p:nvPr/>
          </p:nvSpPr>
          <p:spPr>
            <a:xfrm rot="-1560322">
              <a:off x="5339322" y="2681574"/>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90" name="Google Shape;490;p17"/>
            <p:cNvSpPr/>
            <p:nvPr/>
          </p:nvSpPr>
          <p:spPr>
            <a:xfrm rot="8884157" flipH="1">
              <a:off x="5463265" y="2847305"/>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491" name="Google Shape;491;p17"/>
          <p:cNvGrpSpPr/>
          <p:nvPr/>
        </p:nvGrpSpPr>
        <p:grpSpPr>
          <a:xfrm>
            <a:off x="7410774" y="1197999"/>
            <a:ext cx="778581" cy="875100"/>
            <a:chOff x="7374678" y="1161903"/>
            <a:chExt cx="778581" cy="875100"/>
          </a:xfrm>
        </p:grpSpPr>
        <p:sp>
          <p:nvSpPr>
            <p:cNvPr id="492" name="Google Shape;492;p17"/>
            <p:cNvSpPr/>
            <p:nvPr/>
          </p:nvSpPr>
          <p:spPr>
            <a:xfrm rot="7420741" flipH="1">
              <a:off x="7378918" y="1388237"/>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93" name="Google Shape;493;p17"/>
            <p:cNvSpPr/>
            <p:nvPr/>
          </p:nvSpPr>
          <p:spPr>
            <a:xfrm rot="-3023738">
              <a:off x="7530177" y="1606273"/>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494" name="Google Shape;494;p17"/>
          <p:cNvGrpSpPr/>
          <p:nvPr/>
        </p:nvGrpSpPr>
        <p:grpSpPr>
          <a:xfrm>
            <a:off x="7025358" y="1209298"/>
            <a:ext cx="538720" cy="795156"/>
            <a:chOff x="7001294" y="1209298"/>
            <a:chExt cx="538720" cy="795156"/>
          </a:xfrm>
        </p:grpSpPr>
        <p:sp>
          <p:nvSpPr>
            <p:cNvPr id="495" name="Google Shape;495;p17"/>
            <p:cNvSpPr/>
            <p:nvPr/>
          </p:nvSpPr>
          <p:spPr>
            <a:xfrm rot="4431956" flipH="1">
              <a:off x="6907501" y="1431525"/>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96" name="Google Shape;496;p17"/>
            <p:cNvSpPr/>
            <p:nvPr/>
          </p:nvSpPr>
          <p:spPr>
            <a:xfrm rot="-6012523">
              <a:off x="7100276" y="1627802"/>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497" name="Google Shape;497;p17"/>
          <p:cNvGrpSpPr/>
          <p:nvPr/>
        </p:nvGrpSpPr>
        <p:grpSpPr>
          <a:xfrm>
            <a:off x="7507360" y="1418371"/>
            <a:ext cx="2289464" cy="1795572"/>
            <a:chOff x="7507360" y="1418371"/>
            <a:chExt cx="2289464" cy="1795572"/>
          </a:xfrm>
        </p:grpSpPr>
        <p:sp>
          <p:nvSpPr>
            <p:cNvPr id="498" name="Google Shape;498;p17"/>
            <p:cNvSpPr/>
            <p:nvPr/>
          </p:nvSpPr>
          <p:spPr>
            <a:xfrm rot="9340066" flipH="1">
              <a:off x="7632912" y="1791715"/>
              <a:ext cx="2038360"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4CA420"/>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99" name="Google Shape;499;p17"/>
            <p:cNvSpPr/>
            <p:nvPr/>
          </p:nvSpPr>
          <p:spPr>
            <a:xfrm rot="-1104413">
              <a:off x="7973719" y="2267331"/>
              <a:ext cx="1039933"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500" name="Google Shape;500;p17"/>
          <p:cNvGrpSpPr/>
          <p:nvPr/>
        </p:nvGrpSpPr>
        <p:grpSpPr>
          <a:xfrm rot="2799594" flipH="1">
            <a:off x="5077585" y="-4173"/>
            <a:ext cx="1296742" cy="2117363"/>
            <a:chOff x="1279516" y="-3525500"/>
            <a:chExt cx="1296742" cy="2550422"/>
          </a:xfrm>
        </p:grpSpPr>
        <p:sp>
          <p:nvSpPr>
            <p:cNvPr id="501" name="Google Shape;501;p17"/>
            <p:cNvSpPr/>
            <p:nvPr/>
          </p:nvSpPr>
          <p:spPr>
            <a:xfrm rot="5044479" flipH="1">
              <a:off x="700256" y="-2774730"/>
              <a:ext cx="2455261"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502" name="Google Shape;502;p17"/>
            <p:cNvSpPr/>
            <p:nvPr/>
          </p:nvSpPr>
          <p:spPr>
            <a:xfrm rot="-5400000">
              <a:off x="1314007" y="-2158857"/>
              <a:ext cx="1252628"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503" name="Google Shape;503;p17"/>
          <p:cNvGrpSpPr/>
          <p:nvPr/>
        </p:nvGrpSpPr>
        <p:grpSpPr>
          <a:xfrm>
            <a:off x="-599090" y="-78586"/>
            <a:ext cx="5213131" cy="4808241"/>
            <a:chOff x="1001374" y="-370703"/>
            <a:chExt cx="6695744" cy="6175701"/>
          </a:xfrm>
        </p:grpSpPr>
        <p:pic>
          <p:nvPicPr>
            <p:cNvPr id="504" name="Google Shape;504;p17"/>
            <p:cNvPicPr preferRelativeResize="0"/>
            <p:nvPr/>
          </p:nvPicPr>
          <p:blipFill rotWithShape="1">
            <a:blip r:embed="rId3">
              <a:alphaModFix/>
            </a:blip>
            <a:srcRect l="2993" r="4332" b="1428"/>
            <a:stretch/>
          </p:blipFill>
          <p:spPr>
            <a:xfrm>
              <a:off x="1001374" y="-370703"/>
              <a:ext cx="6695744" cy="6175701"/>
            </a:xfrm>
            <a:prstGeom prst="rect">
              <a:avLst/>
            </a:prstGeom>
            <a:noFill/>
            <a:ln>
              <a:noFill/>
            </a:ln>
          </p:spPr>
        </p:pic>
        <p:sp>
          <p:nvSpPr>
            <p:cNvPr id="505" name="Google Shape;505;p17"/>
            <p:cNvSpPr/>
            <p:nvPr/>
          </p:nvSpPr>
          <p:spPr>
            <a:xfrm>
              <a:off x="2516995" y="893874"/>
              <a:ext cx="3649026" cy="3649026"/>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sp>
        <p:nvSpPr>
          <p:cNvPr id="506" name="Google Shape;506;p17"/>
          <p:cNvSpPr txBox="1"/>
          <p:nvPr/>
        </p:nvSpPr>
        <p:spPr>
          <a:xfrm>
            <a:off x="182783" y="2113681"/>
            <a:ext cx="3588404"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a:solidFill>
                  <a:srgbClr val="0070C0"/>
                </a:solidFill>
                <a:latin typeface="Arial Rounded"/>
                <a:ea typeface="Arial Rounded"/>
                <a:cs typeface="Arial Rounded"/>
                <a:sym typeface="Arial Rounded"/>
              </a:rPr>
              <a:t>Nghe viết</a:t>
            </a:r>
            <a:endParaRPr sz="4400" b="1">
              <a:solidFill>
                <a:srgbClr val="0070C0"/>
              </a:solidFill>
              <a:latin typeface="Arial Rounded"/>
              <a:ea typeface="Arial Rounded"/>
              <a:cs typeface="Arial Rounded"/>
              <a:sym typeface="Arial Rounded"/>
            </a:endParaRPr>
          </a:p>
        </p:txBody>
      </p:sp>
      <p:pic>
        <p:nvPicPr>
          <p:cNvPr id="508" name="Google Shape;508;p17"/>
          <p:cNvPicPr preferRelativeResize="0"/>
          <p:nvPr/>
        </p:nvPicPr>
        <p:blipFill rotWithShape="1">
          <a:blip r:embed="rId4">
            <a:alphaModFix/>
          </a:blip>
          <a:srcRect/>
          <a:stretch/>
        </p:blipFill>
        <p:spPr>
          <a:xfrm>
            <a:off x="6554891" y="454275"/>
            <a:ext cx="2248544" cy="753135"/>
          </a:xfrm>
          <a:prstGeom prst="rect">
            <a:avLst/>
          </a:prstGeom>
          <a:noFill/>
          <a:ln>
            <a:noFill/>
          </a:ln>
        </p:spPr>
      </p:pic>
      <p:pic>
        <p:nvPicPr>
          <p:cNvPr id="509" name="Google Shape;509;p17"/>
          <p:cNvPicPr preferRelativeResize="0"/>
          <p:nvPr/>
        </p:nvPicPr>
        <p:blipFill rotWithShape="1">
          <a:blip r:embed="rId5">
            <a:alphaModFix/>
          </a:blip>
          <a:srcRect/>
          <a:stretch/>
        </p:blipFill>
        <p:spPr>
          <a:xfrm>
            <a:off x="7214976" y="2452092"/>
            <a:ext cx="1125835" cy="260774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72"/>
                                        </p:tgtEl>
                                        <p:attrNameLst>
                                          <p:attrName>style.visibility</p:attrName>
                                        </p:attrNameLst>
                                      </p:cBhvr>
                                      <p:to>
                                        <p:strVal val="visible"/>
                                      </p:to>
                                    </p:set>
                                    <p:animEffect transition="in" filter="fade">
                                      <p:cBhvr>
                                        <p:cTn id="7" dur="750"/>
                                        <p:tgtEl>
                                          <p:spTgt spid="472"/>
                                        </p:tgtEl>
                                      </p:cBhvr>
                                    </p:animEffect>
                                  </p:childTnLst>
                                </p:cTn>
                              </p:par>
                            </p:childTnLst>
                          </p:cTn>
                        </p:par>
                        <p:par>
                          <p:cTn id="8" fill="hold">
                            <p:stCondLst>
                              <p:cond delay="750"/>
                            </p:stCondLst>
                            <p:childTnLst>
                              <p:par>
                                <p:cTn id="9" presetID="23" presetClass="entr" presetSubtype="16" fill="hold" nodeType="afterEffect">
                                  <p:stCondLst>
                                    <p:cond delay="0"/>
                                  </p:stCondLst>
                                  <p:childTnLst>
                                    <p:set>
                                      <p:cBhvr>
                                        <p:cTn id="10" dur="1" fill="hold">
                                          <p:stCondLst>
                                            <p:cond delay="0"/>
                                          </p:stCondLst>
                                        </p:cTn>
                                        <p:tgtEl>
                                          <p:spTgt spid="500"/>
                                        </p:tgtEl>
                                        <p:attrNameLst>
                                          <p:attrName>style.visibility</p:attrName>
                                        </p:attrNameLst>
                                      </p:cBhvr>
                                      <p:to>
                                        <p:strVal val="visible"/>
                                      </p:to>
                                    </p:set>
                                    <p:anim calcmode="lin" valueType="num">
                                      <p:cBhvr additive="base">
                                        <p:cTn id="11" dur="750"/>
                                        <p:tgtEl>
                                          <p:spTgt spid="500"/>
                                        </p:tgtEl>
                                        <p:attrNameLst>
                                          <p:attrName>ppt_w</p:attrName>
                                        </p:attrNameLst>
                                      </p:cBhvr>
                                      <p:tavLst>
                                        <p:tav tm="0">
                                          <p:val>
                                            <p:strVal val="0"/>
                                          </p:val>
                                        </p:tav>
                                        <p:tav tm="100000">
                                          <p:val>
                                            <p:strVal val="#ppt_w"/>
                                          </p:val>
                                        </p:tav>
                                      </p:tavLst>
                                    </p:anim>
                                    <p:anim calcmode="lin" valueType="num">
                                      <p:cBhvr additive="base">
                                        <p:cTn id="12" dur="750"/>
                                        <p:tgtEl>
                                          <p:spTgt spid="500"/>
                                        </p:tgtEl>
                                        <p:attrNameLst>
                                          <p:attrName>ppt_h</p:attrName>
                                        </p:attrNameLst>
                                      </p:cBhvr>
                                      <p:tavLst>
                                        <p:tav tm="0">
                                          <p:val>
                                            <p:str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497"/>
                                        </p:tgtEl>
                                        <p:attrNameLst>
                                          <p:attrName>style.visibility</p:attrName>
                                        </p:attrNameLst>
                                      </p:cBhvr>
                                      <p:to>
                                        <p:strVal val="visible"/>
                                      </p:to>
                                    </p:set>
                                    <p:anim calcmode="lin" valueType="num">
                                      <p:cBhvr additive="base">
                                        <p:cTn id="15" dur="750"/>
                                        <p:tgtEl>
                                          <p:spTgt spid="497"/>
                                        </p:tgtEl>
                                        <p:attrNameLst>
                                          <p:attrName>ppt_w</p:attrName>
                                        </p:attrNameLst>
                                      </p:cBhvr>
                                      <p:tavLst>
                                        <p:tav tm="0">
                                          <p:val>
                                            <p:strVal val="0"/>
                                          </p:val>
                                        </p:tav>
                                        <p:tav tm="100000">
                                          <p:val>
                                            <p:strVal val="#ppt_w"/>
                                          </p:val>
                                        </p:tav>
                                      </p:tavLst>
                                    </p:anim>
                                    <p:anim calcmode="lin" valueType="num">
                                      <p:cBhvr additive="base">
                                        <p:cTn id="16" dur="750"/>
                                        <p:tgtEl>
                                          <p:spTgt spid="497"/>
                                        </p:tgtEl>
                                        <p:attrNameLst>
                                          <p:attrName>ppt_h</p:attrName>
                                        </p:attrNameLst>
                                      </p:cBhvr>
                                      <p:tavLst>
                                        <p:tav tm="0">
                                          <p:val>
                                            <p:str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491"/>
                                        </p:tgtEl>
                                        <p:attrNameLst>
                                          <p:attrName>style.visibility</p:attrName>
                                        </p:attrNameLst>
                                      </p:cBhvr>
                                      <p:to>
                                        <p:strVal val="visible"/>
                                      </p:to>
                                    </p:set>
                                    <p:anim calcmode="lin" valueType="num">
                                      <p:cBhvr additive="base">
                                        <p:cTn id="19" dur="750"/>
                                        <p:tgtEl>
                                          <p:spTgt spid="491"/>
                                        </p:tgtEl>
                                        <p:attrNameLst>
                                          <p:attrName>ppt_w</p:attrName>
                                        </p:attrNameLst>
                                      </p:cBhvr>
                                      <p:tavLst>
                                        <p:tav tm="0">
                                          <p:val>
                                            <p:strVal val="0"/>
                                          </p:val>
                                        </p:tav>
                                        <p:tav tm="100000">
                                          <p:val>
                                            <p:strVal val="#ppt_w"/>
                                          </p:val>
                                        </p:tav>
                                      </p:tavLst>
                                    </p:anim>
                                    <p:anim calcmode="lin" valueType="num">
                                      <p:cBhvr additive="base">
                                        <p:cTn id="20" dur="750"/>
                                        <p:tgtEl>
                                          <p:spTgt spid="491"/>
                                        </p:tgtEl>
                                        <p:attrNameLst>
                                          <p:attrName>ppt_h</p:attrName>
                                        </p:attrNameLst>
                                      </p:cBhvr>
                                      <p:tavLst>
                                        <p:tav tm="0">
                                          <p:val>
                                            <p:str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494"/>
                                        </p:tgtEl>
                                        <p:attrNameLst>
                                          <p:attrName>style.visibility</p:attrName>
                                        </p:attrNameLst>
                                      </p:cBhvr>
                                      <p:to>
                                        <p:strVal val="visible"/>
                                      </p:to>
                                    </p:set>
                                    <p:anim calcmode="lin" valueType="num">
                                      <p:cBhvr additive="base">
                                        <p:cTn id="23" dur="750"/>
                                        <p:tgtEl>
                                          <p:spTgt spid="494"/>
                                        </p:tgtEl>
                                        <p:attrNameLst>
                                          <p:attrName>ppt_w</p:attrName>
                                        </p:attrNameLst>
                                      </p:cBhvr>
                                      <p:tavLst>
                                        <p:tav tm="0">
                                          <p:val>
                                            <p:strVal val="0"/>
                                          </p:val>
                                        </p:tav>
                                        <p:tav tm="100000">
                                          <p:val>
                                            <p:strVal val="#ppt_w"/>
                                          </p:val>
                                        </p:tav>
                                      </p:tavLst>
                                    </p:anim>
                                    <p:anim calcmode="lin" valueType="num">
                                      <p:cBhvr additive="base">
                                        <p:cTn id="24" dur="750"/>
                                        <p:tgtEl>
                                          <p:spTgt spid="494"/>
                                        </p:tgtEl>
                                        <p:attrNameLst>
                                          <p:attrName>ppt_h</p:attrName>
                                        </p:attrNameLst>
                                      </p:cBhvr>
                                      <p:tavLst>
                                        <p:tav tm="0">
                                          <p:val>
                                            <p:str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488"/>
                                        </p:tgtEl>
                                        <p:attrNameLst>
                                          <p:attrName>style.visibility</p:attrName>
                                        </p:attrNameLst>
                                      </p:cBhvr>
                                      <p:to>
                                        <p:strVal val="visible"/>
                                      </p:to>
                                    </p:set>
                                    <p:anim calcmode="lin" valueType="num">
                                      <p:cBhvr additive="base">
                                        <p:cTn id="27" dur="750"/>
                                        <p:tgtEl>
                                          <p:spTgt spid="488"/>
                                        </p:tgtEl>
                                        <p:attrNameLst>
                                          <p:attrName>ppt_w</p:attrName>
                                        </p:attrNameLst>
                                      </p:cBhvr>
                                      <p:tavLst>
                                        <p:tav tm="0">
                                          <p:val>
                                            <p:strVal val="0"/>
                                          </p:val>
                                        </p:tav>
                                        <p:tav tm="100000">
                                          <p:val>
                                            <p:strVal val="#ppt_w"/>
                                          </p:val>
                                        </p:tav>
                                      </p:tavLst>
                                    </p:anim>
                                    <p:anim calcmode="lin" valueType="num">
                                      <p:cBhvr additive="base">
                                        <p:cTn id="28" dur="750"/>
                                        <p:tgtEl>
                                          <p:spTgt spid="488"/>
                                        </p:tgtEl>
                                        <p:attrNameLst>
                                          <p:attrName>ppt_h</p:attrName>
                                        </p:attrNameLst>
                                      </p:cBhvr>
                                      <p:tavLst>
                                        <p:tav tm="0">
                                          <p:val>
                                            <p:str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485"/>
                                        </p:tgtEl>
                                        <p:attrNameLst>
                                          <p:attrName>style.visibility</p:attrName>
                                        </p:attrNameLst>
                                      </p:cBhvr>
                                      <p:to>
                                        <p:strVal val="visible"/>
                                      </p:to>
                                    </p:set>
                                    <p:anim calcmode="lin" valueType="num">
                                      <p:cBhvr additive="base">
                                        <p:cTn id="31" dur="750"/>
                                        <p:tgtEl>
                                          <p:spTgt spid="485"/>
                                        </p:tgtEl>
                                        <p:attrNameLst>
                                          <p:attrName>ppt_w</p:attrName>
                                        </p:attrNameLst>
                                      </p:cBhvr>
                                      <p:tavLst>
                                        <p:tav tm="0">
                                          <p:val>
                                            <p:strVal val="0"/>
                                          </p:val>
                                        </p:tav>
                                        <p:tav tm="100000">
                                          <p:val>
                                            <p:strVal val="#ppt_w"/>
                                          </p:val>
                                        </p:tav>
                                      </p:tavLst>
                                    </p:anim>
                                    <p:anim calcmode="lin" valueType="num">
                                      <p:cBhvr additive="base">
                                        <p:cTn id="32" dur="750"/>
                                        <p:tgtEl>
                                          <p:spTgt spid="485"/>
                                        </p:tgtEl>
                                        <p:attrNameLst>
                                          <p:attrName>ppt_h</p:attrName>
                                        </p:attrNameLst>
                                      </p:cBhvr>
                                      <p:tavLst>
                                        <p:tav tm="0">
                                          <p:val>
                                            <p:strVal val="0"/>
                                          </p:val>
                                        </p:tav>
                                        <p:tav tm="100000">
                                          <p:val>
                                            <p:strVal val="#ppt_h"/>
                                          </p:val>
                                        </p:tav>
                                      </p:tavLst>
                                    </p:anim>
                                  </p:childTnLst>
                                </p:cTn>
                              </p:par>
                              <p:par>
                                <p:cTn id="33" presetID="23" presetClass="entr" presetSubtype="16" fill="hold" nodeType="withEffect">
                                  <p:stCondLst>
                                    <p:cond delay="0"/>
                                  </p:stCondLst>
                                  <p:childTnLst>
                                    <p:set>
                                      <p:cBhvr>
                                        <p:cTn id="34" dur="1" fill="hold">
                                          <p:stCondLst>
                                            <p:cond delay="0"/>
                                          </p:stCondLst>
                                        </p:cTn>
                                        <p:tgtEl>
                                          <p:spTgt spid="479"/>
                                        </p:tgtEl>
                                        <p:attrNameLst>
                                          <p:attrName>style.visibility</p:attrName>
                                        </p:attrNameLst>
                                      </p:cBhvr>
                                      <p:to>
                                        <p:strVal val="visible"/>
                                      </p:to>
                                    </p:set>
                                    <p:anim calcmode="lin" valueType="num">
                                      <p:cBhvr additive="base">
                                        <p:cTn id="35" dur="750"/>
                                        <p:tgtEl>
                                          <p:spTgt spid="479"/>
                                        </p:tgtEl>
                                        <p:attrNameLst>
                                          <p:attrName>ppt_w</p:attrName>
                                        </p:attrNameLst>
                                      </p:cBhvr>
                                      <p:tavLst>
                                        <p:tav tm="0">
                                          <p:val>
                                            <p:strVal val="0"/>
                                          </p:val>
                                        </p:tav>
                                        <p:tav tm="100000">
                                          <p:val>
                                            <p:strVal val="#ppt_w"/>
                                          </p:val>
                                        </p:tav>
                                      </p:tavLst>
                                    </p:anim>
                                    <p:anim calcmode="lin" valueType="num">
                                      <p:cBhvr additive="base">
                                        <p:cTn id="36" dur="750"/>
                                        <p:tgtEl>
                                          <p:spTgt spid="479"/>
                                        </p:tgtEl>
                                        <p:attrNameLst>
                                          <p:attrName>ppt_h</p:attrName>
                                        </p:attrNameLst>
                                      </p:cBhvr>
                                      <p:tavLst>
                                        <p:tav tm="0">
                                          <p:val>
                                            <p:strVal val="0"/>
                                          </p:val>
                                        </p:tav>
                                        <p:tav tm="100000">
                                          <p:val>
                                            <p:strVal val="#ppt_h"/>
                                          </p:val>
                                        </p:tav>
                                      </p:tavLst>
                                    </p:anim>
                                  </p:childTnLst>
                                </p:cTn>
                              </p:par>
                              <p:par>
                                <p:cTn id="37" presetID="23" presetClass="entr" presetSubtype="16" fill="hold" nodeType="withEffect">
                                  <p:stCondLst>
                                    <p:cond delay="0"/>
                                  </p:stCondLst>
                                  <p:childTnLst>
                                    <p:set>
                                      <p:cBhvr>
                                        <p:cTn id="38" dur="1" fill="hold">
                                          <p:stCondLst>
                                            <p:cond delay="0"/>
                                          </p:stCondLst>
                                        </p:cTn>
                                        <p:tgtEl>
                                          <p:spTgt spid="482"/>
                                        </p:tgtEl>
                                        <p:attrNameLst>
                                          <p:attrName>style.visibility</p:attrName>
                                        </p:attrNameLst>
                                      </p:cBhvr>
                                      <p:to>
                                        <p:strVal val="visible"/>
                                      </p:to>
                                    </p:set>
                                    <p:anim calcmode="lin" valueType="num">
                                      <p:cBhvr additive="base">
                                        <p:cTn id="39" dur="750"/>
                                        <p:tgtEl>
                                          <p:spTgt spid="482"/>
                                        </p:tgtEl>
                                        <p:attrNameLst>
                                          <p:attrName>ppt_w</p:attrName>
                                        </p:attrNameLst>
                                      </p:cBhvr>
                                      <p:tavLst>
                                        <p:tav tm="0">
                                          <p:val>
                                            <p:strVal val="0"/>
                                          </p:val>
                                        </p:tav>
                                        <p:tav tm="100000">
                                          <p:val>
                                            <p:strVal val="#ppt_w"/>
                                          </p:val>
                                        </p:tav>
                                      </p:tavLst>
                                    </p:anim>
                                    <p:anim calcmode="lin" valueType="num">
                                      <p:cBhvr additive="base">
                                        <p:cTn id="40" dur="750"/>
                                        <p:tgtEl>
                                          <p:spTgt spid="482"/>
                                        </p:tgtEl>
                                        <p:attrNameLst>
                                          <p:attrName>ppt_h</p:attrName>
                                        </p:attrNameLst>
                                      </p:cBhvr>
                                      <p:tavLst>
                                        <p:tav tm="0">
                                          <p:val>
                                            <p:strVal val="0"/>
                                          </p:val>
                                        </p:tav>
                                        <p:tav tm="100000">
                                          <p:val>
                                            <p:strVal val="#ppt_h"/>
                                          </p:val>
                                        </p:tav>
                                      </p:tavLst>
                                    </p:anim>
                                  </p:childTnLst>
                                </p:cTn>
                              </p:par>
                              <p:par>
                                <p:cTn id="41" presetID="23" presetClass="entr" presetSubtype="16" fill="hold" nodeType="withEffect">
                                  <p:stCondLst>
                                    <p:cond delay="0"/>
                                  </p:stCondLst>
                                  <p:childTnLst>
                                    <p:set>
                                      <p:cBhvr>
                                        <p:cTn id="42" dur="1" fill="hold">
                                          <p:stCondLst>
                                            <p:cond delay="0"/>
                                          </p:stCondLst>
                                        </p:cTn>
                                        <p:tgtEl>
                                          <p:spTgt spid="476"/>
                                        </p:tgtEl>
                                        <p:attrNameLst>
                                          <p:attrName>style.visibility</p:attrName>
                                        </p:attrNameLst>
                                      </p:cBhvr>
                                      <p:to>
                                        <p:strVal val="visible"/>
                                      </p:to>
                                    </p:set>
                                    <p:anim calcmode="lin" valueType="num">
                                      <p:cBhvr additive="base">
                                        <p:cTn id="43" dur="750"/>
                                        <p:tgtEl>
                                          <p:spTgt spid="476"/>
                                        </p:tgtEl>
                                        <p:attrNameLst>
                                          <p:attrName>ppt_w</p:attrName>
                                        </p:attrNameLst>
                                      </p:cBhvr>
                                      <p:tavLst>
                                        <p:tav tm="0">
                                          <p:val>
                                            <p:strVal val="0"/>
                                          </p:val>
                                        </p:tav>
                                        <p:tav tm="100000">
                                          <p:val>
                                            <p:strVal val="#ppt_w"/>
                                          </p:val>
                                        </p:tav>
                                      </p:tavLst>
                                    </p:anim>
                                    <p:anim calcmode="lin" valueType="num">
                                      <p:cBhvr additive="base">
                                        <p:cTn id="44" dur="750"/>
                                        <p:tgtEl>
                                          <p:spTgt spid="476"/>
                                        </p:tgtEl>
                                        <p:attrNameLst>
                                          <p:attrName>ppt_h</p:attrName>
                                        </p:attrNameLst>
                                      </p:cBhvr>
                                      <p:tavLst>
                                        <p:tav tm="0">
                                          <p:val>
                                            <p:strVal val="0"/>
                                          </p:val>
                                        </p:tav>
                                        <p:tav tm="100000">
                                          <p:val>
                                            <p:strVal val="#ppt_h"/>
                                          </p:val>
                                        </p:tav>
                                      </p:tavLst>
                                    </p:anim>
                                  </p:childTnLst>
                                </p:cTn>
                              </p:par>
                              <p:par>
                                <p:cTn id="45" presetID="23" presetClass="entr" presetSubtype="16" fill="hold" nodeType="withEffect">
                                  <p:stCondLst>
                                    <p:cond delay="0"/>
                                  </p:stCondLst>
                                  <p:childTnLst>
                                    <p:set>
                                      <p:cBhvr>
                                        <p:cTn id="46" dur="1" fill="hold">
                                          <p:stCondLst>
                                            <p:cond delay="0"/>
                                          </p:stCondLst>
                                        </p:cTn>
                                        <p:tgtEl>
                                          <p:spTgt spid="473"/>
                                        </p:tgtEl>
                                        <p:attrNameLst>
                                          <p:attrName>style.visibility</p:attrName>
                                        </p:attrNameLst>
                                      </p:cBhvr>
                                      <p:to>
                                        <p:strVal val="visible"/>
                                      </p:to>
                                    </p:set>
                                    <p:anim calcmode="lin" valueType="num">
                                      <p:cBhvr additive="base">
                                        <p:cTn id="47" dur="750"/>
                                        <p:tgtEl>
                                          <p:spTgt spid="473"/>
                                        </p:tgtEl>
                                        <p:attrNameLst>
                                          <p:attrName>ppt_w</p:attrName>
                                        </p:attrNameLst>
                                      </p:cBhvr>
                                      <p:tavLst>
                                        <p:tav tm="0">
                                          <p:val>
                                            <p:strVal val="0"/>
                                          </p:val>
                                        </p:tav>
                                        <p:tav tm="100000">
                                          <p:val>
                                            <p:strVal val="#ppt_w"/>
                                          </p:val>
                                        </p:tav>
                                      </p:tavLst>
                                    </p:anim>
                                    <p:anim calcmode="lin" valueType="num">
                                      <p:cBhvr additive="base">
                                        <p:cTn id="48" dur="750"/>
                                        <p:tgtEl>
                                          <p:spTgt spid="473"/>
                                        </p:tgtEl>
                                        <p:attrNameLst>
                                          <p:attrName>ppt_h</p:attrName>
                                        </p:attrNameLst>
                                      </p:cBhvr>
                                      <p:tavLst>
                                        <p:tav tm="0">
                                          <p:val>
                                            <p:strVal val="0"/>
                                          </p:val>
                                        </p:tav>
                                        <p:tav tm="100000">
                                          <p:val>
                                            <p:strVal val="#ppt_h"/>
                                          </p:val>
                                        </p:tav>
                                      </p:tavLst>
                                    </p:anim>
                                  </p:childTnLst>
                                </p:cTn>
                              </p:par>
                            </p:childTnLst>
                          </p:cTn>
                        </p:par>
                        <p:par>
                          <p:cTn id="49" fill="hold">
                            <p:stCondLst>
                              <p:cond delay="1500"/>
                            </p:stCondLst>
                            <p:childTnLst>
                              <p:par>
                                <p:cTn id="50" presetID="10" presetClass="entr" presetSubtype="0" fill="hold" nodeType="afterEffect">
                                  <p:stCondLst>
                                    <p:cond delay="0"/>
                                  </p:stCondLst>
                                  <p:childTnLst>
                                    <p:set>
                                      <p:cBhvr>
                                        <p:cTn id="51" dur="1" fill="hold">
                                          <p:stCondLst>
                                            <p:cond delay="0"/>
                                          </p:stCondLst>
                                        </p:cTn>
                                        <p:tgtEl>
                                          <p:spTgt spid="509"/>
                                        </p:tgtEl>
                                        <p:attrNameLst>
                                          <p:attrName>style.visibility</p:attrName>
                                        </p:attrNameLst>
                                      </p:cBhvr>
                                      <p:to>
                                        <p:strVal val="visible"/>
                                      </p:to>
                                    </p:set>
                                    <p:animEffect transition="in" filter="fade">
                                      <p:cBhvr>
                                        <p:cTn id="52" dur="1000"/>
                                        <p:tgtEl>
                                          <p:spTgt spid="509"/>
                                        </p:tgtEl>
                                      </p:cBhvr>
                                    </p:animEffect>
                                  </p:childTnLst>
                                </p:cTn>
                              </p:par>
                            </p:childTnLst>
                          </p:cTn>
                        </p:par>
                        <p:par>
                          <p:cTn id="53" fill="hold">
                            <p:stCondLst>
                              <p:cond delay="2500"/>
                            </p:stCondLst>
                            <p:childTnLst>
                              <p:par>
                                <p:cTn id="54" presetID="23" presetClass="entr" presetSubtype="16" fill="hold" nodeType="afterEffect">
                                  <p:stCondLst>
                                    <p:cond delay="0"/>
                                  </p:stCondLst>
                                  <p:childTnLst>
                                    <p:set>
                                      <p:cBhvr>
                                        <p:cTn id="55" dur="1" fill="hold">
                                          <p:stCondLst>
                                            <p:cond delay="0"/>
                                          </p:stCondLst>
                                        </p:cTn>
                                        <p:tgtEl>
                                          <p:spTgt spid="503"/>
                                        </p:tgtEl>
                                        <p:attrNameLst>
                                          <p:attrName>style.visibility</p:attrName>
                                        </p:attrNameLst>
                                      </p:cBhvr>
                                      <p:to>
                                        <p:strVal val="visible"/>
                                      </p:to>
                                    </p:set>
                                    <p:anim calcmode="lin" valueType="num">
                                      <p:cBhvr additive="base">
                                        <p:cTn id="56" dur="750"/>
                                        <p:tgtEl>
                                          <p:spTgt spid="503"/>
                                        </p:tgtEl>
                                        <p:attrNameLst>
                                          <p:attrName>ppt_w</p:attrName>
                                        </p:attrNameLst>
                                      </p:cBhvr>
                                      <p:tavLst>
                                        <p:tav tm="0">
                                          <p:val>
                                            <p:strVal val="0"/>
                                          </p:val>
                                        </p:tav>
                                        <p:tav tm="100000">
                                          <p:val>
                                            <p:strVal val="#ppt_w"/>
                                          </p:val>
                                        </p:tav>
                                      </p:tavLst>
                                    </p:anim>
                                    <p:anim calcmode="lin" valueType="num">
                                      <p:cBhvr additive="base">
                                        <p:cTn id="57" dur="750"/>
                                        <p:tgtEl>
                                          <p:spTgt spid="503"/>
                                        </p:tgtEl>
                                        <p:attrNameLst>
                                          <p:attrName>ppt_h</p:attrName>
                                        </p:attrNameLst>
                                      </p:cBhvr>
                                      <p:tavLst>
                                        <p:tav tm="0">
                                          <p:val>
                                            <p:strVal val="0"/>
                                          </p:val>
                                        </p:tav>
                                        <p:tav tm="100000">
                                          <p:val>
                                            <p:strVal val="#ppt_h"/>
                                          </p:val>
                                        </p:tav>
                                      </p:tavLst>
                                    </p:anim>
                                  </p:childTnLst>
                                </p:cTn>
                              </p:par>
                            </p:childTnLst>
                          </p:cTn>
                        </p:par>
                        <p:par>
                          <p:cTn id="58" fill="hold">
                            <p:stCondLst>
                              <p:cond delay="3250"/>
                            </p:stCondLst>
                            <p:childTnLst>
                              <p:par>
                                <p:cTn id="59" presetID="8" presetClass="emph" presetSubtype="0" fill="hold" nodeType="afterEffect">
                                  <p:stCondLst>
                                    <p:cond delay="0"/>
                                  </p:stCondLst>
                                  <p:childTnLst>
                                    <p:animRot by="-21600000">
                                      <p:cBhvr>
                                        <p:cTn id="60" dur="2750" fill="hold"/>
                                        <p:tgtEl>
                                          <p:spTgt spid="503"/>
                                        </p:tgtEl>
                                        <p:attrNameLst>
                                          <p:attrName>r</p:attrName>
                                        </p:attrNameLst>
                                      </p:cBhvr>
                                    </p:animRot>
                                  </p:childTnLst>
                                </p:cTn>
                              </p:par>
                              <p:par>
                                <p:cTn id="61" presetID="10" presetClass="entr" presetSubtype="0" fill="hold" nodeType="withEffect">
                                  <p:stCondLst>
                                    <p:cond delay="1250"/>
                                  </p:stCondLst>
                                  <p:childTnLst>
                                    <p:set>
                                      <p:cBhvr>
                                        <p:cTn id="62" dur="1" fill="hold">
                                          <p:stCondLst>
                                            <p:cond delay="0"/>
                                          </p:stCondLst>
                                        </p:cTn>
                                        <p:tgtEl>
                                          <p:spTgt spid="506"/>
                                        </p:tgtEl>
                                        <p:attrNameLst>
                                          <p:attrName>style.visibility</p:attrName>
                                        </p:attrNameLst>
                                      </p:cBhvr>
                                      <p:to>
                                        <p:strVal val="visible"/>
                                      </p:to>
                                    </p:set>
                                    <p:animEffect transition="in" filter="fade">
                                      <p:cBhvr>
                                        <p:cTn id="63" dur="500"/>
                                        <p:tgtEl>
                                          <p:spTgt spid="506"/>
                                        </p:tgtEl>
                                      </p:cBhvr>
                                    </p:animEffect>
                                  </p:childTnLst>
                                </p:cTn>
                              </p:par>
                              <p:par>
                                <p:cTn id="64" presetID="2" presetClass="entr" presetSubtype="2" fill="hold" nodeType="withEffect">
                                  <p:stCondLst>
                                    <p:cond delay="2250"/>
                                  </p:stCondLst>
                                  <p:childTnLst>
                                    <p:set>
                                      <p:cBhvr>
                                        <p:cTn id="65" dur="1" fill="hold">
                                          <p:stCondLst>
                                            <p:cond delay="0"/>
                                          </p:stCondLst>
                                        </p:cTn>
                                        <p:tgtEl>
                                          <p:spTgt spid="508"/>
                                        </p:tgtEl>
                                        <p:attrNameLst>
                                          <p:attrName>style.visibility</p:attrName>
                                        </p:attrNameLst>
                                      </p:cBhvr>
                                      <p:to>
                                        <p:strVal val="visible"/>
                                      </p:to>
                                    </p:set>
                                    <p:anim calcmode="lin" valueType="num">
                                      <p:cBhvr additive="base">
                                        <p:cTn id="66" dur="1250"/>
                                        <p:tgtEl>
                                          <p:spTgt spid="508"/>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pic>
        <p:nvPicPr>
          <p:cNvPr id="2" name="Picture 1"/>
          <p:cNvPicPr>
            <a:picLocks noChangeAspect="1"/>
          </p:cNvPicPr>
          <p:nvPr/>
        </p:nvPicPr>
        <p:blipFill rotWithShape="1">
          <a:blip r:embed="rId3"/>
          <a:srcRect l="13333" t="7037" r="12083" b="12963"/>
          <a:stretch/>
        </p:blipFill>
        <p:spPr>
          <a:xfrm>
            <a:off x="762000" y="-19050"/>
            <a:ext cx="8077200" cy="4873394"/>
          </a:xfrm>
          <a:prstGeom prst="rect">
            <a:avLst/>
          </a:prstGeom>
        </p:spPr>
      </p:pic>
      <p:cxnSp>
        <p:nvCxnSpPr>
          <p:cNvPr id="3" name="Straight Connector 2"/>
          <p:cNvCxnSpPr/>
          <p:nvPr/>
        </p:nvCxnSpPr>
        <p:spPr>
          <a:xfrm>
            <a:off x="4434840" y="1733550"/>
            <a:ext cx="120396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981200" y="2114550"/>
            <a:ext cx="14478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4"/>
          <p:cNvSpPr/>
          <p:nvPr/>
        </p:nvSpPr>
        <p:spPr>
          <a:xfrm rot="-3000650" flipH="1">
            <a:off x="3622607" y="980622"/>
            <a:ext cx="4003028" cy="3488687"/>
          </a:xfrm>
          <a:custGeom>
            <a:avLst/>
            <a:gdLst/>
            <a:ahLst/>
            <a:cxnLst/>
            <a:rect l="l" t="t" r="r" b="b"/>
            <a:pathLst>
              <a:path w="4003028" h="3488687" extrusionOk="0">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rgbClr val="833C0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nvGrpSpPr>
          <p:cNvPr id="193" name="Google Shape;193;p4"/>
          <p:cNvGrpSpPr/>
          <p:nvPr/>
        </p:nvGrpSpPr>
        <p:grpSpPr>
          <a:xfrm>
            <a:off x="2253689" y="1535048"/>
            <a:ext cx="1955429" cy="1333408"/>
            <a:chOff x="2253689" y="1535048"/>
            <a:chExt cx="1955429" cy="1333408"/>
          </a:xfrm>
        </p:grpSpPr>
        <p:sp>
          <p:nvSpPr>
            <p:cNvPr id="194" name="Google Shape;194;p4"/>
            <p:cNvSpPr/>
            <p:nvPr/>
          </p:nvSpPr>
          <p:spPr>
            <a:xfrm rot="971190" flipH="1">
              <a:off x="2339714" y="1766361"/>
              <a:ext cx="1783380" cy="8707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195" name="Google Shape;195;p4"/>
            <p:cNvSpPr/>
            <p:nvPr/>
          </p:nvSpPr>
          <p:spPr>
            <a:xfrm rot="-9473289">
              <a:off x="2919041" y="2153353"/>
              <a:ext cx="909847" cy="190357"/>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196" name="Google Shape;196;p4"/>
          <p:cNvGrpSpPr/>
          <p:nvPr/>
        </p:nvGrpSpPr>
        <p:grpSpPr>
          <a:xfrm>
            <a:off x="3760322" y="3582254"/>
            <a:ext cx="1465034" cy="1349862"/>
            <a:chOff x="3760322" y="3582254"/>
            <a:chExt cx="1465034" cy="1349862"/>
          </a:xfrm>
        </p:grpSpPr>
        <p:sp>
          <p:nvSpPr>
            <p:cNvPr id="197" name="Google Shape;197;p4"/>
            <p:cNvSpPr/>
            <p:nvPr/>
          </p:nvSpPr>
          <p:spPr>
            <a:xfrm rot="-8507573">
              <a:off x="3819583" y="3928190"/>
              <a:ext cx="1346512" cy="65799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198" name="Google Shape;198;p4"/>
            <p:cNvSpPr/>
            <p:nvPr/>
          </p:nvSpPr>
          <p:spPr>
            <a:xfrm rot="1936906" flipH="1">
              <a:off x="4240738" y="4252220"/>
              <a:ext cx="686965" cy="143840"/>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199" name="Google Shape;199;p4"/>
          <p:cNvGrpSpPr/>
          <p:nvPr/>
        </p:nvGrpSpPr>
        <p:grpSpPr>
          <a:xfrm>
            <a:off x="6089897" y="3405944"/>
            <a:ext cx="741464" cy="878352"/>
            <a:chOff x="6119714" y="3405944"/>
            <a:chExt cx="741464" cy="878352"/>
          </a:xfrm>
        </p:grpSpPr>
        <p:sp>
          <p:nvSpPr>
            <p:cNvPr id="200" name="Google Shape;200;p4"/>
            <p:cNvSpPr/>
            <p:nvPr/>
          </p:nvSpPr>
          <p:spPr>
            <a:xfrm rot="-3669911">
              <a:off x="6105396" y="3633904"/>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01" name="Google Shape;201;p4"/>
            <p:cNvSpPr/>
            <p:nvPr/>
          </p:nvSpPr>
          <p:spPr>
            <a:xfrm rot="6774568" flipH="1">
              <a:off x="6264227" y="3856536"/>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02" name="Google Shape;202;p4"/>
          <p:cNvGrpSpPr/>
          <p:nvPr/>
        </p:nvGrpSpPr>
        <p:grpSpPr>
          <a:xfrm>
            <a:off x="6378045" y="3998247"/>
            <a:ext cx="767568" cy="484084"/>
            <a:chOff x="6378045" y="3998247"/>
            <a:chExt cx="767568" cy="484084"/>
          </a:xfrm>
        </p:grpSpPr>
        <p:sp>
          <p:nvSpPr>
            <p:cNvPr id="203" name="Google Shape;203;p4"/>
            <p:cNvSpPr/>
            <p:nvPr/>
          </p:nvSpPr>
          <p:spPr>
            <a:xfrm rot="-681126">
              <a:off x="6405591" y="4064938"/>
              <a:ext cx="712475" cy="35070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04" name="Google Shape;204;p4"/>
            <p:cNvSpPr/>
            <p:nvPr/>
          </p:nvSpPr>
          <p:spPr>
            <a:xfrm rot="9763353" flipH="1">
              <a:off x="6521746" y="4215747"/>
              <a:ext cx="363491"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05" name="Google Shape;205;p4"/>
          <p:cNvGrpSpPr/>
          <p:nvPr/>
        </p:nvGrpSpPr>
        <p:grpSpPr>
          <a:xfrm>
            <a:off x="5029754" y="2073115"/>
            <a:ext cx="598228" cy="850125"/>
            <a:chOff x="5077882" y="2061083"/>
            <a:chExt cx="598228" cy="850125"/>
          </a:xfrm>
        </p:grpSpPr>
        <p:sp>
          <p:nvSpPr>
            <p:cNvPr id="206" name="Google Shape;206;p4"/>
            <p:cNvSpPr/>
            <p:nvPr/>
          </p:nvSpPr>
          <p:spPr>
            <a:xfrm rot="-4549107">
              <a:off x="4991946" y="2274930"/>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07" name="Google Shape;207;p4"/>
            <p:cNvSpPr/>
            <p:nvPr/>
          </p:nvSpPr>
          <p:spPr>
            <a:xfrm rot="5895372" flipH="1">
              <a:off x="5166313" y="2503220"/>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08" name="Google Shape;208;p4"/>
          <p:cNvGrpSpPr/>
          <p:nvPr/>
        </p:nvGrpSpPr>
        <p:grpSpPr>
          <a:xfrm>
            <a:off x="5299207" y="2516037"/>
            <a:ext cx="806538" cy="633648"/>
            <a:chOff x="5299207" y="2540101"/>
            <a:chExt cx="806538" cy="633648"/>
          </a:xfrm>
        </p:grpSpPr>
        <p:sp>
          <p:nvSpPr>
            <p:cNvPr id="209" name="Google Shape;209;p4"/>
            <p:cNvSpPr/>
            <p:nvPr/>
          </p:nvSpPr>
          <p:spPr>
            <a:xfrm rot="-1560322">
              <a:off x="5339322" y="2681574"/>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10" name="Google Shape;210;p4"/>
            <p:cNvSpPr/>
            <p:nvPr/>
          </p:nvSpPr>
          <p:spPr>
            <a:xfrm rot="8884157" flipH="1">
              <a:off x="5463265" y="2847305"/>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11" name="Google Shape;211;p4"/>
          <p:cNvGrpSpPr/>
          <p:nvPr/>
        </p:nvGrpSpPr>
        <p:grpSpPr>
          <a:xfrm>
            <a:off x="7410774" y="1197999"/>
            <a:ext cx="778581" cy="875100"/>
            <a:chOff x="7374678" y="1161903"/>
            <a:chExt cx="778581" cy="875100"/>
          </a:xfrm>
        </p:grpSpPr>
        <p:sp>
          <p:nvSpPr>
            <p:cNvPr id="212" name="Google Shape;212;p4"/>
            <p:cNvSpPr/>
            <p:nvPr/>
          </p:nvSpPr>
          <p:spPr>
            <a:xfrm rot="7420741" flipH="1">
              <a:off x="7378918" y="1388237"/>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13" name="Google Shape;213;p4"/>
            <p:cNvSpPr/>
            <p:nvPr/>
          </p:nvSpPr>
          <p:spPr>
            <a:xfrm rot="-3023738">
              <a:off x="7530177" y="1606273"/>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14" name="Google Shape;214;p4"/>
          <p:cNvGrpSpPr/>
          <p:nvPr/>
        </p:nvGrpSpPr>
        <p:grpSpPr>
          <a:xfrm>
            <a:off x="7025358" y="1209298"/>
            <a:ext cx="538720" cy="795156"/>
            <a:chOff x="7001294" y="1209298"/>
            <a:chExt cx="538720" cy="795156"/>
          </a:xfrm>
        </p:grpSpPr>
        <p:sp>
          <p:nvSpPr>
            <p:cNvPr id="215" name="Google Shape;215;p4"/>
            <p:cNvSpPr/>
            <p:nvPr/>
          </p:nvSpPr>
          <p:spPr>
            <a:xfrm rot="4431956" flipH="1">
              <a:off x="6907501" y="1431525"/>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16" name="Google Shape;216;p4"/>
            <p:cNvSpPr/>
            <p:nvPr/>
          </p:nvSpPr>
          <p:spPr>
            <a:xfrm rot="-6012523">
              <a:off x="7100276" y="1627802"/>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17" name="Google Shape;217;p4"/>
          <p:cNvGrpSpPr/>
          <p:nvPr/>
        </p:nvGrpSpPr>
        <p:grpSpPr>
          <a:xfrm>
            <a:off x="7507360" y="1418371"/>
            <a:ext cx="2289464" cy="1795572"/>
            <a:chOff x="7507360" y="1418371"/>
            <a:chExt cx="2289464" cy="1795572"/>
          </a:xfrm>
        </p:grpSpPr>
        <p:sp>
          <p:nvSpPr>
            <p:cNvPr id="218" name="Google Shape;218;p4"/>
            <p:cNvSpPr/>
            <p:nvPr/>
          </p:nvSpPr>
          <p:spPr>
            <a:xfrm rot="9340066" flipH="1">
              <a:off x="7632912" y="1791715"/>
              <a:ext cx="2038360"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4CA420"/>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19" name="Google Shape;219;p4"/>
            <p:cNvSpPr/>
            <p:nvPr/>
          </p:nvSpPr>
          <p:spPr>
            <a:xfrm rot="-1104413">
              <a:off x="7973719" y="2267331"/>
              <a:ext cx="1039933"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20" name="Google Shape;220;p4"/>
          <p:cNvGrpSpPr/>
          <p:nvPr/>
        </p:nvGrpSpPr>
        <p:grpSpPr>
          <a:xfrm rot="2799594" flipH="1">
            <a:off x="5077585" y="-4173"/>
            <a:ext cx="1296742" cy="2117363"/>
            <a:chOff x="1279516" y="-3525500"/>
            <a:chExt cx="1296742" cy="2550422"/>
          </a:xfrm>
        </p:grpSpPr>
        <p:sp>
          <p:nvSpPr>
            <p:cNvPr id="221" name="Google Shape;221;p4"/>
            <p:cNvSpPr/>
            <p:nvPr/>
          </p:nvSpPr>
          <p:spPr>
            <a:xfrm rot="5044479" flipH="1">
              <a:off x="700256" y="-2774730"/>
              <a:ext cx="2455261"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22" name="Google Shape;222;p4"/>
            <p:cNvSpPr/>
            <p:nvPr/>
          </p:nvSpPr>
          <p:spPr>
            <a:xfrm rot="-5400000">
              <a:off x="1314007" y="-2158857"/>
              <a:ext cx="1252628"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23" name="Google Shape;223;p4"/>
          <p:cNvGrpSpPr/>
          <p:nvPr/>
        </p:nvGrpSpPr>
        <p:grpSpPr>
          <a:xfrm>
            <a:off x="-599090" y="-78586"/>
            <a:ext cx="7148948" cy="5545936"/>
            <a:chOff x="1001374" y="-370703"/>
            <a:chExt cx="6695744" cy="6175701"/>
          </a:xfrm>
        </p:grpSpPr>
        <p:pic>
          <p:nvPicPr>
            <p:cNvPr id="224" name="Google Shape;224;p4"/>
            <p:cNvPicPr preferRelativeResize="0"/>
            <p:nvPr/>
          </p:nvPicPr>
          <p:blipFill rotWithShape="1">
            <a:blip r:embed="rId3">
              <a:alphaModFix/>
            </a:blip>
            <a:srcRect l="2993" r="4332" b="1428"/>
            <a:stretch/>
          </p:blipFill>
          <p:spPr>
            <a:xfrm>
              <a:off x="1001374" y="-370703"/>
              <a:ext cx="6695744" cy="6175701"/>
            </a:xfrm>
            <a:prstGeom prst="rect">
              <a:avLst/>
            </a:prstGeom>
            <a:noFill/>
            <a:ln>
              <a:noFill/>
            </a:ln>
          </p:spPr>
        </p:pic>
        <p:sp>
          <p:nvSpPr>
            <p:cNvPr id="225" name="Google Shape;225;p4"/>
            <p:cNvSpPr/>
            <p:nvPr/>
          </p:nvSpPr>
          <p:spPr>
            <a:xfrm>
              <a:off x="2516995" y="893874"/>
              <a:ext cx="3649026" cy="3649026"/>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sp>
        <p:nvSpPr>
          <p:cNvPr id="227" name="Google Shape;227;p4"/>
          <p:cNvSpPr txBox="1"/>
          <p:nvPr/>
        </p:nvSpPr>
        <p:spPr>
          <a:xfrm>
            <a:off x="780727" y="2128442"/>
            <a:ext cx="4344580" cy="1754286"/>
          </a:xfrm>
          <a:prstGeom prst="rect">
            <a:avLst/>
          </a:prstGeom>
          <a:noFill/>
          <a:ln>
            <a:noFill/>
          </a:ln>
        </p:spPr>
        <p:txBody>
          <a:bodyPr spcFirstLastPara="1" wrap="square" lIns="91425" tIns="45700" rIns="91425" bIns="45700" anchor="t" anchorCtr="0">
            <a:spAutoFit/>
          </a:bodyPr>
          <a:lstStyle/>
          <a:p>
            <a:pPr algn="ctr"/>
            <a:r>
              <a:rPr lang="en-US" sz="5400" b="1" dirty="0">
                <a:solidFill>
                  <a:srgbClr val="0070C0"/>
                </a:solidFill>
                <a:latin typeface="Arial Rounded"/>
                <a:ea typeface="Arial Rounded"/>
                <a:cs typeface="Arial Rounded"/>
                <a:sym typeface="Arial Rounded"/>
              </a:rPr>
              <a:t>2. </a:t>
            </a:r>
            <a:r>
              <a:rPr lang="en-US" sz="5400" b="1" dirty="0" err="1">
                <a:solidFill>
                  <a:srgbClr val="0070C0"/>
                </a:solidFill>
                <a:latin typeface="Arial Rounded"/>
                <a:ea typeface="Arial Rounded"/>
                <a:cs typeface="Arial Rounded"/>
                <a:sym typeface="Arial Rounded"/>
              </a:rPr>
              <a:t>Đọc</a:t>
            </a:r>
            <a:endParaRPr lang="en-US" sz="5400" b="1" dirty="0">
              <a:solidFill>
                <a:srgbClr val="0070C0"/>
              </a:solidFill>
              <a:latin typeface="Arial Rounded"/>
              <a:ea typeface="Arial Rounded"/>
              <a:cs typeface="Arial Rounded"/>
              <a:sym typeface="Arial Rounded"/>
            </a:endParaRPr>
          </a:p>
          <a:p>
            <a:pPr marL="0" marR="0" lvl="0" indent="0" algn="ctr" rtl="0">
              <a:spcBef>
                <a:spcPts val="0"/>
              </a:spcBef>
              <a:spcAft>
                <a:spcPts val="0"/>
              </a:spcAft>
              <a:buNone/>
            </a:pPr>
            <a:r>
              <a:rPr lang="en-US" sz="5400" b="1" dirty="0">
                <a:solidFill>
                  <a:srgbClr val="0070C0"/>
                </a:solidFill>
                <a:latin typeface="Arial Rounded"/>
                <a:ea typeface="Arial Rounded"/>
                <a:cs typeface="Arial Rounded"/>
                <a:sym typeface="Arial Rounded"/>
              </a:rPr>
              <a:t> </a:t>
            </a:r>
            <a:endParaRPr sz="5400" b="1" dirty="0">
              <a:solidFill>
                <a:srgbClr val="0070C0"/>
              </a:solidFill>
              <a:latin typeface="Arial Rounded"/>
              <a:ea typeface="Arial Rounded"/>
              <a:cs typeface="Arial Rounded"/>
              <a:sym typeface="Arial Rounded"/>
            </a:endParaRPr>
          </a:p>
        </p:txBody>
      </p:sp>
      <p:pic>
        <p:nvPicPr>
          <p:cNvPr id="228" name="Google Shape;228;p4"/>
          <p:cNvPicPr preferRelativeResize="0"/>
          <p:nvPr/>
        </p:nvPicPr>
        <p:blipFill rotWithShape="1">
          <a:blip r:embed="rId4">
            <a:alphaModFix/>
          </a:blip>
          <a:srcRect/>
          <a:stretch/>
        </p:blipFill>
        <p:spPr>
          <a:xfrm>
            <a:off x="6554891" y="454275"/>
            <a:ext cx="2248544" cy="753135"/>
          </a:xfrm>
          <a:prstGeom prst="rect">
            <a:avLst/>
          </a:prstGeom>
          <a:noFill/>
          <a:ln>
            <a:noFill/>
          </a:ln>
        </p:spPr>
      </p:pic>
      <p:pic>
        <p:nvPicPr>
          <p:cNvPr id="229" name="Google Shape;229;p4"/>
          <p:cNvPicPr preferRelativeResize="0"/>
          <p:nvPr/>
        </p:nvPicPr>
        <p:blipFill rotWithShape="1">
          <a:blip r:embed="rId5">
            <a:alphaModFix/>
          </a:blip>
          <a:srcRect/>
          <a:stretch/>
        </p:blipFill>
        <p:spPr>
          <a:xfrm>
            <a:off x="7214976" y="2452092"/>
            <a:ext cx="1125835" cy="2607748"/>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417" t="24074" r="417" b="10741"/>
          <a:stretch/>
        </p:blipFill>
        <p:spPr>
          <a:xfrm>
            <a:off x="76200" y="895350"/>
            <a:ext cx="8915400" cy="3268980"/>
          </a:xfrm>
          <a:prstGeom prst="rect">
            <a:avLst/>
          </a:prstGeom>
        </p:spPr>
      </p:pic>
    </p:spTree>
    <p:extLst>
      <p:ext uri="{BB962C8B-B14F-4D97-AF65-F5344CB8AC3E}">
        <p14:creationId xmlns:p14="http://schemas.microsoft.com/office/powerpoint/2010/main" val="10002610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pic>
        <p:nvPicPr>
          <p:cNvPr id="523" name="Google Shape;523;p19"/>
          <p:cNvPicPr preferRelativeResize="0"/>
          <p:nvPr/>
        </p:nvPicPr>
        <p:blipFill rotWithShape="1">
          <a:blip r:embed="rId3">
            <a:alphaModFix/>
          </a:blip>
          <a:srcRect/>
          <a:stretch/>
        </p:blipFill>
        <p:spPr>
          <a:xfrm>
            <a:off x="2549491" y="546129"/>
            <a:ext cx="4045018" cy="405124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23"/>
                                        </p:tgtEl>
                                        <p:attrNameLst>
                                          <p:attrName>style.visibility</p:attrName>
                                        </p:attrNameLst>
                                      </p:cBhvr>
                                      <p:to>
                                        <p:strVal val="visible"/>
                                      </p:to>
                                    </p:set>
                                    <p:animEffect transition="in" filter="fade">
                                      <p:cBhvr>
                                        <p:cTn id="7" dur="500"/>
                                        <p:tgtEl>
                                          <p:spTgt spid="5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417" t="24074" r="417" b="10741"/>
          <a:stretch/>
        </p:blipFill>
        <p:spPr>
          <a:xfrm>
            <a:off x="76200" y="895350"/>
            <a:ext cx="8915400" cy="3268980"/>
          </a:xfrm>
          <a:prstGeom prst="rect">
            <a:avLst/>
          </a:prstGeom>
        </p:spPr>
      </p:pic>
    </p:spTree>
    <p:extLst>
      <p:ext uri="{BB962C8B-B14F-4D97-AF65-F5344CB8AC3E}">
        <p14:creationId xmlns:p14="http://schemas.microsoft.com/office/powerpoint/2010/main" val="369539518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sp>
        <p:nvSpPr>
          <p:cNvPr id="529" name="Google Shape;529;p20"/>
          <p:cNvSpPr/>
          <p:nvPr/>
        </p:nvSpPr>
        <p:spPr>
          <a:xfrm rot="-3000650" flipH="1">
            <a:off x="3622607" y="980622"/>
            <a:ext cx="4003028" cy="3488687"/>
          </a:xfrm>
          <a:custGeom>
            <a:avLst/>
            <a:gdLst/>
            <a:ahLst/>
            <a:cxnLst/>
            <a:rect l="l" t="t" r="r" b="b"/>
            <a:pathLst>
              <a:path w="4003028" h="3488687" extrusionOk="0">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rgbClr val="833C0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nvGrpSpPr>
          <p:cNvPr id="530" name="Google Shape;530;p20"/>
          <p:cNvGrpSpPr/>
          <p:nvPr/>
        </p:nvGrpSpPr>
        <p:grpSpPr>
          <a:xfrm>
            <a:off x="2253689" y="1535048"/>
            <a:ext cx="1955429" cy="1333408"/>
            <a:chOff x="2253689" y="1535048"/>
            <a:chExt cx="1955429" cy="1333408"/>
          </a:xfrm>
        </p:grpSpPr>
        <p:sp>
          <p:nvSpPr>
            <p:cNvPr id="531" name="Google Shape;531;p20"/>
            <p:cNvSpPr/>
            <p:nvPr/>
          </p:nvSpPr>
          <p:spPr>
            <a:xfrm rot="971190" flipH="1">
              <a:off x="2339714" y="1766361"/>
              <a:ext cx="1783380" cy="8707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532" name="Google Shape;532;p20"/>
            <p:cNvSpPr/>
            <p:nvPr/>
          </p:nvSpPr>
          <p:spPr>
            <a:xfrm rot="-9473289">
              <a:off x="2919041" y="2153353"/>
              <a:ext cx="909847" cy="190357"/>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533" name="Google Shape;533;p20"/>
          <p:cNvGrpSpPr/>
          <p:nvPr/>
        </p:nvGrpSpPr>
        <p:grpSpPr>
          <a:xfrm>
            <a:off x="3760322" y="3582254"/>
            <a:ext cx="1465034" cy="1349862"/>
            <a:chOff x="3760322" y="3582254"/>
            <a:chExt cx="1465034" cy="1349862"/>
          </a:xfrm>
        </p:grpSpPr>
        <p:sp>
          <p:nvSpPr>
            <p:cNvPr id="534" name="Google Shape;534;p20"/>
            <p:cNvSpPr/>
            <p:nvPr/>
          </p:nvSpPr>
          <p:spPr>
            <a:xfrm rot="-8507573">
              <a:off x="3819583" y="3928190"/>
              <a:ext cx="1346512" cy="65799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535" name="Google Shape;535;p20"/>
            <p:cNvSpPr/>
            <p:nvPr/>
          </p:nvSpPr>
          <p:spPr>
            <a:xfrm rot="1936906" flipH="1">
              <a:off x="4240738" y="4252220"/>
              <a:ext cx="686965" cy="143840"/>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536" name="Google Shape;536;p20"/>
          <p:cNvGrpSpPr/>
          <p:nvPr/>
        </p:nvGrpSpPr>
        <p:grpSpPr>
          <a:xfrm>
            <a:off x="6089897" y="3405944"/>
            <a:ext cx="741464" cy="878352"/>
            <a:chOff x="6119714" y="3405944"/>
            <a:chExt cx="741464" cy="878352"/>
          </a:xfrm>
        </p:grpSpPr>
        <p:sp>
          <p:nvSpPr>
            <p:cNvPr id="537" name="Google Shape;537;p20"/>
            <p:cNvSpPr/>
            <p:nvPr/>
          </p:nvSpPr>
          <p:spPr>
            <a:xfrm rot="-3669911">
              <a:off x="6105396" y="3633904"/>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538" name="Google Shape;538;p20"/>
            <p:cNvSpPr/>
            <p:nvPr/>
          </p:nvSpPr>
          <p:spPr>
            <a:xfrm rot="6774568" flipH="1">
              <a:off x="6264227" y="3856536"/>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539" name="Google Shape;539;p20"/>
          <p:cNvGrpSpPr/>
          <p:nvPr/>
        </p:nvGrpSpPr>
        <p:grpSpPr>
          <a:xfrm>
            <a:off x="6378045" y="3998247"/>
            <a:ext cx="767568" cy="484084"/>
            <a:chOff x="6378045" y="3998247"/>
            <a:chExt cx="767568" cy="484084"/>
          </a:xfrm>
        </p:grpSpPr>
        <p:sp>
          <p:nvSpPr>
            <p:cNvPr id="540" name="Google Shape;540;p20"/>
            <p:cNvSpPr/>
            <p:nvPr/>
          </p:nvSpPr>
          <p:spPr>
            <a:xfrm rot="-681126">
              <a:off x="6405591" y="4064938"/>
              <a:ext cx="712475" cy="35070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541" name="Google Shape;541;p20"/>
            <p:cNvSpPr/>
            <p:nvPr/>
          </p:nvSpPr>
          <p:spPr>
            <a:xfrm rot="9763353" flipH="1">
              <a:off x="6521746" y="4215747"/>
              <a:ext cx="363491"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542" name="Google Shape;542;p20"/>
          <p:cNvGrpSpPr/>
          <p:nvPr/>
        </p:nvGrpSpPr>
        <p:grpSpPr>
          <a:xfrm>
            <a:off x="5029754" y="2073115"/>
            <a:ext cx="598228" cy="850125"/>
            <a:chOff x="5077882" y="2061083"/>
            <a:chExt cx="598228" cy="850125"/>
          </a:xfrm>
        </p:grpSpPr>
        <p:sp>
          <p:nvSpPr>
            <p:cNvPr id="543" name="Google Shape;543;p20"/>
            <p:cNvSpPr/>
            <p:nvPr/>
          </p:nvSpPr>
          <p:spPr>
            <a:xfrm rot="-4549107">
              <a:off x="4991946" y="2274930"/>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544" name="Google Shape;544;p20"/>
            <p:cNvSpPr/>
            <p:nvPr/>
          </p:nvSpPr>
          <p:spPr>
            <a:xfrm rot="5895372" flipH="1">
              <a:off x="5166313" y="2503220"/>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545" name="Google Shape;545;p20"/>
          <p:cNvGrpSpPr/>
          <p:nvPr/>
        </p:nvGrpSpPr>
        <p:grpSpPr>
          <a:xfrm>
            <a:off x="5299207" y="2516037"/>
            <a:ext cx="806538" cy="633648"/>
            <a:chOff x="5299207" y="2540101"/>
            <a:chExt cx="806538" cy="633648"/>
          </a:xfrm>
        </p:grpSpPr>
        <p:sp>
          <p:nvSpPr>
            <p:cNvPr id="546" name="Google Shape;546;p20"/>
            <p:cNvSpPr/>
            <p:nvPr/>
          </p:nvSpPr>
          <p:spPr>
            <a:xfrm rot="-1560322">
              <a:off x="5339322" y="2681574"/>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547" name="Google Shape;547;p20"/>
            <p:cNvSpPr/>
            <p:nvPr/>
          </p:nvSpPr>
          <p:spPr>
            <a:xfrm rot="8884157" flipH="1">
              <a:off x="5463265" y="2847305"/>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548" name="Google Shape;548;p20"/>
          <p:cNvGrpSpPr/>
          <p:nvPr/>
        </p:nvGrpSpPr>
        <p:grpSpPr>
          <a:xfrm>
            <a:off x="7410774" y="1197999"/>
            <a:ext cx="778581" cy="875100"/>
            <a:chOff x="7374678" y="1161903"/>
            <a:chExt cx="778581" cy="875100"/>
          </a:xfrm>
        </p:grpSpPr>
        <p:sp>
          <p:nvSpPr>
            <p:cNvPr id="549" name="Google Shape;549;p20"/>
            <p:cNvSpPr/>
            <p:nvPr/>
          </p:nvSpPr>
          <p:spPr>
            <a:xfrm rot="7420741" flipH="1">
              <a:off x="7378918" y="1388237"/>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550" name="Google Shape;550;p20"/>
            <p:cNvSpPr/>
            <p:nvPr/>
          </p:nvSpPr>
          <p:spPr>
            <a:xfrm rot="-3023738">
              <a:off x="7530177" y="1606273"/>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551" name="Google Shape;551;p20"/>
          <p:cNvGrpSpPr/>
          <p:nvPr/>
        </p:nvGrpSpPr>
        <p:grpSpPr>
          <a:xfrm>
            <a:off x="7025358" y="1209298"/>
            <a:ext cx="538720" cy="795156"/>
            <a:chOff x="7001294" y="1209298"/>
            <a:chExt cx="538720" cy="795156"/>
          </a:xfrm>
        </p:grpSpPr>
        <p:sp>
          <p:nvSpPr>
            <p:cNvPr id="552" name="Google Shape;552;p20"/>
            <p:cNvSpPr/>
            <p:nvPr/>
          </p:nvSpPr>
          <p:spPr>
            <a:xfrm rot="4431956" flipH="1">
              <a:off x="6907501" y="1431525"/>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553" name="Google Shape;553;p20"/>
            <p:cNvSpPr/>
            <p:nvPr/>
          </p:nvSpPr>
          <p:spPr>
            <a:xfrm rot="-6012523">
              <a:off x="7100276" y="1627802"/>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554" name="Google Shape;554;p20"/>
          <p:cNvGrpSpPr/>
          <p:nvPr/>
        </p:nvGrpSpPr>
        <p:grpSpPr>
          <a:xfrm>
            <a:off x="7507360" y="1418371"/>
            <a:ext cx="2289464" cy="1795572"/>
            <a:chOff x="7507360" y="1418371"/>
            <a:chExt cx="2289464" cy="1795572"/>
          </a:xfrm>
        </p:grpSpPr>
        <p:sp>
          <p:nvSpPr>
            <p:cNvPr id="555" name="Google Shape;555;p20"/>
            <p:cNvSpPr/>
            <p:nvPr/>
          </p:nvSpPr>
          <p:spPr>
            <a:xfrm rot="9340066" flipH="1">
              <a:off x="7632912" y="1791715"/>
              <a:ext cx="2038360"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4CA420"/>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556" name="Google Shape;556;p20"/>
            <p:cNvSpPr/>
            <p:nvPr/>
          </p:nvSpPr>
          <p:spPr>
            <a:xfrm rot="-1104413">
              <a:off x="7973719" y="2267331"/>
              <a:ext cx="1039933"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557" name="Google Shape;557;p20"/>
          <p:cNvGrpSpPr/>
          <p:nvPr/>
        </p:nvGrpSpPr>
        <p:grpSpPr>
          <a:xfrm rot="2799594" flipH="1">
            <a:off x="5077585" y="-4173"/>
            <a:ext cx="1296742" cy="2117363"/>
            <a:chOff x="1279516" y="-3525500"/>
            <a:chExt cx="1296742" cy="2550422"/>
          </a:xfrm>
        </p:grpSpPr>
        <p:sp>
          <p:nvSpPr>
            <p:cNvPr id="558" name="Google Shape;558;p20"/>
            <p:cNvSpPr/>
            <p:nvPr/>
          </p:nvSpPr>
          <p:spPr>
            <a:xfrm rot="5044479" flipH="1">
              <a:off x="700256" y="-2774730"/>
              <a:ext cx="2455261"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559" name="Google Shape;559;p20"/>
            <p:cNvSpPr/>
            <p:nvPr/>
          </p:nvSpPr>
          <p:spPr>
            <a:xfrm rot="-5400000">
              <a:off x="1314007" y="-2158857"/>
              <a:ext cx="1252628"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560" name="Google Shape;560;p20"/>
          <p:cNvGrpSpPr/>
          <p:nvPr/>
        </p:nvGrpSpPr>
        <p:grpSpPr>
          <a:xfrm>
            <a:off x="-599090" y="-78586"/>
            <a:ext cx="5213131" cy="4808241"/>
            <a:chOff x="1001374" y="-370703"/>
            <a:chExt cx="6695744" cy="6175701"/>
          </a:xfrm>
        </p:grpSpPr>
        <p:pic>
          <p:nvPicPr>
            <p:cNvPr id="561" name="Google Shape;561;p20"/>
            <p:cNvPicPr preferRelativeResize="0"/>
            <p:nvPr/>
          </p:nvPicPr>
          <p:blipFill rotWithShape="1">
            <a:blip r:embed="rId3">
              <a:alphaModFix/>
            </a:blip>
            <a:srcRect l="2993" r="4332" b="1428"/>
            <a:stretch/>
          </p:blipFill>
          <p:spPr>
            <a:xfrm>
              <a:off x="1001374" y="-370703"/>
              <a:ext cx="6695744" cy="6175701"/>
            </a:xfrm>
            <a:prstGeom prst="rect">
              <a:avLst/>
            </a:prstGeom>
            <a:noFill/>
            <a:ln>
              <a:noFill/>
            </a:ln>
          </p:spPr>
        </p:pic>
        <p:sp>
          <p:nvSpPr>
            <p:cNvPr id="562" name="Google Shape;562;p20"/>
            <p:cNvSpPr/>
            <p:nvPr/>
          </p:nvSpPr>
          <p:spPr>
            <a:xfrm>
              <a:off x="2516995" y="893874"/>
              <a:ext cx="3649026" cy="3649026"/>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sp>
        <p:nvSpPr>
          <p:cNvPr id="563" name="Google Shape;563;p20"/>
          <p:cNvSpPr txBox="1"/>
          <p:nvPr/>
        </p:nvSpPr>
        <p:spPr>
          <a:xfrm>
            <a:off x="182783" y="2113681"/>
            <a:ext cx="3588404"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a:solidFill>
                  <a:srgbClr val="0070C0"/>
                </a:solidFill>
                <a:latin typeface="Arial Rounded"/>
                <a:ea typeface="Arial Rounded"/>
                <a:cs typeface="Arial Rounded"/>
                <a:sym typeface="Arial Rounded"/>
              </a:rPr>
              <a:t>Chọn từ ngữ</a:t>
            </a:r>
            <a:endParaRPr sz="4400" b="1">
              <a:solidFill>
                <a:srgbClr val="0070C0"/>
              </a:solidFill>
              <a:latin typeface="Arial Rounded"/>
              <a:ea typeface="Arial Rounded"/>
              <a:cs typeface="Arial Rounded"/>
              <a:sym typeface="Arial Rounded"/>
            </a:endParaRPr>
          </a:p>
        </p:txBody>
      </p:sp>
      <p:pic>
        <p:nvPicPr>
          <p:cNvPr id="565" name="Google Shape;565;p20"/>
          <p:cNvPicPr preferRelativeResize="0"/>
          <p:nvPr/>
        </p:nvPicPr>
        <p:blipFill rotWithShape="1">
          <a:blip r:embed="rId4">
            <a:alphaModFix/>
          </a:blip>
          <a:srcRect/>
          <a:stretch/>
        </p:blipFill>
        <p:spPr>
          <a:xfrm>
            <a:off x="6554891" y="454275"/>
            <a:ext cx="2248544" cy="753135"/>
          </a:xfrm>
          <a:prstGeom prst="rect">
            <a:avLst/>
          </a:prstGeom>
          <a:noFill/>
          <a:ln>
            <a:noFill/>
          </a:ln>
        </p:spPr>
      </p:pic>
      <p:pic>
        <p:nvPicPr>
          <p:cNvPr id="566" name="Google Shape;566;p20"/>
          <p:cNvPicPr preferRelativeResize="0"/>
          <p:nvPr/>
        </p:nvPicPr>
        <p:blipFill rotWithShape="1">
          <a:blip r:embed="rId5">
            <a:alphaModFix/>
          </a:blip>
          <a:srcRect/>
          <a:stretch/>
        </p:blipFill>
        <p:spPr>
          <a:xfrm>
            <a:off x="7214976" y="2452092"/>
            <a:ext cx="1125835" cy="260774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29"/>
                                        </p:tgtEl>
                                        <p:attrNameLst>
                                          <p:attrName>style.visibility</p:attrName>
                                        </p:attrNameLst>
                                      </p:cBhvr>
                                      <p:to>
                                        <p:strVal val="visible"/>
                                      </p:to>
                                    </p:set>
                                    <p:animEffect transition="in" filter="fade">
                                      <p:cBhvr>
                                        <p:cTn id="7" dur="750"/>
                                        <p:tgtEl>
                                          <p:spTgt spid="529"/>
                                        </p:tgtEl>
                                      </p:cBhvr>
                                    </p:animEffect>
                                  </p:childTnLst>
                                </p:cTn>
                              </p:par>
                            </p:childTnLst>
                          </p:cTn>
                        </p:par>
                        <p:par>
                          <p:cTn id="8" fill="hold">
                            <p:stCondLst>
                              <p:cond delay="750"/>
                            </p:stCondLst>
                            <p:childTnLst>
                              <p:par>
                                <p:cTn id="9" presetID="23" presetClass="entr" presetSubtype="16" fill="hold" nodeType="afterEffect">
                                  <p:stCondLst>
                                    <p:cond delay="0"/>
                                  </p:stCondLst>
                                  <p:childTnLst>
                                    <p:set>
                                      <p:cBhvr>
                                        <p:cTn id="10" dur="1" fill="hold">
                                          <p:stCondLst>
                                            <p:cond delay="0"/>
                                          </p:stCondLst>
                                        </p:cTn>
                                        <p:tgtEl>
                                          <p:spTgt spid="557"/>
                                        </p:tgtEl>
                                        <p:attrNameLst>
                                          <p:attrName>style.visibility</p:attrName>
                                        </p:attrNameLst>
                                      </p:cBhvr>
                                      <p:to>
                                        <p:strVal val="visible"/>
                                      </p:to>
                                    </p:set>
                                    <p:anim calcmode="lin" valueType="num">
                                      <p:cBhvr additive="base">
                                        <p:cTn id="11" dur="750"/>
                                        <p:tgtEl>
                                          <p:spTgt spid="557"/>
                                        </p:tgtEl>
                                        <p:attrNameLst>
                                          <p:attrName>ppt_w</p:attrName>
                                        </p:attrNameLst>
                                      </p:cBhvr>
                                      <p:tavLst>
                                        <p:tav tm="0">
                                          <p:val>
                                            <p:strVal val="0"/>
                                          </p:val>
                                        </p:tav>
                                        <p:tav tm="100000">
                                          <p:val>
                                            <p:strVal val="#ppt_w"/>
                                          </p:val>
                                        </p:tav>
                                      </p:tavLst>
                                    </p:anim>
                                    <p:anim calcmode="lin" valueType="num">
                                      <p:cBhvr additive="base">
                                        <p:cTn id="12" dur="750"/>
                                        <p:tgtEl>
                                          <p:spTgt spid="557"/>
                                        </p:tgtEl>
                                        <p:attrNameLst>
                                          <p:attrName>ppt_h</p:attrName>
                                        </p:attrNameLst>
                                      </p:cBhvr>
                                      <p:tavLst>
                                        <p:tav tm="0">
                                          <p:val>
                                            <p:str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554"/>
                                        </p:tgtEl>
                                        <p:attrNameLst>
                                          <p:attrName>style.visibility</p:attrName>
                                        </p:attrNameLst>
                                      </p:cBhvr>
                                      <p:to>
                                        <p:strVal val="visible"/>
                                      </p:to>
                                    </p:set>
                                    <p:anim calcmode="lin" valueType="num">
                                      <p:cBhvr additive="base">
                                        <p:cTn id="15" dur="750"/>
                                        <p:tgtEl>
                                          <p:spTgt spid="554"/>
                                        </p:tgtEl>
                                        <p:attrNameLst>
                                          <p:attrName>ppt_w</p:attrName>
                                        </p:attrNameLst>
                                      </p:cBhvr>
                                      <p:tavLst>
                                        <p:tav tm="0">
                                          <p:val>
                                            <p:strVal val="0"/>
                                          </p:val>
                                        </p:tav>
                                        <p:tav tm="100000">
                                          <p:val>
                                            <p:strVal val="#ppt_w"/>
                                          </p:val>
                                        </p:tav>
                                      </p:tavLst>
                                    </p:anim>
                                    <p:anim calcmode="lin" valueType="num">
                                      <p:cBhvr additive="base">
                                        <p:cTn id="16" dur="750"/>
                                        <p:tgtEl>
                                          <p:spTgt spid="554"/>
                                        </p:tgtEl>
                                        <p:attrNameLst>
                                          <p:attrName>ppt_h</p:attrName>
                                        </p:attrNameLst>
                                      </p:cBhvr>
                                      <p:tavLst>
                                        <p:tav tm="0">
                                          <p:val>
                                            <p:str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548"/>
                                        </p:tgtEl>
                                        <p:attrNameLst>
                                          <p:attrName>style.visibility</p:attrName>
                                        </p:attrNameLst>
                                      </p:cBhvr>
                                      <p:to>
                                        <p:strVal val="visible"/>
                                      </p:to>
                                    </p:set>
                                    <p:anim calcmode="lin" valueType="num">
                                      <p:cBhvr additive="base">
                                        <p:cTn id="19" dur="750"/>
                                        <p:tgtEl>
                                          <p:spTgt spid="548"/>
                                        </p:tgtEl>
                                        <p:attrNameLst>
                                          <p:attrName>ppt_w</p:attrName>
                                        </p:attrNameLst>
                                      </p:cBhvr>
                                      <p:tavLst>
                                        <p:tav tm="0">
                                          <p:val>
                                            <p:strVal val="0"/>
                                          </p:val>
                                        </p:tav>
                                        <p:tav tm="100000">
                                          <p:val>
                                            <p:strVal val="#ppt_w"/>
                                          </p:val>
                                        </p:tav>
                                      </p:tavLst>
                                    </p:anim>
                                    <p:anim calcmode="lin" valueType="num">
                                      <p:cBhvr additive="base">
                                        <p:cTn id="20" dur="750"/>
                                        <p:tgtEl>
                                          <p:spTgt spid="548"/>
                                        </p:tgtEl>
                                        <p:attrNameLst>
                                          <p:attrName>ppt_h</p:attrName>
                                        </p:attrNameLst>
                                      </p:cBhvr>
                                      <p:tavLst>
                                        <p:tav tm="0">
                                          <p:val>
                                            <p:str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551"/>
                                        </p:tgtEl>
                                        <p:attrNameLst>
                                          <p:attrName>style.visibility</p:attrName>
                                        </p:attrNameLst>
                                      </p:cBhvr>
                                      <p:to>
                                        <p:strVal val="visible"/>
                                      </p:to>
                                    </p:set>
                                    <p:anim calcmode="lin" valueType="num">
                                      <p:cBhvr additive="base">
                                        <p:cTn id="23" dur="750"/>
                                        <p:tgtEl>
                                          <p:spTgt spid="551"/>
                                        </p:tgtEl>
                                        <p:attrNameLst>
                                          <p:attrName>ppt_w</p:attrName>
                                        </p:attrNameLst>
                                      </p:cBhvr>
                                      <p:tavLst>
                                        <p:tav tm="0">
                                          <p:val>
                                            <p:strVal val="0"/>
                                          </p:val>
                                        </p:tav>
                                        <p:tav tm="100000">
                                          <p:val>
                                            <p:strVal val="#ppt_w"/>
                                          </p:val>
                                        </p:tav>
                                      </p:tavLst>
                                    </p:anim>
                                    <p:anim calcmode="lin" valueType="num">
                                      <p:cBhvr additive="base">
                                        <p:cTn id="24" dur="750"/>
                                        <p:tgtEl>
                                          <p:spTgt spid="551"/>
                                        </p:tgtEl>
                                        <p:attrNameLst>
                                          <p:attrName>ppt_h</p:attrName>
                                        </p:attrNameLst>
                                      </p:cBhvr>
                                      <p:tavLst>
                                        <p:tav tm="0">
                                          <p:val>
                                            <p:str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545"/>
                                        </p:tgtEl>
                                        <p:attrNameLst>
                                          <p:attrName>style.visibility</p:attrName>
                                        </p:attrNameLst>
                                      </p:cBhvr>
                                      <p:to>
                                        <p:strVal val="visible"/>
                                      </p:to>
                                    </p:set>
                                    <p:anim calcmode="lin" valueType="num">
                                      <p:cBhvr additive="base">
                                        <p:cTn id="27" dur="750"/>
                                        <p:tgtEl>
                                          <p:spTgt spid="545"/>
                                        </p:tgtEl>
                                        <p:attrNameLst>
                                          <p:attrName>ppt_w</p:attrName>
                                        </p:attrNameLst>
                                      </p:cBhvr>
                                      <p:tavLst>
                                        <p:tav tm="0">
                                          <p:val>
                                            <p:strVal val="0"/>
                                          </p:val>
                                        </p:tav>
                                        <p:tav tm="100000">
                                          <p:val>
                                            <p:strVal val="#ppt_w"/>
                                          </p:val>
                                        </p:tav>
                                      </p:tavLst>
                                    </p:anim>
                                    <p:anim calcmode="lin" valueType="num">
                                      <p:cBhvr additive="base">
                                        <p:cTn id="28" dur="750"/>
                                        <p:tgtEl>
                                          <p:spTgt spid="545"/>
                                        </p:tgtEl>
                                        <p:attrNameLst>
                                          <p:attrName>ppt_h</p:attrName>
                                        </p:attrNameLst>
                                      </p:cBhvr>
                                      <p:tavLst>
                                        <p:tav tm="0">
                                          <p:val>
                                            <p:str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542"/>
                                        </p:tgtEl>
                                        <p:attrNameLst>
                                          <p:attrName>style.visibility</p:attrName>
                                        </p:attrNameLst>
                                      </p:cBhvr>
                                      <p:to>
                                        <p:strVal val="visible"/>
                                      </p:to>
                                    </p:set>
                                    <p:anim calcmode="lin" valueType="num">
                                      <p:cBhvr additive="base">
                                        <p:cTn id="31" dur="750"/>
                                        <p:tgtEl>
                                          <p:spTgt spid="542"/>
                                        </p:tgtEl>
                                        <p:attrNameLst>
                                          <p:attrName>ppt_w</p:attrName>
                                        </p:attrNameLst>
                                      </p:cBhvr>
                                      <p:tavLst>
                                        <p:tav tm="0">
                                          <p:val>
                                            <p:strVal val="0"/>
                                          </p:val>
                                        </p:tav>
                                        <p:tav tm="100000">
                                          <p:val>
                                            <p:strVal val="#ppt_w"/>
                                          </p:val>
                                        </p:tav>
                                      </p:tavLst>
                                    </p:anim>
                                    <p:anim calcmode="lin" valueType="num">
                                      <p:cBhvr additive="base">
                                        <p:cTn id="32" dur="750"/>
                                        <p:tgtEl>
                                          <p:spTgt spid="542"/>
                                        </p:tgtEl>
                                        <p:attrNameLst>
                                          <p:attrName>ppt_h</p:attrName>
                                        </p:attrNameLst>
                                      </p:cBhvr>
                                      <p:tavLst>
                                        <p:tav tm="0">
                                          <p:val>
                                            <p:strVal val="0"/>
                                          </p:val>
                                        </p:tav>
                                        <p:tav tm="100000">
                                          <p:val>
                                            <p:strVal val="#ppt_h"/>
                                          </p:val>
                                        </p:tav>
                                      </p:tavLst>
                                    </p:anim>
                                  </p:childTnLst>
                                </p:cTn>
                              </p:par>
                              <p:par>
                                <p:cTn id="33" presetID="23" presetClass="entr" presetSubtype="16" fill="hold" nodeType="withEffect">
                                  <p:stCondLst>
                                    <p:cond delay="0"/>
                                  </p:stCondLst>
                                  <p:childTnLst>
                                    <p:set>
                                      <p:cBhvr>
                                        <p:cTn id="34" dur="1" fill="hold">
                                          <p:stCondLst>
                                            <p:cond delay="0"/>
                                          </p:stCondLst>
                                        </p:cTn>
                                        <p:tgtEl>
                                          <p:spTgt spid="536"/>
                                        </p:tgtEl>
                                        <p:attrNameLst>
                                          <p:attrName>style.visibility</p:attrName>
                                        </p:attrNameLst>
                                      </p:cBhvr>
                                      <p:to>
                                        <p:strVal val="visible"/>
                                      </p:to>
                                    </p:set>
                                    <p:anim calcmode="lin" valueType="num">
                                      <p:cBhvr additive="base">
                                        <p:cTn id="35" dur="750"/>
                                        <p:tgtEl>
                                          <p:spTgt spid="536"/>
                                        </p:tgtEl>
                                        <p:attrNameLst>
                                          <p:attrName>ppt_w</p:attrName>
                                        </p:attrNameLst>
                                      </p:cBhvr>
                                      <p:tavLst>
                                        <p:tav tm="0">
                                          <p:val>
                                            <p:strVal val="0"/>
                                          </p:val>
                                        </p:tav>
                                        <p:tav tm="100000">
                                          <p:val>
                                            <p:strVal val="#ppt_w"/>
                                          </p:val>
                                        </p:tav>
                                      </p:tavLst>
                                    </p:anim>
                                    <p:anim calcmode="lin" valueType="num">
                                      <p:cBhvr additive="base">
                                        <p:cTn id="36" dur="750"/>
                                        <p:tgtEl>
                                          <p:spTgt spid="536"/>
                                        </p:tgtEl>
                                        <p:attrNameLst>
                                          <p:attrName>ppt_h</p:attrName>
                                        </p:attrNameLst>
                                      </p:cBhvr>
                                      <p:tavLst>
                                        <p:tav tm="0">
                                          <p:val>
                                            <p:strVal val="0"/>
                                          </p:val>
                                        </p:tav>
                                        <p:tav tm="100000">
                                          <p:val>
                                            <p:strVal val="#ppt_h"/>
                                          </p:val>
                                        </p:tav>
                                      </p:tavLst>
                                    </p:anim>
                                  </p:childTnLst>
                                </p:cTn>
                              </p:par>
                              <p:par>
                                <p:cTn id="37" presetID="23" presetClass="entr" presetSubtype="16" fill="hold" nodeType="withEffect">
                                  <p:stCondLst>
                                    <p:cond delay="0"/>
                                  </p:stCondLst>
                                  <p:childTnLst>
                                    <p:set>
                                      <p:cBhvr>
                                        <p:cTn id="38" dur="1" fill="hold">
                                          <p:stCondLst>
                                            <p:cond delay="0"/>
                                          </p:stCondLst>
                                        </p:cTn>
                                        <p:tgtEl>
                                          <p:spTgt spid="539"/>
                                        </p:tgtEl>
                                        <p:attrNameLst>
                                          <p:attrName>style.visibility</p:attrName>
                                        </p:attrNameLst>
                                      </p:cBhvr>
                                      <p:to>
                                        <p:strVal val="visible"/>
                                      </p:to>
                                    </p:set>
                                    <p:anim calcmode="lin" valueType="num">
                                      <p:cBhvr additive="base">
                                        <p:cTn id="39" dur="750"/>
                                        <p:tgtEl>
                                          <p:spTgt spid="539"/>
                                        </p:tgtEl>
                                        <p:attrNameLst>
                                          <p:attrName>ppt_w</p:attrName>
                                        </p:attrNameLst>
                                      </p:cBhvr>
                                      <p:tavLst>
                                        <p:tav tm="0">
                                          <p:val>
                                            <p:strVal val="0"/>
                                          </p:val>
                                        </p:tav>
                                        <p:tav tm="100000">
                                          <p:val>
                                            <p:strVal val="#ppt_w"/>
                                          </p:val>
                                        </p:tav>
                                      </p:tavLst>
                                    </p:anim>
                                    <p:anim calcmode="lin" valueType="num">
                                      <p:cBhvr additive="base">
                                        <p:cTn id="40" dur="750"/>
                                        <p:tgtEl>
                                          <p:spTgt spid="539"/>
                                        </p:tgtEl>
                                        <p:attrNameLst>
                                          <p:attrName>ppt_h</p:attrName>
                                        </p:attrNameLst>
                                      </p:cBhvr>
                                      <p:tavLst>
                                        <p:tav tm="0">
                                          <p:val>
                                            <p:strVal val="0"/>
                                          </p:val>
                                        </p:tav>
                                        <p:tav tm="100000">
                                          <p:val>
                                            <p:strVal val="#ppt_h"/>
                                          </p:val>
                                        </p:tav>
                                      </p:tavLst>
                                    </p:anim>
                                  </p:childTnLst>
                                </p:cTn>
                              </p:par>
                              <p:par>
                                <p:cTn id="41" presetID="23" presetClass="entr" presetSubtype="16" fill="hold" nodeType="withEffect">
                                  <p:stCondLst>
                                    <p:cond delay="0"/>
                                  </p:stCondLst>
                                  <p:childTnLst>
                                    <p:set>
                                      <p:cBhvr>
                                        <p:cTn id="42" dur="1" fill="hold">
                                          <p:stCondLst>
                                            <p:cond delay="0"/>
                                          </p:stCondLst>
                                        </p:cTn>
                                        <p:tgtEl>
                                          <p:spTgt spid="533"/>
                                        </p:tgtEl>
                                        <p:attrNameLst>
                                          <p:attrName>style.visibility</p:attrName>
                                        </p:attrNameLst>
                                      </p:cBhvr>
                                      <p:to>
                                        <p:strVal val="visible"/>
                                      </p:to>
                                    </p:set>
                                    <p:anim calcmode="lin" valueType="num">
                                      <p:cBhvr additive="base">
                                        <p:cTn id="43" dur="750"/>
                                        <p:tgtEl>
                                          <p:spTgt spid="533"/>
                                        </p:tgtEl>
                                        <p:attrNameLst>
                                          <p:attrName>ppt_w</p:attrName>
                                        </p:attrNameLst>
                                      </p:cBhvr>
                                      <p:tavLst>
                                        <p:tav tm="0">
                                          <p:val>
                                            <p:strVal val="0"/>
                                          </p:val>
                                        </p:tav>
                                        <p:tav tm="100000">
                                          <p:val>
                                            <p:strVal val="#ppt_w"/>
                                          </p:val>
                                        </p:tav>
                                      </p:tavLst>
                                    </p:anim>
                                    <p:anim calcmode="lin" valueType="num">
                                      <p:cBhvr additive="base">
                                        <p:cTn id="44" dur="750"/>
                                        <p:tgtEl>
                                          <p:spTgt spid="533"/>
                                        </p:tgtEl>
                                        <p:attrNameLst>
                                          <p:attrName>ppt_h</p:attrName>
                                        </p:attrNameLst>
                                      </p:cBhvr>
                                      <p:tavLst>
                                        <p:tav tm="0">
                                          <p:val>
                                            <p:strVal val="0"/>
                                          </p:val>
                                        </p:tav>
                                        <p:tav tm="100000">
                                          <p:val>
                                            <p:strVal val="#ppt_h"/>
                                          </p:val>
                                        </p:tav>
                                      </p:tavLst>
                                    </p:anim>
                                  </p:childTnLst>
                                </p:cTn>
                              </p:par>
                              <p:par>
                                <p:cTn id="45" presetID="23" presetClass="entr" presetSubtype="16" fill="hold" nodeType="withEffect">
                                  <p:stCondLst>
                                    <p:cond delay="0"/>
                                  </p:stCondLst>
                                  <p:childTnLst>
                                    <p:set>
                                      <p:cBhvr>
                                        <p:cTn id="46" dur="1" fill="hold">
                                          <p:stCondLst>
                                            <p:cond delay="0"/>
                                          </p:stCondLst>
                                        </p:cTn>
                                        <p:tgtEl>
                                          <p:spTgt spid="530"/>
                                        </p:tgtEl>
                                        <p:attrNameLst>
                                          <p:attrName>style.visibility</p:attrName>
                                        </p:attrNameLst>
                                      </p:cBhvr>
                                      <p:to>
                                        <p:strVal val="visible"/>
                                      </p:to>
                                    </p:set>
                                    <p:anim calcmode="lin" valueType="num">
                                      <p:cBhvr additive="base">
                                        <p:cTn id="47" dur="750"/>
                                        <p:tgtEl>
                                          <p:spTgt spid="530"/>
                                        </p:tgtEl>
                                        <p:attrNameLst>
                                          <p:attrName>ppt_w</p:attrName>
                                        </p:attrNameLst>
                                      </p:cBhvr>
                                      <p:tavLst>
                                        <p:tav tm="0">
                                          <p:val>
                                            <p:strVal val="0"/>
                                          </p:val>
                                        </p:tav>
                                        <p:tav tm="100000">
                                          <p:val>
                                            <p:strVal val="#ppt_w"/>
                                          </p:val>
                                        </p:tav>
                                      </p:tavLst>
                                    </p:anim>
                                    <p:anim calcmode="lin" valueType="num">
                                      <p:cBhvr additive="base">
                                        <p:cTn id="48" dur="750"/>
                                        <p:tgtEl>
                                          <p:spTgt spid="530"/>
                                        </p:tgtEl>
                                        <p:attrNameLst>
                                          <p:attrName>ppt_h</p:attrName>
                                        </p:attrNameLst>
                                      </p:cBhvr>
                                      <p:tavLst>
                                        <p:tav tm="0">
                                          <p:val>
                                            <p:strVal val="0"/>
                                          </p:val>
                                        </p:tav>
                                        <p:tav tm="100000">
                                          <p:val>
                                            <p:strVal val="#ppt_h"/>
                                          </p:val>
                                        </p:tav>
                                      </p:tavLst>
                                    </p:anim>
                                  </p:childTnLst>
                                </p:cTn>
                              </p:par>
                            </p:childTnLst>
                          </p:cTn>
                        </p:par>
                        <p:par>
                          <p:cTn id="49" fill="hold">
                            <p:stCondLst>
                              <p:cond delay="1500"/>
                            </p:stCondLst>
                            <p:childTnLst>
                              <p:par>
                                <p:cTn id="50" presetID="10" presetClass="entr" presetSubtype="0" fill="hold" nodeType="afterEffect">
                                  <p:stCondLst>
                                    <p:cond delay="0"/>
                                  </p:stCondLst>
                                  <p:childTnLst>
                                    <p:set>
                                      <p:cBhvr>
                                        <p:cTn id="51" dur="1" fill="hold">
                                          <p:stCondLst>
                                            <p:cond delay="0"/>
                                          </p:stCondLst>
                                        </p:cTn>
                                        <p:tgtEl>
                                          <p:spTgt spid="566"/>
                                        </p:tgtEl>
                                        <p:attrNameLst>
                                          <p:attrName>style.visibility</p:attrName>
                                        </p:attrNameLst>
                                      </p:cBhvr>
                                      <p:to>
                                        <p:strVal val="visible"/>
                                      </p:to>
                                    </p:set>
                                    <p:animEffect transition="in" filter="fade">
                                      <p:cBhvr>
                                        <p:cTn id="52" dur="1000"/>
                                        <p:tgtEl>
                                          <p:spTgt spid="566"/>
                                        </p:tgtEl>
                                      </p:cBhvr>
                                    </p:animEffect>
                                  </p:childTnLst>
                                </p:cTn>
                              </p:par>
                            </p:childTnLst>
                          </p:cTn>
                        </p:par>
                        <p:par>
                          <p:cTn id="53" fill="hold">
                            <p:stCondLst>
                              <p:cond delay="2500"/>
                            </p:stCondLst>
                            <p:childTnLst>
                              <p:par>
                                <p:cTn id="54" presetID="23" presetClass="entr" presetSubtype="16" fill="hold" nodeType="afterEffect">
                                  <p:stCondLst>
                                    <p:cond delay="0"/>
                                  </p:stCondLst>
                                  <p:childTnLst>
                                    <p:set>
                                      <p:cBhvr>
                                        <p:cTn id="55" dur="1" fill="hold">
                                          <p:stCondLst>
                                            <p:cond delay="0"/>
                                          </p:stCondLst>
                                        </p:cTn>
                                        <p:tgtEl>
                                          <p:spTgt spid="560"/>
                                        </p:tgtEl>
                                        <p:attrNameLst>
                                          <p:attrName>style.visibility</p:attrName>
                                        </p:attrNameLst>
                                      </p:cBhvr>
                                      <p:to>
                                        <p:strVal val="visible"/>
                                      </p:to>
                                    </p:set>
                                    <p:anim calcmode="lin" valueType="num">
                                      <p:cBhvr additive="base">
                                        <p:cTn id="56" dur="750"/>
                                        <p:tgtEl>
                                          <p:spTgt spid="560"/>
                                        </p:tgtEl>
                                        <p:attrNameLst>
                                          <p:attrName>ppt_w</p:attrName>
                                        </p:attrNameLst>
                                      </p:cBhvr>
                                      <p:tavLst>
                                        <p:tav tm="0">
                                          <p:val>
                                            <p:strVal val="0"/>
                                          </p:val>
                                        </p:tav>
                                        <p:tav tm="100000">
                                          <p:val>
                                            <p:strVal val="#ppt_w"/>
                                          </p:val>
                                        </p:tav>
                                      </p:tavLst>
                                    </p:anim>
                                    <p:anim calcmode="lin" valueType="num">
                                      <p:cBhvr additive="base">
                                        <p:cTn id="57" dur="750"/>
                                        <p:tgtEl>
                                          <p:spTgt spid="560"/>
                                        </p:tgtEl>
                                        <p:attrNameLst>
                                          <p:attrName>ppt_h</p:attrName>
                                        </p:attrNameLst>
                                      </p:cBhvr>
                                      <p:tavLst>
                                        <p:tav tm="0">
                                          <p:val>
                                            <p:strVal val="0"/>
                                          </p:val>
                                        </p:tav>
                                        <p:tav tm="100000">
                                          <p:val>
                                            <p:strVal val="#ppt_h"/>
                                          </p:val>
                                        </p:tav>
                                      </p:tavLst>
                                    </p:anim>
                                  </p:childTnLst>
                                </p:cTn>
                              </p:par>
                            </p:childTnLst>
                          </p:cTn>
                        </p:par>
                        <p:par>
                          <p:cTn id="58" fill="hold">
                            <p:stCondLst>
                              <p:cond delay="3250"/>
                            </p:stCondLst>
                            <p:childTnLst>
                              <p:par>
                                <p:cTn id="59" presetID="8" presetClass="emph" presetSubtype="0" fill="hold" nodeType="afterEffect">
                                  <p:stCondLst>
                                    <p:cond delay="0"/>
                                  </p:stCondLst>
                                  <p:childTnLst>
                                    <p:animRot by="-21600000">
                                      <p:cBhvr>
                                        <p:cTn id="60" dur="2750" fill="hold"/>
                                        <p:tgtEl>
                                          <p:spTgt spid="560"/>
                                        </p:tgtEl>
                                        <p:attrNameLst>
                                          <p:attrName>r</p:attrName>
                                        </p:attrNameLst>
                                      </p:cBhvr>
                                    </p:animRot>
                                  </p:childTnLst>
                                </p:cTn>
                              </p:par>
                              <p:par>
                                <p:cTn id="61" presetID="10" presetClass="entr" presetSubtype="0" fill="hold" nodeType="withEffect">
                                  <p:stCondLst>
                                    <p:cond delay="1250"/>
                                  </p:stCondLst>
                                  <p:childTnLst>
                                    <p:set>
                                      <p:cBhvr>
                                        <p:cTn id="62" dur="1" fill="hold">
                                          <p:stCondLst>
                                            <p:cond delay="0"/>
                                          </p:stCondLst>
                                        </p:cTn>
                                        <p:tgtEl>
                                          <p:spTgt spid="563"/>
                                        </p:tgtEl>
                                        <p:attrNameLst>
                                          <p:attrName>style.visibility</p:attrName>
                                        </p:attrNameLst>
                                      </p:cBhvr>
                                      <p:to>
                                        <p:strVal val="visible"/>
                                      </p:to>
                                    </p:set>
                                    <p:animEffect transition="in" filter="fade">
                                      <p:cBhvr>
                                        <p:cTn id="63" dur="500"/>
                                        <p:tgtEl>
                                          <p:spTgt spid="563"/>
                                        </p:tgtEl>
                                      </p:cBhvr>
                                    </p:animEffect>
                                  </p:childTnLst>
                                </p:cTn>
                              </p:par>
                              <p:par>
                                <p:cTn id="64" presetID="2" presetClass="entr" presetSubtype="2" fill="hold" nodeType="withEffect">
                                  <p:stCondLst>
                                    <p:cond delay="2250"/>
                                  </p:stCondLst>
                                  <p:childTnLst>
                                    <p:set>
                                      <p:cBhvr>
                                        <p:cTn id="65" dur="1" fill="hold">
                                          <p:stCondLst>
                                            <p:cond delay="0"/>
                                          </p:stCondLst>
                                        </p:cTn>
                                        <p:tgtEl>
                                          <p:spTgt spid="565"/>
                                        </p:tgtEl>
                                        <p:attrNameLst>
                                          <p:attrName>style.visibility</p:attrName>
                                        </p:attrNameLst>
                                      </p:cBhvr>
                                      <p:to>
                                        <p:strVal val="visible"/>
                                      </p:to>
                                    </p:set>
                                    <p:anim calcmode="lin" valueType="num">
                                      <p:cBhvr additive="base">
                                        <p:cTn id="66" dur="1250"/>
                                        <p:tgtEl>
                                          <p:spTgt spid="565"/>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sp>
        <p:nvSpPr>
          <p:cNvPr id="572" name="Google Shape;572;p21"/>
          <p:cNvSpPr/>
          <p:nvPr/>
        </p:nvSpPr>
        <p:spPr>
          <a:xfrm>
            <a:off x="304800" y="285750"/>
            <a:ext cx="8505646"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dirty="0">
                <a:solidFill>
                  <a:srgbClr val="4CA420"/>
                </a:solidFill>
                <a:latin typeface="Arial-SGK-TV" pitchFamily="2" charset="0"/>
                <a:ea typeface="Arial Rounded"/>
                <a:cs typeface="Arial-SGK-TV" pitchFamily="2" charset="0"/>
                <a:sym typeface="Arial Rounded"/>
              </a:rPr>
              <a:t>8. </a:t>
            </a:r>
            <a:r>
              <a:rPr lang="en-US" sz="3200" b="1" dirty="0" err="1">
                <a:solidFill>
                  <a:srgbClr val="4CA420"/>
                </a:solidFill>
                <a:latin typeface="Arial-SGK-TV" pitchFamily="2" charset="0"/>
                <a:ea typeface="Arial Rounded"/>
                <a:cs typeface="Arial-SGK-TV" pitchFamily="2" charset="0"/>
                <a:sym typeface="Arial Rounded"/>
              </a:rPr>
              <a:t>Chọn</a:t>
            </a:r>
            <a:r>
              <a:rPr lang="en-US" sz="3200" b="1" dirty="0">
                <a:solidFill>
                  <a:srgbClr val="4CA420"/>
                </a:solidFill>
                <a:latin typeface="Arial-SGK-TV" pitchFamily="2" charset="0"/>
                <a:ea typeface="Arial Rounded"/>
                <a:cs typeface="Arial-SGK-TV" pitchFamily="2" charset="0"/>
                <a:sym typeface="Arial Rounded"/>
              </a:rPr>
              <a:t> </a:t>
            </a:r>
            <a:r>
              <a:rPr lang="en-US" sz="3200" b="1" dirty="0" err="1">
                <a:solidFill>
                  <a:srgbClr val="4CA420"/>
                </a:solidFill>
                <a:latin typeface="Arial-SGK-TV" pitchFamily="2" charset="0"/>
                <a:ea typeface="Arial Rounded"/>
                <a:cs typeface="Arial-SGK-TV" pitchFamily="2" charset="0"/>
                <a:sym typeface="Arial Rounded"/>
              </a:rPr>
              <a:t>chữ</a:t>
            </a:r>
            <a:r>
              <a:rPr lang="en-US" sz="3200" b="1" dirty="0">
                <a:solidFill>
                  <a:srgbClr val="4CA420"/>
                </a:solidFill>
                <a:latin typeface="Arial-SGK-TV" pitchFamily="2" charset="0"/>
                <a:ea typeface="Arial Rounded"/>
                <a:cs typeface="Arial-SGK-TV" pitchFamily="2" charset="0"/>
                <a:sym typeface="Arial Rounded"/>
              </a:rPr>
              <a:t> </a:t>
            </a:r>
            <a:r>
              <a:rPr lang="en-US" sz="3200" b="1" dirty="0" err="1">
                <a:solidFill>
                  <a:srgbClr val="4CA420"/>
                </a:solidFill>
                <a:latin typeface="Arial-SGK-TV" pitchFamily="2" charset="0"/>
                <a:ea typeface="Arial Rounded"/>
                <a:cs typeface="Arial-SGK-TV" pitchFamily="2" charset="0"/>
                <a:sym typeface="Arial Rounded"/>
              </a:rPr>
              <a:t>phù</a:t>
            </a:r>
            <a:r>
              <a:rPr lang="en-US" sz="3200" b="1" dirty="0">
                <a:solidFill>
                  <a:srgbClr val="4CA420"/>
                </a:solidFill>
                <a:latin typeface="Arial-SGK-TV" pitchFamily="2" charset="0"/>
                <a:ea typeface="Arial Rounded"/>
                <a:cs typeface="Arial-SGK-TV" pitchFamily="2" charset="0"/>
                <a:sym typeface="Arial Rounded"/>
              </a:rPr>
              <a:t> </a:t>
            </a:r>
            <a:r>
              <a:rPr lang="en-US" sz="3200" b="1" dirty="0" err="1">
                <a:solidFill>
                  <a:srgbClr val="4CA420"/>
                </a:solidFill>
                <a:latin typeface="Arial-SGK-TV" pitchFamily="2" charset="0"/>
                <a:ea typeface="Arial Rounded"/>
                <a:cs typeface="Arial-SGK-TV" pitchFamily="2" charset="0"/>
                <a:sym typeface="Arial Rounded"/>
              </a:rPr>
              <a:t>hợp</a:t>
            </a:r>
            <a:r>
              <a:rPr lang="en-US" sz="3200" b="1" dirty="0">
                <a:solidFill>
                  <a:srgbClr val="4CA420"/>
                </a:solidFill>
                <a:latin typeface="Arial-SGK-TV" pitchFamily="2" charset="0"/>
                <a:ea typeface="Arial Rounded"/>
                <a:cs typeface="Arial-SGK-TV" pitchFamily="2" charset="0"/>
                <a:sym typeface="Arial Rounded"/>
              </a:rPr>
              <a:t> </a:t>
            </a:r>
            <a:r>
              <a:rPr lang="en-US" sz="3200" b="1" dirty="0" err="1">
                <a:solidFill>
                  <a:srgbClr val="4CA420"/>
                </a:solidFill>
                <a:latin typeface="Arial-SGK-TV" pitchFamily="2" charset="0"/>
                <a:ea typeface="Arial Rounded"/>
                <a:cs typeface="Arial-SGK-TV" pitchFamily="2" charset="0"/>
                <a:sym typeface="Arial Rounded"/>
              </a:rPr>
              <a:t>thay</a:t>
            </a:r>
            <a:r>
              <a:rPr lang="en-US" sz="3200" b="1" dirty="0">
                <a:solidFill>
                  <a:srgbClr val="4CA420"/>
                </a:solidFill>
                <a:latin typeface="Arial-SGK-TV" pitchFamily="2" charset="0"/>
                <a:ea typeface="Arial Rounded"/>
                <a:cs typeface="Arial-SGK-TV" pitchFamily="2" charset="0"/>
                <a:sym typeface="Arial Rounded"/>
              </a:rPr>
              <a:t> </a:t>
            </a:r>
            <a:r>
              <a:rPr lang="en-US" sz="3200" b="1" dirty="0" err="1">
                <a:solidFill>
                  <a:srgbClr val="4CA420"/>
                </a:solidFill>
                <a:latin typeface="Arial-SGK-TV" pitchFamily="2" charset="0"/>
                <a:ea typeface="Arial Rounded"/>
                <a:cs typeface="Arial-SGK-TV" pitchFamily="2" charset="0"/>
                <a:sym typeface="Arial Rounded"/>
              </a:rPr>
              <a:t>cho</a:t>
            </a:r>
            <a:r>
              <a:rPr lang="en-US" sz="3200" b="1" dirty="0">
                <a:solidFill>
                  <a:srgbClr val="4CA420"/>
                </a:solidFill>
                <a:latin typeface="Arial-SGK-TV" pitchFamily="2" charset="0"/>
                <a:ea typeface="Arial Rounded"/>
                <a:cs typeface="Arial-SGK-TV" pitchFamily="2" charset="0"/>
                <a:sym typeface="Arial Rounded"/>
              </a:rPr>
              <a:t> ô </a:t>
            </a:r>
            <a:r>
              <a:rPr lang="en-US" sz="3200" b="1" dirty="0" err="1">
                <a:solidFill>
                  <a:srgbClr val="4CA420"/>
                </a:solidFill>
                <a:latin typeface="Arial-SGK-TV" pitchFamily="2" charset="0"/>
                <a:ea typeface="Arial Rounded"/>
                <a:cs typeface="Arial-SGK-TV" pitchFamily="2" charset="0"/>
                <a:sym typeface="Arial Rounded"/>
              </a:rPr>
              <a:t>vuông</a:t>
            </a:r>
            <a:r>
              <a:rPr lang="en-US" sz="3200" b="1" dirty="0">
                <a:solidFill>
                  <a:srgbClr val="4CA420"/>
                </a:solidFill>
                <a:latin typeface="Arial-SGK-TV" pitchFamily="2" charset="0"/>
                <a:ea typeface="Arial Rounded"/>
                <a:cs typeface="Arial-SGK-TV" pitchFamily="2" charset="0"/>
                <a:sym typeface="Arial Rounded"/>
              </a:rPr>
              <a:t>. </a:t>
            </a:r>
            <a:endParaRPr sz="3200" b="1" dirty="0">
              <a:solidFill>
                <a:srgbClr val="4CA420"/>
              </a:solidFill>
              <a:latin typeface="Arial-SGK-TV" pitchFamily="2" charset="0"/>
              <a:ea typeface="Arial Rounded"/>
              <a:cs typeface="Arial-SGK-TV" pitchFamily="2" charset="0"/>
              <a:sym typeface="Arial Rounded"/>
            </a:endParaRPr>
          </a:p>
        </p:txBody>
      </p:sp>
      <p:pic>
        <p:nvPicPr>
          <p:cNvPr id="2" name="Picture 1"/>
          <p:cNvPicPr>
            <a:picLocks noChangeAspect="1"/>
          </p:cNvPicPr>
          <p:nvPr/>
        </p:nvPicPr>
        <p:blipFill rotWithShape="1">
          <a:blip r:embed="rId3"/>
          <a:srcRect t="54582" b="19630"/>
          <a:stretch/>
        </p:blipFill>
        <p:spPr>
          <a:xfrm>
            <a:off x="38100" y="1504950"/>
            <a:ext cx="9039046" cy="1311197"/>
          </a:xfrm>
          <a:prstGeom prst="rect">
            <a:avLst/>
          </a:prstGeom>
        </p:spPr>
      </p:pic>
      <p:sp>
        <p:nvSpPr>
          <p:cNvPr id="14" name="Hình chữ nhật: Góc Tròn 1">
            <a:extLst>
              <a:ext uri="{FF2B5EF4-FFF2-40B4-BE49-F238E27FC236}">
                <a16:creationId xmlns:a16="http://schemas.microsoft.com/office/drawing/2014/main" id="{112FC4F9-6254-446C-A408-9B87763FFC3D}"/>
              </a:ext>
            </a:extLst>
          </p:cNvPr>
          <p:cNvSpPr/>
          <p:nvPr/>
        </p:nvSpPr>
        <p:spPr>
          <a:xfrm>
            <a:off x="2895600" y="1638300"/>
            <a:ext cx="1981200" cy="419100"/>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800" dirty="0">
                <a:solidFill>
                  <a:srgbClr val="002060"/>
                </a:solidFill>
                <a:latin typeface="Arial-SGK-TV" pitchFamily="2" charset="0"/>
                <a:ea typeface="Arial Rounded"/>
                <a:cs typeface="Arial-SGK-TV" pitchFamily="2" charset="0"/>
                <a:sym typeface="Arial Rounded"/>
              </a:rPr>
              <a:t>cánh đ</a:t>
            </a:r>
            <a:r>
              <a:rPr lang="en-US" sz="2800" dirty="0">
                <a:solidFill>
                  <a:srgbClr val="FF0000"/>
                </a:solidFill>
                <a:latin typeface="Arial-SGK-TV" pitchFamily="2" charset="0"/>
                <a:ea typeface="Arial Rounded"/>
                <a:cs typeface="Arial-SGK-TV" pitchFamily="2" charset="0"/>
                <a:sym typeface="Arial Rounded"/>
              </a:rPr>
              <a:t>ồng</a:t>
            </a:r>
            <a:endParaRPr lang="vi-VN" sz="2800" b="1" dirty="0">
              <a:latin typeface="Arial-SGK-TV" pitchFamily="2" charset="0"/>
              <a:ea typeface="Arial-Rounded" panose="020B0500000000000000" pitchFamily="34" charset="-93"/>
              <a:cs typeface="Arial-SGK-TV" pitchFamily="2" charset="0"/>
            </a:endParaRPr>
          </a:p>
        </p:txBody>
      </p:sp>
      <p:sp>
        <p:nvSpPr>
          <p:cNvPr id="15" name="Hình chữ nhật: Góc Tròn 1">
            <a:extLst>
              <a:ext uri="{FF2B5EF4-FFF2-40B4-BE49-F238E27FC236}">
                <a16:creationId xmlns:a16="http://schemas.microsoft.com/office/drawing/2014/main" id="{112FC4F9-6254-446C-A408-9B87763FFC3D}"/>
              </a:ext>
            </a:extLst>
          </p:cNvPr>
          <p:cNvSpPr/>
          <p:nvPr/>
        </p:nvSpPr>
        <p:spPr>
          <a:xfrm>
            <a:off x="5029200" y="1670625"/>
            <a:ext cx="1981200" cy="381000"/>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800" dirty="0">
                <a:solidFill>
                  <a:srgbClr val="002060"/>
                </a:solidFill>
                <a:latin typeface="Arial-SGK-TV" pitchFamily="2" charset="0"/>
                <a:ea typeface="Arial Rounded"/>
                <a:cs typeface="Arial-SGK-TV" pitchFamily="2" charset="0"/>
                <a:sym typeface="Arial Rounded"/>
              </a:rPr>
              <a:t>tr</a:t>
            </a:r>
            <a:r>
              <a:rPr lang="en-US" sz="2800" dirty="0">
                <a:solidFill>
                  <a:srgbClr val="FF0000"/>
                </a:solidFill>
                <a:latin typeface="Arial-SGK-TV" pitchFamily="2" charset="0"/>
                <a:ea typeface="Arial Rounded"/>
                <a:cs typeface="Arial-SGK-TV" pitchFamily="2" charset="0"/>
                <a:sym typeface="Arial Rounded"/>
              </a:rPr>
              <a:t>ong </a:t>
            </a:r>
            <a:r>
              <a:rPr lang="en-US" sz="2800" dirty="0">
                <a:solidFill>
                  <a:srgbClr val="002060"/>
                </a:solidFill>
                <a:latin typeface="Arial-SGK-TV" pitchFamily="2" charset="0"/>
                <a:ea typeface="Arial Rounded"/>
                <a:cs typeface="Arial-SGK-TV" pitchFamily="2" charset="0"/>
                <a:sym typeface="Arial Rounded"/>
              </a:rPr>
              <a:t>suốt</a:t>
            </a:r>
            <a:endParaRPr lang="vi-VN" sz="2800" b="1" dirty="0">
              <a:solidFill>
                <a:srgbClr val="002060"/>
              </a:solidFill>
              <a:latin typeface="Arial-SGK-TV" pitchFamily="2" charset="0"/>
              <a:ea typeface="Arial-Rounded" panose="020B0500000000000000" pitchFamily="34" charset="-93"/>
              <a:cs typeface="Arial-SGK-TV" pitchFamily="2" charset="0"/>
            </a:endParaRPr>
          </a:p>
        </p:txBody>
      </p:sp>
      <p:sp>
        <p:nvSpPr>
          <p:cNvPr id="17" name="Hình chữ nhật: Góc Tròn 1">
            <a:extLst>
              <a:ext uri="{FF2B5EF4-FFF2-40B4-BE49-F238E27FC236}">
                <a16:creationId xmlns:a16="http://schemas.microsoft.com/office/drawing/2014/main" id="{112FC4F9-6254-446C-A408-9B87763FFC3D}"/>
              </a:ext>
            </a:extLst>
          </p:cNvPr>
          <p:cNvSpPr/>
          <p:nvPr/>
        </p:nvSpPr>
        <p:spPr>
          <a:xfrm>
            <a:off x="6829246" y="1632525"/>
            <a:ext cx="1981200" cy="419100"/>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800" dirty="0">
                <a:solidFill>
                  <a:srgbClr val="002060"/>
                </a:solidFill>
                <a:latin typeface="Arial-SGK-TV" pitchFamily="2" charset="0"/>
                <a:ea typeface="Arial Rounded"/>
                <a:cs typeface="Arial-SGK-TV" pitchFamily="2" charset="0"/>
                <a:sym typeface="Arial Rounded"/>
              </a:rPr>
              <a:t>ước m</a:t>
            </a:r>
            <a:r>
              <a:rPr lang="en-US" sz="2800" dirty="0">
                <a:solidFill>
                  <a:srgbClr val="FF0000"/>
                </a:solidFill>
                <a:latin typeface="Arial-SGK-TV" pitchFamily="2" charset="0"/>
                <a:ea typeface="Arial Rounded"/>
                <a:cs typeface="Arial-SGK-TV" pitchFamily="2" charset="0"/>
                <a:sym typeface="Arial Rounded"/>
              </a:rPr>
              <a:t>ong</a:t>
            </a:r>
            <a:endParaRPr lang="vi-VN" sz="2800" b="1" dirty="0">
              <a:solidFill>
                <a:srgbClr val="FF0000"/>
              </a:solidFill>
              <a:latin typeface="Arial-SGK-TV" pitchFamily="2" charset="0"/>
              <a:ea typeface="Arial-Rounded" panose="020B0500000000000000" pitchFamily="34" charset="-93"/>
              <a:cs typeface="Arial-SGK-TV" pitchFamily="2" charset="0"/>
            </a:endParaRPr>
          </a:p>
        </p:txBody>
      </p:sp>
      <p:sp>
        <p:nvSpPr>
          <p:cNvPr id="18" name="Hình chữ nhật: Góc Tròn 1">
            <a:extLst>
              <a:ext uri="{FF2B5EF4-FFF2-40B4-BE49-F238E27FC236}">
                <a16:creationId xmlns:a16="http://schemas.microsoft.com/office/drawing/2014/main" id="{112FC4F9-6254-446C-A408-9B87763FFC3D}"/>
              </a:ext>
            </a:extLst>
          </p:cNvPr>
          <p:cNvSpPr/>
          <p:nvPr/>
        </p:nvSpPr>
        <p:spPr>
          <a:xfrm>
            <a:off x="2971800" y="2160548"/>
            <a:ext cx="1981200" cy="419100"/>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800" dirty="0">
                <a:solidFill>
                  <a:srgbClr val="002060"/>
                </a:solidFill>
                <a:latin typeface="Arial-SGK-TV" pitchFamily="2" charset="0"/>
                <a:ea typeface="Arial Rounded"/>
                <a:cs typeface="Arial-SGK-TV" pitchFamily="2" charset="0"/>
                <a:sym typeface="Arial Rounded"/>
              </a:rPr>
              <a:t>c</a:t>
            </a:r>
            <a:r>
              <a:rPr lang="en-US" sz="2800" dirty="0">
                <a:solidFill>
                  <a:srgbClr val="FF0000"/>
                </a:solidFill>
                <a:latin typeface="Arial-SGK-TV" pitchFamily="2" charset="0"/>
                <a:ea typeface="Arial Rounded"/>
                <a:cs typeface="Arial-SGK-TV" pitchFamily="2" charset="0"/>
                <a:sym typeface="Arial Rounded"/>
              </a:rPr>
              <a:t>ánh</a:t>
            </a:r>
            <a:r>
              <a:rPr lang="en-US" sz="2800" dirty="0">
                <a:solidFill>
                  <a:srgbClr val="002060"/>
                </a:solidFill>
                <a:latin typeface="Arial-SGK-TV" pitchFamily="2" charset="0"/>
                <a:ea typeface="Arial Rounded"/>
                <a:cs typeface="Arial-SGK-TV" pitchFamily="2" charset="0"/>
                <a:sym typeface="Arial Rounded"/>
              </a:rPr>
              <a:t> chim</a:t>
            </a:r>
            <a:endParaRPr lang="vi-VN" sz="2800" b="1" dirty="0">
              <a:latin typeface="Arial-SGK-TV" pitchFamily="2" charset="0"/>
              <a:ea typeface="Arial-Rounded" panose="020B0500000000000000" pitchFamily="34" charset="-93"/>
              <a:cs typeface="Arial-SGK-TV" pitchFamily="2" charset="0"/>
            </a:endParaRPr>
          </a:p>
        </p:txBody>
      </p:sp>
      <p:sp>
        <p:nvSpPr>
          <p:cNvPr id="19" name="Hình chữ nhật: Góc Tròn 1">
            <a:extLst>
              <a:ext uri="{FF2B5EF4-FFF2-40B4-BE49-F238E27FC236}">
                <a16:creationId xmlns:a16="http://schemas.microsoft.com/office/drawing/2014/main" id="{112FC4F9-6254-446C-A408-9B87763FFC3D}"/>
              </a:ext>
            </a:extLst>
          </p:cNvPr>
          <p:cNvSpPr/>
          <p:nvPr/>
        </p:nvSpPr>
        <p:spPr>
          <a:xfrm>
            <a:off x="5029200" y="2126537"/>
            <a:ext cx="1981200" cy="419100"/>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800" dirty="0">
                <a:solidFill>
                  <a:srgbClr val="002060"/>
                </a:solidFill>
                <a:latin typeface="Arial-SGK-TV" pitchFamily="2" charset="0"/>
                <a:ea typeface="Arial Rounded"/>
                <a:cs typeface="Arial-SGK-TV" pitchFamily="2" charset="0"/>
                <a:sym typeface="Arial Rounded"/>
              </a:rPr>
              <a:t>con k</a:t>
            </a:r>
            <a:r>
              <a:rPr lang="en-US" sz="2800" dirty="0">
                <a:solidFill>
                  <a:srgbClr val="FF0000"/>
                </a:solidFill>
                <a:latin typeface="Arial-SGK-TV" pitchFamily="2" charset="0"/>
                <a:ea typeface="Arial Rounded"/>
                <a:cs typeface="Arial-SGK-TV" pitchFamily="2" charset="0"/>
                <a:sym typeface="Arial Rounded"/>
              </a:rPr>
              <a:t>ênh</a:t>
            </a:r>
            <a:endParaRPr lang="vi-VN" sz="2800" b="1" dirty="0">
              <a:solidFill>
                <a:srgbClr val="FF0000"/>
              </a:solidFill>
              <a:latin typeface="Arial-SGK-TV" pitchFamily="2" charset="0"/>
              <a:ea typeface="Arial-Rounded" panose="020B0500000000000000" pitchFamily="34" charset="-93"/>
              <a:cs typeface="Arial-SGK-TV" pitchFamily="2" charset="0"/>
            </a:endParaRPr>
          </a:p>
        </p:txBody>
      </p:sp>
      <p:sp>
        <p:nvSpPr>
          <p:cNvPr id="20" name="Hình chữ nhật: Góc Tròn 1">
            <a:extLst>
              <a:ext uri="{FF2B5EF4-FFF2-40B4-BE49-F238E27FC236}">
                <a16:creationId xmlns:a16="http://schemas.microsoft.com/office/drawing/2014/main" id="{112FC4F9-6254-446C-A408-9B87763FFC3D}"/>
              </a:ext>
            </a:extLst>
          </p:cNvPr>
          <p:cNvSpPr/>
          <p:nvPr/>
        </p:nvSpPr>
        <p:spPr>
          <a:xfrm>
            <a:off x="6829246" y="2126537"/>
            <a:ext cx="1981200" cy="419100"/>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800" dirty="0">
                <a:solidFill>
                  <a:srgbClr val="002060"/>
                </a:solidFill>
                <a:latin typeface="Arial-SGK-TV" pitchFamily="2" charset="0"/>
                <a:ea typeface="Arial-Rounded" panose="020B0500000000000000" pitchFamily="34" charset="-93"/>
                <a:cs typeface="Arial-SGK-TV" pitchFamily="2" charset="0"/>
                <a:sym typeface="Arial Rounded"/>
              </a:rPr>
              <a:t>âm th</a:t>
            </a:r>
            <a:r>
              <a:rPr lang="en-US" sz="2800" dirty="0">
                <a:solidFill>
                  <a:srgbClr val="FF0000"/>
                </a:solidFill>
                <a:latin typeface="Arial-SGK-TV" pitchFamily="2" charset="0"/>
                <a:ea typeface="Arial-Rounded" panose="020B0500000000000000" pitchFamily="34" charset="-93"/>
                <a:cs typeface="Arial-SGK-TV" pitchFamily="2" charset="0"/>
                <a:sym typeface="Arial Rounded"/>
              </a:rPr>
              <a:t>anh</a:t>
            </a:r>
            <a:endParaRPr lang="vi-VN" sz="2800" b="1" dirty="0">
              <a:solidFill>
                <a:srgbClr val="FF0000"/>
              </a:solidFill>
              <a:latin typeface="Arial-SGK-TV" pitchFamily="2" charset="0"/>
              <a:ea typeface="Arial-Rounded" panose="020B0500000000000000" pitchFamily="34" charset="-93"/>
              <a:cs typeface="Arial-SGK-TV" pitchFamily="2" charset="0"/>
            </a:endParaRPr>
          </a:p>
        </p:txBody>
      </p:sp>
    </p:spTree>
    <p:extLst>
      <p:ext uri="{BB962C8B-B14F-4D97-AF65-F5344CB8AC3E}">
        <p14:creationId xmlns:p14="http://schemas.microsoft.com/office/powerpoint/2010/main" val="4033826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20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circle(in)">
                                      <p:cBhvr>
                                        <p:cTn id="17" dur="20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circle(in)">
                                      <p:cBhvr>
                                        <p:cTn id="22" dur="20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circle(in)">
                                      <p:cBhvr>
                                        <p:cTn id="27" dur="20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circle(in)">
                                      <p:cBhvr>
                                        <p:cTn id="32"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7" grpId="0" animBg="1"/>
      <p:bldP spid="18" grpId="0" animBg="1"/>
      <p:bldP spid="19" grpId="0" animBg="1"/>
      <p:bldP spid="20"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83"/>
        <p:cNvGrpSpPr/>
        <p:nvPr/>
      </p:nvGrpSpPr>
      <p:grpSpPr>
        <a:xfrm>
          <a:off x="0" y="0"/>
          <a:ext cx="0" cy="0"/>
          <a:chOff x="0" y="0"/>
          <a:chExt cx="0" cy="0"/>
        </a:xfrm>
      </p:grpSpPr>
      <p:sp>
        <p:nvSpPr>
          <p:cNvPr id="584" name="Google Shape;584;p22"/>
          <p:cNvSpPr/>
          <p:nvPr/>
        </p:nvSpPr>
        <p:spPr>
          <a:xfrm rot="-3000650" flipH="1">
            <a:off x="3622607" y="980622"/>
            <a:ext cx="4003028" cy="3488687"/>
          </a:xfrm>
          <a:custGeom>
            <a:avLst/>
            <a:gdLst/>
            <a:ahLst/>
            <a:cxnLst/>
            <a:rect l="l" t="t" r="r" b="b"/>
            <a:pathLst>
              <a:path w="4003028" h="3488687" extrusionOk="0">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rgbClr val="833C0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nvGrpSpPr>
          <p:cNvPr id="585" name="Google Shape;585;p22"/>
          <p:cNvGrpSpPr/>
          <p:nvPr/>
        </p:nvGrpSpPr>
        <p:grpSpPr>
          <a:xfrm>
            <a:off x="2253689" y="1535048"/>
            <a:ext cx="1955429" cy="1333408"/>
            <a:chOff x="2253689" y="1535048"/>
            <a:chExt cx="1955429" cy="1333408"/>
          </a:xfrm>
        </p:grpSpPr>
        <p:sp>
          <p:nvSpPr>
            <p:cNvPr id="586" name="Google Shape;586;p22"/>
            <p:cNvSpPr/>
            <p:nvPr/>
          </p:nvSpPr>
          <p:spPr>
            <a:xfrm rot="971190" flipH="1">
              <a:off x="2339714" y="1766361"/>
              <a:ext cx="1783380" cy="8707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587" name="Google Shape;587;p22"/>
            <p:cNvSpPr/>
            <p:nvPr/>
          </p:nvSpPr>
          <p:spPr>
            <a:xfrm rot="-9473289">
              <a:off x="2919041" y="2153353"/>
              <a:ext cx="909847" cy="190357"/>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588" name="Google Shape;588;p22"/>
          <p:cNvGrpSpPr/>
          <p:nvPr/>
        </p:nvGrpSpPr>
        <p:grpSpPr>
          <a:xfrm>
            <a:off x="3760322" y="3582254"/>
            <a:ext cx="1465034" cy="1349862"/>
            <a:chOff x="3760322" y="3582254"/>
            <a:chExt cx="1465034" cy="1349862"/>
          </a:xfrm>
        </p:grpSpPr>
        <p:sp>
          <p:nvSpPr>
            <p:cNvPr id="589" name="Google Shape;589;p22"/>
            <p:cNvSpPr/>
            <p:nvPr/>
          </p:nvSpPr>
          <p:spPr>
            <a:xfrm rot="-8507573">
              <a:off x="3819583" y="3928190"/>
              <a:ext cx="1346512" cy="65799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590" name="Google Shape;590;p22"/>
            <p:cNvSpPr/>
            <p:nvPr/>
          </p:nvSpPr>
          <p:spPr>
            <a:xfrm rot="1936906" flipH="1">
              <a:off x="4240738" y="4252220"/>
              <a:ext cx="686965" cy="143840"/>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591" name="Google Shape;591;p22"/>
          <p:cNvGrpSpPr/>
          <p:nvPr/>
        </p:nvGrpSpPr>
        <p:grpSpPr>
          <a:xfrm>
            <a:off x="6089897" y="3405944"/>
            <a:ext cx="741464" cy="878352"/>
            <a:chOff x="6119714" y="3405944"/>
            <a:chExt cx="741464" cy="878352"/>
          </a:xfrm>
        </p:grpSpPr>
        <p:sp>
          <p:nvSpPr>
            <p:cNvPr id="592" name="Google Shape;592;p22"/>
            <p:cNvSpPr/>
            <p:nvPr/>
          </p:nvSpPr>
          <p:spPr>
            <a:xfrm rot="-3669911">
              <a:off x="6105396" y="3633904"/>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593" name="Google Shape;593;p22"/>
            <p:cNvSpPr/>
            <p:nvPr/>
          </p:nvSpPr>
          <p:spPr>
            <a:xfrm rot="6774568" flipH="1">
              <a:off x="6264227" y="3856536"/>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594" name="Google Shape;594;p22"/>
          <p:cNvGrpSpPr/>
          <p:nvPr/>
        </p:nvGrpSpPr>
        <p:grpSpPr>
          <a:xfrm>
            <a:off x="6378045" y="3998247"/>
            <a:ext cx="767568" cy="484084"/>
            <a:chOff x="6378045" y="3998247"/>
            <a:chExt cx="767568" cy="484084"/>
          </a:xfrm>
        </p:grpSpPr>
        <p:sp>
          <p:nvSpPr>
            <p:cNvPr id="595" name="Google Shape;595;p22"/>
            <p:cNvSpPr/>
            <p:nvPr/>
          </p:nvSpPr>
          <p:spPr>
            <a:xfrm rot="-681126">
              <a:off x="6405591" y="4064938"/>
              <a:ext cx="712475" cy="35070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596" name="Google Shape;596;p22"/>
            <p:cNvSpPr/>
            <p:nvPr/>
          </p:nvSpPr>
          <p:spPr>
            <a:xfrm rot="9763353" flipH="1">
              <a:off x="6521746" y="4215747"/>
              <a:ext cx="363491"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597" name="Google Shape;597;p22"/>
          <p:cNvGrpSpPr/>
          <p:nvPr/>
        </p:nvGrpSpPr>
        <p:grpSpPr>
          <a:xfrm>
            <a:off x="5029754" y="2073115"/>
            <a:ext cx="598228" cy="850125"/>
            <a:chOff x="5077882" y="2061083"/>
            <a:chExt cx="598228" cy="850125"/>
          </a:xfrm>
        </p:grpSpPr>
        <p:sp>
          <p:nvSpPr>
            <p:cNvPr id="598" name="Google Shape;598;p22"/>
            <p:cNvSpPr/>
            <p:nvPr/>
          </p:nvSpPr>
          <p:spPr>
            <a:xfrm rot="-4549107">
              <a:off x="4991946" y="2274930"/>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599" name="Google Shape;599;p22"/>
            <p:cNvSpPr/>
            <p:nvPr/>
          </p:nvSpPr>
          <p:spPr>
            <a:xfrm rot="5895372" flipH="1">
              <a:off x="5166313" y="2503220"/>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600" name="Google Shape;600;p22"/>
          <p:cNvGrpSpPr/>
          <p:nvPr/>
        </p:nvGrpSpPr>
        <p:grpSpPr>
          <a:xfrm>
            <a:off x="5299207" y="2516037"/>
            <a:ext cx="806538" cy="633648"/>
            <a:chOff x="5299207" y="2540101"/>
            <a:chExt cx="806538" cy="633648"/>
          </a:xfrm>
        </p:grpSpPr>
        <p:sp>
          <p:nvSpPr>
            <p:cNvPr id="601" name="Google Shape;601;p22"/>
            <p:cNvSpPr/>
            <p:nvPr/>
          </p:nvSpPr>
          <p:spPr>
            <a:xfrm rot="-1560322">
              <a:off x="5339322" y="2681574"/>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602" name="Google Shape;602;p22"/>
            <p:cNvSpPr/>
            <p:nvPr/>
          </p:nvSpPr>
          <p:spPr>
            <a:xfrm rot="8884157" flipH="1">
              <a:off x="5463265" y="2847305"/>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603" name="Google Shape;603;p22"/>
          <p:cNvGrpSpPr/>
          <p:nvPr/>
        </p:nvGrpSpPr>
        <p:grpSpPr>
          <a:xfrm>
            <a:off x="7410774" y="1197999"/>
            <a:ext cx="778581" cy="875100"/>
            <a:chOff x="7374678" y="1161903"/>
            <a:chExt cx="778581" cy="875100"/>
          </a:xfrm>
        </p:grpSpPr>
        <p:sp>
          <p:nvSpPr>
            <p:cNvPr id="604" name="Google Shape;604;p22"/>
            <p:cNvSpPr/>
            <p:nvPr/>
          </p:nvSpPr>
          <p:spPr>
            <a:xfrm rot="7420741" flipH="1">
              <a:off x="7378918" y="1388237"/>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605" name="Google Shape;605;p22"/>
            <p:cNvSpPr/>
            <p:nvPr/>
          </p:nvSpPr>
          <p:spPr>
            <a:xfrm rot="-3023738">
              <a:off x="7530177" y="1606273"/>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606" name="Google Shape;606;p22"/>
          <p:cNvGrpSpPr/>
          <p:nvPr/>
        </p:nvGrpSpPr>
        <p:grpSpPr>
          <a:xfrm>
            <a:off x="7025358" y="1209298"/>
            <a:ext cx="538720" cy="795156"/>
            <a:chOff x="7001294" y="1209298"/>
            <a:chExt cx="538720" cy="795156"/>
          </a:xfrm>
        </p:grpSpPr>
        <p:sp>
          <p:nvSpPr>
            <p:cNvPr id="607" name="Google Shape;607;p22"/>
            <p:cNvSpPr/>
            <p:nvPr/>
          </p:nvSpPr>
          <p:spPr>
            <a:xfrm rot="4431956" flipH="1">
              <a:off x="6907501" y="1431525"/>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608" name="Google Shape;608;p22"/>
            <p:cNvSpPr/>
            <p:nvPr/>
          </p:nvSpPr>
          <p:spPr>
            <a:xfrm rot="-6012523">
              <a:off x="7100276" y="1627802"/>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609" name="Google Shape;609;p22"/>
          <p:cNvGrpSpPr/>
          <p:nvPr/>
        </p:nvGrpSpPr>
        <p:grpSpPr>
          <a:xfrm>
            <a:off x="7507360" y="1418371"/>
            <a:ext cx="2289464" cy="1795572"/>
            <a:chOff x="7507360" y="1418371"/>
            <a:chExt cx="2289464" cy="1795572"/>
          </a:xfrm>
        </p:grpSpPr>
        <p:sp>
          <p:nvSpPr>
            <p:cNvPr id="610" name="Google Shape;610;p22"/>
            <p:cNvSpPr/>
            <p:nvPr/>
          </p:nvSpPr>
          <p:spPr>
            <a:xfrm rot="9340066" flipH="1">
              <a:off x="7632912" y="1791715"/>
              <a:ext cx="2038360"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4CA420"/>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611" name="Google Shape;611;p22"/>
            <p:cNvSpPr/>
            <p:nvPr/>
          </p:nvSpPr>
          <p:spPr>
            <a:xfrm rot="-1104413">
              <a:off x="7973719" y="2267331"/>
              <a:ext cx="1039933"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612" name="Google Shape;612;p22"/>
          <p:cNvGrpSpPr/>
          <p:nvPr/>
        </p:nvGrpSpPr>
        <p:grpSpPr>
          <a:xfrm rot="2799594" flipH="1">
            <a:off x="5077585" y="-4173"/>
            <a:ext cx="1296742" cy="2117363"/>
            <a:chOff x="1279516" y="-3525500"/>
            <a:chExt cx="1296742" cy="2550422"/>
          </a:xfrm>
        </p:grpSpPr>
        <p:sp>
          <p:nvSpPr>
            <p:cNvPr id="613" name="Google Shape;613;p22"/>
            <p:cNvSpPr/>
            <p:nvPr/>
          </p:nvSpPr>
          <p:spPr>
            <a:xfrm rot="5044479" flipH="1">
              <a:off x="700256" y="-2774730"/>
              <a:ext cx="2455261"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614" name="Google Shape;614;p22"/>
            <p:cNvSpPr/>
            <p:nvPr/>
          </p:nvSpPr>
          <p:spPr>
            <a:xfrm rot="-5400000">
              <a:off x="1314007" y="-2158857"/>
              <a:ext cx="1252628"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615" name="Google Shape;615;p22"/>
          <p:cNvGrpSpPr/>
          <p:nvPr/>
        </p:nvGrpSpPr>
        <p:grpSpPr>
          <a:xfrm>
            <a:off x="-599090" y="-78586"/>
            <a:ext cx="5213131" cy="4808241"/>
            <a:chOff x="1001374" y="-370703"/>
            <a:chExt cx="6695744" cy="6175701"/>
          </a:xfrm>
        </p:grpSpPr>
        <p:pic>
          <p:nvPicPr>
            <p:cNvPr id="616" name="Google Shape;616;p22"/>
            <p:cNvPicPr preferRelativeResize="0"/>
            <p:nvPr/>
          </p:nvPicPr>
          <p:blipFill rotWithShape="1">
            <a:blip r:embed="rId3">
              <a:alphaModFix/>
            </a:blip>
            <a:srcRect l="2993" r="4332" b="1428"/>
            <a:stretch/>
          </p:blipFill>
          <p:spPr>
            <a:xfrm>
              <a:off x="1001374" y="-370703"/>
              <a:ext cx="6695744" cy="6175701"/>
            </a:xfrm>
            <a:prstGeom prst="rect">
              <a:avLst/>
            </a:prstGeom>
            <a:noFill/>
            <a:ln>
              <a:noFill/>
            </a:ln>
          </p:spPr>
        </p:pic>
        <p:sp>
          <p:nvSpPr>
            <p:cNvPr id="617" name="Google Shape;617;p22"/>
            <p:cNvSpPr/>
            <p:nvPr/>
          </p:nvSpPr>
          <p:spPr>
            <a:xfrm>
              <a:off x="2516995" y="893874"/>
              <a:ext cx="3649026" cy="3649026"/>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sp>
        <p:nvSpPr>
          <p:cNvPr id="618" name="Google Shape;618;p22"/>
          <p:cNvSpPr txBox="1"/>
          <p:nvPr/>
        </p:nvSpPr>
        <p:spPr>
          <a:xfrm>
            <a:off x="365513" y="1566747"/>
            <a:ext cx="3588404" cy="144650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dirty="0">
                <a:solidFill>
                  <a:srgbClr val="0070C0"/>
                </a:solidFill>
                <a:latin typeface="Arial Rounded"/>
                <a:ea typeface="Arial Rounded"/>
                <a:cs typeface="Arial Rounded"/>
                <a:sym typeface="Arial Rounded"/>
              </a:rPr>
              <a:t>Quan sát tranh</a:t>
            </a:r>
            <a:endParaRPr sz="4400" b="1" dirty="0">
              <a:solidFill>
                <a:srgbClr val="0070C0"/>
              </a:solidFill>
              <a:latin typeface="Arial Rounded"/>
              <a:ea typeface="Arial Rounded"/>
              <a:cs typeface="Arial Rounded"/>
              <a:sym typeface="Arial Rounded"/>
            </a:endParaRPr>
          </a:p>
        </p:txBody>
      </p:sp>
      <p:pic>
        <p:nvPicPr>
          <p:cNvPr id="620" name="Google Shape;620;p22"/>
          <p:cNvPicPr preferRelativeResize="0"/>
          <p:nvPr/>
        </p:nvPicPr>
        <p:blipFill rotWithShape="1">
          <a:blip r:embed="rId4">
            <a:alphaModFix/>
          </a:blip>
          <a:srcRect/>
          <a:stretch/>
        </p:blipFill>
        <p:spPr>
          <a:xfrm>
            <a:off x="6554891" y="454275"/>
            <a:ext cx="2248544" cy="753135"/>
          </a:xfrm>
          <a:prstGeom prst="rect">
            <a:avLst/>
          </a:prstGeom>
          <a:noFill/>
          <a:ln>
            <a:noFill/>
          </a:ln>
        </p:spPr>
      </p:pic>
      <p:pic>
        <p:nvPicPr>
          <p:cNvPr id="621" name="Google Shape;621;p22"/>
          <p:cNvPicPr preferRelativeResize="0"/>
          <p:nvPr/>
        </p:nvPicPr>
        <p:blipFill rotWithShape="1">
          <a:blip r:embed="rId5">
            <a:alphaModFix/>
          </a:blip>
          <a:srcRect/>
          <a:stretch/>
        </p:blipFill>
        <p:spPr>
          <a:xfrm>
            <a:off x="7214976" y="2452092"/>
            <a:ext cx="1125835" cy="260774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84"/>
                                        </p:tgtEl>
                                        <p:attrNameLst>
                                          <p:attrName>style.visibility</p:attrName>
                                        </p:attrNameLst>
                                      </p:cBhvr>
                                      <p:to>
                                        <p:strVal val="visible"/>
                                      </p:to>
                                    </p:set>
                                    <p:animEffect transition="in" filter="fade">
                                      <p:cBhvr>
                                        <p:cTn id="7" dur="750"/>
                                        <p:tgtEl>
                                          <p:spTgt spid="584"/>
                                        </p:tgtEl>
                                      </p:cBhvr>
                                    </p:animEffect>
                                  </p:childTnLst>
                                </p:cTn>
                              </p:par>
                            </p:childTnLst>
                          </p:cTn>
                        </p:par>
                        <p:par>
                          <p:cTn id="8" fill="hold">
                            <p:stCondLst>
                              <p:cond delay="750"/>
                            </p:stCondLst>
                            <p:childTnLst>
                              <p:par>
                                <p:cTn id="9" presetID="23" presetClass="entr" presetSubtype="16" fill="hold" nodeType="afterEffect">
                                  <p:stCondLst>
                                    <p:cond delay="0"/>
                                  </p:stCondLst>
                                  <p:childTnLst>
                                    <p:set>
                                      <p:cBhvr>
                                        <p:cTn id="10" dur="1" fill="hold">
                                          <p:stCondLst>
                                            <p:cond delay="0"/>
                                          </p:stCondLst>
                                        </p:cTn>
                                        <p:tgtEl>
                                          <p:spTgt spid="612"/>
                                        </p:tgtEl>
                                        <p:attrNameLst>
                                          <p:attrName>style.visibility</p:attrName>
                                        </p:attrNameLst>
                                      </p:cBhvr>
                                      <p:to>
                                        <p:strVal val="visible"/>
                                      </p:to>
                                    </p:set>
                                    <p:anim calcmode="lin" valueType="num">
                                      <p:cBhvr additive="base">
                                        <p:cTn id="11" dur="750"/>
                                        <p:tgtEl>
                                          <p:spTgt spid="612"/>
                                        </p:tgtEl>
                                        <p:attrNameLst>
                                          <p:attrName>ppt_w</p:attrName>
                                        </p:attrNameLst>
                                      </p:cBhvr>
                                      <p:tavLst>
                                        <p:tav tm="0">
                                          <p:val>
                                            <p:strVal val="0"/>
                                          </p:val>
                                        </p:tav>
                                        <p:tav tm="100000">
                                          <p:val>
                                            <p:strVal val="#ppt_w"/>
                                          </p:val>
                                        </p:tav>
                                      </p:tavLst>
                                    </p:anim>
                                    <p:anim calcmode="lin" valueType="num">
                                      <p:cBhvr additive="base">
                                        <p:cTn id="12" dur="750"/>
                                        <p:tgtEl>
                                          <p:spTgt spid="612"/>
                                        </p:tgtEl>
                                        <p:attrNameLst>
                                          <p:attrName>ppt_h</p:attrName>
                                        </p:attrNameLst>
                                      </p:cBhvr>
                                      <p:tavLst>
                                        <p:tav tm="0">
                                          <p:val>
                                            <p:str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609"/>
                                        </p:tgtEl>
                                        <p:attrNameLst>
                                          <p:attrName>style.visibility</p:attrName>
                                        </p:attrNameLst>
                                      </p:cBhvr>
                                      <p:to>
                                        <p:strVal val="visible"/>
                                      </p:to>
                                    </p:set>
                                    <p:anim calcmode="lin" valueType="num">
                                      <p:cBhvr additive="base">
                                        <p:cTn id="15" dur="750"/>
                                        <p:tgtEl>
                                          <p:spTgt spid="609"/>
                                        </p:tgtEl>
                                        <p:attrNameLst>
                                          <p:attrName>ppt_w</p:attrName>
                                        </p:attrNameLst>
                                      </p:cBhvr>
                                      <p:tavLst>
                                        <p:tav tm="0">
                                          <p:val>
                                            <p:strVal val="0"/>
                                          </p:val>
                                        </p:tav>
                                        <p:tav tm="100000">
                                          <p:val>
                                            <p:strVal val="#ppt_w"/>
                                          </p:val>
                                        </p:tav>
                                      </p:tavLst>
                                    </p:anim>
                                    <p:anim calcmode="lin" valueType="num">
                                      <p:cBhvr additive="base">
                                        <p:cTn id="16" dur="750"/>
                                        <p:tgtEl>
                                          <p:spTgt spid="609"/>
                                        </p:tgtEl>
                                        <p:attrNameLst>
                                          <p:attrName>ppt_h</p:attrName>
                                        </p:attrNameLst>
                                      </p:cBhvr>
                                      <p:tavLst>
                                        <p:tav tm="0">
                                          <p:val>
                                            <p:str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603"/>
                                        </p:tgtEl>
                                        <p:attrNameLst>
                                          <p:attrName>style.visibility</p:attrName>
                                        </p:attrNameLst>
                                      </p:cBhvr>
                                      <p:to>
                                        <p:strVal val="visible"/>
                                      </p:to>
                                    </p:set>
                                    <p:anim calcmode="lin" valueType="num">
                                      <p:cBhvr additive="base">
                                        <p:cTn id="19" dur="750"/>
                                        <p:tgtEl>
                                          <p:spTgt spid="603"/>
                                        </p:tgtEl>
                                        <p:attrNameLst>
                                          <p:attrName>ppt_w</p:attrName>
                                        </p:attrNameLst>
                                      </p:cBhvr>
                                      <p:tavLst>
                                        <p:tav tm="0">
                                          <p:val>
                                            <p:strVal val="0"/>
                                          </p:val>
                                        </p:tav>
                                        <p:tav tm="100000">
                                          <p:val>
                                            <p:strVal val="#ppt_w"/>
                                          </p:val>
                                        </p:tav>
                                      </p:tavLst>
                                    </p:anim>
                                    <p:anim calcmode="lin" valueType="num">
                                      <p:cBhvr additive="base">
                                        <p:cTn id="20" dur="750"/>
                                        <p:tgtEl>
                                          <p:spTgt spid="603"/>
                                        </p:tgtEl>
                                        <p:attrNameLst>
                                          <p:attrName>ppt_h</p:attrName>
                                        </p:attrNameLst>
                                      </p:cBhvr>
                                      <p:tavLst>
                                        <p:tav tm="0">
                                          <p:val>
                                            <p:str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606"/>
                                        </p:tgtEl>
                                        <p:attrNameLst>
                                          <p:attrName>style.visibility</p:attrName>
                                        </p:attrNameLst>
                                      </p:cBhvr>
                                      <p:to>
                                        <p:strVal val="visible"/>
                                      </p:to>
                                    </p:set>
                                    <p:anim calcmode="lin" valueType="num">
                                      <p:cBhvr additive="base">
                                        <p:cTn id="23" dur="750"/>
                                        <p:tgtEl>
                                          <p:spTgt spid="606"/>
                                        </p:tgtEl>
                                        <p:attrNameLst>
                                          <p:attrName>ppt_w</p:attrName>
                                        </p:attrNameLst>
                                      </p:cBhvr>
                                      <p:tavLst>
                                        <p:tav tm="0">
                                          <p:val>
                                            <p:strVal val="0"/>
                                          </p:val>
                                        </p:tav>
                                        <p:tav tm="100000">
                                          <p:val>
                                            <p:strVal val="#ppt_w"/>
                                          </p:val>
                                        </p:tav>
                                      </p:tavLst>
                                    </p:anim>
                                    <p:anim calcmode="lin" valueType="num">
                                      <p:cBhvr additive="base">
                                        <p:cTn id="24" dur="750"/>
                                        <p:tgtEl>
                                          <p:spTgt spid="606"/>
                                        </p:tgtEl>
                                        <p:attrNameLst>
                                          <p:attrName>ppt_h</p:attrName>
                                        </p:attrNameLst>
                                      </p:cBhvr>
                                      <p:tavLst>
                                        <p:tav tm="0">
                                          <p:val>
                                            <p:str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600"/>
                                        </p:tgtEl>
                                        <p:attrNameLst>
                                          <p:attrName>style.visibility</p:attrName>
                                        </p:attrNameLst>
                                      </p:cBhvr>
                                      <p:to>
                                        <p:strVal val="visible"/>
                                      </p:to>
                                    </p:set>
                                    <p:anim calcmode="lin" valueType="num">
                                      <p:cBhvr additive="base">
                                        <p:cTn id="27" dur="750"/>
                                        <p:tgtEl>
                                          <p:spTgt spid="600"/>
                                        </p:tgtEl>
                                        <p:attrNameLst>
                                          <p:attrName>ppt_w</p:attrName>
                                        </p:attrNameLst>
                                      </p:cBhvr>
                                      <p:tavLst>
                                        <p:tav tm="0">
                                          <p:val>
                                            <p:strVal val="0"/>
                                          </p:val>
                                        </p:tav>
                                        <p:tav tm="100000">
                                          <p:val>
                                            <p:strVal val="#ppt_w"/>
                                          </p:val>
                                        </p:tav>
                                      </p:tavLst>
                                    </p:anim>
                                    <p:anim calcmode="lin" valueType="num">
                                      <p:cBhvr additive="base">
                                        <p:cTn id="28" dur="750"/>
                                        <p:tgtEl>
                                          <p:spTgt spid="600"/>
                                        </p:tgtEl>
                                        <p:attrNameLst>
                                          <p:attrName>ppt_h</p:attrName>
                                        </p:attrNameLst>
                                      </p:cBhvr>
                                      <p:tavLst>
                                        <p:tav tm="0">
                                          <p:val>
                                            <p:str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597"/>
                                        </p:tgtEl>
                                        <p:attrNameLst>
                                          <p:attrName>style.visibility</p:attrName>
                                        </p:attrNameLst>
                                      </p:cBhvr>
                                      <p:to>
                                        <p:strVal val="visible"/>
                                      </p:to>
                                    </p:set>
                                    <p:anim calcmode="lin" valueType="num">
                                      <p:cBhvr additive="base">
                                        <p:cTn id="31" dur="750"/>
                                        <p:tgtEl>
                                          <p:spTgt spid="597"/>
                                        </p:tgtEl>
                                        <p:attrNameLst>
                                          <p:attrName>ppt_w</p:attrName>
                                        </p:attrNameLst>
                                      </p:cBhvr>
                                      <p:tavLst>
                                        <p:tav tm="0">
                                          <p:val>
                                            <p:strVal val="0"/>
                                          </p:val>
                                        </p:tav>
                                        <p:tav tm="100000">
                                          <p:val>
                                            <p:strVal val="#ppt_w"/>
                                          </p:val>
                                        </p:tav>
                                      </p:tavLst>
                                    </p:anim>
                                    <p:anim calcmode="lin" valueType="num">
                                      <p:cBhvr additive="base">
                                        <p:cTn id="32" dur="750"/>
                                        <p:tgtEl>
                                          <p:spTgt spid="597"/>
                                        </p:tgtEl>
                                        <p:attrNameLst>
                                          <p:attrName>ppt_h</p:attrName>
                                        </p:attrNameLst>
                                      </p:cBhvr>
                                      <p:tavLst>
                                        <p:tav tm="0">
                                          <p:val>
                                            <p:strVal val="0"/>
                                          </p:val>
                                        </p:tav>
                                        <p:tav tm="100000">
                                          <p:val>
                                            <p:strVal val="#ppt_h"/>
                                          </p:val>
                                        </p:tav>
                                      </p:tavLst>
                                    </p:anim>
                                  </p:childTnLst>
                                </p:cTn>
                              </p:par>
                              <p:par>
                                <p:cTn id="33" presetID="23" presetClass="entr" presetSubtype="16" fill="hold" nodeType="withEffect">
                                  <p:stCondLst>
                                    <p:cond delay="0"/>
                                  </p:stCondLst>
                                  <p:childTnLst>
                                    <p:set>
                                      <p:cBhvr>
                                        <p:cTn id="34" dur="1" fill="hold">
                                          <p:stCondLst>
                                            <p:cond delay="0"/>
                                          </p:stCondLst>
                                        </p:cTn>
                                        <p:tgtEl>
                                          <p:spTgt spid="591"/>
                                        </p:tgtEl>
                                        <p:attrNameLst>
                                          <p:attrName>style.visibility</p:attrName>
                                        </p:attrNameLst>
                                      </p:cBhvr>
                                      <p:to>
                                        <p:strVal val="visible"/>
                                      </p:to>
                                    </p:set>
                                    <p:anim calcmode="lin" valueType="num">
                                      <p:cBhvr additive="base">
                                        <p:cTn id="35" dur="750"/>
                                        <p:tgtEl>
                                          <p:spTgt spid="591"/>
                                        </p:tgtEl>
                                        <p:attrNameLst>
                                          <p:attrName>ppt_w</p:attrName>
                                        </p:attrNameLst>
                                      </p:cBhvr>
                                      <p:tavLst>
                                        <p:tav tm="0">
                                          <p:val>
                                            <p:strVal val="0"/>
                                          </p:val>
                                        </p:tav>
                                        <p:tav tm="100000">
                                          <p:val>
                                            <p:strVal val="#ppt_w"/>
                                          </p:val>
                                        </p:tav>
                                      </p:tavLst>
                                    </p:anim>
                                    <p:anim calcmode="lin" valueType="num">
                                      <p:cBhvr additive="base">
                                        <p:cTn id="36" dur="750"/>
                                        <p:tgtEl>
                                          <p:spTgt spid="591"/>
                                        </p:tgtEl>
                                        <p:attrNameLst>
                                          <p:attrName>ppt_h</p:attrName>
                                        </p:attrNameLst>
                                      </p:cBhvr>
                                      <p:tavLst>
                                        <p:tav tm="0">
                                          <p:val>
                                            <p:strVal val="0"/>
                                          </p:val>
                                        </p:tav>
                                        <p:tav tm="100000">
                                          <p:val>
                                            <p:strVal val="#ppt_h"/>
                                          </p:val>
                                        </p:tav>
                                      </p:tavLst>
                                    </p:anim>
                                  </p:childTnLst>
                                </p:cTn>
                              </p:par>
                              <p:par>
                                <p:cTn id="37" presetID="23" presetClass="entr" presetSubtype="16" fill="hold" nodeType="withEffect">
                                  <p:stCondLst>
                                    <p:cond delay="0"/>
                                  </p:stCondLst>
                                  <p:childTnLst>
                                    <p:set>
                                      <p:cBhvr>
                                        <p:cTn id="38" dur="1" fill="hold">
                                          <p:stCondLst>
                                            <p:cond delay="0"/>
                                          </p:stCondLst>
                                        </p:cTn>
                                        <p:tgtEl>
                                          <p:spTgt spid="594"/>
                                        </p:tgtEl>
                                        <p:attrNameLst>
                                          <p:attrName>style.visibility</p:attrName>
                                        </p:attrNameLst>
                                      </p:cBhvr>
                                      <p:to>
                                        <p:strVal val="visible"/>
                                      </p:to>
                                    </p:set>
                                    <p:anim calcmode="lin" valueType="num">
                                      <p:cBhvr additive="base">
                                        <p:cTn id="39" dur="750"/>
                                        <p:tgtEl>
                                          <p:spTgt spid="594"/>
                                        </p:tgtEl>
                                        <p:attrNameLst>
                                          <p:attrName>ppt_w</p:attrName>
                                        </p:attrNameLst>
                                      </p:cBhvr>
                                      <p:tavLst>
                                        <p:tav tm="0">
                                          <p:val>
                                            <p:strVal val="0"/>
                                          </p:val>
                                        </p:tav>
                                        <p:tav tm="100000">
                                          <p:val>
                                            <p:strVal val="#ppt_w"/>
                                          </p:val>
                                        </p:tav>
                                      </p:tavLst>
                                    </p:anim>
                                    <p:anim calcmode="lin" valueType="num">
                                      <p:cBhvr additive="base">
                                        <p:cTn id="40" dur="750"/>
                                        <p:tgtEl>
                                          <p:spTgt spid="594"/>
                                        </p:tgtEl>
                                        <p:attrNameLst>
                                          <p:attrName>ppt_h</p:attrName>
                                        </p:attrNameLst>
                                      </p:cBhvr>
                                      <p:tavLst>
                                        <p:tav tm="0">
                                          <p:val>
                                            <p:strVal val="0"/>
                                          </p:val>
                                        </p:tav>
                                        <p:tav tm="100000">
                                          <p:val>
                                            <p:strVal val="#ppt_h"/>
                                          </p:val>
                                        </p:tav>
                                      </p:tavLst>
                                    </p:anim>
                                  </p:childTnLst>
                                </p:cTn>
                              </p:par>
                              <p:par>
                                <p:cTn id="41" presetID="23" presetClass="entr" presetSubtype="16" fill="hold" nodeType="withEffect">
                                  <p:stCondLst>
                                    <p:cond delay="0"/>
                                  </p:stCondLst>
                                  <p:childTnLst>
                                    <p:set>
                                      <p:cBhvr>
                                        <p:cTn id="42" dur="1" fill="hold">
                                          <p:stCondLst>
                                            <p:cond delay="0"/>
                                          </p:stCondLst>
                                        </p:cTn>
                                        <p:tgtEl>
                                          <p:spTgt spid="588"/>
                                        </p:tgtEl>
                                        <p:attrNameLst>
                                          <p:attrName>style.visibility</p:attrName>
                                        </p:attrNameLst>
                                      </p:cBhvr>
                                      <p:to>
                                        <p:strVal val="visible"/>
                                      </p:to>
                                    </p:set>
                                    <p:anim calcmode="lin" valueType="num">
                                      <p:cBhvr additive="base">
                                        <p:cTn id="43" dur="750"/>
                                        <p:tgtEl>
                                          <p:spTgt spid="588"/>
                                        </p:tgtEl>
                                        <p:attrNameLst>
                                          <p:attrName>ppt_w</p:attrName>
                                        </p:attrNameLst>
                                      </p:cBhvr>
                                      <p:tavLst>
                                        <p:tav tm="0">
                                          <p:val>
                                            <p:strVal val="0"/>
                                          </p:val>
                                        </p:tav>
                                        <p:tav tm="100000">
                                          <p:val>
                                            <p:strVal val="#ppt_w"/>
                                          </p:val>
                                        </p:tav>
                                      </p:tavLst>
                                    </p:anim>
                                    <p:anim calcmode="lin" valueType="num">
                                      <p:cBhvr additive="base">
                                        <p:cTn id="44" dur="750"/>
                                        <p:tgtEl>
                                          <p:spTgt spid="588"/>
                                        </p:tgtEl>
                                        <p:attrNameLst>
                                          <p:attrName>ppt_h</p:attrName>
                                        </p:attrNameLst>
                                      </p:cBhvr>
                                      <p:tavLst>
                                        <p:tav tm="0">
                                          <p:val>
                                            <p:strVal val="0"/>
                                          </p:val>
                                        </p:tav>
                                        <p:tav tm="100000">
                                          <p:val>
                                            <p:strVal val="#ppt_h"/>
                                          </p:val>
                                        </p:tav>
                                      </p:tavLst>
                                    </p:anim>
                                  </p:childTnLst>
                                </p:cTn>
                              </p:par>
                              <p:par>
                                <p:cTn id="45" presetID="23" presetClass="entr" presetSubtype="16" fill="hold" nodeType="withEffect">
                                  <p:stCondLst>
                                    <p:cond delay="0"/>
                                  </p:stCondLst>
                                  <p:childTnLst>
                                    <p:set>
                                      <p:cBhvr>
                                        <p:cTn id="46" dur="1" fill="hold">
                                          <p:stCondLst>
                                            <p:cond delay="0"/>
                                          </p:stCondLst>
                                        </p:cTn>
                                        <p:tgtEl>
                                          <p:spTgt spid="585"/>
                                        </p:tgtEl>
                                        <p:attrNameLst>
                                          <p:attrName>style.visibility</p:attrName>
                                        </p:attrNameLst>
                                      </p:cBhvr>
                                      <p:to>
                                        <p:strVal val="visible"/>
                                      </p:to>
                                    </p:set>
                                    <p:anim calcmode="lin" valueType="num">
                                      <p:cBhvr additive="base">
                                        <p:cTn id="47" dur="750"/>
                                        <p:tgtEl>
                                          <p:spTgt spid="585"/>
                                        </p:tgtEl>
                                        <p:attrNameLst>
                                          <p:attrName>ppt_w</p:attrName>
                                        </p:attrNameLst>
                                      </p:cBhvr>
                                      <p:tavLst>
                                        <p:tav tm="0">
                                          <p:val>
                                            <p:strVal val="0"/>
                                          </p:val>
                                        </p:tav>
                                        <p:tav tm="100000">
                                          <p:val>
                                            <p:strVal val="#ppt_w"/>
                                          </p:val>
                                        </p:tav>
                                      </p:tavLst>
                                    </p:anim>
                                    <p:anim calcmode="lin" valueType="num">
                                      <p:cBhvr additive="base">
                                        <p:cTn id="48" dur="750"/>
                                        <p:tgtEl>
                                          <p:spTgt spid="585"/>
                                        </p:tgtEl>
                                        <p:attrNameLst>
                                          <p:attrName>ppt_h</p:attrName>
                                        </p:attrNameLst>
                                      </p:cBhvr>
                                      <p:tavLst>
                                        <p:tav tm="0">
                                          <p:val>
                                            <p:strVal val="0"/>
                                          </p:val>
                                        </p:tav>
                                        <p:tav tm="100000">
                                          <p:val>
                                            <p:strVal val="#ppt_h"/>
                                          </p:val>
                                        </p:tav>
                                      </p:tavLst>
                                    </p:anim>
                                  </p:childTnLst>
                                </p:cTn>
                              </p:par>
                            </p:childTnLst>
                          </p:cTn>
                        </p:par>
                        <p:par>
                          <p:cTn id="49" fill="hold">
                            <p:stCondLst>
                              <p:cond delay="1500"/>
                            </p:stCondLst>
                            <p:childTnLst>
                              <p:par>
                                <p:cTn id="50" presetID="10" presetClass="entr" presetSubtype="0" fill="hold" nodeType="afterEffect">
                                  <p:stCondLst>
                                    <p:cond delay="0"/>
                                  </p:stCondLst>
                                  <p:childTnLst>
                                    <p:set>
                                      <p:cBhvr>
                                        <p:cTn id="51" dur="1" fill="hold">
                                          <p:stCondLst>
                                            <p:cond delay="0"/>
                                          </p:stCondLst>
                                        </p:cTn>
                                        <p:tgtEl>
                                          <p:spTgt spid="621"/>
                                        </p:tgtEl>
                                        <p:attrNameLst>
                                          <p:attrName>style.visibility</p:attrName>
                                        </p:attrNameLst>
                                      </p:cBhvr>
                                      <p:to>
                                        <p:strVal val="visible"/>
                                      </p:to>
                                    </p:set>
                                    <p:animEffect transition="in" filter="fade">
                                      <p:cBhvr>
                                        <p:cTn id="52" dur="1000"/>
                                        <p:tgtEl>
                                          <p:spTgt spid="621"/>
                                        </p:tgtEl>
                                      </p:cBhvr>
                                    </p:animEffect>
                                  </p:childTnLst>
                                </p:cTn>
                              </p:par>
                            </p:childTnLst>
                          </p:cTn>
                        </p:par>
                        <p:par>
                          <p:cTn id="53" fill="hold">
                            <p:stCondLst>
                              <p:cond delay="2500"/>
                            </p:stCondLst>
                            <p:childTnLst>
                              <p:par>
                                <p:cTn id="54" presetID="23" presetClass="entr" presetSubtype="16" fill="hold" nodeType="afterEffect">
                                  <p:stCondLst>
                                    <p:cond delay="0"/>
                                  </p:stCondLst>
                                  <p:childTnLst>
                                    <p:set>
                                      <p:cBhvr>
                                        <p:cTn id="55" dur="1" fill="hold">
                                          <p:stCondLst>
                                            <p:cond delay="0"/>
                                          </p:stCondLst>
                                        </p:cTn>
                                        <p:tgtEl>
                                          <p:spTgt spid="615"/>
                                        </p:tgtEl>
                                        <p:attrNameLst>
                                          <p:attrName>style.visibility</p:attrName>
                                        </p:attrNameLst>
                                      </p:cBhvr>
                                      <p:to>
                                        <p:strVal val="visible"/>
                                      </p:to>
                                    </p:set>
                                    <p:anim calcmode="lin" valueType="num">
                                      <p:cBhvr additive="base">
                                        <p:cTn id="56" dur="750"/>
                                        <p:tgtEl>
                                          <p:spTgt spid="615"/>
                                        </p:tgtEl>
                                        <p:attrNameLst>
                                          <p:attrName>ppt_w</p:attrName>
                                        </p:attrNameLst>
                                      </p:cBhvr>
                                      <p:tavLst>
                                        <p:tav tm="0">
                                          <p:val>
                                            <p:strVal val="0"/>
                                          </p:val>
                                        </p:tav>
                                        <p:tav tm="100000">
                                          <p:val>
                                            <p:strVal val="#ppt_w"/>
                                          </p:val>
                                        </p:tav>
                                      </p:tavLst>
                                    </p:anim>
                                    <p:anim calcmode="lin" valueType="num">
                                      <p:cBhvr additive="base">
                                        <p:cTn id="57" dur="750"/>
                                        <p:tgtEl>
                                          <p:spTgt spid="615"/>
                                        </p:tgtEl>
                                        <p:attrNameLst>
                                          <p:attrName>ppt_h</p:attrName>
                                        </p:attrNameLst>
                                      </p:cBhvr>
                                      <p:tavLst>
                                        <p:tav tm="0">
                                          <p:val>
                                            <p:strVal val="0"/>
                                          </p:val>
                                        </p:tav>
                                        <p:tav tm="100000">
                                          <p:val>
                                            <p:strVal val="#ppt_h"/>
                                          </p:val>
                                        </p:tav>
                                      </p:tavLst>
                                    </p:anim>
                                  </p:childTnLst>
                                </p:cTn>
                              </p:par>
                            </p:childTnLst>
                          </p:cTn>
                        </p:par>
                        <p:par>
                          <p:cTn id="58" fill="hold">
                            <p:stCondLst>
                              <p:cond delay="3250"/>
                            </p:stCondLst>
                            <p:childTnLst>
                              <p:par>
                                <p:cTn id="59" presetID="8" presetClass="emph" presetSubtype="0" fill="hold" nodeType="afterEffect">
                                  <p:stCondLst>
                                    <p:cond delay="0"/>
                                  </p:stCondLst>
                                  <p:childTnLst>
                                    <p:animRot by="-21600000">
                                      <p:cBhvr>
                                        <p:cTn id="60" dur="2750" fill="hold"/>
                                        <p:tgtEl>
                                          <p:spTgt spid="615"/>
                                        </p:tgtEl>
                                        <p:attrNameLst>
                                          <p:attrName>r</p:attrName>
                                        </p:attrNameLst>
                                      </p:cBhvr>
                                    </p:animRot>
                                  </p:childTnLst>
                                </p:cTn>
                              </p:par>
                              <p:par>
                                <p:cTn id="61" presetID="10" presetClass="entr" presetSubtype="0" fill="hold" nodeType="withEffect">
                                  <p:stCondLst>
                                    <p:cond delay="1250"/>
                                  </p:stCondLst>
                                  <p:childTnLst>
                                    <p:set>
                                      <p:cBhvr>
                                        <p:cTn id="62" dur="1" fill="hold">
                                          <p:stCondLst>
                                            <p:cond delay="0"/>
                                          </p:stCondLst>
                                        </p:cTn>
                                        <p:tgtEl>
                                          <p:spTgt spid="618"/>
                                        </p:tgtEl>
                                        <p:attrNameLst>
                                          <p:attrName>style.visibility</p:attrName>
                                        </p:attrNameLst>
                                      </p:cBhvr>
                                      <p:to>
                                        <p:strVal val="visible"/>
                                      </p:to>
                                    </p:set>
                                    <p:animEffect transition="in" filter="fade">
                                      <p:cBhvr>
                                        <p:cTn id="63" dur="500"/>
                                        <p:tgtEl>
                                          <p:spTgt spid="618"/>
                                        </p:tgtEl>
                                      </p:cBhvr>
                                    </p:animEffect>
                                  </p:childTnLst>
                                </p:cTn>
                              </p:par>
                              <p:par>
                                <p:cTn id="64" presetID="2" presetClass="entr" presetSubtype="2" fill="hold" nodeType="withEffect">
                                  <p:stCondLst>
                                    <p:cond delay="2250"/>
                                  </p:stCondLst>
                                  <p:childTnLst>
                                    <p:set>
                                      <p:cBhvr>
                                        <p:cTn id="65" dur="1" fill="hold">
                                          <p:stCondLst>
                                            <p:cond delay="0"/>
                                          </p:stCondLst>
                                        </p:cTn>
                                        <p:tgtEl>
                                          <p:spTgt spid="620"/>
                                        </p:tgtEl>
                                        <p:attrNameLst>
                                          <p:attrName>style.visibility</p:attrName>
                                        </p:attrNameLst>
                                      </p:cBhvr>
                                      <p:to>
                                        <p:strVal val="visible"/>
                                      </p:to>
                                    </p:set>
                                    <p:anim calcmode="lin" valueType="num">
                                      <p:cBhvr additive="base">
                                        <p:cTn id="66" dur="1250"/>
                                        <p:tgtEl>
                                          <p:spTgt spid="620"/>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13333" t="9630" r="17917" b="8889"/>
          <a:stretch/>
        </p:blipFill>
        <p:spPr>
          <a:xfrm>
            <a:off x="685800" y="0"/>
            <a:ext cx="7620000" cy="5080000"/>
          </a:xfrm>
          <a:prstGeom prst="rect">
            <a:avLst/>
          </a:prstGeom>
        </p:spPr>
      </p:pic>
      <p:sp>
        <p:nvSpPr>
          <p:cNvPr id="2" name="Cloud 1"/>
          <p:cNvSpPr/>
          <p:nvPr/>
        </p:nvSpPr>
        <p:spPr>
          <a:xfrm>
            <a:off x="5715000" y="514350"/>
            <a:ext cx="3429000" cy="762000"/>
          </a:xfrm>
          <a:prstGeom prst="cloud">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E20EBA"/>
                </a:solidFill>
                <a:latin typeface="Times New Roman" pitchFamily="18" charset="0"/>
                <a:cs typeface="Times New Roman" pitchFamily="18" charset="0"/>
              </a:rPr>
              <a:t>Thảo luận nhóm </a:t>
            </a:r>
          </a:p>
        </p:txBody>
      </p:sp>
    </p:spTree>
    <p:extLst>
      <p:ext uri="{BB962C8B-B14F-4D97-AF65-F5344CB8AC3E}">
        <p14:creationId xmlns:p14="http://schemas.microsoft.com/office/powerpoint/2010/main" val="333052676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34"/>
        <p:cNvGrpSpPr/>
        <p:nvPr/>
      </p:nvGrpSpPr>
      <p:grpSpPr>
        <a:xfrm>
          <a:off x="0" y="0"/>
          <a:ext cx="0" cy="0"/>
          <a:chOff x="0" y="0"/>
          <a:chExt cx="0" cy="0"/>
        </a:xfrm>
      </p:grpSpPr>
      <p:sp>
        <p:nvSpPr>
          <p:cNvPr id="635" name="Google Shape;635;p24"/>
          <p:cNvSpPr/>
          <p:nvPr/>
        </p:nvSpPr>
        <p:spPr>
          <a:xfrm rot="-3000650" flipH="1">
            <a:off x="3622607" y="980622"/>
            <a:ext cx="4003028" cy="3488687"/>
          </a:xfrm>
          <a:custGeom>
            <a:avLst/>
            <a:gdLst/>
            <a:ahLst/>
            <a:cxnLst/>
            <a:rect l="l" t="t" r="r" b="b"/>
            <a:pathLst>
              <a:path w="4003028" h="3488687" extrusionOk="0">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rgbClr val="833C0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nvGrpSpPr>
          <p:cNvPr id="636" name="Google Shape;636;p24"/>
          <p:cNvGrpSpPr/>
          <p:nvPr/>
        </p:nvGrpSpPr>
        <p:grpSpPr>
          <a:xfrm>
            <a:off x="2253689" y="1535048"/>
            <a:ext cx="1955429" cy="1333408"/>
            <a:chOff x="2253689" y="1535048"/>
            <a:chExt cx="1955429" cy="1333408"/>
          </a:xfrm>
        </p:grpSpPr>
        <p:sp>
          <p:nvSpPr>
            <p:cNvPr id="637" name="Google Shape;637;p24"/>
            <p:cNvSpPr/>
            <p:nvPr/>
          </p:nvSpPr>
          <p:spPr>
            <a:xfrm rot="971190" flipH="1">
              <a:off x="2339714" y="1766361"/>
              <a:ext cx="1783380" cy="8707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638" name="Google Shape;638;p24"/>
            <p:cNvSpPr/>
            <p:nvPr/>
          </p:nvSpPr>
          <p:spPr>
            <a:xfrm rot="-9473289">
              <a:off x="2919041" y="2153353"/>
              <a:ext cx="909847" cy="190357"/>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639" name="Google Shape;639;p24"/>
          <p:cNvGrpSpPr/>
          <p:nvPr/>
        </p:nvGrpSpPr>
        <p:grpSpPr>
          <a:xfrm>
            <a:off x="3760322" y="3582254"/>
            <a:ext cx="1465034" cy="1349862"/>
            <a:chOff x="3760322" y="3582254"/>
            <a:chExt cx="1465034" cy="1349862"/>
          </a:xfrm>
        </p:grpSpPr>
        <p:sp>
          <p:nvSpPr>
            <p:cNvPr id="640" name="Google Shape;640;p24"/>
            <p:cNvSpPr/>
            <p:nvPr/>
          </p:nvSpPr>
          <p:spPr>
            <a:xfrm rot="-8507573">
              <a:off x="3819583" y="3928190"/>
              <a:ext cx="1346512" cy="65799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641" name="Google Shape;641;p24"/>
            <p:cNvSpPr/>
            <p:nvPr/>
          </p:nvSpPr>
          <p:spPr>
            <a:xfrm rot="1936906" flipH="1">
              <a:off x="4240738" y="4252220"/>
              <a:ext cx="686965" cy="143840"/>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642" name="Google Shape;642;p24"/>
          <p:cNvGrpSpPr/>
          <p:nvPr/>
        </p:nvGrpSpPr>
        <p:grpSpPr>
          <a:xfrm>
            <a:off x="6089897" y="3405944"/>
            <a:ext cx="741464" cy="878352"/>
            <a:chOff x="6119714" y="3405944"/>
            <a:chExt cx="741464" cy="878352"/>
          </a:xfrm>
        </p:grpSpPr>
        <p:sp>
          <p:nvSpPr>
            <p:cNvPr id="643" name="Google Shape;643;p24"/>
            <p:cNvSpPr/>
            <p:nvPr/>
          </p:nvSpPr>
          <p:spPr>
            <a:xfrm rot="-3669911">
              <a:off x="6105396" y="3633904"/>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644" name="Google Shape;644;p24"/>
            <p:cNvSpPr/>
            <p:nvPr/>
          </p:nvSpPr>
          <p:spPr>
            <a:xfrm rot="6774568" flipH="1">
              <a:off x="6264227" y="3856536"/>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645" name="Google Shape;645;p24"/>
          <p:cNvGrpSpPr/>
          <p:nvPr/>
        </p:nvGrpSpPr>
        <p:grpSpPr>
          <a:xfrm>
            <a:off x="6378045" y="3998247"/>
            <a:ext cx="767568" cy="484084"/>
            <a:chOff x="6378045" y="3998247"/>
            <a:chExt cx="767568" cy="484084"/>
          </a:xfrm>
        </p:grpSpPr>
        <p:sp>
          <p:nvSpPr>
            <p:cNvPr id="646" name="Google Shape;646;p24"/>
            <p:cNvSpPr/>
            <p:nvPr/>
          </p:nvSpPr>
          <p:spPr>
            <a:xfrm rot="-681126">
              <a:off x="6405591" y="4064938"/>
              <a:ext cx="712475" cy="35070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647" name="Google Shape;647;p24"/>
            <p:cNvSpPr/>
            <p:nvPr/>
          </p:nvSpPr>
          <p:spPr>
            <a:xfrm rot="9763353" flipH="1">
              <a:off x="6521746" y="4215747"/>
              <a:ext cx="363491"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648" name="Google Shape;648;p24"/>
          <p:cNvGrpSpPr/>
          <p:nvPr/>
        </p:nvGrpSpPr>
        <p:grpSpPr>
          <a:xfrm>
            <a:off x="5029754" y="2073115"/>
            <a:ext cx="598228" cy="850125"/>
            <a:chOff x="5077882" y="2061083"/>
            <a:chExt cx="598228" cy="850125"/>
          </a:xfrm>
        </p:grpSpPr>
        <p:sp>
          <p:nvSpPr>
            <p:cNvPr id="649" name="Google Shape;649;p24"/>
            <p:cNvSpPr/>
            <p:nvPr/>
          </p:nvSpPr>
          <p:spPr>
            <a:xfrm rot="-4549107">
              <a:off x="4991946" y="2274930"/>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650" name="Google Shape;650;p24"/>
            <p:cNvSpPr/>
            <p:nvPr/>
          </p:nvSpPr>
          <p:spPr>
            <a:xfrm rot="5895372" flipH="1">
              <a:off x="5166313" y="2503220"/>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651" name="Google Shape;651;p24"/>
          <p:cNvGrpSpPr/>
          <p:nvPr/>
        </p:nvGrpSpPr>
        <p:grpSpPr>
          <a:xfrm>
            <a:off x="5299207" y="2516037"/>
            <a:ext cx="806538" cy="633648"/>
            <a:chOff x="5299207" y="2540101"/>
            <a:chExt cx="806538" cy="633648"/>
          </a:xfrm>
        </p:grpSpPr>
        <p:sp>
          <p:nvSpPr>
            <p:cNvPr id="652" name="Google Shape;652;p24"/>
            <p:cNvSpPr/>
            <p:nvPr/>
          </p:nvSpPr>
          <p:spPr>
            <a:xfrm rot="-1560322">
              <a:off x="5339322" y="2681574"/>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653" name="Google Shape;653;p24"/>
            <p:cNvSpPr/>
            <p:nvPr/>
          </p:nvSpPr>
          <p:spPr>
            <a:xfrm rot="8884157" flipH="1">
              <a:off x="5463265" y="2847305"/>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654" name="Google Shape;654;p24"/>
          <p:cNvGrpSpPr/>
          <p:nvPr/>
        </p:nvGrpSpPr>
        <p:grpSpPr>
          <a:xfrm>
            <a:off x="7410774" y="1197999"/>
            <a:ext cx="778581" cy="875100"/>
            <a:chOff x="7374678" y="1161903"/>
            <a:chExt cx="778581" cy="875100"/>
          </a:xfrm>
        </p:grpSpPr>
        <p:sp>
          <p:nvSpPr>
            <p:cNvPr id="655" name="Google Shape;655;p24"/>
            <p:cNvSpPr/>
            <p:nvPr/>
          </p:nvSpPr>
          <p:spPr>
            <a:xfrm rot="7420741" flipH="1">
              <a:off x="7378918" y="1388237"/>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656" name="Google Shape;656;p24"/>
            <p:cNvSpPr/>
            <p:nvPr/>
          </p:nvSpPr>
          <p:spPr>
            <a:xfrm rot="-3023738">
              <a:off x="7530177" y="1606273"/>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657" name="Google Shape;657;p24"/>
          <p:cNvGrpSpPr/>
          <p:nvPr/>
        </p:nvGrpSpPr>
        <p:grpSpPr>
          <a:xfrm>
            <a:off x="7025358" y="1209298"/>
            <a:ext cx="538720" cy="795156"/>
            <a:chOff x="7001294" y="1209298"/>
            <a:chExt cx="538720" cy="795156"/>
          </a:xfrm>
        </p:grpSpPr>
        <p:sp>
          <p:nvSpPr>
            <p:cNvPr id="658" name="Google Shape;658;p24"/>
            <p:cNvSpPr/>
            <p:nvPr/>
          </p:nvSpPr>
          <p:spPr>
            <a:xfrm rot="4431956" flipH="1">
              <a:off x="6907501" y="1431525"/>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659" name="Google Shape;659;p24"/>
            <p:cNvSpPr/>
            <p:nvPr/>
          </p:nvSpPr>
          <p:spPr>
            <a:xfrm rot="-6012523">
              <a:off x="7100276" y="1627802"/>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660" name="Google Shape;660;p24"/>
          <p:cNvGrpSpPr/>
          <p:nvPr/>
        </p:nvGrpSpPr>
        <p:grpSpPr>
          <a:xfrm>
            <a:off x="7507360" y="1418371"/>
            <a:ext cx="2289464" cy="1795572"/>
            <a:chOff x="7507360" y="1418371"/>
            <a:chExt cx="2289464" cy="1795572"/>
          </a:xfrm>
        </p:grpSpPr>
        <p:sp>
          <p:nvSpPr>
            <p:cNvPr id="661" name="Google Shape;661;p24"/>
            <p:cNvSpPr/>
            <p:nvPr/>
          </p:nvSpPr>
          <p:spPr>
            <a:xfrm rot="9340066" flipH="1">
              <a:off x="7632912" y="1791715"/>
              <a:ext cx="2038360"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4CA420"/>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662" name="Google Shape;662;p24"/>
            <p:cNvSpPr/>
            <p:nvPr/>
          </p:nvSpPr>
          <p:spPr>
            <a:xfrm rot="-1104413">
              <a:off x="7973719" y="2267331"/>
              <a:ext cx="1039933"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663" name="Google Shape;663;p24"/>
          <p:cNvGrpSpPr/>
          <p:nvPr/>
        </p:nvGrpSpPr>
        <p:grpSpPr>
          <a:xfrm rot="2799594" flipH="1">
            <a:off x="5077585" y="-4173"/>
            <a:ext cx="1296742" cy="2117363"/>
            <a:chOff x="1279516" y="-3525500"/>
            <a:chExt cx="1296742" cy="2550422"/>
          </a:xfrm>
        </p:grpSpPr>
        <p:sp>
          <p:nvSpPr>
            <p:cNvPr id="664" name="Google Shape;664;p24"/>
            <p:cNvSpPr/>
            <p:nvPr/>
          </p:nvSpPr>
          <p:spPr>
            <a:xfrm rot="5044479" flipH="1">
              <a:off x="700256" y="-2774730"/>
              <a:ext cx="2455261"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665" name="Google Shape;665;p24"/>
            <p:cNvSpPr/>
            <p:nvPr/>
          </p:nvSpPr>
          <p:spPr>
            <a:xfrm rot="-5400000">
              <a:off x="1314007" y="-2158857"/>
              <a:ext cx="1252628"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666" name="Google Shape;666;p24"/>
          <p:cNvGrpSpPr/>
          <p:nvPr/>
        </p:nvGrpSpPr>
        <p:grpSpPr>
          <a:xfrm>
            <a:off x="-599090" y="-78586"/>
            <a:ext cx="5213131" cy="4808241"/>
            <a:chOff x="1001374" y="-370703"/>
            <a:chExt cx="6695744" cy="6175701"/>
          </a:xfrm>
        </p:grpSpPr>
        <p:pic>
          <p:nvPicPr>
            <p:cNvPr id="667" name="Google Shape;667;p24"/>
            <p:cNvPicPr preferRelativeResize="0"/>
            <p:nvPr/>
          </p:nvPicPr>
          <p:blipFill rotWithShape="1">
            <a:blip r:embed="rId3">
              <a:alphaModFix/>
            </a:blip>
            <a:srcRect l="2993" r="4332" b="1428"/>
            <a:stretch/>
          </p:blipFill>
          <p:spPr>
            <a:xfrm>
              <a:off x="1001374" y="-370703"/>
              <a:ext cx="6695744" cy="6175701"/>
            </a:xfrm>
            <a:prstGeom prst="rect">
              <a:avLst/>
            </a:prstGeom>
            <a:noFill/>
            <a:ln>
              <a:noFill/>
            </a:ln>
          </p:spPr>
        </p:pic>
        <p:sp>
          <p:nvSpPr>
            <p:cNvPr id="668" name="Google Shape;668;p24"/>
            <p:cNvSpPr/>
            <p:nvPr/>
          </p:nvSpPr>
          <p:spPr>
            <a:xfrm>
              <a:off x="2516995" y="893874"/>
              <a:ext cx="3649026" cy="3649026"/>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sp>
        <p:nvSpPr>
          <p:cNvPr id="669" name="Google Shape;669;p24"/>
          <p:cNvSpPr txBox="1"/>
          <p:nvPr/>
        </p:nvSpPr>
        <p:spPr>
          <a:xfrm>
            <a:off x="141999" y="1590944"/>
            <a:ext cx="3588404"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dirty="0">
                <a:solidFill>
                  <a:srgbClr val="0070C0"/>
                </a:solidFill>
                <a:latin typeface="Arial Rounded"/>
                <a:ea typeface="Arial Rounded"/>
                <a:cs typeface="Arial Rounded"/>
                <a:sym typeface="Arial Rounded"/>
              </a:rPr>
              <a:t>Kết nối</a:t>
            </a:r>
            <a:endParaRPr sz="4400" b="1" dirty="0">
              <a:solidFill>
                <a:srgbClr val="0070C0"/>
              </a:solidFill>
              <a:latin typeface="Arial Rounded"/>
              <a:ea typeface="Arial Rounded"/>
              <a:cs typeface="Arial Rounded"/>
              <a:sym typeface="Arial Rounded"/>
            </a:endParaRPr>
          </a:p>
        </p:txBody>
      </p:sp>
      <p:pic>
        <p:nvPicPr>
          <p:cNvPr id="671" name="Google Shape;671;p24"/>
          <p:cNvPicPr preferRelativeResize="0"/>
          <p:nvPr/>
        </p:nvPicPr>
        <p:blipFill rotWithShape="1">
          <a:blip r:embed="rId4">
            <a:alphaModFix/>
          </a:blip>
          <a:srcRect/>
          <a:stretch/>
        </p:blipFill>
        <p:spPr>
          <a:xfrm>
            <a:off x="6554891" y="454275"/>
            <a:ext cx="2248544" cy="753135"/>
          </a:xfrm>
          <a:prstGeom prst="rect">
            <a:avLst/>
          </a:prstGeom>
          <a:noFill/>
          <a:ln>
            <a:noFill/>
          </a:ln>
        </p:spPr>
      </p:pic>
      <p:pic>
        <p:nvPicPr>
          <p:cNvPr id="672" name="Google Shape;672;p24"/>
          <p:cNvPicPr preferRelativeResize="0"/>
          <p:nvPr/>
        </p:nvPicPr>
        <p:blipFill rotWithShape="1">
          <a:blip r:embed="rId5">
            <a:alphaModFix/>
          </a:blip>
          <a:srcRect/>
          <a:stretch/>
        </p:blipFill>
        <p:spPr>
          <a:xfrm>
            <a:off x="7214976" y="2452092"/>
            <a:ext cx="1125835" cy="260774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35"/>
                                        </p:tgtEl>
                                        <p:attrNameLst>
                                          <p:attrName>style.visibility</p:attrName>
                                        </p:attrNameLst>
                                      </p:cBhvr>
                                      <p:to>
                                        <p:strVal val="visible"/>
                                      </p:to>
                                    </p:set>
                                    <p:animEffect transition="in" filter="fade">
                                      <p:cBhvr>
                                        <p:cTn id="7" dur="750"/>
                                        <p:tgtEl>
                                          <p:spTgt spid="635"/>
                                        </p:tgtEl>
                                      </p:cBhvr>
                                    </p:animEffect>
                                  </p:childTnLst>
                                </p:cTn>
                              </p:par>
                            </p:childTnLst>
                          </p:cTn>
                        </p:par>
                        <p:par>
                          <p:cTn id="8" fill="hold">
                            <p:stCondLst>
                              <p:cond delay="750"/>
                            </p:stCondLst>
                            <p:childTnLst>
                              <p:par>
                                <p:cTn id="9" presetID="23" presetClass="entr" presetSubtype="16" fill="hold" nodeType="afterEffect">
                                  <p:stCondLst>
                                    <p:cond delay="0"/>
                                  </p:stCondLst>
                                  <p:childTnLst>
                                    <p:set>
                                      <p:cBhvr>
                                        <p:cTn id="10" dur="1" fill="hold">
                                          <p:stCondLst>
                                            <p:cond delay="0"/>
                                          </p:stCondLst>
                                        </p:cTn>
                                        <p:tgtEl>
                                          <p:spTgt spid="663"/>
                                        </p:tgtEl>
                                        <p:attrNameLst>
                                          <p:attrName>style.visibility</p:attrName>
                                        </p:attrNameLst>
                                      </p:cBhvr>
                                      <p:to>
                                        <p:strVal val="visible"/>
                                      </p:to>
                                    </p:set>
                                    <p:anim calcmode="lin" valueType="num">
                                      <p:cBhvr additive="base">
                                        <p:cTn id="11" dur="750"/>
                                        <p:tgtEl>
                                          <p:spTgt spid="663"/>
                                        </p:tgtEl>
                                        <p:attrNameLst>
                                          <p:attrName>ppt_w</p:attrName>
                                        </p:attrNameLst>
                                      </p:cBhvr>
                                      <p:tavLst>
                                        <p:tav tm="0">
                                          <p:val>
                                            <p:strVal val="0"/>
                                          </p:val>
                                        </p:tav>
                                        <p:tav tm="100000">
                                          <p:val>
                                            <p:strVal val="#ppt_w"/>
                                          </p:val>
                                        </p:tav>
                                      </p:tavLst>
                                    </p:anim>
                                    <p:anim calcmode="lin" valueType="num">
                                      <p:cBhvr additive="base">
                                        <p:cTn id="12" dur="750"/>
                                        <p:tgtEl>
                                          <p:spTgt spid="663"/>
                                        </p:tgtEl>
                                        <p:attrNameLst>
                                          <p:attrName>ppt_h</p:attrName>
                                        </p:attrNameLst>
                                      </p:cBhvr>
                                      <p:tavLst>
                                        <p:tav tm="0">
                                          <p:val>
                                            <p:str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660"/>
                                        </p:tgtEl>
                                        <p:attrNameLst>
                                          <p:attrName>style.visibility</p:attrName>
                                        </p:attrNameLst>
                                      </p:cBhvr>
                                      <p:to>
                                        <p:strVal val="visible"/>
                                      </p:to>
                                    </p:set>
                                    <p:anim calcmode="lin" valueType="num">
                                      <p:cBhvr additive="base">
                                        <p:cTn id="15" dur="750"/>
                                        <p:tgtEl>
                                          <p:spTgt spid="660"/>
                                        </p:tgtEl>
                                        <p:attrNameLst>
                                          <p:attrName>ppt_w</p:attrName>
                                        </p:attrNameLst>
                                      </p:cBhvr>
                                      <p:tavLst>
                                        <p:tav tm="0">
                                          <p:val>
                                            <p:strVal val="0"/>
                                          </p:val>
                                        </p:tav>
                                        <p:tav tm="100000">
                                          <p:val>
                                            <p:strVal val="#ppt_w"/>
                                          </p:val>
                                        </p:tav>
                                      </p:tavLst>
                                    </p:anim>
                                    <p:anim calcmode="lin" valueType="num">
                                      <p:cBhvr additive="base">
                                        <p:cTn id="16" dur="750"/>
                                        <p:tgtEl>
                                          <p:spTgt spid="660"/>
                                        </p:tgtEl>
                                        <p:attrNameLst>
                                          <p:attrName>ppt_h</p:attrName>
                                        </p:attrNameLst>
                                      </p:cBhvr>
                                      <p:tavLst>
                                        <p:tav tm="0">
                                          <p:val>
                                            <p:str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654"/>
                                        </p:tgtEl>
                                        <p:attrNameLst>
                                          <p:attrName>style.visibility</p:attrName>
                                        </p:attrNameLst>
                                      </p:cBhvr>
                                      <p:to>
                                        <p:strVal val="visible"/>
                                      </p:to>
                                    </p:set>
                                    <p:anim calcmode="lin" valueType="num">
                                      <p:cBhvr additive="base">
                                        <p:cTn id="19" dur="750"/>
                                        <p:tgtEl>
                                          <p:spTgt spid="654"/>
                                        </p:tgtEl>
                                        <p:attrNameLst>
                                          <p:attrName>ppt_w</p:attrName>
                                        </p:attrNameLst>
                                      </p:cBhvr>
                                      <p:tavLst>
                                        <p:tav tm="0">
                                          <p:val>
                                            <p:strVal val="0"/>
                                          </p:val>
                                        </p:tav>
                                        <p:tav tm="100000">
                                          <p:val>
                                            <p:strVal val="#ppt_w"/>
                                          </p:val>
                                        </p:tav>
                                      </p:tavLst>
                                    </p:anim>
                                    <p:anim calcmode="lin" valueType="num">
                                      <p:cBhvr additive="base">
                                        <p:cTn id="20" dur="750"/>
                                        <p:tgtEl>
                                          <p:spTgt spid="654"/>
                                        </p:tgtEl>
                                        <p:attrNameLst>
                                          <p:attrName>ppt_h</p:attrName>
                                        </p:attrNameLst>
                                      </p:cBhvr>
                                      <p:tavLst>
                                        <p:tav tm="0">
                                          <p:val>
                                            <p:str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657"/>
                                        </p:tgtEl>
                                        <p:attrNameLst>
                                          <p:attrName>style.visibility</p:attrName>
                                        </p:attrNameLst>
                                      </p:cBhvr>
                                      <p:to>
                                        <p:strVal val="visible"/>
                                      </p:to>
                                    </p:set>
                                    <p:anim calcmode="lin" valueType="num">
                                      <p:cBhvr additive="base">
                                        <p:cTn id="23" dur="750"/>
                                        <p:tgtEl>
                                          <p:spTgt spid="657"/>
                                        </p:tgtEl>
                                        <p:attrNameLst>
                                          <p:attrName>ppt_w</p:attrName>
                                        </p:attrNameLst>
                                      </p:cBhvr>
                                      <p:tavLst>
                                        <p:tav tm="0">
                                          <p:val>
                                            <p:strVal val="0"/>
                                          </p:val>
                                        </p:tav>
                                        <p:tav tm="100000">
                                          <p:val>
                                            <p:strVal val="#ppt_w"/>
                                          </p:val>
                                        </p:tav>
                                      </p:tavLst>
                                    </p:anim>
                                    <p:anim calcmode="lin" valueType="num">
                                      <p:cBhvr additive="base">
                                        <p:cTn id="24" dur="750"/>
                                        <p:tgtEl>
                                          <p:spTgt spid="657"/>
                                        </p:tgtEl>
                                        <p:attrNameLst>
                                          <p:attrName>ppt_h</p:attrName>
                                        </p:attrNameLst>
                                      </p:cBhvr>
                                      <p:tavLst>
                                        <p:tav tm="0">
                                          <p:val>
                                            <p:str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651"/>
                                        </p:tgtEl>
                                        <p:attrNameLst>
                                          <p:attrName>style.visibility</p:attrName>
                                        </p:attrNameLst>
                                      </p:cBhvr>
                                      <p:to>
                                        <p:strVal val="visible"/>
                                      </p:to>
                                    </p:set>
                                    <p:anim calcmode="lin" valueType="num">
                                      <p:cBhvr additive="base">
                                        <p:cTn id="27" dur="750"/>
                                        <p:tgtEl>
                                          <p:spTgt spid="651"/>
                                        </p:tgtEl>
                                        <p:attrNameLst>
                                          <p:attrName>ppt_w</p:attrName>
                                        </p:attrNameLst>
                                      </p:cBhvr>
                                      <p:tavLst>
                                        <p:tav tm="0">
                                          <p:val>
                                            <p:strVal val="0"/>
                                          </p:val>
                                        </p:tav>
                                        <p:tav tm="100000">
                                          <p:val>
                                            <p:strVal val="#ppt_w"/>
                                          </p:val>
                                        </p:tav>
                                      </p:tavLst>
                                    </p:anim>
                                    <p:anim calcmode="lin" valueType="num">
                                      <p:cBhvr additive="base">
                                        <p:cTn id="28" dur="750"/>
                                        <p:tgtEl>
                                          <p:spTgt spid="651"/>
                                        </p:tgtEl>
                                        <p:attrNameLst>
                                          <p:attrName>ppt_h</p:attrName>
                                        </p:attrNameLst>
                                      </p:cBhvr>
                                      <p:tavLst>
                                        <p:tav tm="0">
                                          <p:val>
                                            <p:str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648"/>
                                        </p:tgtEl>
                                        <p:attrNameLst>
                                          <p:attrName>style.visibility</p:attrName>
                                        </p:attrNameLst>
                                      </p:cBhvr>
                                      <p:to>
                                        <p:strVal val="visible"/>
                                      </p:to>
                                    </p:set>
                                    <p:anim calcmode="lin" valueType="num">
                                      <p:cBhvr additive="base">
                                        <p:cTn id="31" dur="750"/>
                                        <p:tgtEl>
                                          <p:spTgt spid="648"/>
                                        </p:tgtEl>
                                        <p:attrNameLst>
                                          <p:attrName>ppt_w</p:attrName>
                                        </p:attrNameLst>
                                      </p:cBhvr>
                                      <p:tavLst>
                                        <p:tav tm="0">
                                          <p:val>
                                            <p:strVal val="0"/>
                                          </p:val>
                                        </p:tav>
                                        <p:tav tm="100000">
                                          <p:val>
                                            <p:strVal val="#ppt_w"/>
                                          </p:val>
                                        </p:tav>
                                      </p:tavLst>
                                    </p:anim>
                                    <p:anim calcmode="lin" valueType="num">
                                      <p:cBhvr additive="base">
                                        <p:cTn id="32" dur="750"/>
                                        <p:tgtEl>
                                          <p:spTgt spid="648"/>
                                        </p:tgtEl>
                                        <p:attrNameLst>
                                          <p:attrName>ppt_h</p:attrName>
                                        </p:attrNameLst>
                                      </p:cBhvr>
                                      <p:tavLst>
                                        <p:tav tm="0">
                                          <p:val>
                                            <p:strVal val="0"/>
                                          </p:val>
                                        </p:tav>
                                        <p:tav tm="100000">
                                          <p:val>
                                            <p:strVal val="#ppt_h"/>
                                          </p:val>
                                        </p:tav>
                                      </p:tavLst>
                                    </p:anim>
                                  </p:childTnLst>
                                </p:cTn>
                              </p:par>
                              <p:par>
                                <p:cTn id="33" presetID="23" presetClass="entr" presetSubtype="16" fill="hold" nodeType="withEffect">
                                  <p:stCondLst>
                                    <p:cond delay="0"/>
                                  </p:stCondLst>
                                  <p:childTnLst>
                                    <p:set>
                                      <p:cBhvr>
                                        <p:cTn id="34" dur="1" fill="hold">
                                          <p:stCondLst>
                                            <p:cond delay="0"/>
                                          </p:stCondLst>
                                        </p:cTn>
                                        <p:tgtEl>
                                          <p:spTgt spid="642"/>
                                        </p:tgtEl>
                                        <p:attrNameLst>
                                          <p:attrName>style.visibility</p:attrName>
                                        </p:attrNameLst>
                                      </p:cBhvr>
                                      <p:to>
                                        <p:strVal val="visible"/>
                                      </p:to>
                                    </p:set>
                                    <p:anim calcmode="lin" valueType="num">
                                      <p:cBhvr additive="base">
                                        <p:cTn id="35" dur="750"/>
                                        <p:tgtEl>
                                          <p:spTgt spid="642"/>
                                        </p:tgtEl>
                                        <p:attrNameLst>
                                          <p:attrName>ppt_w</p:attrName>
                                        </p:attrNameLst>
                                      </p:cBhvr>
                                      <p:tavLst>
                                        <p:tav tm="0">
                                          <p:val>
                                            <p:strVal val="0"/>
                                          </p:val>
                                        </p:tav>
                                        <p:tav tm="100000">
                                          <p:val>
                                            <p:strVal val="#ppt_w"/>
                                          </p:val>
                                        </p:tav>
                                      </p:tavLst>
                                    </p:anim>
                                    <p:anim calcmode="lin" valueType="num">
                                      <p:cBhvr additive="base">
                                        <p:cTn id="36" dur="750"/>
                                        <p:tgtEl>
                                          <p:spTgt spid="642"/>
                                        </p:tgtEl>
                                        <p:attrNameLst>
                                          <p:attrName>ppt_h</p:attrName>
                                        </p:attrNameLst>
                                      </p:cBhvr>
                                      <p:tavLst>
                                        <p:tav tm="0">
                                          <p:val>
                                            <p:strVal val="0"/>
                                          </p:val>
                                        </p:tav>
                                        <p:tav tm="100000">
                                          <p:val>
                                            <p:strVal val="#ppt_h"/>
                                          </p:val>
                                        </p:tav>
                                      </p:tavLst>
                                    </p:anim>
                                  </p:childTnLst>
                                </p:cTn>
                              </p:par>
                              <p:par>
                                <p:cTn id="37" presetID="23" presetClass="entr" presetSubtype="16" fill="hold" nodeType="withEffect">
                                  <p:stCondLst>
                                    <p:cond delay="0"/>
                                  </p:stCondLst>
                                  <p:childTnLst>
                                    <p:set>
                                      <p:cBhvr>
                                        <p:cTn id="38" dur="1" fill="hold">
                                          <p:stCondLst>
                                            <p:cond delay="0"/>
                                          </p:stCondLst>
                                        </p:cTn>
                                        <p:tgtEl>
                                          <p:spTgt spid="645"/>
                                        </p:tgtEl>
                                        <p:attrNameLst>
                                          <p:attrName>style.visibility</p:attrName>
                                        </p:attrNameLst>
                                      </p:cBhvr>
                                      <p:to>
                                        <p:strVal val="visible"/>
                                      </p:to>
                                    </p:set>
                                    <p:anim calcmode="lin" valueType="num">
                                      <p:cBhvr additive="base">
                                        <p:cTn id="39" dur="750"/>
                                        <p:tgtEl>
                                          <p:spTgt spid="645"/>
                                        </p:tgtEl>
                                        <p:attrNameLst>
                                          <p:attrName>ppt_w</p:attrName>
                                        </p:attrNameLst>
                                      </p:cBhvr>
                                      <p:tavLst>
                                        <p:tav tm="0">
                                          <p:val>
                                            <p:strVal val="0"/>
                                          </p:val>
                                        </p:tav>
                                        <p:tav tm="100000">
                                          <p:val>
                                            <p:strVal val="#ppt_w"/>
                                          </p:val>
                                        </p:tav>
                                      </p:tavLst>
                                    </p:anim>
                                    <p:anim calcmode="lin" valueType="num">
                                      <p:cBhvr additive="base">
                                        <p:cTn id="40" dur="750"/>
                                        <p:tgtEl>
                                          <p:spTgt spid="645"/>
                                        </p:tgtEl>
                                        <p:attrNameLst>
                                          <p:attrName>ppt_h</p:attrName>
                                        </p:attrNameLst>
                                      </p:cBhvr>
                                      <p:tavLst>
                                        <p:tav tm="0">
                                          <p:val>
                                            <p:strVal val="0"/>
                                          </p:val>
                                        </p:tav>
                                        <p:tav tm="100000">
                                          <p:val>
                                            <p:strVal val="#ppt_h"/>
                                          </p:val>
                                        </p:tav>
                                      </p:tavLst>
                                    </p:anim>
                                  </p:childTnLst>
                                </p:cTn>
                              </p:par>
                              <p:par>
                                <p:cTn id="41" presetID="23" presetClass="entr" presetSubtype="16" fill="hold" nodeType="withEffect">
                                  <p:stCondLst>
                                    <p:cond delay="0"/>
                                  </p:stCondLst>
                                  <p:childTnLst>
                                    <p:set>
                                      <p:cBhvr>
                                        <p:cTn id="42" dur="1" fill="hold">
                                          <p:stCondLst>
                                            <p:cond delay="0"/>
                                          </p:stCondLst>
                                        </p:cTn>
                                        <p:tgtEl>
                                          <p:spTgt spid="639"/>
                                        </p:tgtEl>
                                        <p:attrNameLst>
                                          <p:attrName>style.visibility</p:attrName>
                                        </p:attrNameLst>
                                      </p:cBhvr>
                                      <p:to>
                                        <p:strVal val="visible"/>
                                      </p:to>
                                    </p:set>
                                    <p:anim calcmode="lin" valueType="num">
                                      <p:cBhvr additive="base">
                                        <p:cTn id="43" dur="750"/>
                                        <p:tgtEl>
                                          <p:spTgt spid="639"/>
                                        </p:tgtEl>
                                        <p:attrNameLst>
                                          <p:attrName>ppt_w</p:attrName>
                                        </p:attrNameLst>
                                      </p:cBhvr>
                                      <p:tavLst>
                                        <p:tav tm="0">
                                          <p:val>
                                            <p:strVal val="0"/>
                                          </p:val>
                                        </p:tav>
                                        <p:tav tm="100000">
                                          <p:val>
                                            <p:strVal val="#ppt_w"/>
                                          </p:val>
                                        </p:tav>
                                      </p:tavLst>
                                    </p:anim>
                                    <p:anim calcmode="lin" valueType="num">
                                      <p:cBhvr additive="base">
                                        <p:cTn id="44" dur="750"/>
                                        <p:tgtEl>
                                          <p:spTgt spid="639"/>
                                        </p:tgtEl>
                                        <p:attrNameLst>
                                          <p:attrName>ppt_h</p:attrName>
                                        </p:attrNameLst>
                                      </p:cBhvr>
                                      <p:tavLst>
                                        <p:tav tm="0">
                                          <p:val>
                                            <p:strVal val="0"/>
                                          </p:val>
                                        </p:tav>
                                        <p:tav tm="100000">
                                          <p:val>
                                            <p:strVal val="#ppt_h"/>
                                          </p:val>
                                        </p:tav>
                                      </p:tavLst>
                                    </p:anim>
                                  </p:childTnLst>
                                </p:cTn>
                              </p:par>
                              <p:par>
                                <p:cTn id="45" presetID="23" presetClass="entr" presetSubtype="16" fill="hold" nodeType="withEffect">
                                  <p:stCondLst>
                                    <p:cond delay="0"/>
                                  </p:stCondLst>
                                  <p:childTnLst>
                                    <p:set>
                                      <p:cBhvr>
                                        <p:cTn id="46" dur="1" fill="hold">
                                          <p:stCondLst>
                                            <p:cond delay="0"/>
                                          </p:stCondLst>
                                        </p:cTn>
                                        <p:tgtEl>
                                          <p:spTgt spid="636"/>
                                        </p:tgtEl>
                                        <p:attrNameLst>
                                          <p:attrName>style.visibility</p:attrName>
                                        </p:attrNameLst>
                                      </p:cBhvr>
                                      <p:to>
                                        <p:strVal val="visible"/>
                                      </p:to>
                                    </p:set>
                                    <p:anim calcmode="lin" valueType="num">
                                      <p:cBhvr additive="base">
                                        <p:cTn id="47" dur="750"/>
                                        <p:tgtEl>
                                          <p:spTgt spid="636"/>
                                        </p:tgtEl>
                                        <p:attrNameLst>
                                          <p:attrName>ppt_w</p:attrName>
                                        </p:attrNameLst>
                                      </p:cBhvr>
                                      <p:tavLst>
                                        <p:tav tm="0">
                                          <p:val>
                                            <p:strVal val="0"/>
                                          </p:val>
                                        </p:tav>
                                        <p:tav tm="100000">
                                          <p:val>
                                            <p:strVal val="#ppt_w"/>
                                          </p:val>
                                        </p:tav>
                                      </p:tavLst>
                                    </p:anim>
                                    <p:anim calcmode="lin" valueType="num">
                                      <p:cBhvr additive="base">
                                        <p:cTn id="48" dur="750"/>
                                        <p:tgtEl>
                                          <p:spTgt spid="636"/>
                                        </p:tgtEl>
                                        <p:attrNameLst>
                                          <p:attrName>ppt_h</p:attrName>
                                        </p:attrNameLst>
                                      </p:cBhvr>
                                      <p:tavLst>
                                        <p:tav tm="0">
                                          <p:val>
                                            <p:strVal val="0"/>
                                          </p:val>
                                        </p:tav>
                                        <p:tav tm="100000">
                                          <p:val>
                                            <p:strVal val="#ppt_h"/>
                                          </p:val>
                                        </p:tav>
                                      </p:tavLst>
                                    </p:anim>
                                  </p:childTnLst>
                                </p:cTn>
                              </p:par>
                            </p:childTnLst>
                          </p:cTn>
                        </p:par>
                        <p:par>
                          <p:cTn id="49" fill="hold">
                            <p:stCondLst>
                              <p:cond delay="1500"/>
                            </p:stCondLst>
                            <p:childTnLst>
                              <p:par>
                                <p:cTn id="50" presetID="10" presetClass="entr" presetSubtype="0" fill="hold" nodeType="afterEffect">
                                  <p:stCondLst>
                                    <p:cond delay="0"/>
                                  </p:stCondLst>
                                  <p:childTnLst>
                                    <p:set>
                                      <p:cBhvr>
                                        <p:cTn id="51" dur="1" fill="hold">
                                          <p:stCondLst>
                                            <p:cond delay="0"/>
                                          </p:stCondLst>
                                        </p:cTn>
                                        <p:tgtEl>
                                          <p:spTgt spid="672"/>
                                        </p:tgtEl>
                                        <p:attrNameLst>
                                          <p:attrName>style.visibility</p:attrName>
                                        </p:attrNameLst>
                                      </p:cBhvr>
                                      <p:to>
                                        <p:strVal val="visible"/>
                                      </p:to>
                                    </p:set>
                                    <p:animEffect transition="in" filter="fade">
                                      <p:cBhvr>
                                        <p:cTn id="52" dur="1000"/>
                                        <p:tgtEl>
                                          <p:spTgt spid="672"/>
                                        </p:tgtEl>
                                      </p:cBhvr>
                                    </p:animEffect>
                                  </p:childTnLst>
                                </p:cTn>
                              </p:par>
                            </p:childTnLst>
                          </p:cTn>
                        </p:par>
                        <p:par>
                          <p:cTn id="53" fill="hold">
                            <p:stCondLst>
                              <p:cond delay="2500"/>
                            </p:stCondLst>
                            <p:childTnLst>
                              <p:par>
                                <p:cTn id="54" presetID="23" presetClass="entr" presetSubtype="16" fill="hold" nodeType="afterEffect">
                                  <p:stCondLst>
                                    <p:cond delay="0"/>
                                  </p:stCondLst>
                                  <p:childTnLst>
                                    <p:set>
                                      <p:cBhvr>
                                        <p:cTn id="55" dur="1" fill="hold">
                                          <p:stCondLst>
                                            <p:cond delay="0"/>
                                          </p:stCondLst>
                                        </p:cTn>
                                        <p:tgtEl>
                                          <p:spTgt spid="666"/>
                                        </p:tgtEl>
                                        <p:attrNameLst>
                                          <p:attrName>style.visibility</p:attrName>
                                        </p:attrNameLst>
                                      </p:cBhvr>
                                      <p:to>
                                        <p:strVal val="visible"/>
                                      </p:to>
                                    </p:set>
                                    <p:anim calcmode="lin" valueType="num">
                                      <p:cBhvr additive="base">
                                        <p:cTn id="56" dur="750"/>
                                        <p:tgtEl>
                                          <p:spTgt spid="666"/>
                                        </p:tgtEl>
                                        <p:attrNameLst>
                                          <p:attrName>ppt_w</p:attrName>
                                        </p:attrNameLst>
                                      </p:cBhvr>
                                      <p:tavLst>
                                        <p:tav tm="0">
                                          <p:val>
                                            <p:strVal val="0"/>
                                          </p:val>
                                        </p:tav>
                                        <p:tav tm="100000">
                                          <p:val>
                                            <p:strVal val="#ppt_w"/>
                                          </p:val>
                                        </p:tav>
                                      </p:tavLst>
                                    </p:anim>
                                    <p:anim calcmode="lin" valueType="num">
                                      <p:cBhvr additive="base">
                                        <p:cTn id="57" dur="750"/>
                                        <p:tgtEl>
                                          <p:spTgt spid="666"/>
                                        </p:tgtEl>
                                        <p:attrNameLst>
                                          <p:attrName>ppt_h</p:attrName>
                                        </p:attrNameLst>
                                      </p:cBhvr>
                                      <p:tavLst>
                                        <p:tav tm="0">
                                          <p:val>
                                            <p:strVal val="0"/>
                                          </p:val>
                                        </p:tav>
                                        <p:tav tm="100000">
                                          <p:val>
                                            <p:strVal val="#ppt_h"/>
                                          </p:val>
                                        </p:tav>
                                      </p:tavLst>
                                    </p:anim>
                                  </p:childTnLst>
                                </p:cTn>
                              </p:par>
                            </p:childTnLst>
                          </p:cTn>
                        </p:par>
                        <p:par>
                          <p:cTn id="58" fill="hold">
                            <p:stCondLst>
                              <p:cond delay="3250"/>
                            </p:stCondLst>
                            <p:childTnLst>
                              <p:par>
                                <p:cTn id="59" presetID="8" presetClass="emph" presetSubtype="0" fill="hold" nodeType="afterEffect">
                                  <p:stCondLst>
                                    <p:cond delay="0"/>
                                  </p:stCondLst>
                                  <p:childTnLst>
                                    <p:animRot by="-21600000">
                                      <p:cBhvr>
                                        <p:cTn id="60" dur="2750" fill="hold"/>
                                        <p:tgtEl>
                                          <p:spTgt spid="666"/>
                                        </p:tgtEl>
                                        <p:attrNameLst>
                                          <p:attrName>r</p:attrName>
                                        </p:attrNameLst>
                                      </p:cBhvr>
                                    </p:animRot>
                                  </p:childTnLst>
                                </p:cTn>
                              </p:par>
                              <p:par>
                                <p:cTn id="61" presetID="10" presetClass="entr" presetSubtype="0" fill="hold" nodeType="withEffect">
                                  <p:stCondLst>
                                    <p:cond delay="1250"/>
                                  </p:stCondLst>
                                  <p:childTnLst>
                                    <p:set>
                                      <p:cBhvr>
                                        <p:cTn id="62" dur="1" fill="hold">
                                          <p:stCondLst>
                                            <p:cond delay="0"/>
                                          </p:stCondLst>
                                        </p:cTn>
                                        <p:tgtEl>
                                          <p:spTgt spid="669"/>
                                        </p:tgtEl>
                                        <p:attrNameLst>
                                          <p:attrName>style.visibility</p:attrName>
                                        </p:attrNameLst>
                                      </p:cBhvr>
                                      <p:to>
                                        <p:strVal val="visible"/>
                                      </p:to>
                                    </p:set>
                                    <p:animEffect transition="in" filter="fade">
                                      <p:cBhvr>
                                        <p:cTn id="63" dur="500"/>
                                        <p:tgtEl>
                                          <p:spTgt spid="669"/>
                                        </p:tgtEl>
                                      </p:cBhvr>
                                    </p:animEffect>
                                  </p:childTnLst>
                                </p:cTn>
                              </p:par>
                              <p:par>
                                <p:cTn id="64" presetID="2" presetClass="entr" presetSubtype="2" fill="hold" nodeType="withEffect">
                                  <p:stCondLst>
                                    <p:cond delay="2250"/>
                                  </p:stCondLst>
                                  <p:childTnLst>
                                    <p:set>
                                      <p:cBhvr>
                                        <p:cTn id="65" dur="1" fill="hold">
                                          <p:stCondLst>
                                            <p:cond delay="0"/>
                                          </p:stCondLst>
                                        </p:cTn>
                                        <p:tgtEl>
                                          <p:spTgt spid="671"/>
                                        </p:tgtEl>
                                        <p:attrNameLst>
                                          <p:attrName>style.visibility</p:attrName>
                                        </p:attrNameLst>
                                      </p:cBhvr>
                                      <p:to>
                                        <p:strVal val="visible"/>
                                      </p:to>
                                    </p:set>
                                    <p:anim calcmode="lin" valueType="num">
                                      <p:cBhvr additive="base">
                                        <p:cTn id="66" dur="1250"/>
                                        <p:tgtEl>
                                          <p:spTgt spid="671"/>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3" name="TextBox 2"/>
          <p:cNvSpPr txBox="1"/>
          <p:nvPr/>
        </p:nvSpPr>
        <p:spPr>
          <a:xfrm>
            <a:off x="92597" y="0"/>
            <a:ext cx="9051403" cy="4360148"/>
          </a:xfrm>
          <a:prstGeom prst="rect">
            <a:avLst/>
          </a:prstGeom>
          <a:noFill/>
        </p:spPr>
        <p:txBody>
          <a:bodyPr wrap="square">
            <a:spAutoFit/>
          </a:bodyPr>
          <a:lstStyle/>
          <a:p>
            <a:pPr algn="ctr">
              <a:defRPr/>
            </a:pPr>
            <a:r>
              <a:rPr lang="en-US" sz="2800" dirty="0">
                <a:latin typeface="Arial-SGK-TV" pitchFamily="2" charset="0"/>
                <a:cs typeface="Arial-SGK-TV" pitchFamily="2" charset="0"/>
              </a:rPr>
              <a:t>Những cánh cò</a:t>
            </a:r>
          </a:p>
          <a:p>
            <a:pPr>
              <a:defRPr/>
            </a:pPr>
            <a:r>
              <a:rPr lang="en-US" sz="3200" dirty="0">
                <a:latin typeface="Arial-SGK-TV" pitchFamily="2" charset="0"/>
                <a:cs typeface="Arial-SGK-TV" pitchFamily="2" charset="0"/>
              </a:rPr>
              <a:t>	</a:t>
            </a:r>
            <a:r>
              <a:rPr lang="en-US" sz="2400" dirty="0">
                <a:latin typeface="Arial-SGK-TV" pitchFamily="2" charset="0"/>
                <a:cs typeface="Arial-SGK-TV" pitchFamily="2" charset="0"/>
              </a:rPr>
              <a:t>Ông kể ngày xưa, quê của bé có rất nhiều cò.  Mùa xuân, từng đàn cò trắng duyên </a:t>
            </a:r>
            <a:r>
              <a:rPr lang="en-US" sz="2400" dirty="0" err="1">
                <a:latin typeface="Arial-SGK-TV" pitchFamily="2" charset="0"/>
                <a:cs typeface="Arial-SGK-TV" pitchFamily="2" charset="0"/>
              </a:rPr>
              <a:t>dáng</a:t>
            </a:r>
            <a:r>
              <a:rPr lang="en-US" sz="2400">
                <a:latin typeface="Arial-SGK-TV" pitchFamily="2" charset="0"/>
                <a:cs typeface="Arial-SGK-TV" pitchFamily="2" charset="0"/>
              </a:rPr>
              <a:t> bay </a:t>
            </a:r>
            <a:r>
              <a:rPr lang="en-US" sz="2400" dirty="0">
                <a:latin typeface="Arial-SGK-TV" pitchFamily="2" charset="0"/>
                <a:cs typeface="Arial-SGK-TV" pitchFamily="2" charset="0"/>
              </a:rPr>
              <a:t>tới.  Chúng lượn trên bầu trời trong xanh rồi hạ cánh xuống những lũy tre. Hằng ngày, cò đi mò tôm, bắt cá ở các ao, hồ, đầm.</a:t>
            </a:r>
          </a:p>
          <a:p>
            <a:pPr>
              <a:defRPr/>
            </a:pPr>
            <a:r>
              <a:rPr lang="en-US" sz="2400" dirty="0">
                <a:latin typeface="Arial-SGK-TV" pitchFamily="2" charset="0"/>
                <a:cs typeface="Arial-SGK-TV" pitchFamily="2" charset="0"/>
              </a:rPr>
              <a:t>	Bây giờ, ao, hồ, đầm phải nhường chỗ cho những </a:t>
            </a:r>
            <a:r>
              <a:rPr lang="en-US" sz="2400" dirty="0" err="1">
                <a:latin typeface="Arial-SGK-TV" pitchFamily="2" charset="0"/>
                <a:cs typeface="Arial-SGK-TV" pitchFamily="2" charset="0"/>
              </a:rPr>
              <a:t>tòa</a:t>
            </a:r>
            <a:r>
              <a:rPr lang="en-US" sz="2400" dirty="0">
                <a:latin typeface="Arial-SGK-TV" pitchFamily="2" charset="0"/>
                <a:cs typeface="Arial-SGK-TV" pitchFamily="2" charset="0"/>
              </a:rPr>
              <a:t> nhà cao vút, những con đường cao tốc, những nhà máy </a:t>
            </a:r>
            <a:r>
              <a:rPr lang="en-US" sz="2400" dirty="0" err="1">
                <a:latin typeface="Arial-SGK-TV" pitchFamily="2" charset="0"/>
                <a:cs typeface="Arial-SGK-TV" pitchFamily="2" charset="0"/>
              </a:rPr>
              <a:t>tỏa</a:t>
            </a:r>
            <a:r>
              <a:rPr lang="en-US" sz="2400" dirty="0">
                <a:latin typeface="Arial-SGK-TV" pitchFamily="2" charset="0"/>
                <a:cs typeface="Arial-SGK-TV" pitchFamily="2" charset="0"/>
              </a:rPr>
              <a:t> khói mịt mù. Cò chẳng còn nơi kiếm ăn. Cò sợ những âm thanh ồn ào. Thế là chúng bay đi.</a:t>
            </a:r>
          </a:p>
          <a:p>
            <a:pPr>
              <a:defRPr/>
            </a:pPr>
            <a:r>
              <a:rPr lang="en-US" sz="2400" dirty="0">
                <a:latin typeface="Arial-SGK-TV" pitchFamily="2" charset="0"/>
                <a:cs typeface="Arial-SGK-TV" pitchFamily="2" charset="0"/>
              </a:rPr>
              <a:t>	Bé ước ao được thấy những cánh cò trên cánh đồng quê.</a:t>
            </a:r>
          </a:p>
          <a:p>
            <a:pPr>
              <a:defRPr/>
            </a:pPr>
            <a:r>
              <a:rPr lang="en-US" sz="2400" dirty="0">
                <a:latin typeface="Arial-SGK-TV" pitchFamily="2" charset="0"/>
                <a:cs typeface="Arial-SGK-TV" pitchFamily="2" charset="0"/>
              </a:rPr>
              <a:t>						</a:t>
            </a:r>
            <a:r>
              <a:rPr lang="en-US" sz="2000" dirty="0">
                <a:latin typeface="Arial-SGK-TV" pitchFamily="2" charset="0"/>
                <a:cs typeface="Arial-SGK-TV" pitchFamily="2" charset="0"/>
              </a:rPr>
              <a:t>(</a:t>
            </a:r>
            <a:r>
              <a:rPr lang="en-US" sz="2000" i="1" dirty="0">
                <a:latin typeface="Arial-SGK-TV" pitchFamily="2" charset="0"/>
                <a:cs typeface="Arial-SGK-TV" pitchFamily="2" charset="0"/>
              </a:rPr>
              <a:t>Theo</a:t>
            </a:r>
            <a:r>
              <a:rPr lang="en-US" sz="2000" dirty="0">
                <a:latin typeface="Arial-SGK-TV" pitchFamily="2" charset="0"/>
                <a:cs typeface="Arial-SGK-TV" pitchFamily="2" charset="0"/>
              </a:rPr>
              <a:t> Hoài Nam)</a:t>
            </a:r>
            <a:endParaRPr lang="en-US" sz="2400" dirty="0">
              <a:latin typeface="Arial-SGK-TV" pitchFamily="2" charset="0"/>
              <a:cs typeface="Arial-SGK-TV" pitchFamily="2" charset="0"/>
            </a:endParaRPr>
          </a:p>
        </p:txBody>
      </p:sp>
      <p:sp>
        <p:nvSpPr>
          <p:cNvPr id="5" name="Rounded Rectangle 4"/>
          <p:cNvSpPr/>
          <p:nvPr/>
        </p:nvSpPr>
        <p:spPr>
          <a:xfrm>
            <a:off x="7086600" y="30385"/>
            <a:ext cx="1905000" cy="43815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a:solidFill>
                  <a:schemeClr val="tx1"/>
                </a:solidFill>
                <a:latin typeface="Arial-SGK-TV" pitchFamily="2" charset="0"/>
                <a:cs typeface="Arial-SGK-TV" pitchFamily="2" charset="0"/>
              </a:rPr>
              <a:t>Đọc mẫu</a:t>
            </a:r>
          </a:p>
        </p:txBody>
      </p:sp>
      <p:cxnSp>
        <p:nvCxnSpPr>
          <p:cNvPr id="7" name="Straight Connector 6"/>
          <p:cNvCxnSpPr/>
          <p:nvPr/>
        </p:nvCxnSpPr>
        <p:spPr>
          <a:xfrm>
            <a:off x="5181600" y="1733550"/>
            <a:ext cx="762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Rounded Rectangle 7"/>
          <p:cNvSpPr/>
          <p:nvPr/>
        </p:nvSpPr>
        <p:spPr>
          <a:xfrm>
            <a:off x="7202255" y="70755"/>
            <a:ext cx="1711557" cy="39778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a:solidFill>
                  <a:schemeClr val="tx1"/>
                </a:solidFill>
                <a:latin typeface="Arial-SGK-TV" pitchFamily="2" charset="0"/>
                <a:cs typeface="Arial-SGK-TV" pitchFamily="2" charset="0"/>
              </a:rPr>
              <a:t>Lần 1</a:t>
            </a:r>
          </a:p>
        </p:txBody>
      </p:sp>
      <p:sp>
        <p:nvSpPr>
          <p:cNvPr id="12" name="Rounded Rectangle 11"/>
          <p:cNvSpPr/>
          <p:nvPr/>
        </p:nvSpPr>
        <p:spPr>
          <a:xfrm>
            <a:off x="7086600" y="70755"/>
            <a:ext cx="1905000" cy="367395"/>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a:solidFill>
                  <a:schemeClr val="tx1"/>
                </a:solidFill>
                <a:latin typeface="Arial-SGK-TV" pitchFamily="2" charset="0"/>
                <a:cs typeface="Arial-SGK-TV" pitchFamily="2" charset="0"/>
              </a:rPr>
              <a:t>Lần 2</a:t>
            </a:r>
          </a:p>
        </p:txBody>
      </p:sp>
      <p:cxnSp>
        <p:nvCxnSpPr>
          <p:cNvPr id="13" name="Straight Connector 12"/>
          <p:cNvCxnSpPr/>
          <p:nvPr/>
        </p:nvCxnSpPr>
        <p:spPr>
          <a:xfrm>
            <a:off x="228600" y="2800350"/>
            <a:ext cx="9144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3810000" y="2800350"/>
            <a:ext cx="9906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8358851" y="2811201"/>
            <a:ext cx="48034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152400" y="3181350"/>
            <a:ext cx="48034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p:cNvCxnSpPr/>
          <p:nvPr/>
        </p:nvCxnSpPr>
        <p:spPr>
          <a:xfrm flipH="1">
            <a:off x="914400" y="2038350"/>
            <a:ext cx="76200" cy="3048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8915402" y="2025087"/>
            <a:ext cx="76200" cy="3048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4561901" y="2038350"/>
            <a:ext cx="76200" cy="3048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8991600" y="2025087"/>
            <a:ext cx="76200" cy="3048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1524000" y="1705593"/>
            <a:ext cx="76200" cy="3048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341453" y="1594894"/>
            <a:ext cx="8839200" cy="830997"/>
          </a:xfrm>
          <a:prstGeom prst="rect">
            <a:avLst/>
          </a:prstGeom>
        </p:spPr>
        <p:txBody>
          <a:bodyPr wrap="square">
            <a:spAutoFit/>
          </a:bodyPr>
          <a:lstStyle/>
          <a:p>
            <a:r>
              <a:rPr lang="en-US" sz="2400" dirty="0">
                <a:latin typeface="Arial-SGK-TV" pitchFamily="2" charset="0"/>
                <a:cs typeface="Arial-SGK-TV" pitchFamily="2" charset="0"/>
              </a:rPr>
              <a:t>Bây giờ, ao, hồ, đầm phải nhường chỗ cho những </a:t>
            </a:r>
            <a:r>
              <a:rPr lang="en-US" sz="2400" dirty="0" err="1">
                <a:latin typeface="Arial-SGK-TV" pitchFamily="2" charset="0"/>
                <a:cs typeface="Arial-SGK-TV" pitchFamily="2" charset="0"/>
              </a:rPr>
              <a:t>tòa</a:t>
            </a:r>
            <a:r>
              <a:rPr lang="en-US" sz="2400" dirty="0">
                <a:latin typeface="Arial-SGK-TV" pitchFamily="2" charset="0"/>
                <a:cs typeface="Arial-SGK-TV" pitchFamily="2" charset="0"/>
              </a:rPr>
              <a:t> nhà cao vút, những con đường cao tốc, những nhà máy </a:t>
            </a:r>
            <a:r>
              <a:rPr lang="en-US" sz="2400" dirty="0" err="1">
                <a:latin typeface="Arial-SGK-TV" pitchFamily="2" charset="0"/>
                <a:cs typeface="Arial-SGK-TV" pitchFamily="2" charset="0"/>
              </a:rPr>
              <a:t>tỏa</a:t>
            </a:r>
            <a:r>
              <a:rPr lang="en-US" sz="2400" dirty="0">
                <a:latin typeface="Arial-SGK-TV" pitchFamily="2" charset="0"/>
                <a:cs typeface="Arial-SGK-TV" pitchFamily="2" charset="0"/>
              </a:rPr>
              <a:t> khói mịt mù. </a:t>
            </a:r>
            <a:endParaRPr lang="en-US" sz="2400" dirty="0"/>
          </a:p>
        </p:txBody>
      </p:sp>
    </p:spTree>
    <p:extLst>
      <p:ext uri="{BB962C8B-B14F-4D97-AF65-F5344CB8AC3E}">
        <p14:creationId xmlns:p14="http://schemas.microsoft.com/office/powerpoint/2010/main" val="35859363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1" name="Google Shape;241;p6"/>
          <p:cNvSpPr/>
          <p:nvPr/>
        </p:nvSpPr>
        <p:spPr>
          <a:xfrm>
            <a:off x="838200" y="819150"/>
            <a:ext cx="361507" cy="350874"/>
          </a:xfrm>
          <a:prstGeom prst="flowChartConnector">
            <a:avLst/>
          </a:prstGeom>
          <a:solidFill>
            <a:schemeClr val="accent4"/>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dirty="0">
                <a:solidFill>
                  <a:schemeClr val="lt1"/>
                </a:solidFill>
                <a:latin typeface="Times New Roman"/>
                <a:ea typeface="Times New Roman"/>
                <a:cs typeface="Times New Roman"/>
                <a:sym typeface="Times New Roman"/>
              </a:rPr>
              <a:t>1</a:t>
            </a:r>
            <a:endParaRPr sz="2400" b="1" dirty="0">
              <a:solidFill>
                <a:schemeClr val="lt1"/>
              </a:solidFill>
              <a:latin typeface="Times New Roman"/>
              <a:ea typeface="Times New Roman"/>
              <a:cs typeface="Times New Roman"/>
              <a:sym typeface="Times New Roman"/>
            </a:endParaRPr>
          </a:p>
        </p:txBody>
      </p:sp>
      <p:sp>
        <p:nvSpPr>
          <p:cNvPr id="10" name="Google Shape;247;p6"/>
          <p:cNvSpPr/>
          <p:nvPr/>
        </p:nvSpPr>
        <p:spPr>
          <a:xfrm>
            <a:off x="871174" y="2336557"/>
            <a:ext cx="361507" cy="350874"/>
          </a:xfrm>
          <a:prstGeom prst="flowChartConnector">
            <a:avLst/>
          </a:prstGeom>
          <a:solidFill>
            <a:schemeClr val="accent4"/>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dirty="0">
                <a:solidFill>
                  <a:schemeClr val="lt1"/>
                </a:solidFill>
                <a:latin typeface="Times New Roman"/>
                <a:ea typeface="Times New Roman"/>
                <a:cs typeface="Times New Roman"/>
                <a:sym typeface="Times New Roman"/>
              </a:rPr>
              <a:t>2</a:t>
            </a:r>
            <a:endParaRPr sz="2400" b="1" dirty="0">
              <a:solidFill>
                <a:schemeClr val="lt1"/>
              </a:solidFill>
              <a:latin typeface="Times New Roman"/>
              <a:ea typeface="Times New Roman"/>
              <a:cs typeface="Times New Roman"/>
              <a:sym typeface="Times New Roman"/>
            </a:endParaRPr>
          </a:p>
        </p:txBody>
      </p:sp>
      <p:sp>
        <p:nvSpPr>
          <p:cNvPr id="5" name="TextBox 4"/>
          <p:cNvSpPr txBox="1"/>
          <p:nvPr/>
        </p:nvSpPr>
        <p:spPr>
          <a:xfrm>
            <a:off x="228600" y="285750"/>
            <a:ext cx="9051403" cy="4360148"/>
          </a:xfrm>
          <a:prstGeom prst="rect">
            <a:avLst/>
          </a:prstGeom>
          <a:noFill/>
        </p:spPr>
        <p:txBody>
          <a:bodyPr wrap="square">
            <a:spAutoFit/>
          </a:bodyPr>
          <a:lstStyle/>
          <a:p>
            <a:pPr algn="ctr">
              <a:defRPr/>
            </a:pPr>
            <a:r>
              <a:rPr lang="en-US" sz="2800" dirty="0">
                <a:latin typeface="Arial-SGK-TV" pitchFamily="2" charset="0"/>
                <a:cs typeface="Arial-SGK-TV" pitchFamily="2" charset="0"/>
              </a:rPr>
              <a:t>Những cánh cò</a:t>
            </a:r>
          </a:p>
          <a:p>
            <a:pPr>
              <a:defRPr/>
            </a:pPr>
            <a:r>
              <a:rPr lang="en-US" sz="3200" dirty="0">
                <a:latin typeface="Arial-SGK-TV" pitchFamily="2" charset="0"/>
                <a:cs typeface="Arial-SGK-TV" pitchFamily="2" charset="0"/>
              </a:rPr>
              <a:t>	</a:t>
            </a:r>
            <a:r>
              <a:rPr lang="en-US" sz="2400" dirty="0">
                <a:latin typeface="Arial-SGK-TV" pitchFamily="2" charset="0"/>
                <a:cs typeface="Arial-SGK-TV" pitchFamily="2" charset="0"/>
              </a:rPr>
              <a:t>Ông kể ngày xưa, quê của bé có rất nhiều cò.  Mùa xuân, từng đàn cò trắng duyên dáng bây tới.  Chúng lượn trên bầu trời trong xanh rồi hạ cánh xuống những lũy tre. Hằng ngày, cò đi mò tôm, bắt cá ở các ao, hồ, đầm.</a:t>
            </a:r>
          </a:p>
          <a:p>
            <a:pPr>
              <a:defRPr/>
            </a:pPr>
            <a:r>
              <a:rPr lang="en-US" sz="2400" dirty="0">
                <a:latin typeface="Arial-SGK-TV" pitchFamily="2" charset="0"/>
                <a:cs typeface="Arial-SGK-TV" pitchFamily="2" charset="0"/>
              </a:rPr>
              <a:t>	Bây giờ, ao, hồ, đầm phải nhường chỗ cho những </a:t>
            </a:r>
            <a:r>
              <a:rPr lang="en-US" sz="2400" dirty="0" err="1">
                <a:latin typeface="Arial-SGK-TV" pitchFamily="2" charset="0"/>
                <a:cs typeface="Arial-SGK-TV" pitchFamily="2" charset="0"/>
              </a:rPr>
              <a:t>tòa</a:t>
            </a:r>
            <a:r>
              <a:rPr lang="en-US" sz="2400" dirty="0">
                <a:latin typeface="Arial-SGK-TV" pitchFamily="2" charset="0"/>
                <a:cs typeface="Arial-SGK-TV" pitchFamily="2" charset="0"/>
              </a:rPr>
              <a:t> nhà cao vút, những con đường cao tốc, những nhà máy </a:t>
            </a:r>
            <a:r>
              <a:rPr lang="en-US" sz="2400" dirty="0" err="1">
                <a:latin typeface="Arial-SGK-TV" pitchFamily="2" charset="0"/>
                <a:cs typeface="Arial-SGK-TV" pitchFamily="2" charset="0"/>
              </a:rPr>
              <a:t>tỏa</a:t>
            </a:r>
            <a:r>
              <a:rPr lang="en-US" sz="2400" dirty="0">
                <a:latin typeface="Arial-SGK-TV" pitchFamily="2" charset="0"/>
                <a:cs typeface="Arial-SGK-TV" pitchFamily="2" charset="0"/>
              </a:rPr>
              <a:t> khói mịt mù. Cò chẳng còn nơi kiếm ăn. Cò sợ những âm thanh ồn ào. Thế là chúng bay đi.</a:t>
            </a:r>
          </a:p>
          <a:p>
            <a:pPr>
              <a:defRPr/>
            </a:pPr>
            <a:r>
              <a:rPr lang="en-US" sz="2400" dirty="0">
                <a:latin typeface="Arial-SGK-TV" pitchFamily="2" charset="0"/>
                <a:cs typeface="Arial-SGK-TV" pitchFamily="2" charset="0"/>
              </a:rPr>
              <a:t>	Bé ước ao được thấy những cánh cò trên cánh đồng quê.</a:t>
            </a:r>
          </a:p>
          <a:p>
            <a:pPr>
              <a:defRPr/>
            </a:pPr>
            <a:r>
              <a:rPr lang="en-US" sz="2400" dirty="0">
                <a:latin typeface="Arial-SGK-TV" pitchFamily="2" charset="0"/>
                <a:cs typeface="Arial-SGK-TV" pitchFamily="2" charset="0"/>
              </a:rPr>
              <a:t>						</a:t>
            </a:r>
            <a:r>
              <a:rPr lang="en-US" sz="2000" dirty="0">
                <a:latin typeface="Arial-SGK-TV" pitchFamily="2" charset="0"/>
                <a:cs typeface="Arial-SGK-TV" pitchFamily="2" charset="0"/>
              </a:rPr>
              <a:t>(</a:t>
            </a:r>
            <a:r>
              <a:rPr lang="en-US" sz="2000" i="1" dirty="0">
                <a:latin typeface="Arial-SGK-TV" pitchFamily="2" charset="0"/>
                <a:cs typeface="Arial-SGK-TV" pitchFamily="2" charset="0"/>
              </a:rPr>
              <a:t>Theo</a:t>
            </a:r>
            <a:r>
              <a:rPr lang="en-US" sz="2000" dirty="0">
                <a:latin typeface="Arial-SGK-TV" pitchFamily="2" charset="0"/>
                <a:cs typeface="Arial-SGK-TV" pitchFamily="2" charset="0"/>
              </a:rPr>
              <a:t> Hoài Nam)</a:t>
            </a:r>
            <a:endParaRPr lang="en-US" sz="2400" dirty="0">
              <a:latin typeface="Arial-SGK-TV" pitchFamily="2" charset="0"/>
              <a:cs typeface="Arial-SGK-TV" pitchFamily="2" charset="0"/>
            </a:endParaRPr>
          </a:p>
        </p:txBody>
      </p:sp>
      <p:sp>
        <p:nvSpPr>
          <p:cNvPr id="6" name="Rounded Rectangle 5"/>
          <p:cNvSpPr/>
          <p:nvPr/>
        </p:nvSpPr>
        <p:spPr>
          <a:xfrm>
            <a:off x="7086600" y="70755"/>
            <a:ext cx="1905000" cy="367395"/>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a:solidFill>
                  <a:schemeClr val="tx1"/>
                </a:solidFill>
                <a:latin typeface="Arial-SGK-TV" pitchFamily="2" charset="0"/>
                <a:cs typeface="Arial-SGK-TV" pitchFamily="2" charset="0"/>
              </a:rPr>
              <a:t>Đọc đoạn</a:t>
            </a:r>
          </a:p>
        </p:txBody>
      </p:sp>
    </p:spTree>
    <p:extLst>
      <p:ext uri="{BB962C8B-B14F-4D97-AF65-F5344CB8AC3E}">
        <p14:creationId xmlns:p14="http://schemas.microsoft.com/office/powerpoint/2010/main" val="573714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1"/>
                                        </p:tgtEl>
                                        <p:attrNameLst>
                                          <p:attrName>style.visibility</p:attrName>
                                        </p:attrNameLst>
                                      </p:cBhvr>
                                      <p:to>
                                        <p:strVal val="visible"/>
                                      </p:to>
                                    </p:set>
                                    <p:animEffect transition="in" filter="fade">
                                      <p:cBhvr>
                                        <p:cTn id="7" dur="750"/>
                                        <p:tgtEl>
                                          <p:spTgt spid="241"/>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75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ình chữ nhật: Góc Tròn 5">
            <a:extLst>
              <a:ext uri="{FF2B5EF4-FFF2-40B4-BE49-F238E27FC236}">
                <a16:creationId xmlns:a16="http://schemas.microsoft.com/office/drawing/2014/main" id="{B95B6E9E-E64A-4DCE-A748-3BFC97161753}"/>
              </a:ext>
            </a:extLst>
          </p:cNvPr>
          <p:cNvSpPr/>
          <p:nvPr/>
        </p:nvSpPr>
        <p:spPr>
          <a:xfrm>
            <a:off x="1371601" y="3943350"/>
            <a:ext cx="6477000" cy="690562"/>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r>
              <a:rPr lang="en-US" sz="2800" dirty="0">
                <a:solidFill>
                  <a:srgbClr val="E20EBA"/>
                </a:solidFill>
                <a:latin typeface="Arial-SGK-TV" pitchFamily="2" charset="0"/>
                <a:ea typeface="Arial-Rounded" panose="020B0500000000000000" pitchFamily="34" charset="-93"/>
                <a:cs typeface="Arial-SGK-TV" pitchFamily="2" charset="0"/>
              </a:rPr>
              <a:t>Lũy tre: </a:t>
            </a:r>
            <a:r>
              <a:rPr lang="en-US" sz="2800" dirty="0">
                <a:solidFill>
                  <a:schemeClr val="tx1"/>
                </a:solidFill>
                <a:latin typeface="Arial-SGK-TV" pitchFamily="2" charset="0"/>
                <a:ea typeface="Arial-Rounded" panose="020B0500000000000000" pitchFamily="34" charset="-93"/>
                <a:cs typeface="Arial-SGK-TV" pitchFamily="2" charset="0"/>
              </a:rPr>
              <a:t>tre mọc thành hàng rất dày.</a:t>
            </a:r>
          </a:p>
        </p:txBody>
      </p:sp>
      <p:pic>
        <p:nvPicPr>
          <p:cNvPr id="1026" name="Picture 2" descr="Cây Tre nguồn cảm hứng bất tận trong tâm hồn người Việt | Văn hó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23182"/>
            <a:ext cx="4827884" cy="3622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16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1" name="Google Shape;241;p6"/>
          <p:cNvSpPr/>
          <p:nvPr/>
        </p:nvSpPr>
        <p:spPr>
          <a:xfrm>
            <a:off x="838200" y="819150"/>
            <a:ext cx="361507" cy="350874"/>
          </a:xfrm>
          <a:prstGeom prst="flowChartConnector">
            <a:avLst/>
          </a:prstGeom>
          <a:solidFill>
            <a:schemeClr val="accent4"/>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dirty="0">
                <a:solidFill>
                  <a:schemeClr val="lt1"/>
                </a:solidFill>
                <a:latin typeface="Times New Roman"/>
                <a:ea typeface="Times New Roman"/>
                <a:cs typeface="Times New Roman"/>
                <a:sym typeface="Times New Roman"/>
              </a:rPr>
              <a:t>1</a:t>
            </a:r>
            <a:endParaRPr sz="2400" b="1" dirty="0">
              <a:solidFill>
                <a:schemeClr val="lt1"/>
              </a:solidFill>
              <a:latin typeface="Times New Roman"/>
              <a:ea typeface="Times New Roman"/>
              <a:cs typeface="Times New Roman"/>
              <a:sym typeface="Times New Roman"/>
            </a:endParaRPr>
          </a:p>
        </p:txBody>
      </p:sp>
      <p:sp>
        <p:nvSpPr>
          <p:cNvPr id="10" name="Google Shape;247;p6"/>
          <p:cNvSpPr/>
          <p:nvPr/>
        </p:nvSpPr>
        <p:spPr>
          <a:xfrm>
            <a:off x="871174" y="2336557"/>
            <a:ext cx="361507" cy="350874"/>
          </a:xfrm>
          <a:prstGeom prst="flowChartConnector">
            <a:avLst/>
          </a:prstGeom>
          <a:solidFill>
            <a:schemeClr val="accent4"/>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dirty="0">
                <a:solidFill>
                  <a:schemeClr val="lt1"/>
                </a:solidFill>
                <a:latin typeface="Times New Roman"/>
                <a:ea typeface="Times New Roman"/>
                <a:cs typeface="Times New Roman"/>
                <a:sym typeface="Times New Roman"/>
              </a:rPr>
              <a:t>2</a:t>
            </a:r>
            <a:endParaRPr sz="2400" b="1" dirty="0">
              <a:solidFill>
                <a:schemeClr val="lt1"/>
              </a:solidFill>
              <a:latin typeface="Times New Roman"/>
              <a:ea typeface="Times New Roman"/>
              <a:cs typeface="Times New Roman"/>
              <a:sym typeface="Times New Roman"/>
            </a:endParaRPr>
          </a:p>
        </p:txBody>
      </p:sp>
      <p:sp>
        <p:nvSpPr>
          <p:cNvPr id="5" name="TextBox 4"/>
          <p:cNvSpPr txBox="1"/>
          <p:nvPr/>
        </p:nvSpPr>
        <p:spPr>
          <a:xfrm>
            <a:off x="228600" y="285750"/>
            <a:ext cx="9051403" cy="4360148"/>
          </a:xfrm>
          <a:prstGeom prst="rect">
            <a:avLst/>
          </a:prstGeom>
          <a:noFill/>
        </p:spPr>
        <p:txBody>
          <a:bodyPr wrap="square">
            <a:spAutoFit/>
          </a:bodyPr>
          <a:lstStyle/>
          <a:p>
            <a:pPr algn="ctr">
              <a:defRPr/>
            </a:pPr>
            <a:r>
              <a:rPr lang="en-US" sz="2800" dirty="0">
                <a:latin typeface="Arial-SGK-TV" pitchFamily="2" charset="0"/>
                <a:cs typeface="Arial-SGK-TV" pitchFamily="2" charset="0"/>
              </a:rPr>
              <a:t>Những cánh cò</a:t>
            </a:r>
          </a:p>
          <a:p>
            <a:pPr>
              <a:defRPr/>
            </a:pPr>
            <a:r>
              <a:rPr lang="en-US" sz="3200" dirty="0">
                <a:latin typeface="Arial-SGK-TV" pitchFamily="2" charset="0"/>
                <a:cs typeface="Arial-SGK-TV" pitchFamily="2" charset="0"/>
              </a:rPr>
              <a:t>	</a:t>
            </a:r>
            <a:r>
              <a:rPr lang="en-US" sz="2400" dirty="0">
                <a:latin typeface="Arial-SGK-TV" pitchFamily="2" charset="0"/>
                <a:cs typeface="Arial-SGK-TV" pitchFamily="2" charset="0"/>
              </a:rPr>
              <a:t>Ông kể ngày xưa, quê của bé có rất nhiều cò.  Mùa xuân, từng đàn cò trắng duyên dáng bây tới.  Chúng lượn trên bầu trời trong xanh rồi hạ cánh xuống những lũy tre. Hằng ngày, cò đi mò tôm, bắt cá ở các ao, hồ, đầm.</a:t>
            </a:r>
          </a:p>
          <a:p>
            <a:pPr>
              <a:defRPr/>
            </a:pPr>
            <a:r>
              <a:rPr lang="en-US" sz="2400" dirty="0">
                <a:latin typeface="Arial-SGK-TV" pitchFamily="2" charset="0"/>
                <a:cs typeface="Arial-SGK-TV" pitchFamily="2" charset="0"/>
              </a:rPr>
              <a:t>	Bây giờ, ao, hồ, đầm phải nhường chỗ cho những </a:t>
            </a:r>
            <a:r>
              <a:rPr lang="en-US" sz="2400" dirty="0" err="1">
                <a:latin typeface="Arial-SGK-TV" pitchFamily="2" charset="0"/>
                <a:cs typeface="Arial-SGK-TV" pitchFamily="2" charset="0"/>
              </a:rPr>
              <a:t>tòa</a:t>
            </a:r>
            <a:r>
              <a:rPr lang="en-US" sz="2400" dirty="0">
                <a:latin typeface="Arial-SGK-TV" pitchFamily="2" charset="0"/>
                <a:cs typeface="Arial-SGK-TV" pitchFamily="2" charset="0"/>
              </a:rPr>
              <a:t> nhà cao vút, những con đường cao tốc, những nhà máy </a:t>
            </a:r>
            <a:r>
              <a:rPr lang="en-US" sz="2400" dirty="0" err="1">
                <a:latin typeface="Arial-SGK-TV" pitchFamily="2" charset="0"/>
                <a:cs typeface="Arial-SGK-TV" pitchFamily="2" charset="0"/>
              </a:rPr>
              <a:t>tỏa</a:t>
            </a:r>
            <a:r>
              <a:rPr lang="en-US" sz="2400" dirty="0">
                <a:latin typeface="Arial-SGK-TV" pitchFamily="2" charset="0"/>
                <a:cs typeface="Arial-SGK-TV" pitchFamily="2" charset="0"/>
              </a:rPr>
              <a:t> khói mịt mù. Cò chẳng còn nơi kiếm ăn. Cò sợ những âm thanh ồn ào. Thế là chúng bay đi.</a:t>
            </a:r>
          </a:p>
          <a:p>
            <a:pPr>
              <a:defRPr/>
            </a:pPr>
            <a:r>
              <a:rPr lang="en-US" sz="2400" dirty="0">
                <a:latin typeface="Arial-SGK-TV" pitchFamily="2" charset="0"/>
                <a:cs typeface="Arial-SGK-TV" pitchFamily="2" charset="0"/>
              </a:rPr>
              <a:t>	Bé ước ao được thấy những cánh cò trên cánh đồng quê.</a:t>
            </a:r>
          </a:p>
          <a:p>
            <a:pPr>
              <a:defRPr/>
            </a:pPr>
            <a:r>
              <a:rPr lang="en-US" sz="2400" dirty="0">
                <a:latin typeface="Arial-SGK-TV" pitchFamily="2" charset="0"/>
                <a:cs typeface="Arial-SGK-TV" pitchFamily="2" charset="0"/>
              </a:rPr>
              <a:t>						</a:t>
            </a:r>
            <a:r>
              <a:rPr lang="en-US" sz="2000" dirty="0">
                <a:latin typeface="Arial-SGK-TV" pitchFamily="2" charset="0"/>
                <a:cs typeface="Arial-SGK-TV" pitchFamily="2" charset="0"/>
              </a:rPr>
              <a:t>(</a:t>
            </a:r>
            <a:r>
              <a:rPr lang="en-US" sz="2000" i="1" dirty="0">
                <a:latin typeface="Arial-SGK-TV" pitchFamily="2" charset="0"/>
                <a:cs typeface="Arial-SGK-TV" pitchFamily="2" charset="0"/>
              </a:rPr>
              <a:t>Theo</a:t>
            </a:r>
            <a:r>
              <a:rPr lang="en-US" sz="2000" dirty="0">
                <a:latin typeface="Arial-SGK-TV" pitchFamily="2" charset="0"/>
                <a:cs typeface="Arial-SGK-TV" pitchFamily="2" charset="0"/>
              </a:rPr>
              <a:t> Hoài Nam)</a:t>
            </a:r>
            <a:endParaRPr lang="en-US" sz="2400" dirty="0">
              <a:latin typeface="Arial-SGK-TV" pitchFamily="2" charset="0"/>
              <a:cs typeface="Arial-SGK-TV" pitchFamily="2" charset="0"/>
            </a:endParaRPr>
          </a:p>
        </p:txBody>
      </p:sp>
      <p:sp>
        <p:nvSpPr>
          <p:cNvPr id="6" name="Rounded Rectangle 5"/>
          <p:cNvSpPr/>
          <p:nvPr/>
        </p:nvSpPr>
        <p:spPr>
          <a:xfrm>
            <a:off x="7086600" y="70755"/>
            <a:ext cx="1905000" cy="367395"/>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a:solidFill>
                  <a:schemeClr val="tx1"/>
                </a:solidFill>
                <a:latin typeface="Arial-SGK-TV" pitchFamily="2" charset="0"/>
                <a:cs typeface="Arial-SGK-TV" pitchFamily="2" charset="0"/>
              </a:rPr>
              <a:t>Đọc đoạn</a:t>
            </a:r>
          </a:p>
        </p:txBody>
      </p:sp>
    </p:spTree>
    <p:extLst>
      <p:ext uri="{BB962C8B-B14F-4D97-AF65-F5344CB8AC3E}">
        <p14:creationId xmlns:p14="http://schemas.microsoft.com/office/powerpoint/2010/main" val="3259289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1"/>
                                        </p:tgtEl>
                                        <p:attrNameLst>
                                          <p:attrName>style.visibility</p:attrName>
                                        </p:attrNameLst>
                                      </p:cBhvr>
                                      <p:to>
                                        <p:strVal val="visible"/>
                                      </p:to>
                                    </p:set>
                                    <p:animEffect transition="in" filter="fade">
                                      <p:cBhvr>
                                        <p:cTn id="7" dur="750"/>
                                        <p:tgtEl>
                                          <p:spTgt spid="241"/>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75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heme/theme1.xml><?xml version="1.0" encoding="utf-8"?>
<a:theme xmlns:a="http://schemas.openxmlformats.org/drawingml/2006/main" name="Office 主题">
  <a:themeElements>
    <a:clrScheme name="Office 主题">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760</TotalTime>
  <Words>1705</Words>
  <Application>Microsoft Office PowerPoint</Application>
  <PresentationFormat>On-screen Show (16:9)</PresentationFormat>
  <Paragraphs>127</Paragraphs>
  <Slides>47</Slides>
  <Notes>26</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47</vt:i4>
      </vt:variant>
    </vt:vector>
  </HeadingPairs>
  <TitlesOfParts>
    <vt:vector size="53" baseType="lpstr">
      <vt:lpstr>Arial</vt:lpstr>
      <vt:lpstr>Arial Rounded</vt:lpstr>
      <vt:lpstr>Arial-SGK-TV</vt:lpstr>
      <vt:lpstr>Calibri</vt:lpstr>
      <vt:lpstr>Times New Roman</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Pham Thi Minh Phuong</dc:creator>
  <cp:lastModifiedBy>Admin</cp:lastModifiedBy>
  <cp:revision>64</cp:revision>
  <dcterms:created xsi:type="dcterms:W3CDTF">2020-08-13T09:19:08Z</dcterms:created>
  <dcterms:modified xsi:type="dcterms:W3CDTF">2022-05-03T15:18:30Z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0x010100592AF9ED3A35974FB4FC0A750E20F08F</vt:lpwstr>
  </property>
</Properties>
</file>