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6" r:id="rId2"/>
    <p:sldMasterId id="2147483717" r:id="rId3"/>
    <p:sldMasterId id="2147483720" r:id="rId4"/>
    <p:sldMasterId id="2147483731" r:id="rId5"/>
    <p:sldMasterId id="2147483737" r:id="rId6"/>
    <p:sldMasterId id="2147483740" r:id="rId7"/>
    <p:sldMasterId id="2147483746" r:id="rId8"/>
  </p:sldMasterIdLst>
  <p:notesMasterIdLst>
    <p:notesMasterId r:id="rId19"/>
  </p:notesMasterIdLst>
  <p:sldIdLst>
    <p:sldId id="2568" r:id="rId9"/>
    <p:sldId id="2622" r:id="rId10"/>
    <p:sldId id="2623" r:id="rId11"/>
    <p:sldId id="342" r:id="rId12"/>
    <p:sldId id="2627" r:id="rId13"/>
    <p:sldId id="2007577125" r:id="rId14"/>
    <p:sldId id="2007577126" r:id="rId15"/>
    <p:sldId id="2610" r:id="rId16"/>
    <p:sldId id="279" r:id="rId17"/>
    <p:sldId id="20075771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5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0736F-51BC-403F-9971-B6B907B89331}"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FA7A-BE64-4D3A-8CC6-C098C7F462DE}" type="slidenum">
              <a:rPr lang="en-US" smtClean="0"/>
              <a:t>‹#›</a:t>
            </a:fld>
            <a:endParaRPr lang="en-US"/>
          </a:p>
        </p:txBody>
      </p:sp>
    </p:spTree>
    <p:extLst>
      <p:ext uri="{BB962C8B-B14F-4D97-AF65-F5344CB8AC3E}">
        <p14:creationId xmlns:p14="http://schemas.microsoft.com/office/powerpoint/2010/main" val="48206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042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6.png"/><Relationship Id="rId4" Type="http://schemas.openxmlformats.org/officeDocument/2006/relationships/image" Target="../media/image3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7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99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2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5355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4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5462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905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008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3108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164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072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073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21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50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403343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7546072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80427951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860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0490478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5937900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7549935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5727489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071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5579220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434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50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4/5/2023</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65041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989248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5246706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9230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5803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106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51681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257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793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113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830826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721304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946205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640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3440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61692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8393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69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2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3607525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405135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12754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8993452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09998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2023/4/5</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14551126"/>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6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87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2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7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4.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s>
</file>

<file path=ppt/slideMasters/_rels/slideMaster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3.xml"/><Relationship Id="rId7" Type="http://schemas.openxmlformats.org/officeDocument/2006/relationships/image" Target="../media/image25.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29.jp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8.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4843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3167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6568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408769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84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2023/4/5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712497133"/>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6248316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21945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4.xml"/><Relationship Id="rId5" Type="http://schemas.microsoft.com/office/2007/relationships/hdphoto" Target="../media/hdphoto4.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5.png"/><Relationship Id="rId7" Type="http://schemas.openxmlformats.org/officeDocument/2006/relationships/image" Target="../media/image58.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jpg"/><Relationship Id="rId5" Type="http://schemas.microsoft.com/office/2007/relationships/hdphoto" Target="../media/hdphoto5.wdp"/><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00" y="4715871"/>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3" name="TextBox 2">
            <a:extLst>
              <a:ext uri="{FF2B5EF4-FFF2-40B4-BE49-F238E27FC236}">
                <a16:creationId xmlns:a16="http://schemas.microsoft.com/office/drawing/2014/main" id="{4D17C390-4F50-46A3-8BCF-77BE1218273A}"/>
              </a:ext>
            </a:extLst>
          </p:cNvPr>
          <p:cNvSpPr txBox="1"/>
          <p:nvPr/>
        </p:nvSpPr>
        <p:spPr>
          <a:xfrm>
            <a:off x="2756617" y="666555"/>
            <a:ext cx="6678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Luyện</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đọc</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câu</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dài</a:t>
            </a: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endParaRPr>
          </a:p>
        </p:txBody>
      </p:sp>
      <p:sp>
        <p:nvSpPr>
          <p:cNvPr id="37" name="TextBox 36">
            <a:extLst>
              <a:ext uri="{FF2B5EF4-FFF2-40B4-BE49-F238E27FC236}">
                <a16:creationId xmlns:a16="http://schemas.microsoft.com/office/drawing/2014/main" id="{D5F8AAC4-3892-4AF2-876A-D315D566505B}"/>
              </a:ext>
            </a:extLst>
          </p:cNvPr>
          <p:cNvSpPr txBox="1"/>
          <p:nvPr/>
        </p:nvSpPr>
        <p:spPr>
          <a:xfrm>
            <a:off x="2432538" y="1806349"/>
            <a:ext cx="7326922"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vút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tốc</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mịt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13" name="Straight Connector 12">
            <a:extLst>
              <a:ext uri="{FF2B5EF4-FFF2-40B4-BE49-F238E27FC236}">
                <a16:creationId xmlns:a16="http://schemas.microsoft.com/office/drawing/2014/main" id="{C8B0E2EB-CE09-4395-81F4-A7770988B960}"/>
              </a:ext>
            </a:extLst>
          </p:cNvPr>
          <p:cNvCxnSpPr>
            <a:cxnSpLocks/>
          </p:cNvCxnSpPr>
          <p:nvPr/>
        </p:nvCxnSpPr>
        <p:spPr>
          <a:xfrm flipH="1">
            <a:off x="4372709"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440FC0-8ADA-4C74-B9CE-A694AE0E5C3D}"/>
              </a:ext>
            </a:extLst>
          </p:cNvPr>
          <p:cNvCxnSpPr>
            <a:cxnSpLocks/>
          </p:cNvCxnSpPr>
          <p:nvPr/>
        </p:nvCxnSpPr>
        <p:spPr>
          <a:xfrm flipH="1">
            <a:off x="5064371"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A30116-E174-4D82-B100-F0ACC3974214}"/>
              </a:ext>
            </a:extLst>
          </p:cNvPr>
          <p:cNvCxnSpPr>
            <a:cxnSpLocks/>
          </p:cNvCxnSpPr>
          <p:nvPr/>
        </p:nvCxnSpPr>
        <p:spPr>
          <a:xfrm flipH="1">
            <a:off x="5978770" y="177455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0D5524-0CB5-4276-A109-C5B616B81356}"/>
              </a:ext>
            </a:extLst>
          </p:cNvPr>
          <p:cNvCxnSpPr>
            <a:cxnSpLocks/>
          </p:cNvCxnSpPr>
          <p:nvPr/>
        </p:nvCxnSpPr>
        <p:spPr>
          <a:xfrm flipH="1">
            <a:off x="6579579" y="228042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290495-7958-4BD2-8CFE-FF0ECA8E1D6A}"/>
              </a:ext>
            </a:extLst>
          </p:cNvPr>
          <p:cNvCxnSpPr>
            <a:cxnSpLocks/>
          </p:cNvCxnSpPr>
          <p:nvPr/>
        </p:nvCxnSpPr>
        <p:spPr>
          <a:xfrm flipH="1">
            <a:off x="37425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FEF4F4-6FD4-492E-836D-4485C6B9D529}"/>
              </a:ext>
            </a:extLst>
          </p:cNvPr>
          <p:cNvCxnSpPr>
            <a:cxnSpLocks/>
          </p:cNvCxnSpPr>
          <p:nvPr/>
        </p:nvCxnSpPr>
        <p:spPr>
          <a:xfrm flipH="1">
            <a:off x="3889129" y="17946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078888D-F533-420E-9E78-AC8C555CE4C6}"/>
              </a:ext>
            </a:extLst>
          </p:cNvPr>
          <p:cNvGrpSpPr/>
          <p:nvPr/>
        </p:nvGrpSpPr>
        <p:grpSpPr>
          <a:xfrm>
            <a:off x="8924195" y="2726849"/>
            <a:ext cx="234458" cy="500143"/>
            <a:chOff x="8924195" y="2726849"/>
            <a:chExt cx="234458" cy="500143"/>
          </a:xfrm>
        </p:grpSpPr>
        <p:cxnSp>
          <p:nvCxnSpPr>
            <p:cNvPr id="46" name="Straight Connector 45">
              <a:extLst>
                <a:ext uri="{FF2B5EF4-FFF2-40B4-BE49-F238E27FC236}">
                  <a16:creationId xmlns:a16="http://schemas.microsoft.com/office/drawing/2014/main" id="{B6606FC7-899C-4360-9AE6-A473779B4D58}"/>
                </a:ext>
              </a:extLst>
            </p:cNvPr>
            <p:cNvCxnSpPr>
              <a:cxnSpLocks/>
            </p:cNvCxnSpPr>
            <p:nvPr/>
          </p:nvCxnSpPr>
          <p:spPr>
            <a:xfrm flipH="1">
              <a:off x="89241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3253EA-6D0A-4FB3-ADBF-6094FF9D37D4}"/>
                </a:ext>
              </a:extLst>
            </p:cNvPr>
            <p:cNvCxnSpPr>
              <a:cxnSpLocks/>
            </p:cNvCxnSpPr>
            <p:nvPr/>
          </p:nvCxnSpPr>
          <p:spPr>
            <a:xfrm flipH="1">
              <a:off x="9041424"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362694" y="5798618"/>
            <a:ext cx="4451343"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câu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cxnSp>
        <p:nvCxnSpPr>
          <p:cNvPr id="5" name="Straight Connector 4">
            <a:extLst>
              <a:ext uri="{FF2B5EF4-FFF2-40B4-BE49-F238E27FC236}">
                <a16:creationId xmlns:a16="http://schemas.microsoft.com/office/drawing/2014/main" id="{C3FC3C75-03FD-40F4-A36A-67FCC6BADE19}"/>
              </a:ext>
            </a:extLst>
          </p:cNvPr>
          <p:cNvCxnSpPr/>
          <p:nvPr/>
        </p:nvCxnSpPr>
        <p:spPr>
          <a:xfrm flipH="1">
            <a:off x="9998982" y="1383323"/>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0E12A-0326-4F1E-8A63-A17E38F3DE90}"/>
              </a:ext>
            </a:extLst>
          </p:cNvPr>
          <p:cNvCxnSpPr/>
          <p:nvPr/>
        </p:nvCxnSpPr>
        <p:spPr>
          <a:xfrm flipH="1">
            <a:off x="8695151" y="1840523"/>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E45502-E99D-4100-9362-0AB958329ADC}"/>
              </a:ext>
            </a:extLst>
          </p:cNvPr>
          <p:cNvCxnSpPr/>
          <p:nvPr/>
        </p:nvCxnSpPr>
        <p:spPr>
          <a:xfrm flipH="1">
            <a:off x="9877061" y="2381292"/>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138EB-35F8-4988-8DCC-4746A6FBECD4}"/>
              </a:ext>
            </a:extLst>
          </p:cNvPr>
          <p:cNvCxnSpPr/>
          <p:nvPr/>
        </p:nvCxnSpPr>
        <p:spPr>
          <a:xfrm flipH="1">
            <a:off x="8830494" y="2784422"/>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E4FAF7-0B95-4C0D-8968-C9D97A62ED8A}"/>
              </a:ext>
            </a:extLst>
          </p:cNvPr>
          <p:cNvCxnSpPr/>
          <p:nvPr/>
        </p:nvCxnSpPr>
        <p:spPr>
          <a:xfrm flipH="1">
            <a:off x="3823297" y="4122251"/>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D28876-193E-4FB0-B1BA-7230E47C6F9A}"/>
              </a:ext>
            </a:extLst>
          </p:cNvPr>
          <p:cNvCxnSpPr/>
          <p:nvPr/>
        </p:nvCxnSpPr>
        <p:spPr>
          <a:xfrm flipH="1">
            <a:off x="8570982" y="4122251"/>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67C6F3-FF18-4673-81DD-FC3D46F70BB0}"/>
              </a:ext>
            </a:extLst>
          </p:cNvPr>
          <p:cNvCxnSpPr/>
          <p:nvPr/>
        </p:nvCxnSpPr>
        <p:spPr>
          <a:xfrm flipH="1">
            <a:off x="3878827" y="4579451"/>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DD113-8C4C-4CED-BACF-68E76C9D2446}"/>
              </a:ext>
            </a:extLst>
          </p:cNvPr>
          <p:cNvCxnSpPr/>
          <p:nvPr/>
        </p:nvCxnSpPr>
        <p:spPr>
          <a:xfrm flipH="1">
            <a:off x="7440426" y="4579451"/>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3A42A79-D989-4C14-9F6E-40AAD7B78E7D}"/>
              </a:ext>
            </a:extLst>
          </p:cNvPr>
          <p:cNvGrpSpPr/>
          <p:nvPr/>
        </p:nvGrpSpPr>
        <p:grpSpPr>
          <a:xfrm>
            <a:off x="1908900" y="5603289"/>
            <a:ext cx="191912" cy="457200"/>
            <a:chOff x="10739750" y="5001107"/>
            <a:chExt cx="191912" cy="457200"/>
          </a:xfrm>
        </p:grpSpPr>
        <p:cxnSp>
          <p:nvCxnSpPr>
            <p:cNvPr id="17" name="Straight Connector 16">
              <a:extLst>
                <a:ext uri="{FF2B5EF4-FFF2-40B4-BE49-F238E27FC236}">
                  <a16:creationId xmlns:a16="http://schemas.microsoft.com/office/drawing/2014/main" id="{C4817910-7DC5-4924-BA47-AC93BC7EB6BC}"/>
                </a:ext>
              </a:extLst>
            </p:cNvPr>
            <p:cNvCxnSpPr/>
            <p:nvPr/>
          </p:nvCxnSpPr>
          <p:spPr>
            <a:xfrm flipH="1">
              <a:off x="10739750"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2403EA-CCCF-4AF1-B2AC-57F60F56DC6F}"/>
                </a:ext>
              </a:extLst>
            </p:cNvPr>
            <p:cNvCxnSpPr/>
            <p:nvPr/>
          </p:nvCxnSpPr>
          <p:spPr>
            <a:xfrm flipH="1">
              <a:off x="10814432"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22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160162" y="5798618"/>
            <a:ext cx="4856409"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đoạn</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259235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42349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1948608"/>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141084"/>
            <a:ext cx="9723788" cy="4716916"/>
            <a:chOff x="3067786" y="3091878"/>
            <a:chExt cx="5611013" cy="182218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09187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0730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264831" y="681976"/>
            <a:ext cx="4360549" cy="715089"/>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10857"/>
            <a:ext cx="6630056" cy="5105698"/>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8" name="Cloud 7">
            <a:extLst>
              <a:ext uri="{FF2B5EF4-FFF2-40B4-BE49-F238E27FC236}">
                <a16:creationId xmlns:a16="http://schemas.microsoft.com/office/drawing/2014/main" id="{56B0AE08-729B-487F-A835-B7F8ECFDDEC2}"/>
              </a:ext>
            </a:extLst>
          </p:cNvPr>
          <p:cNvSpPr/>
          <p:nvPr/>
        </p:nvSpPr>
        <p:spPr>
          <a:xfrm>
            <a:off x="1795824" y="5798618"/>
            <a:ext cx="3585086"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toàn</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bài</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Tree>
    <p:extLst>
      <p:ext uri="{BB962C8B-B14F-4D97-AF65-F5344CB8AC3E}">
        <p14:creationId xmlns:p14="http://schemas.microsoft.com/office/powerpoint/2010/main" val="80947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
        <p:nvSpPr>
          <p:cNvPr id="12" name="文本框 18">
            <a:extLst>
              <a:ext uri="{FF2B5EF4-FFF2-40B4-BE49-F238E27FC236}">
                <a16:creationId xmlns:a16="http://schemas.microsoft.com/office/drawing/2014/main" id="{31DC7BCE-D585-4CC8-A0A4-021E3CC11896}"/>
              </a:ext>
            </a:extLst>
          </p:cNvPr>
          <p:cNvSpPr txBox="1"/>
          <p:nvPr/>
        </p:nvSpPr>
        <p:spPr>
          <a:xfrm>
            <a:off x="2119653" y="3333852"/>
            <a:ext cx="51493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Luyện</a:t>
            </a:r>
            <a:r>
              <a:rPr kumimoji="0" lang="en-US" altLang="zh-CN"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đọc</a:t>
            </a:r>
            <a:r>
              <a:rPr kumimoji="0" lang="en-US" altLang="zh-CN"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hiểu</a:t>
            </a:r>
            <a:endParaRPr kumimoji="0" lang="zh-CN" alt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244998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2000" t="61000" r="-15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0" y="1905000"/>
            <a:ext cx="12192000" cy="2436452"/>
            <a:chOff x="94950" y="2342926"/>
            <a:chExt cx="8773936" cy="2436452"/>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990600" y="2362200"/>
            <a:ext cx="1091330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Những âm thanh ồn ào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kh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ến</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đàn cò</a:t>
            </a:r>
          </a:p>
        </p:txBody>
      </p:sp>
      <p:sp>
        <p:nvSpPr>
          <p:cNvPr id="10" name="Rectangle 9"/>
          <p:cNvSpPr/>
          <p:nvPr/>
        </p:nvSpPr>
        <p:spPr>
          <a:xfrm>
            <a:off x="-324837" y="3336773"/>
            <a:ext cx="2085827"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ǧợ</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hãi</a:t>
            </a: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100430"/>
            <a:ext cx="3368718" cy="180457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39144"/>
            <a:ext cx="2519264" cy="1665856"/>
          </a:xfrm>
          <a:prstGeom prst="rect">
            <a:avLst/>
          </a:prstGeom>
          <a:ln>
            <a:noFill/>
          </a:ln>
          <a:effectLst>
            <a:softEdge rad="112500"/>
          </a:effectLst>
        </p:spPr>
      </p:pic>
    </p:spTree>
    <p:extLst>
      <p:ext uri="{BB962C8B-B14F-4D97-AF65-F5344CB8AC3E}">
        <p14:creationId xmlns:p14="http://schemas.microsoft.com/office/powerpoint/2010/main" val="75308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80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5.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664</Words>
  <Application>Microsoft Office PowerPoint</Application>
  <PresentationFormat>Widescreen</PresentationFormat>
  <Paragraphs>55</Paragraphs>
  <Slides>10</Slides>
  <Notes>5</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10</vt:i4>
      </vt:variant>
    </vt:vector>
  </HeadingPairs>
  <TitlesOfParts>
    <vt:vector size="34" baseType="lpstr">
      <vt:lpstr>宋体</vt:lpstr>
      <vt:lpstr>Arial</vt:lpstr>
      <vt:lpstr>Arial Rounded MT Bold</vt:lpstr>
      <vt:lpstr>Arial-Rounded</vt:lpstr>
      <vt:lpstr>Arial-SGK-TV</vt:lpstr>
      <vt:lpstr>Averta Std CY Bold</vt:lpstr>
      <vt:lpstr>Calibri</vt:lpstr>
      <vt:lpstr>等线</vt:lpstr>
      <vt:lpstr>HP001 4 hàng</vt:lpstr>
      <vt:lpstr>inpin heiti</vt:lpstr>
      <vt:lpstr>Quicksand Medium</vt:lpstr>
      <vt:lpstr>Times New Roman</vt:lpstr>
      <vt:lpstr>VNI-Avo</vt:lpstr>
      <vt:lpstr>仓耳今楷05-6763 W05</vt:lpstr>
      <vt:lpstr>华康少女文字W5</vt:lpstr>
      <vt:lpstr>字魂27号-布丁体</vt:lpstr>
      <vt:lpstr>2_Office Theme</vt:lpstr>
      <vt:lpstr>1_Office 主题</vt:lpstr>
      <vt:lpstr>Khởi động</vt:lpstr>
      <vt:lpstr>PPT定制1801380800</vt:lpstr>
      <vt:lpstr>Hoạt động</vt:lpstr>
      <vt:lpstr>9_www.33ppt.com</vt: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MyPC</cp:lastModifiedBy>
  <cp:revision>14</cp:revision>
  <dcterms:created xsi:type="dcterms:W3CDTF">2021-12-17T10:38:13Z</dcterms:created>
  <dcterms:modified xsi:type="dcterms:W3CDTF">2023-04-05T02:14:40Z</dcterms:modified>
</cp:coreProperties>
</file>