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2" r:id="rId2"/>
  </p:sldMasterIdLst>
  <p:notesMasterIdLst>
    <p:notesMasterId r:id="rId47"/>
  </p:notesMasterIdLst>
  <p:sldIdLst>
    <p:sldId id="388" r:id="rId3"/>
    <p:sldId id="313" r:id="rId4"/>
    <p:sldId id="314" r:id="rId5"/>
    <p:sldId id="270" r:id="rId6"/>
    <p:sldId id="271" r:id="rId7"/>
    <p:sldId id="277" r:id="rId8"/>
    <p:sldId id="370" r:id="rId9"/>
    <p:sldId id="371" r:id="rId10"/>
    <p:sldId id="374" r:id="rId11"/>
    <p:sldId id="372" r:id="rId12"/>
    <p:sldId id="302" r:id="rId13"/>
    <p:sldId id="375" r:id="rId14"/>
    <p:sldId id="376" r:id="rId15"/>
    <p:sldId id="377" r:id="rId16"/>
    <p:sldId id="378" r:id="rId17"/>
    <p:sldId id="305" r:id="rId18"/>
    <p:sldId id="369" r:id="rId19"/>
    <p:sldId id="368" r:id="rId20"/>
    <p:sldId id="308" r:id="rId21"/>
    <p:sldId id="306" r:id="rId22"/>
    <p:sldId id="382" r:id="rId23"/>
    <p:sldId id="383" r:id="rId24"/>
    <p:sldId id="384" r:id="rId25"/>
    <p:sldId id="385" r:id="rId26"/>
    <p:sldId id="307" r:id="rId27"/>
    <p:sldId id="309" r:id="rId28"/>
    <p:sldId id="315" r:id="rId29"/>
    <p:sldId id="312" r:id="rId30"/>
    <p:sldId id="311" r:id="rId31"/>
    <p:sldId id="379" r:id="rId32"/>
    <p:sldId id="386" r:id="rId33"/>
    <p:sldId id="381" r:id="rId34"/>
    <p:sldId id="387" r:id="rId35"/>
    <p:sldId id="320" r:id="rId36"/>
    <p:sldId id="316" r:id="rId37"/>
    <p:sldId id="323" r:id="rId38"/>
    <p:sldId id="331" r:id="rId39"/>
    <p:sldId id="324" r:id="rId40"/>
    <p:sldId id="325" r:id="rId41"/>
    <p:sldId id="329" r:id="rId42"/>
    <p:sldId id="330" r:id="rId43"/>
    <p:sldId id="326" r:id="rId44"/>
    <p:sldId id="327" r:id="rId45"/>
    <p:sldId id="31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FFFF66"/>
    <a:srgbClr val="E4F4F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9FAC4-69D3-4674-AF00-1975C4D7FAA3}" v="1454" dt="2021-03-30T01:36:46.559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2" autoAdjust="0"/>
    <p:restoredTop sz="94660"/>
  </p:normalViewPr>
  <p:slideViewPr>
    <p:cSldViewPr snapToGrid="0">
      <p:cViewPr>
        <p:scale>
          <a:sx n="60" d="100"/>
          <a:sy n="60" d="100"/>
        </p:scale>
        <p:origin x="-108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6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77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hi Quyen" userId="ff7baf81-8be5-4eca-9942-2518943cde61" providerId="ADAL" clId="{E729FAC4-69D3-4674-AF00-1975C4D7FAA3}"/>
    <pc:docChg chg="undo custSel addSld delSld modSld sldOrd">
      <pc:chgData name="Tran Thi Quyen" userId="ff7baf81-8be5-4eca-9942-2518943cde61" providerId="ADAL" clId="{E729FAC4-69D3-4674-AF00-1975C4D7FAA3}" dt="2021-03-30T01:36:46.559" v="3208" actId="20577"/>
      <pc:docMkLst>
        <pc:docMk/>
      </pc:docMkLst>
      <pc:sldChg chg="delSp modSp mod">
        <pc:chgData name="Tran Thi Quyen" userId="ff7baf81-8be5-4eca-9942-2518943cde61" providerId="ADAL" clId="{E729FAC4-69D3-4674-AF00-1975C4D7FAA3}" dt="2021-03-29T14:06:43.897" v="1085" actId="14100"/>
        <pc:sldMkLst>
          <pc:docMk/>
          <pc:sldMk cId="0" sldId="257"/>
        </pc:sldMkLst>
        <pc:spChg chg="mod">
          <ac:chgData name="Tran Thi Quyen" userId="ff7baf81-8be5-4eca-9942-2518943cde61" providerId="ADAL" clId="{E729FAC4-69D3-4674-AF00-1975C4D7FAA3}" dt="2021-03-29T14:06:43.897" v="1085" actId="14100"/>
          <ac:spMkLst>
            <pc:docMk/>
            <pc:sldMk cId="0" sldId="257"/>
            <ac:spMk id="16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06:16.119" v="1071" actId="1076"/>
          <ac:picMkLst>
            <pc:docMk/>
            <pc:sldMk cId="0" sldId="257"/>
            <ac:picMk id="11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4:06:03.404" v="1068" actId="478"/>
          <ac:picMkLst>
            <pc:docMk/>
            <pc:sldMk cId="0" sldId="257"/>
            <ac:picMk id="1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06:11.489" v="1070" actId="1076"/>
          <ac:picMkLst>
            <pc:docMk/>
            <pc:sldMk cId="0" sldId="257"/>
            <ac:picMk id="2050" creationId="{00000000-0000-0000-0000-000000000000}"/>
          </ac:picMkLst>
        </pc:picChg>
      </pc:sldChg>
      <pc:sldChg chg="delSp modSp mod delAnim">
        <pc:chgData name="Tran Thi Quyen" userId="ff7baf81-8be5-4eca-9942-2518943cde61" providerId="ADAL" clId="{E729FAC4-69D3-4674-AF00-1975C4D7FAA3}" dt="2021-03-29T14:05:52.574" v="1064" actId="1076"/>
        <pc:sldMkLst>
          <pc:docMk/>
          <pc:sldMk cId="0" sldId="259"/>
        </pc:sldMkLst>
        <pc:grpChg chg="mod">
          <ac:chgData name="Tran Thi Quyen" userId="ff7baf81-8be5-4eca-9942-2518943cde61" providerId="ADAL" clId="{E729FAC4-69D3-4674-AF00-1975C4D7FAA3}" dt="2021-03-29T14:05:52.574" v="1064" actId="1076"/>
          <ac:grpSpMkLst>
            <pc:docMk/>
            <pc:sldMk cId="0" sldId="259"/>
            <ac:grpSpMk id="19" creationId="{00000000-0000-0000-0000-000000000000}"/>
          </ac:grpSpMkLst>
        </pc:grpChg>
        <pc:grpChg chg="del">
          <ac:chgData name="Tran Thi Quyen" userId="ff7baf81-8be5-4eca-9942-2518943cde61" providerId="ADAL" clId="{E729FAC4-69D3-4674-AF00-1975C4D7FAA3}" dt="2021-03-29T14:05:19.797" v="1056" actId="478"/>
          <ac:grpSpMkLst>
            <pc:docMk/>
            <pc:sldMk cId="0" sldId="259"/>
            <ac:grpSpMk id="20" creationId="{00000000-0000-0000-0000-000000000000}"/>
          </ac:grpSpMkLst>
        </pc:grpChg>
        <pc:grpChg chg="mod">
          <ac:chgData name="Tran Thi Quyen" userId="ff7baf81-8be5-4eca-9942-2518943cde61" providerId="ADAL" clId="{E729FAC4-69D3-4674-AF00-1975C4D7FAA3}" dt="2021-03-29T14:05:42.447" v="1061" actId="1076"/>
          <ac:grpSpMkLst>
            <pc:docMk/>
            <pc:sldMk cId="0" sldId="259"/>
            <ac:grpSpMk id="61" creationId="{00000000-0000-0000-0000-000000000000}"/>
          </ac:grpSpMkLst>
        </pc:grpChg>
        <pc:picChg chg="mod">
          <ac:chgData name="Tran Thi Quyen" userId="ff7baf81-8be5-4eca-9942-2518943cde61" providerId="ADAL" clId="{E729FAC4-69D3-4674-AF00-1975C4D7FAA3}" dt="2021-03-29T14:05:39.107" v="1060" actId="1076"/>
          <ac:picMkLst>
            <pc:docMk/>
            <pc:sldMk cId="0" sldId="259"/>
            <ac:picMk id="308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05:47.510" v="1063" actId="1076"/>
          <ac:picMkLst>
            <pc:docMk/>
            <pc:sldMk cId="0" sldId="259"/>
            <ac:picMk id="3083" creationId="{00000000-0000-0000-0000-000000000000}"/>
          </ac:picMkLst>
        </pc:picChg>
      </pc:sldChg>
      <pc:sldChg chg="modSp">
        <pc:chgData name="Tran Thi Quyen" userId="ff7baf81-8be5-4eca-9942-2518943cde61" providerId="ADAL" clId="{E729FAC4-69D3-4674-AF00-1975C4D7FAA3}" dt="2021-03-30T00:41:14.172" v="3125"/>
        <pc:sldMkLst>
          <pc:docMk/>
          <pc:sldMk cId="0" sldId="260"/>
        </pc:sldMkLst>
        <pc:spChg chg="mod">
          <ac:chgData name="Tran Thi Quyen" userId="ff7baf81-8be5-4eca-9942-2518943cde61" providerId="ADAL" clId="{E729FAC4-69D3-4674-AF00-1975C4D7FAA3}" dt="2021-03-30T00:41:14.172" v="3125"/>
          <ac:spMkLst>
            <pc:docMk/>
            <pc:sldMk cId="0" sldId="260"/>
            <ac:spMk id="69" creationId="{00000000-0000-0000-0000-000000000000}"/>
          </ac:spMkLst>
        </pc:spChg>
      </pc:sldChg>
      <pc:sldChg chg="addSp delSp modSp mod delAnim modAnim">
        <pc:chgData name="Tran Thi Quyen" userId="ff7baf81-8be5-4eca-9942-2518943cde61" providerId="ADAL" clId="{E729FAC4-69D3-4674-AF00-1975C4D7FAA3}" dt="2021-03-29T14:09:49.495" v="1161" actId="1035"/>
        <pc:sldMkLst>
          <pc:docMk/>
          <pc:sldMk cId="0" sldId="261"/>
        </pc:sldMkLst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5" creationId="{75BBC4DA-1787-4347-A9C2-148DA27D76CC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6" creationId="{874B95BD-19C0-4233-B321-9AF142297A3C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7" creationId="{337936D1-25DD-445E-8CE2-CB7CACCCC451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8" creationId="{07C3097D-FE10-4D43-803E-86CDE69D648B}"/>
          </ac:spMkLst>
        </pc:spChg>
        <pc:spChg chg="mod">
          <ac:chgData name="Tran Thi Quyen" userId="ff7baf81-8be5-4eca-9942-2518943cde61" providerId="ADAL" clId="{E729FAC4-69D3-4674-AF00-1975C4D7FAA3}" dt="2021-03-29T14:08:08.696" v="1113" actId="20577"/>
          <ac:spMkLst>
            <pc:docMk/>
            <pc:sldMk cId="0" sldId="261"/>
            <ac:spMk id="5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07:32.559" v="1086" actId="478"/>
          <ac:spMkLst>
            <pc:docMk/>
            <pc:sldMk cId="0" sldId="261"/>
            <ac:spMk id="56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07:41.193" v="1089" actId="1076"/>
          <ac:picMkLst>
            <pc:docMk/>
            <pc:sldMk cId="0" sldId="261"/>
            <ac:picMk id="1026" creationId="{00000000-0000-0000-0000-000000000000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29T14:11:51.309" v="1222" actId="255"/>
        <pc:sldMkLst>
          <pc:docMk/>
          <pc:sldMk cId="0" sldId="262"/>
        </pc:sldMkLst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0" creationId="{F7316ABD-1A98-4A31-8ABE-3966B7A34070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1" creationId="{16238B9D-369D-4209-B9B8-A38765E81CF5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2" creationId="{2A890FAE-2F22-45CA-93EF-8D043E14C222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3" creationId="{91CBBCAB-F6C5-4B65-8F9B-48A5CA3AD270}"/>
          </ac:spMkLst>
        </pc:spChg>
        <pc:spChg chg="mod">
          <ac:chgData name="Tran Thi Quyen" userId="ff7baf81-8be5-4eca-9942-2518943cde61" providerId="ADAL" clId="{E729FAC4-69D3-4674-AF00-1975C4D7FAA3}" dt="2021-03-29T14:10:06.534" v="1181" actId="20577"/>
          <ac:spMkLst>
            <pc:docMk/>
            <pc:sldMk cId="0" sldId="262"/>
            <ac:spMk id="5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10:12.291" v="1182" actId="478"/>
          <ac:spMkLst>
            <pc:docMk/>
            <pc:sldMk cId="0" sldId="262"/>
            <ac:spMk id="58" creationId="{00000000-0000-0000-0000-000000000000}"/>
          </ac:spMkLst>
        </pc:spChg>
      </pc:sldChg>
      <pc:sldChg chg="del">
        <pc:chgData name="Tran Thi Quyen" userId="ff7baf81-8be5-4eca-9942-2518943cde61" providerId="ADAL" clId="{E729FAC4-69D3-4674-AF00-1975C4D7FAA3}" dt="2021-03-27T13:48:25.646" v="1038" actId="47"/>
        <pc:sldMkLst>
          <pc:docMk/>
          <pc:sldMk cId="0" sldId="265"/>
        </pc:sldMkLst>
      </pc:sldChg>
      <pc:sldChg chg="addSp modSp mod ord modAnim">
        <pc:chgData name="Tran Thi Quyen" userId="ff7baf81-8be5-4eca-9942-2518943cde61" providerId="ADAL" clId="{E729FAC4-69D3-4674-AF00-1975C4D7FAA3}" dt="2021-03-30T00:37:19.489" v="3118"/>
        <pc:sldMkLst>
          <pc:docMk/>
          <pc:sldMk cId="0" sldId="269"/>
        </pc:sldMkLst>
        <pc:picChg chg="add mod">
          <ac:chgData name="Tran Thi Quyen" userId="ff7baf81-8be5-4eca-9942-2518943cde61" providerId="ADAL" clId="{E729FAC4-69D3-4674-AF00-1975C4D7FAA3}" dt="2021-03-27T13:54:24.878" v="1055" actId="1076"/>
          <ac:picMkLst>
            <pc:docMk/>
            <pc:sldMk cId="0" sldId="269"/>
            <ac:picMk id="2" creationId="{86A40BF8-4E75-4801-B67D-FC716319E1FB}"/>
          </ac:picMkLst>
        </pc:picChg>
      </pc:sldChg>
      <pc:sldChg chg="delSp modSp mod">
        <pc:chgData name="Tran Thi Quyen" userId="ff7baf81-8be5-4eca-9942-2518943cde61" providerId="ADAL" clId="{E729FAC4-69D3-4674-AF00-1975C4D7FAA3}" dt="2021-03-29T14:15:42.088" v="1281" actId="1076"/>
        <pc:sldMkLst>
          <pc:docMk/>
          <pc:sldMk cId="0" sldId="271"/>
        </pc:sldMkLst>
        <pc:spChg chg="del">
          <ac:chgData name="Tran Thi Quyen" userId="ff7baf81-8be5-4eca-9942-2518943cde61" providerId="ADAL" clId="{E729FAC4-69D3-4674-AF00-1975C4D7FAA3}" dt="2021-03-29T14:15:33.649" v="1278" actId="478"/>
          <ac:spMkLst>
            <pc:docMk/>
            <pc:sldMk cId="0" sldId="271"/>
            <ac:spMk id="10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15:42.088" v="1281" actId="1076"/>
          <ac:spMkLst>
            <pc:docMk/>
            <pc:sldMk cId="0" sldId="271"/>
            <ac:spMk id="12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15:37.606" v="1279" actId="1076"/>
          <ac:picMkLst>
            <pc:docMk/>
            <pc:sldMk cId="0" sldId="271"/>
            <ac:picMk id="9" creationId="{00000000-0000-0000-0000-000000000000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29T15:38:29.053" v="2008" actId="20577"/>
        <pc:sldMkLst>
          <pc:docMk/>
          <pc:sldMk cId="0" sldId="277"/>
        </pc:sldMkLst>
        <pc:spChg chg="del">
          <ac:chgData name="Tran Thi Quyen" userId="ff7baf81-8be5-4eca-9942-2518943cde61" providerId="ADAL" clId="{E729FAC4-69D3-4674-AF00-1975C4D7FAA3}" dt="2021-03-29T14:29:31.795" v="1297" actId="478"/>
          <ac:spMkLst>
            <pc:docMk/>
            <pc:sldMk cId="0" sldId="277"/>
            <ac:spMk id="5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29:29.006" v="1296" actId="478"/>
          <ac:spMkLst>
            <pc:docMk/>
            <pc:sldMk cId="0" sldId="277"/>
            <ac:spMk id="7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0:40.230" v="1328" actId="1076"/>
          <ac:spMkLst>
            <pc:docMk/>
            <pc:sldMk cId="0" sldId="277"/>
            <ac:spMk id="9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36.007" v="1298" actId="478"/>
          <ac:spMkLst>
            <pc:docMk/>
            <pc:sldMk cId="0" sldId="277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7.535" v="1292" actId="478"/>
          <ac:spMkLst>
            <pc:docMk/>
            <pc:sldMk cId="0" sldId="277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4.950" v="1291" actId="478"/>
          <ac:spMkLst>
            <pc:docMk/>
            <pc:sldMk cId="0" sldId="277"/>
            <ac:spMk id="1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38:29.053" v="2008" actId="20577"/>
          <ac:spMkLst>
            <pc:docMk/>
            <pc:sldMk cId="0" sldId="277"/>
            <ac:spMk id="18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3.180" v="1290" actId="478"/>
          <ac:spMkLst>
            <pc:docMk/>
            <pc:sldMk cId="0" sldId="277"/>
            <ac:spMk id="20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37:30.361" v="1397" actId="404"/>
          <ac:spMkLst>
            <pc:docMk/>
            <pc:sldMk cId="0" sldId="277"/>
            <ac:spMk id="22" creationId="{31DE2B94-8BED-475F-B722-9E07D7963A3D}"/>
          </ac:spMkLst>
        </pc:spChg>
        <pc:picChg chg="mod">
          <ac:chgData name="Tran Thi Quyen" userId="ff7baf81-8be5-4eca-9942-2518943cde61" providerId="ADAL" clId="{E729FAC4-69D3-4674-AF00-1975C4D7FAA3}" dt="2021-03-29T14:30:36.726" v="1327" actId="1076"/>
          <ac:picMkLst>
            <pc:docMk/>
            <pc:sldMk cId="0" sldId="277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9.197" v="1289" actId="478"/>
          <ac:picMkLst>
            <pc:docMk/>
            <pc:sldMk cId="0" sldId="277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8.058" v="1288" actId="478"/>
          <ac:picMkLst>
            <pc:docMk/>
            <pc:sldMk cId="0" sldId="277"/>
            <ac:picMk id="15" creationId="{00000000-0000-0000-0000-000000000000}"/>
          </ac:picMkLst>
        </pc:picChg>
        <pc:picChg chg="mod modCrop">
          <ac:chgData name="Tran Thi Quyen" userId="ff7baf81-8be5-4eca-9942-2518943cde61" providerId="ADAL" clId="{E729FAC4-69D3-4674-AF00-1975C4D7FAA3}" dt="2021-03-29T14:30:16.925" v="1323" actId="1036"/>
          <ac:picMkLst>
            <pc:docMk/>
            <pc:sldMk cId="0" sldId="277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4.299" v="1287" actId="478"/>
          <ac:picMkLst>
            <pc:docMk/>
            <pc:sldMk cId="0" sldId="277"/>
            <ac:picMk id="19" creationId="{00000000-0000-0000-0000-000000000000}"/>
          </ac:picMkLst>
        </pc:picChg>
        <pc:picChg chg="add del mod">
          <ac:chgData name="Tran Thi Quyen" userId="ff7baf81-8be5-4eca-9942-2518943cde61" providerId="ADAL" clId="{E729FAC4-69D3-4674-AF00-1975C4D7FAA3}" dt="2021-03-29T14:28:40.567" v="1283"/>
          <ac:picMkLst>
            <pc:docMk/>
            <pc:sldMk cId="0" sldId="277"/>
            <ac:picMk id="21" creationId="{B1696472-F398-4183-9FE9-C5845C1A0226}"/>
          </ac:picMkLst>
        </pc:picChg>
      </pc:sldChg>
      <pc:sldChg chg="modSp mod">
        <pc:chgData name="Tran Thi Quyen" userId="ff7baf81-8be5-4eca-9942-2518943cde61" providerId="ADAL" clId="{E729FAC4-69D3-4674-AF00-1975C4D7FAA3}" dt="2021-03-30T00:47:12.220" v="3160" actId="1076"/>
        <pc:sldMkLst>
          <pc:docMk/>
          <pc:sldMk cId="0" sldId="278"/>
        </pc:sldMkLst>
        <pc:picChg chg="mod">
          <ac:chgData name="Tran Thi Quyen" userId="ff7baf81-8be5-4eca-9942-2518943cde61" providerId="ADAL" clId="{E729FAC4-69D3-4674-AF00-1975C4D7FAA3}" dt="2021-03-30T00:47:12.220" v="3160" actId="1076"/>
          <ac:picMkLst>
            <pc:docMk/>
            <pc:sldMk cId="0" sldId="278"/>
            <ac:picMk id="21" creationId="{00000000-0000-0000-0000-000000000000}"/>
          </ac:picMkLst>
        </pc:picChg>
      </pc:sldChg>
      <pc:sldChg chg="modSp mod modAnim">
        <pc:chgData name="Tran Thi Quyen" userId="ff7baf81-8be5-4eca-9942-2518943cde61" providerId="ADAL" clId="{E729FAC4-69D3-4674-AF00-1975C4D7FAA3}" dt="2021-03-29T16:00:47.606" v="2311" actId="1076"/>
        <pc:sldMkLst>
          <pc:docMk/>
          <pc:sldMk cId="0" sldId="279"/>
        </pc:sldMkLst>
        <pc:picChg chg="mod">
          <ac:chgData name="Tran Thi Quyen" userId="ff7baf81-8be5-4eca-9942-2518943cde61" providerId="ADAL" clId="{E729FAC4-69D3-4674-AF00-1975C4D7FAA3}" dt="2021-03-29T16:00:47.606" v="2311" actId="1076"/>
          <ac:picMkLst>
            <pc:docMk/>
            <pc:sldMk cId="0" sldId="279"/>
            <ac:picMk id="4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7T13:48:31.402" v="1050" actId="47"/>
        <pc:sldMkLst>
          <pc:docMk/>
          <pc:sldMk cId="0" sldId="280"/>
        </pc:sldMkLst>
      </pc:sldChg>
      <pc:sldChg chg="del">
        <pc:chgData name="Tran Thi Quyen" userId="ff7baf81-8be5-4eca-9942-2518943cde61" providerId="ADAL" clId="{E729FAC4-69D3-4674-AF00-1975C4D7FAA3}" dt="2021-03-27T13:48:30.855" v="1049" actId="47"/>
        <pc:sldMkLst>
          <pc:docMk/>
          <pc:sldMk cId="0" sldId="281"/>
        </pc:sldMkLst>
      </pc:sldChg>
      <pc:sldChg chg="del">
        <pc:chgData name="Tran Thi Quyen" userId="ff7baf81-8be5-4eca-9942-2518943cde61" providerId="ADAL" clId="{E729FAC4-69D3-4674-AF00-1975C4D7FAA3}" dt="2021-03-27T13:48:30.387" v="1048" actId="47"/>
        <pc:sldMkLst>
          <pc:docMk/>
          <pc:sldMk cId="0" sldId="283"/>
        </pc:sldMkLst>
      </pc:sldChg>
      <pc:sldChg chg="del">
        <pc:chgData name="Tran Thi Quyen" userId="ff7baf81-8be5-4eca-9942-2518943cde61" providerId="ADAL" clId="{E729FAC4-69D3-4674-AF00-1975C4D7FAA3}" dt="2021-03-27T13:48:30.043" v="1047" actId="47"/>
        <pc:sldMkLst>
          <pc:docMk/>
          <pc:sldMk cId="0" sldId="284"/>
        </pc:sldMkLst>
      </pc:sldChg>
      <pc:sldChg chg="del">
        <pc:chgData name="Tran Thi Quyen" userId="ff7baf81-8be5-4eca-9942-2518943cde61" providerId="ADAL" clId="{E729FAC4-69D3-4674-AF00-1975C4D7FAA3}" dt="2021-03-27T13:48:29.694" v="1046" actId="47"/>
        <pc:sldMkLst>
          <pc:docMk/>
          <pc:sldMk cId="0" sldId="285"/>
        </pc:sldMkLst>
      </pc:sldChg>
      <pc:sldChg chg="del">
        <pc:chgData name="Tran Thi Quyen" userId="ff7baf81-8be5-4eca-9942-2518943cde61" providerId="ADAL" clId="{E729FAC4-69D3-4674-AF00-1975C4D7FAA3}" dt="2021-03-27T13:48:29.460" v="1045" actId="47"/>
        <pc:sldMkLst>
          <pc:docMk/>
          <pc:sldMk cId="0" sldId="286"/>
        </pc:sldMkLst>
      </pc:sldChg>
      <pc:sldChg chg="del">
        <pc:chgData name="Tran Thi Quyen" userId="ff7baf81-8be5-4eca-9942-2518943cde61" providerId="ADAL" clId="{E729FAC4-69D3-4674-AF00-1975C4D7FAA3}" dt="2021-03-27T13:48:29.073" v="1044" actId="47"/>
        <pc:sldMkLst>
          <pc:docMk/>
          <pc:sldMk cId="0" sldId="288"/>
        </pc:sldMkLst>
      </pc:sldChg>
      <pc:sldChg chg="del">
        <pc:chgData name="Tran Thi Quyen" userId="ff7baf81-8be5-4eca-9942-2518943cde61" providerId="ADAL" clId="{E729FAC4-69D3-4674-AF00-1975C4D7FAA3}" dt="2021-03-27T13:48:28.297" v="1043" actId="47"/>
        <pc:sldMkLst>
          <pc:docMk/>
          <pc:sldMk cId="0" sldId="289"/>
        </pc:sldMkLst>
      </pc:sldChg>
      <pc:sldChg chg="del">
        <pc:chgData name="Tran Thi Quyen" userId="ff7baf81-8be5-4eca-9942-2518943cde61" providerId="ADAL" clId="{E729FAC4-69D3-4674-AF00-1975C4D7FAA3}" dt="2021-03-27T13:48:27.596" v="1042" actId="47"/>
        <pc:sldMkLst>
          <pc:docMk/>
          <pc:sldMk cId="0" sldId="290"/>
        </pc:sldMkLst>
      </pc:sldChg>
      <pc:sldChg chg="del">
        <pc:chgData name="Tran Thi Quyen" userId="ff7baf81-8be5-4eca-9942-2518943cde61" providerId="ADAL" clId="{E729FAC4-69D3-4674-AF00-1975C4D7FAA3}" dt="2021-03-27T13:48:27.168" v="1041" actId="47"/>
        <pc:sldMkLst>
          <pc:docMk/>
          <pc:sldMk cId="0" sldId="291"/>
        </pc:sldMkLst>
      </pc:sldChg>
      <pc:sldChg chg="del">
        <pc:chgData name="Tran Thi Quyen" userId="ff7baf81-8be5-4eca-9942-2518943cde61" providerId="ADAL" clId="{E729FAC4-69D3-4674-AF00-1975C4D7FAA3}" dt="2021-03-27T13:48:26.678" v="1040" actId="47"/>
        <pc:sldMkLst>
          <pc:docMk/>
          <pc:sldMk cId="0" sldId="292"/>
        </pc:sldMkLst>
      </pc:sldChg>
      <pc:sldChg chg="del">
        <pc:chgData name="Tran Thi Quyen" userId="ff7baf81-8be5-4eca-9942-2518943cde61" providerId="ADAL" clId="{E729FAC4-69D3-4674-AF00-1975C4D7FAA3}" dt="2021-03-27T13:48:26.029" v="1039" actId="47"/>
        <pc:sldMkLst>
          <pc:docMk/>
          <pc:sldMk cId="0" sldId="293"/>
        </pc:sldMkLst>
      </pc:sldChg>
      <pc:sldChg chg="addSp delSp modSp mod delAnim modAnim">
        <pc:chgData name="Tran Thi Quyen" userId="ff7baf81-8be5-4eca-9942-2518943cde61" providerId="ADAL" clId="{E729FAC4-69D3-4674-AF00-1975C4D7FAA3}" dt="2021-03-29T16:46:21.696" v="2861"/>
        <pc:sldMkLst>
          <pc:docMk/>
          <pc:sldMk cId="0" sldId="296"/>
        </pc:sldMkLst>
        <pc:spChg chg="del">
          <ac:chgData name="Tran Thi Quyen" userId="ff7baf81-8be5-4eca-9942-2518943cde61" providerId="ADAL" clId="{E729FAC4-69D3-4674-AF00-1975C4D7FAA3}" dt="2021-03-29T14:12:01.964" v="1223" actId="478"/>
          <ac:spMkLst>
            <pc:docMk/>
            <pc:sldMk cId="0" sldId="296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8" creationId="{1F8F812B-A68E-4EA4-803D-9170E5883179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9" creationId="{B9968EF6-BF8A-41E0-989A-6A049B9BE468}"/>
          </ac:spMkLst>
        </pc:spChg>
        <pc:spChg chg="add mod">
          <ac:chgData name="Tran Thi Quyen" userId="ff7baf81-8be5-4eca-9942-2518943cde61" providerId="ADAL" clId="{E729FAC4-69D3-4674-AF00-1975C4D7FAA3}" dt="2021-03-29T16:46:21.696" v="2861"/>
          <ac:spMkLst>
            <pc:docMk/>
            <pc:sldMk cId="0" sldId="296"/>
            <ac:spMk id="10" creationId="{C6595FEC-3A51-40C3-B50B-9B359460E2AC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11" creationId="{57A658DE-BFC9-4B64-89E2-B1CB2EC7CC49}"/>
          </ac:spMkLst>
        </pc:spChg>
        <pc:picChg chg="mod">
          <ac:chgData name="Tran Thi Quyen" userId="ff7baf81-8be5-4eca-9942-2518943cde61" providerId="ADAL" clId="{E729FAC4-69D3-4674-AF00-1975C4D7FAA3}" dt="2021-03-29T14:12:05.992" v="1225" actId="14100"/>
          <ac:picMkLst>
            <pc:docMk/>
            <pc:sldMk cId="0" sldId="296"/>
            <ac:picMk id="7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9T14:05:58.287" v="1065" actId="47"/>
        <pc:sldMkLst>
          <pc:docMk/>
          <pc:sldMk cId="0" sldId="298"/>
        </pc:sldMkLst>
      </pc:sldChg>
      <pc:sldChg chg="del">
        <pc:chgData name="Tran Thi Quyen" userId="ff7baf81-8be5-4eca-9942-2518943cde61" providerId="ADAL" clId="{E729FAC4-69D3-4674-AF00-1975C4D7FAA3}" dt="2021-03-29T14:06:00.144" v="1066" actId="47"/>
        <pc:sldMkLst>
          <pc:docMk/>
          <pc:sldMk cId="0" sldId="299"/>
        </pc:sldMkLst>
      </pc:sldChg>
      <pc:sldChg chg="del">
        <pc:chgData name="Tran Thi Quyen" userId="ff7baf81-8be5-4eca-9942-2518943cde61" providerId="ADAL" clId="{E729FAC4-69D3-4674-AF00-1975C4D7FAA3}" dt="2021-03-29T15:08:24.846" v="1947" actId="47"/>
        <pc:sldMkLst>
          <pc:docMk/>
          <pc:sldMk cId="0" sldId="300"/>
        </pc:sldMkLst>
      </pc:sldChg>
      <pc:sldChg chg="del">
        <pc:chgData name="Tran Thi Quyen" userId="ff7baf81-8be5-4eca-9942-2518943cde61" providerId="ADAL" clId="{E729FAC4-69D3-4674-AF00-1975C4D7FAA3}" dt="2021-03-29T15:08:23.836" v="1946" actId="47"/>
        <pc:sldMkLst>
          <pc:docMk/>
          <pc:sldMk cId="0" sldId="301"/>
        </pc:sldMkLst>
      </pc:sldChg>
      <pc:sldChg chg="addSp delSp modSp mod delAnim modAnim">
        <pc:chgData name="Tran Thi Quyen" userId="ff7baf81-8be5-4eca-9942-2518943cde61" providerId="ADAL" clId="{E729FAC4-69D3-4674-AF00-1975C4D7FAA3}" dt="2021-03-29T14:45:50.251" v="1633" actId="1076"/>
        <pc:sldMkLst>
          <pc:docMk/>
          <pc:sldMk cId="0" sldId="302"/>
        </pc:sldMkLst>
        <pc:spChg chg="mod">
          <ac:chgData name="Tran Thi Quyen" userId="ff7baf81-8be5-4eca-9942-2518943cde61" providerId="ADAL" clId="{E729FAC4-69D3-4674-AF00-1975C4D7FAA3}" dt="2021-03-29T14:45:20.195" v="1590" actId="1035"/>
          <ac:spMkLst>
            <pc:docMk/>
            <pc:sldMk cId="0" sldId="302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5:29.535" v="1624" actId="1035"/>
          <ac:spMkLst>
            <pc:docMk/>
            <pc:sldMk cId="0" sldId="302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02.478" v="1577" actId="478"/>
          <ac:spMkLst>
            <pc:docMk/>
            <pc:sldMk cId="0" sldId="302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00.387" v="1576" actId="478"/>
          <ac:spMkLst>
            <pc:docMk/>
            <pc:sldMk cId="0" sldId="302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50.823" v="1573" actId="478"/>
          <ac:spMkLst>
            <pc:docMk/>
            <pc:sldMk cId="0" sldId="302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34.746" v="1626" actId="478"/>
          <ac:spMkLst>
            <pc:docMk/>
            <pc:sldMk cId="0" sldId="302"/>
            <ac:spMk id="10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5:50.251" v="1633" actId="1076"/>
          <ac:spMkLst>
            <pc:docMk/>
            <pc:sldMk cId="0" sldId="302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38.677" v="1568" actId="478"/>
          <ac:spMkLst>
            <pc:docMk/>
            <pc:sldMk cId="0" sldId="302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40.202" v="1569" actId="478"/>
          <ac:spMkLst>
            <pc:docMk/>
            <pc:sldMk cId="0" sldId="302"/>
            <ac:spMk id="15" creationId="{00000000-0000-0000-0000-000000000000}"/>
          </ac:spMkLst>
        </pc:spChg>
        <pc:picChg chg="add del mod modCrop">
          <ac:chgData name="Tran Thi Quyen" userId="ff7baf81-8be5-4eca-9942-2518943cde61" providerId="ADAL" clId="{E729FAC4-69D3-4674-AF00-1975C4D7FAA3}" dt="2021-03-29T14:45:24.749" v="1609" actId="1036"/>
          <ac:picMkLst>
            <pc:docMk/>
            <pc:sldMk cId="0" sldId="302"/>
            <ac:picMk id="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5:47.601" v="1632" actId="1076"/>
          <ac:picMkLst>
            <pc:docMk/>
            <pc:sldMk cId="0" sldId="302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6.910" v="1567" actId="478"/>
          <ac:picMkLst>
            <pc:docMk/>
            <pc:sldMk cId="0" sldId="302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3.958" v="1565" actId="478"/>
          <ac:picMkLst>
            <pc:docMk/>
            <pc:sldMk cId="0" sldId="302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3.145" v="1564" actId="478"/>
          <ac:picMkLst>
            <pc:docMk/>
            <pc:sldMk cId="0" sldId="302"/>
            <ac:picMk id="13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9T14:44:00.441" v="1554" actId="47"/>
        <pc:sldMkLst>
          <pc:docMk/>
          <pc:sldMk cId="0" sldId="303"/>
        </pc:sldMkLst>
      </pc:sldChg>
      <pc:sldChg chg="del">
        <pc:chgData name="Tran Thi Quyen" userId="ff7baf81-8be5-4eca-9942-2518943cde61" providerId="ADAL" clId="{E729FAC4-69D3-4674-AF00-1975C4D7FAA3}" dt="2021-03-29T14:44:01.620" v="1555" actId="47"/>
        <pc:sldMkLst>
          <pc:docMk/>
          <pc:sldMk cId="0" sldId="304"/>
        </pc:sldMkLst>
      </pc:sldChg>
      <pc:sldChg chg="addSp modSp mod modAnim">
        <pc:chgData name="Tran Thi Quyen" userId="ff7baf81-8be5-4eca-9942-2518943cde61" providerId="ADAL" clId="{E729FAC4-69D3-4674-AF00-1975C4D7FAA3}" dt="2021-03-29T16:49:19.493" v="2865"/>
        <pc:sldMkLst>
          <pc:docMk/>
          <pc:sldMk cId="0" sldId="305"/>
        </pc:sldMkLst>
        <pc:spChg chg="mod">
          <ac:chgData name="Tran Thi Quyen" userId="ff7baf81-8be5-4eca-9942-2518943cde61" providerId="ADAL" clId="{E729FAC4-69D3-4674-AF00-1975C4D7FAA3}" dt="2021-03-29T15:45:58.588" v="2167" actId="14100"/>
          <ac:spMkLst>
            <pc:docMk/>
            <pc:sldMk cId="0" sldId="305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45:54.620" v="2166" actId="1076"/>
          <ac:spMkLst>
            <pc:docMk/>
            <pc:sldMk cId="0" sldId="305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7:21.929" v="2206" actId="13822"/>
          <ac:spMkLst>
            <pc:docMk/>
            <pc:sldMk cId="0" sldId="305"/>
            <ac:spMk id="6" creationId="{6D9A1857-42F0-4379-B5CB-50C02FA8830E}"/>
          </ac:spMkLst>
        </pc:spChg>
        <pc:picChg chg="add mod">
          <ac:chgData name="Tran Thi Quyen" userId="ff7baf81-8be5-4eca-9942-2518943cde61" providerId="ADAL" clId="{E729FAC4-69D3-4674-AF00-1975C4D7FAA3}" dt="2021-03-29T15:17:06.418" v="1960" actId="14100"/>
          <ac:picMkLst>
            <pc:docMk/>
            <pc:sldMk cId="0" sldId="305"/>
            <ac:picMk id="1026" creationId="{AA612619-DB5A-43E4-AF24-8925FFBFB603}"/>
          </ac:picMkLst>
        </pc:picChg>
      </pc:sldChg>
      <pc:sldChg chg="addSp delSp modSp mod ord modAnim">
        <pc:chgData name="Tran Thi Quyen" userId="ff7baf81-8be5-4eca-9942-2518943cde61" providerId="ADAL" clId="{E729FAC4-69D3-4674-AF00-1975C4D7FAA3}" dt="2021-03-29T16:52:51.173" v="2936"/>
        <pc:sldMkLst>
          <pc:docMk/>
          <pc:sldMk cId="0" sldId="306"/>
        </pc:sldMkLst>
        <pc:spChg chg="mod">
          <ac:chgData name="Tran Thi Quyen" userId="ff7baf81-8be5-4eca-9942-2518943cde61" providerId="ADAL" clId="{E729FAC4-69D3-4674-AF00-1975C4D7FAA3}" dt="2021-03-29T16:51:13.806" v="2904" actId="1076"/>
          <ac:spMkLst>
            <pc:docMk/>
            <pc:sldMk cId="0" sldId="306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6:51:46.472" v="2913" actId="478"/>
          <ac:spMkLst>
            <pc:docMk/>
            <pc:sldMk cId="0" sldId="306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6:50:45.285" v="2880" actId="1076"/>
          <ac:spMkLst>
            <pc:docMk/>
            <pc:sldMk cId="0" sldId="306"/>
            <ac:spMk id="14" creationId="{5EC8BD27-B882-4202-AB19-DBBE2061E12D}"/>
          </ac:spMkLst>
        </pc:spChg>
        <pc:spChg chg="add mod">
          <ac:chgData name="Tran Thi Quyen" userId="ff7baf81-8be5-4eca-9942-2518943cde61" providerId="ADAL" clId="{E729FAC4-69D3-4674-AF00-1975C4D7FAA3}" dt="2021-03-29T16:51:13.208" v="2903" actId="571"/>
          <ac:spMkLst>
            <pc:docMk/>
            <pc:sldMk cId="0" sldId="306"/>
            <ac:spMk id="16" creationId="{DCBCE31A-82D1-43E1-8004-B4997C17DDE6}"/>
          </ac:spMkLst>
        </pc:spChg>
        <pc:spChg chg="add mod">
          <ac:chgData name="Tran Thi Quyen" userId="ff7baf81-8be5-4eca-9942-2518943cde61" providerId="ADAL" clId="{E729FAC4-69D3-4674-AF00-1975C4D7FAA3}" dt="2021-03-29T16:52:04.592" v="2931" actId="1038"/>
          <ac:spMkLst>
            <pc:docMk/>
            <pc:sldMk cId="0" sldId="306"/>
            <ac:spMk id="18" creationId="{134C288D-4847-4456-AE8A-F10A882CA333}"/>
          </ac:spMkLst>
        </pc:spChg>
        <pc:picChg chg="mod">
          <ac:chgData name="Tran Thi Quyen" userId="ff7baf81-8be5-4eca-9942-2518943cde61" providerId="ADAL" clId="{E729FAC4-69D3-4674-AF00-1975C4D7FAA3}" dt="2021-03-29T16:51:18.374" v="2905" actId="1076"/>
          <ac:picMkLst>
            <pc:docMk/>
            <pc:sldMk cId="0" sldId="306"/>
            <ac:picMk id="2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6:51:43.523" v="2912" actId="478"/>
          <ac:picMkLst>
            <pc:docMk/>
            <pc:sldMk cId="0" sldId="306"/>
            <ac:picMk id="3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6:52:09.434" v="2932" actId="1076"/>
          <ac:picMkLst>
            <pc:docMk/>
            <pc:sldMk cId="0" sldId="306"/>
            <ac:picMk id="4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51:13.208" v="2903" actId="571"/>
          <ac:picMkLst>
            <pc:docMk/>
            <pc:sldMk cId="0" sldId="306"/>
            <ac:picMk id="15" creationId="{193858D9-8B06-4B05-8F56-65993AA34941}"/>
          </ac:picMkLst>
        </pc:picChg>
        <pc:picChg chg="add mod">
          <ac:chgData name="Tran Thi Quyen" userId="ff7baf81-8be5-4eca-9942-2518943cde61" providerId="ADAL" clId="{E729FAC4-69D3-4674-AF00-1975C4D7FAA3}" dt="2021-03-29T16:51:58.979" v="2916" actId="1076"/>
          <ac:picMkLst>
            <pc:docMk/>
            <pc:sldMk cId="0" sldId="306"/>
            <ac:picMk id="17" creationId="{F167A772-E1F4-4F82-820B-8FD4B8ED914E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30T00:44:54.353" v="3128"/>
        <pc:sldMkLst>
          <pc:docMk/>
          <pc:sldMk cId="0" sldId="307"/>
        </pc:sldMkLst>
        <pc:spChg chg="mod">
          <ac:chgData name="Tran Thi Quyen" userId="ff7baf81-8be5-4eca-9942-2518943cde61" providerId="ADAL" clId="{E729FAC4-69D3-4674-AF00-1975C4D7FAA3}" dt="2021-03-30T00:31:34.177" v="2980" actId="14100"/>
          <ac:spMkLst>
            <pc:docMk/>
            <pc:sldMk cId="0" sldId="307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30T00:34:35.759" v="3060" actId="164"/>
          <ac:spMkLst>
            <pc:docMk/>
            <pc:sldMk cId="0" sldId="307"/>
            <ac:spMk id="4" creationId="{B131D3C6-FD85-466A-87D6-11653967BE6B}"/>
          </ac:spMkLst>
        </pc:spChg>
        <pc:spChg chg="del mod">
          <ac:chgData name="Tran Thi Quyen" userId="ff7baf81-8be5-4eca-9942-2518943cde61" providerId="ADAL" clId="{E729FAC4-69D3-4674-AF00-1975C4D7FAA3}" dt="2021-03-30T00:32:43.591" v="3040" actId="478"/>
          <ac:spMkLst>
            <pc:docMk/>
            <pc:sldMk cId="0" sldId="307"/>
            <ac:spMk id="5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6:01:19.520" v="2314" actId="478"/>
          <ac:spMkLst>
            <pc:docMk/>
            <pc:sldMk cId="0" sldId="307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30T00:34:35.759" v="3060" actId="164"/>
          <ac:spMkLst>
            <pc:docMk/>
            <pc:sldMk cId="0" sldId="307"/>
            <ac:spMk id="6" creationId="{7A49019A-BD13-4D91-B96B-70986585C2F4}"/>
          </ac:spMkLst>
        </pc:spChg>
        <pc:spChg chg="add del mod">
          <ac:chgData name="Tran Thi Quyen" userId="ff7baf81-8be5-4eca-9942-2518943cde61" providerId="ADAL" clId="{E729FAC4-69D3-4674-AF00-1975C4D7FAA3}" dt="2021-03-29T16:01:55.590" v="2320"/>
          <ac:spMkLst>
            <pc:docMk/>
            <pc:sldMk cId="0" sldId="307"/>
            <ac:spMk id="7" creationId="{9A97D124-AD39-4336-AADD-30AE62D6BBA4}"/>
          </ac:spMkLst>
        </pc:spChg>
        <pc:spChg chg="add mod">
          <ac:chgData name="Tran Thi Quyen" userId="ff7baf81-8be5-4eca-9942-2518943cde61" providerId="ADAL" clId="{E729FAC4-69D3-4674-AF00-1975C4D7FAA3}" dt="2021-03-30T00:36:11.878" v="3116" actId="20577"/>
          <ac:spMkLst>
            <pc:docMk/>
            <pc:sldMk cId="0" sldId="307"/>
            <ac:spMk id="7" creationId="{AC832C06-1583-4466-80C9-C13890547A33}"/>
          </ac:spMkLst>
        </pc:spChg>
        <pc:spChg chg="add mod">
          <ac:chgData name="Tran Thi Quyen" userId="ff7baf81-8be5-4eca-9942-2518943cde61" providerId="ADAL" clId="{E729FAC4-69D3-4674-AF00-1975C4D7FAA3}" dt="2021-03-30T00:35:51.244" v="3101" actId="1076"/>
          <ac:spMkLst>
            <pc:docMk/>
            <pc:sldMk cId="0" sldId="307"/>
            <ac:spMk id="8" creationId="{1471483A-6385-46FA-97B5-EF56EEC0E8C9}"/>
          </ac:spMkLst>
        </pc:spChg>
        <pc:grpChg chg="add mod">
          <ac:chgData name="Tran Thi Quyen" userId="ff7baf81-8be5-4eca-9942-2518943cde61" providerId="ADAL" clId="{E729FAC4-69D3-4674-AF00-1975C4D7FAA3}" dt="2021-03-30T00:34:40.038" v="3098" actId="1038"/>
          <ac:grpSpMkLst>
            <pc:docMk/>
            <pc:sldMk cId="0" sldId="307"/>
            <ac:grpSpMk id="22" creationId="{F6F8C606-0DA9-4A26-89BC-3776BC4CE636}"/>
          </ac:grpSpMkLst>
        </pc:grpChg>
        <pc:picChg chg="add del mod">
          <ac:chgData name="Tran Thi Quyen" userId="ff7baf81-8be5-4eca-9942-2518943cde61" providerId="ADAL" clId="{E729FAC4-69D3-4674-AF00-1975C4D7FAA3}" dt="2021-03-29T16:01:55.590" v="2320"/>
          <ac:picMkLst>
            <pc:docMk/>
            <pc:sldMk cId="0" sldId="307"/>
            <ac:picMk id="8" creationId="{08DE286B-D135-4D10-A12B-A9BA1E9DDC7A}"/>
          </ac:picMkLst>
        </pc:picChg>
        <pc:cxnChg chg="add mod">
          <ac:chgData name="Tran Thi Quyen" userId="ff7baf81-8be5-4eca-9942-2518943cde61" providerId="ADAL" clId="{E729FAC4-69D3-4674-AF00-1975C4D7FAA3}" dt="2021-03-30T00:34:35.759" v="3060" actId="164"/>
          <ac:cxnSpMkLst>
            <pc:docMk/>
            <pc:sldMk cId="0" sldId="307"/>
            <ac:cxnSpMk id="10" creationId="{34E5B724-2D75-4A09-895E-05E2FF8E8C6B}"/>
          </ac:cxnSpMkLst>
        </pc:cxnChg>
        <pc:cxnChg chg="add mod">
          <ac:chgData name="Tran Thi Quyen" userId="ff7baf81-8be5-4eca-9942-2518943cde61" providerId="ADAL" clId="{E729FAC4-69D3-4674-AF00-1975C4D7FAA3}" dt="2021-03-30T00:36:04.271" v="3112" actId="1038"/>
          <ac:cxnSpMkLst>
            <pc:docMk/>
            <pc:sldMk cId="0" sldId="307"/>
            <ac:cxnSpMk id="12" creationId="{C8C96951-55FD-41BD-9738-DE35555A790D}"/>
          </ac:cxnSpMkLst>
        </pc:cxnChg>
        <pc:cxnChg chg="add mod">
          <ac:chgData name="Tran Thi Quyen" userId="ff7baf81-8be5-4eca-9942-2518943cde61" providerId="ADAL" clId="{E729FAC4-69D3-4674-AF00-1975C4D7FAA3}" dt="2021-03-30T00:35:51.244" v="3101" actId="1076"/>
          <ac:cxnSpMkLst>
            <pc:docMk/>
            <pc:sldMk cId="0" sldId="307"/>
            <ac:cxnSpMk id="16" creationId="{12A57CD3-AEFF-4C11-A815-CD4A862B3AB7}"/>
          </ac:cxnSpMkLst>
        </pc:cxnChg>
      </pc:sldChg>
      <pc:sldChg chg="addSp modSp mod ord modAnim">
        <pc:chgData name="Tran Thi Quyen" userId="ff7baf81-8be5-4eca-9942-2518943cde61" providerId="ADAL" clId="{E729FAC4-69D3-4674-AF00-1975C4D7FAA3}" dt="2021-03-29T15:52:42.962" v="2300" actId="20577"/>
        <pc:sldMkLst>
          <pc:docMk/>
          <pc:sldMk cId="0" sldId="308"/>
        </pc:sldMkLst>
        <pc:spChg chg="mod">
          <ac:chgData name="Tran Thi Quyen" userId="ff7baf81-8be5-4eca-9942-2518943cde61" providerId="ADAL" clId="{E729FAC4-69D3-4674-AF00-1975C4D7FAA3}" dt="2021-03-29T15:52:07.065" v="2233" actId="1076"/>
          <ac:spMkLst>
            <pc:docMk/>
            <pc:sldMk cId="0" sldId="308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5:52:42.962" v="2300" actId="20577"/>
          <ac:spMkLst>
            <pc:docMk/>
            <pc:sldMk cId="0" sldId="308"/>
            <ac:spMk id="5" creationId="{65694A85-F418-4687-82AE-276AD5E90238}"/>
          </ac:spMkLst>
        </pc:spChg>
        <pc:picChg chg="mod">
          <ac:chgData name="Tran Thi Quyen" userId="ff7baf81-8be5-4eca-9942-2518943cde61" providerId="ADAL" clId="{E729FAC4-69D3-4674-AF00-1975C4D7FAA3}" dt="2021-03-29T15:52:11.045" v="2235" actId="1076"/>
          <ac:picMkLst>
            <pc:docMk/>
            <pc:sldMk cId="0" sldId="308"/>
            <ac:picMk id="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5:52:08.901" v="2234" actId="1076"/>
          <ac:picMkLst>
            <pc:docMk/>
            <pc:sldMk cId="0" sldId="308"/>
            <ac:picMk id="4" creationId="{00000000-0000-0000-0000-000000000000}"/>
          </ac:picMkLst>
        </pc:picChg>
      </pc:sldChg>
      <pc:sldChg chg="addSp delSp modSp mod ord modAnim">
        <pc:chgData name="Tran Thi Quyen" userId="ff7baf81-8be5-4eca-9942-2518943cde61" providerId="ADAL" clId="{E729FAC4-69D3-4674-AF00-1975C4D7FAA3}" dt="2021-03-30T00:29:57.150" v="2948" actId="1036"/>
        <pc:sldMkLst>
          <pc:docMk/>
          <pc:sldMk cId="0" sldId="309"/>
        </pc:sldMkLst>
        <pc:spChg chg="mod">
          <ac:chgData name="Tran Thi Quyen" userId="ff7baf81-8be5-4eca-9942-2518943cde61" providerId="ADAL" clId="{E729FAC4-69D3-4674-AF00-1975C4D7FAA3}" dt="2021-03-30T00:29:57.150" v="2948" actId="1036"/>
          <ac:spMkLst>
            <pc:docMk/>
            <pc:sldMk cId="0" sldId="309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6:02:18.433" v="2325" actId="1076"/>
          <ac:spMkLst>
            <pc:docMk/>
            <pc:sldMk cId="0" sldId="309"/>
            <ac:spMk id="5" creationId="{00000000-0000-0000-0000-000000000000}"/>
          </ac:spMkLst>
        </pc:spChg>
        <pc:spChg chg="add del mod">
          <ac:chgData name="Tran Thi Quyen" userId="ff7baf81-8be5-4eca-9942-2518943cde61" providerId="ADAL" clId="{E729FAC4-69D3-4674-AF00-1975C4D7FAA3}" dt="2021-03-30T00:26:33.618" v="2946" actId="478"/>
          <ac:spMkLst>
            <pc:docMk/>
            <pc:sldMk cId="0" sldId="309"/>
            <ac:spMk id="6" creationId="{11D1AD3C-0A53-46E6-86B2-A72B37359E4D}"/>
          </ac:spMkLst>
        </pc:spChg>
      </pc:sldChg>
      <pc:sldChg chg="ord">
        <pc:chgData name="Tran Thi Quyen" userId="ff7baf81-8be5-4eca-9942-2518943cde61" providerId="ADAL" clId="{E729FAC4-69D3-4674-AF00-1975C4D7FAA3}" dt="2021-03-29T16:34:32.608" v="2840"/>
        <pc:sldMkLst>
          <pc:docMk/>
          <pc:sldMk cId="0" sldId="310"/>
        </pc:sldMkLst>
      </pc:sldChg>
      <pc:sldChg chg="addSp delSp modSp mod delAnim modAnim">
        <pc:chgData name="Tran Thi Quyen" userId="ff7baf81-8be5-4eca-9942-2518943cde61" providerId="ADAL" clId="{E729FAC4-69D3-4674-AF00-1975C4D7FAA3}" dt="2021-03-30T00:46:49.873" v="3158" actId="1076"/>
        <pc:sldMkLst>
          <pc:docMk/>
          <pc:sldMk cId="0" sldId="311"/>
        </pc:sldMkLst>
        <pc:spChg chg="mod">
          <ac:chgData name="Tran Thi Quyen" userId="ff7baf81-8be5-4eca-9942-2518943cde61" providerId="ADAL" clId="{E729FAC4-69D3-4674-AF00-1975C4D7FAA3}" dt="2021-03-30T00:46:01.238" v="3152"/>
          <ac:spMkLst>
            <pc:docMk/>
            <pc:sldMk cId="0" sldId="311"/>
            <ac:spMk id="3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42.516" v="3156" actId="478"/>
          <ac:spMkLst>
            <pc:docMk/>
            <pc:sldMk cId="0" sldId="311"/>
            <ac:spMk id="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30T00:46:49.873" v="3158" actId="1076"/>
          <ac:spMkLst>
            <pc:docMk/>
            <pc:sldMk cId="0" sldId="311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39.745" v="3155" actId="478"/>
          <ac:spMkLst>
            <pc:docMk/>
            <pc:sldMk cId="0" sldId="311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44.343" v="3157" actId="478"/>
          <ac:spMkLst>
            <pc:docMk/>
            <pc:sldMk cId="0" sldId="311"/>
            <ac:spMk id="11" creationId="{00000000-0000-0000-0000-000000000000}"/>
          </ac:spMkLst>
        </pc:spChg>
        <pc:picChg chg="del mod">
          <ac:chgData name="Tran Thi Quyen" userId="ff7baf81-8be5-4eca-9942-2518943cde61" providerId="ADAL" clId="{E729FAC4-69D3-4674-AF00-1975C4D7FAA3}" dt="2021-03-29T16:18:16.460" v="2417" actId="478"/>
          <ac:picMkLst>
            <pc:docMk/>
            <pc:sldMk cId="0" sldId="311"/>
            <ac:picMk id="2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18:21.892" v="2418"/>
          <ac:picMkLst>
            <pc:docMk/>
            <pc:sldMk cId="0" sldId="311"/>
            <ac:picMk id="12" creationId="{4A9309F5-F7C8-4AC7-9417-3BE209D026E0}"/>
          </ac:picMkLst>
        </pc:picChg>
      </pc:sldChg>
      <pc:sldChg chg="addSp modSp mod modAnim">
        <pc:chgData name="Tran Thi Quyen" userId="ff7baf81-8be5-4eca-9942-2518943cde61" providerId="ADAL" clId="{E729FAC4-69D3-4674-AF00-1975C4D7FAA3}" dt="2021-03-30T01:36:46.559" v="3208" actId="20577"/>
        <pc:sldMkLst>
          <pc:docMk/>
          <pc:sldMk cId="0" sldId="312"/>
        </pc:sldMkLst>
        <pc:spChg chg="add mod">
          <ac:chgData name="Tran Thi Quyen" userId="ff7baf81-8be5-4eca-9942-2518943cde61" providerId="ADAL" clId="{E729FAC4-69D3-4674-AF00-1975C4D7FAA3}" dt="2021-03-30T01:36:46.559" v="3208" actId="20577"/>
          <ac:spMkLst>
            <pc:docMk/>
            <pc:sldMk cId="0" sldId="312"/>
            <ac:spMk id="2" creationId="{B501208A-E02B-43E0-AF07-F080E4B7145A}"/>
          </ac:spMkLst>
        </pc:spChg>
        <pc:spChg chg="add mod">
          <ac:chgData name="Tran Thi Quyen" userId="ff7baf81-8be5-4eca-9942-2518943cde61" providerId="ADAL" clId="{E729FAC4-69D3-4674-AF00-1975C4D7FAA3}" dt="2021-03-29T16:35:36.516" v="2849"/>
          <ac:spMkLst>
            <pc:docMk/>
            <pc:sldMk cId="0" sldId="312"/>
            <ac:spMk id="4" creationId="{AC522F7D-73AA-4C73-8578-00FBEA548116}"/>
          </ac:spMkLst>
        </pc:spChg>
        <pc:picChg chg="add mod">
          <ac:chgData name="Tran Thi Quyen" userId="ff7baf81-8be5-4eca-9942-2518943cde61" providerId="ADAL" clId="{E729FAC4-69D3-4674-AF00-1975C4D7FAA3}" dt="2021-03-29T16:01:08.612" v="2312" actId="1076"/>
          <ac:picMkLst>
            <pc:docMk/>
            <pc:sldMk cId="0" sldId="312"/>
            <ac:picMk id="3" creationId="{B2F2EDC6-C88D-4259-AEAE-3C7A678A32B3}"/>
          </ac:picMkLst>
        </pc:picChg>
        <pc:picChg chg="add mod">
          <ac:chgData name="Tran Thi Quyen" userId="ff7baf81-8be5-4eca-9942-2518943cde61" providerId="ADAL" clId="{E729FAC4-69D3-4674-AF00-1975C4D7FAA3}" dt="2021-03-29T16:10:57.731" v="2352" actId="1076"/>
          <ac:picMkLst>
            <pc:docMk/>
            <pc:sldMk cId="0" sldId="312"/>
            <ac:picMk id="5" creationId="{EDFBA04B-B5C9-49FB-80CA-A477E709F2E2}"/>
          </ac:picMkLst>
        </pc:picChg>
        <pc:picChg chg="add mod">
          <ac:chgData name="Tran Thi Quyen" userId="ff7baf81-8be5-4eca-9942-2518943cde61" providerId="ADAL" clId="{E729FAC4-69D3-4674-AF00-1975C4D7FAA3}" dt="2021-03-29T16:14:50.195" v="2359" actId="1076"/>
          <ac:picMkLst>
            <pc:docMk/>
            <pc:sldMk cId="0" sldId="312"/>
            <ac:picMk id="6" creationId="{C5F89623-1EDC-4C65-9288-97CCB41B029C}"/>
          </ac:picMkLst>
        </pc:picChg>
      </pc:sldChg>
      <pc:sldChg chg="del">
        <pc:chgData name="Tran Thi Quyen" userId="ff7baf81-8be5-4eca-9942-2518943cde61" providerId="ADAL" clId="{E729FAC4-69D3-4674-AF00-1975C4D7FAA3}" dt="2021-03-29T16:05:34.466" v="2335" actId="47"/>
        <pc:sldMkLst>
          <pc:docMk/>
          <pc:sldMk cId="0" sldId="317"/>
        </pc:sldMkLst>
      </pc:sldChg>
      <pc:sldChg chg="addSp delSp modSp mod delAnim">
        <pc:chgData name="Tran Thi Quyen" userId="ff7baf81-8be5-4eca-9942-2518943cde61" providerId="ADAL" clId="{E729FAC4-69D3-4674-AF00-1975C4D7FAA3}" dt="2021-03-27T13:48:20.003" v="1037" actId="1076"/>
        <pc:sldMkLst>
          <pc:docMk/>
          <pc:sldMk cId="0" sldId="318"/>
        </pc:sldMkLst>
        <pc:spChg chg="add mod">
          <ac:chgData name="Tran Thi Quyen" userId="ff7baf81-8be5-4eca-9942-2518943cde61" providerId="ADAL" clId="{E729FAC4-69D3-4674-AF00-1975C4D7FAA3}" dt="2021-03-27T13:48:08.589" v="1035"/>
          <ac:spMkLst>
            <pc:docMk/>
            <pc:sldMk cId="0" sldId="318"/>
            <ac:spMk id="17" creationId="{CF9EF99B-903A-4AAB-AA56-AE725A0E473D}"/>
          </ac:spMkLst>
        </pc:spChg>
        <pc:spChg chg="del">
          <ac:chgData name="Tran Thi Quyen" userId="ff7baf81-8be5-4eca-9942-2518943cde61" providerId="ADAL" clId="{E729FAC4-69D3-4674-AF00-1975C4D7FAA3}" dt="2021-03-27T13:48:05.814" v="1032" actId="478"/>
          <ac:spMkLst>
            <pc:docMk/>
            <pc:sldMk cId="0" sldId="318"/>
            <ac:spMk id="7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7T13:48:06.856" v="1033" actId="478"/>
          <ac:spMkLst>
            <pc:docMk/>
            <pc:sldMk cId="0" sldId="318"/>
            <ac:spMk id="134" creationId="{00000000-0000-0000-0000-000000000000}"/>
          </ac:spMkLst>
        </pc:spChg>
        <pc:grpChg chg="del">
          <ac:chgData name="Tran Thi Quyen" userId="ff7baf81-8be5-4eca-9942-2518943cde61" providerId="ADAL" clId="{E729FAC4-69D3-4674-AF00-1975C4D7FAA3}" dt="2021-03-27T13:48:07.381" v="1034" actId="478"/>
          <ac:grpSpMkLst>
            <pc:docMk/>
            <pc:sldMk cId="0" sldId="318"/>
            <ac:grpSpMk id="135" creationId="{00000000-0000-0000-0000-000000000000}"/>
          </ac:grpSpMkLst>
        </pc:grpChg>
        <pc:picChg chg="add mod">
          <ac:chgData name="Tran Thi Quyen" userId="ff7baf81-8be5-4eca-9942-2518943cde61" providerId="ADAL" clId="{E729FAC4-69D3-4674-AF00-1975C4D7FAA3}" dt="2021-03-27T13:48:15.696" v="1036" actId="1076"/>
          <ac:picMkLst>
            <pc:docMk/>
            <pc:sldMk cId="0" sldId="318"/>
            <ac:picMk id="15" creationId="{19429E6E-B777-41A9-AE94-0D5732F20C74}"/>
          </ac:picMkLst>
        </pc:picChg>
        <pc:picChg chg="add mod">
          <ac:chgData name="Tran Thi Quyen" userId="ff7baf81-8be5-4eca-9942-2518943cde61" providerId="ADAL" clId="{E729FAC4-69D3-4674-AF00-1975C4D7FAA3}" dt="2021-03-27T13:48:20.003" v="1037" actId="1076"/>
          <ac:picMkLst>
            <pc:docMk/>
            <pc:sldMk cId="0" sldId="318"/>
            <ac:picMk id="16" creationId="{D3E3C356-051D-4F6D-B42C-6355EA33FE87}"/>
          </ac:picMkLst>
        </pc:picChg>
      </pc:sldChg>
      <pc:sldChg chg="addSp modSp mod modAnim">
        <pc:chgData name="Tran Thi Quyen" userId="ff7baf81-8be5-4eca-9942-2518943cde61" providerId="ADAL" clId="{E729FAC4-69D3-4674-AF00-1975C4D7FAA3}" dt="2021-03-27T13:47:22.441" v="1029" actId="11529"/>
        <pc:sldMkLst>
          <pc:docMk/>
          <pc:sldMk cId="0" sldId="319"/>
        </pc:sldMkLst>
        <pc:spChg chg="add mod">
          <ac:chgData name="Tran Thi Quyen" userId="ff7baf81-8be5-4eca-9942-2518943cde61" providerId="ADAL" clId="{E729FAC4-69D3-4674-AF00-1975C4D7FAA3}" dt="2021-03-27T13:46:58.575" v="1022" actId="1076"/>
          <ac:spMkLst>
            <pc:docMk/>
            <pc:sldMk cId="0" sldId="319"/>
            <ac:spMk id="2" creationId="{25C9474E-AFDF-4619-BA36-6D546073FEAD}"/>
          </ac:spMkLst>
        </pc:spChg>
        <pc:spChg chg="add mod">
          <ac:chgData name="Tran Thi Quyen" userId="ff7baf81-8be5-4eca-9942-2518943cde61" providerId="ADAL" clId="{E729FAC4-69D3-4674-AF00-1975C4D7FAA3}" dt="2021-03-27T13:35:13.125" v="402" actId="20577"/>
          <ac:spMkLst>
            <pc:docMk/>
            <pc:sldMk cId="0" sldId="319"/>
            <ac:spMk id="3" creationId="{001C02BC-E08C-41EF-B63E-B8F7CB7A9E91}"/>
          </ac:spMkLst>
        </pc:spChg>
        <pc:spChg chg="add mod">
          <ac:chgData name="Tran Thi Quyen" userId="ff7baf81-8be5-4eca-9942-2518943cde61" providerId="ADAL" clId="{E729FAC4-69D3-4674-AF00-1975C4D7FAA3}" dt="2021-03-27T13:35:28.217" v="404" actId="1076"/>
          <ac:spMkLst>
            <pc:docMk/>
            <pc:sldMk cId="0" sldId="319"/>
            <ac:spMk id="4" creationId="{B881C6CF-ED31-4C5B-A0BE-D6D57E158BEF}"/>
          </ac:spMkLst>
        </pc:spChg>
        <pc:spChg chg="add mod">
          <ac:chgData name="Tran Thi Quyen" userId="ff7baf81-8be5-4eca-9942-2518943cde61" providerId="ADAL" clId="{E729FAC4-69D3-4674-AF00-1975C4D7FAA3}" dt="2021-03-27T13:35:07.257" v="394" actId="20577"/>
          <ac:spMkLst>
            <pc:docMk/>
            <pc:sldMk cId="0" sldId="319"/>
            <ac:spMk id="5" creationId="{7867AFC8-8994-4534-9588-3EB3D74D5C3B}"/>
          </ac:spMkLst>
        </pc:spChg>
        <pc:spChg chg="add mod">
          <ac:chgData name="Tran Thi Quyen" userId="ff7baf81-8be5-4eca-9942-2518943cde61" providerId="ADAL" clId="{E729FAC4-69D3-4674-AF00-1975C4D7FAA3}" dt="2021-03-27T13:35:09.957" v="398" actId="20577"/>
          <ac:spMkLst>
            <pc:docMk/>
            <pc:sldMk cId="0" sldId="319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22.441" v="1029" actId="11529"/>
          <ac:spMkLst>
            <pc:docMk/>
            <pc:sldMk cId="0" sldId="319"/>
            <ac:spMk id="8" creationId="{33E90A91-D3CC-4EE2-AB03-3382527D3EDD}"/>
          </ac:spMkLst>
        </pc:spChg>
        <pc:picChg chg="add mod">
          <ac:chgData name="Tran Thi Quyen" userId="ff7baf81-8be5-4eca-9942-2518943cde61" providerId="ADAL" clId="{E729FAC4-69D3-4674-AF00-1975C4D7FAA3}" dt="2021-03-27T13:32:42.346" v="93"/>
          <ac:picMkLst>
            <pc:docMk/>
            <pc:sldMk cId="0" sldId="319"/>
            <ac:picMk id="7" creationId="{DA4070B2-5406-49B7-B872-872A2E81AA07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30T00:49:26.671" v="3187"/>
        <pc:sldMkLst>
          <pc:docMk/>
          <pc:sldMk cId="0" sldId="320"/>
        </pc:sldMkLst>
        <pc:spChg chg="mod">
          <ac:chgData name="Tran Thi Quyen" userId="ff7baf81-8be5-4eca-9942-2518943cde61" providerId="ADAL" clId="{E729FAC4-69D3-4674-AF00-1975C4D7FAA3}" dt="2021-03-29T16:33:43.531" v="2838" actId="2085"/>
          <ac:spMkLst>
            <pc:docMk/>
            <pc:sldMk cId="0" sldId="320"/>
            <ac:spMk id="2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9:19.751" v="3184" actId="478"/>
          <ac:spMkLst>
            <pc:docMk/>
            <pc:sldMk cId="0" sldId="320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6:31:41.615" v="2713" actId="1076"/>
          <ac:spMkLst>
            <pc:docMk/>
            <pc:sldMk cId="0" sldId="320"/>
            <ac:spMk id="4" creationId="{1CB47AAE-588A-4B93-98DB-CBF3876063A6}"/>
          </ac:spMkLst>
        </pc:spChg>
        <pc:spChg chg="add del mod">
          <ac:chgData name="Tran Thi Quyen" userId="ff7baf81-8be5-4eca-9942-2518943cde61" providerId="ADAL" clId="{E729FAC4-69D3-4674-AF00-1975C4D7FAA3}" dt="2021-03-29T16:31:50.448" v="2715" actId="478"/>
          <ac:spMkLst>
            <pc:docMk/>
            <pc:sldMk cId="0" sldId="320"/>
            <ac:spMk id="5" creationId="{661D3601-8E35-4BF4-BF7B-ED8C568B222F}"/>
          </ac:spMkLst>
        </pc:spChg>
        <pc:spChg chg="add mod">
          <ac:chgData name="Tran Thi Quyen" userId="ff7baf81-8be5-4eca-9942-2518943cde61" providerId="ADAL" clId="{E729FAC4-69D3-4674-AF00-1975C4D7FAA3}" dt="2021-03-29T16:32:33.358" v="2770" actId="1035"/>
          <ac:spMkLst>
            <pc:docMk/>
            <pc:sldMk cId="0" sldId="320"/>
            <ac:spMk id="6" creationId="{389773FC-E463-493C-BD78-B01FA444B19E}"/>
          </ac:spMkLst>
        </pc:spChg>
        <pc:spChg chg="add mod">
          <ac:chgData name="Tran Thi Quyen" userId="ff7baf81-8be5-4eca-9942-2518943cde61" providerId="ADAL" clId="{E729FAC4-69D3-4674-AF00-1975C4D7FAA3}" dt="2021-03-29T16:32:27.265" v="2765" actId="14100"/>
          <ac:spMkLst>
            <pc:docMk/>
            <pc:sldMk cId="0" sldId="320"/>
            <ac:spMk id="7" creationId="{45115417-ADC9-497A-900A-DC91EE0A9614}"/>
          </ac:spMkLst>
        </pc:spChg>
        <pc:spChg chg="add mod">
          <ac:chgData name="Tran Thi Quyen" userId="ff7baf81-8be5-4eca-9942-2518943cde61" providerId="ADAL" clId="{E729FAC4-69D3-4674-AF00-1975C4D7FAA3}" dt="2021-03-29T16:33:12.768" v="2824" actId="1037"/>
          <ac:spMkLst>
            <pc:docMk/>
            <pc:sldMk cId="0" sldId="320"/>
            <ac:spMk id="8" creationId="{97F7D762-9905-4D32-BB92-0123CD03F163}"/>
          </ac:spMkLst>
        </pc:spChg>
        <pc:spChg chg="add mod">
          <ac:chgData name="Tran Thi Quyen" userId="ff7baf81-8be5-4eca-9942-2518943cde61" providerId="ADAL" clId="{E729FAC4-69D3-4674-AF00-1975C4D7FAA3}" dt="2021-03-30T00:49:23.587" v="3186" actId="1076"/>
          <ac:spMkLst>
            <pc:docMk/>
            <pc:sldMk cId="0" sldId="320"/>
            <ac:spMk id="9" creationId="{9DBB95D8-E813-45E0-ADDD-A47C05F92E0F}"/>
          </ac:spMkLst>
        </pc:spChg>
      </pc:sldChg>
      <pc:sldChg chg="modSp">
        <pc:chgData name="Tran Thi Quyen" userId="ff7baf81-8be5-4eca-9942-2518943cde61" providerId="ADAL" clId="{E729FAC4-69D3-4674-AF00-1975C4D7FAA3}" dt="2021-03-30T00:49:54.859" v="3200" actId="20577"/>
        <pc:sldMkLst>
          <pc:docMk/>
          <pc:sldMk cId="0" sldId="323"/>
        </pc:sldMkLst>
        <pc:spChg chg="mod">
          <ac:chgData name="Tran Thi Quyen" userId="ff7baf81-8be5-4eca-9942-2518943cde61" providerId="ADAL" clId="{E729FAC4-69D3-4674-AF00-1975C4D7FAA3}" dt="2021-03-30T00:49:54.859" v="3200" actId="20577"/>
          <ac:spMkLst>
            <pc:docMk/>
            <pc:sldMk cId="0" sldId="323"/>
            <ac:spMk id="5" creationId="{00000000-0000-0000-0000-000000000000}"/>
          </ac:spMkLst>
        </pc:spChg>
      </pc:sldChg>
      <pc:sldChg chg="ord">
        <pc:chgData name="Tran Thi Quyen" userId="ff7baf81-8be5-4eca-9942-2518943cde61" providerId="ADAL" clId="{E729FAC4-69D3-4674-AF00-1975C4D7FAA3}" dt="2021-03-29T16:20:14.651" v="2473"/>
        <pc:sldMkLst>
          <pc:docMk/>
          <pc:sldMk cId="0" sldId="324"/>
        </pc:sldMkLst>
      </pc:sldChg>
      <pc:sldChg chg="delSp modSp mod delAnim">
        <pc:chgData name="Tran Thi Quyen" userId="ff7baf81-8be5-4eca-9942-2518943cde61" providerId="ADAL" clId="{E729FAC4-69D3-4674-AF00-1975C4D7FAA3}" dt="2021-03-29T16:54:48.955" v="2945" actId="1076"/>
        <pc:sldMkLst>
          <pc:docMk/>
          <pc:sldMk cId="0" sldId="328"/>
        </pc:sldMkLst>
        <pc:spChg chg="mod">
          <ac:chgData name="Tran Thi Quyen" userId="ff7baf81-8be5-4eca-9942-2518943cde61" providerId="ADAL" clId="{E729FAC4-69D3-4674-AF00-1975C4D7FAA3}" dt="2021-03-29T16:54:48.955" v="2945" actId="1076"/>
          <ac:spMkLst>
            <pc:docMk/>
            <pc:sldMk cId="0" sldId="328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6:54:43.744" v="2944" actId="478"/>
          <ac:spMkLst>
            <pc:docMk/>
            <pc:sldMk cId="0" sldId="328"/>
            <ac:spMk id="12" creationId="{00000000-0000-0000-0000-000000000000}"/>
          </ac:spMkLst>
        </pc:spChg>
      </pc:sldChg>
      <pc:sldChg chg="addSp modSp mod">
        <pc:chgData name="Tran Thi Quyen" userId="ff7baf81-8be5-4eca-9942-2518943cde61" providerId="ADAL" clId="{E729FAC4-69D3-4674-AF00-1975C4D7FAA3}" dt="2021-03-29T16:37:10.775" v="2854"/>
        <pc:sldMkLst>
          <pc:docMk/>
          <pc:sldMk cId="0" sldId="331"/>
        </pc:sldMkLst>
        <pc:spChg chg="add mod">
          <ac:chgData name="Tran Thi Quyen" userId="ff7baf81-8be5-4eca-9942-2518943cde61" providerId="ADAL" clId="{E729FAC4-69D3-4674-AF00-1975C4D7FAA3}" dt="2021-03-29T16:37:10.775" v="2854"/>
          <ac:spMkLst>
            <pc:docMk/>
            <pc:sldMk cId="0" sldId="331"/>
            <ac:spMk id="8" creationId="{35337C11-F217-4299-84B0-AFAD47849D17}"/>
          </ac:spMkLst>
        </pc:spChg>
      </pc:sldChg>
      <pc:sldChg chg="delSp modSp mod modAnim">
        <pc:chgData name="Tran Thi Quyen" userId="ff7baf81-8be5-4eca-9942-2518943cde61" providerId="ADAL" clId="{E729FAC4-69D3-4674-AF00-1975C4D7FAA3}" dt="2021-03-27T13:46:45.899" v="1015"/>
        <pc:sldMkLst>
          <pc:docMk/>
          <pc:sldMk cId="0" sldId="365"/>
        </pc:sldMkLst>
        <pc:spChg chg="del">
          <ac:chgData name="Tran Thi Quyen" userId="ff7baf81-8be5-4eca-9942-2518943cde61" providerId="ADAL" clId="{E729FAC4-69D3-4674-AF00-1975C4D7FAA3}" dt="2021-03-27T13:30:07.263" v="26" actId="478"/>
          <ac:spMkLst>
            <pc:docMk/>
            <pc:sldMk cId="0" sldId="365"/>
            <ac:spMk id="2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7T13:31:48.701" v="91" actId="478"/>
          <ac:spMkLst>
            <pc:docMk/>
            <pc:sldMk cId="0" sldId="365"/>
            <ac:spMk id="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46:45.899" v="1015"/>
          <ac:spMkLst>
            <pc:docMk/>
            <pc:sldMk cId="0" sldId="365"/>
            <ac:spMk id="9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32:14.548" v="92"/>
          <ac:spMkLst>
            <pc:docMk/>
            <pc:sldMk cId="0" sldId="365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46:35.217" v="1014"/>
          <ac:spMkLst>
            <pc:docMk/>
            <pc:sldMk cId="0" sldId="365"/>
            <ac:spMk id="17" creationId="{00000000-0000-0000-0000-000000000000}"/>
          </ac:spMkLst>
        </pc:spChg>
        <pc:grpChg chg="mod">
          <ac:chgData name="Tran Thi Quyen" userId="ff7baf81-8be5-4eca-9942-2518943cde61" providerId="ADAL" clId="{E729FAC4-69D3-4674-AF00-1975C4D7FAA3}" dt="2021-03-27T13:30:14.095" v="60" actId="1037"/>
          <ac:grpSpMkLst>
            <pc:docMk/>
            <pc:sldMk cId="0" sldId="365"/>
            <ac:grpSpMk id="3" creationId="{00000000-0000-0000-0000-000000000000}"/>
          </ac:grpSpMkLst>
        </pc:grpChg>
        <pc:grpChg chg="mod">
          <ac:chgData name="Tran Thi Quyen" userId="ff7baf81-8be5-4eca-9942-2518943cde61" providerId="ADAL" clId="{E729FAC4-69D3-4674-AF00-1975C4D7FAA3}" dt="2021-03-27T13:31:00.382" v="85" actId="1076"/>
          <ac:grpSpMkLst>
            <pc:docMk/>
            <pc:sldMk cId="0" sldId="365"/>
            <ac:grpSpMk id="15" creationId="{00000000-0000-0000-0000-000000000000}"/>
          </ac:grpSpMkLst>
        </pc:grpChg>
        <pc:picChg chg="mod">
          <ac:chgData name="Tran Thi Quyen" userId="ff7baf81-8be5-4eca-9942-2518943cde61" providerId="ADAL" clId="{E729FAC4-69D3-4674-AF00-1975C4D7FAA3}" dt="2021-03-27T13:29:30.254" v="3" actId="14100"/>
          <ac:picMkLst>
            <pc:docMk/>
            <pc:sldMk cId="0" sldId="365"/>
            <ac:picMk id="5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1:00.382" v="85" actId="1076"/>
          <ac:picMkLst>
            <pc:docMk/>
            <pc:sldMk cId="0" sldId="365"/>
            <ac:picMk id="16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29:35.186" v="4" actId="1076"/>
          <ac:picMkLst>
            <pc:docMk/>
            <pc:sldMk cId="0" sldId="365"/>
            <ac:picMk id="512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0:14.095" v="60" actId="1037"/>
          <ac:picMkLst>
            <pc:docMk/>
            <pc:sldMk cId="0" sldId="365"/>
            <ac:picMk id="5124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0:17.265" v="82" actId="1037"/>
          <ac:picMkLst>
            <pc:docMk/>
            <pc:sldMk cId="0" sldId="365"/>
            <ac:picMk id="5126" creationId="{00000000-0000-0000-0000-000000000000}"/>
          </ac:picMkLst>
        </pc:picChg>
      </pc:sldChg>
      <pc:sldChg chg="addSp modSp add mod">
        <pc:chgData name="Tran Thi Quyen" userId="ff7baf81-8be5-4eca-9942-2518943cde61" providerId="ADAL" clId="{E729FAC4-69D3-4674-AF00-1975C4D7FAA3}" dt="2021-03-27T13:47:41.871" v="1030"/>
        <pc:sldMkLst>
          <pc:docMk/>
          <pc:sldMk cId="3721809419" sldId="366"/>
        </pc:sldMkLst>
        <pc:spChg chg="mod">
          <ac:chgData name="Tran Thi Quyen" userId="ff7baf81-8be5-4eca-9942-2518943cde61" providerId="ADAL" clId="{E729FAC4-69D3-4674-AF00-1975C4D7FAA3}" dt="2021-03-27T13:47:02.286" v="1025" actId="20577"/>
          <ac:spMkLst>
            <pc:docMk/>
            <pc:sldMk cId="3721809419" sldId="366"/>
            <ac:spMk id="2" creationId="{25C9474E-AFDF-4619-BA36-6D546073FEAD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3" creationId="{001C02BC-E08C-41EF-B63E-B8F7CB7A9E91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4" creationId="{B881C6CF-ED31-4C5B-A0BE-D6D57E158BEF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5" creationId="{7867AFC8-8994-4534-9588-3EB3D74D5C3B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41.871" v="1030"/>
          <ac:spMkLst>
            <pc:docMk/>
            <pc:sldMk cId="3721809419" sldId="366"/>
            <ac:spMk id="8" creationId="{77B8E8AE-1F1B-49F2-AB4C-2D95DD6C72A3}"/>
          </ac:spMkLst>
        </pc:spChg>
      </pc:sldChg>
      <pc:sldChg chg="addSp modSp add mod modAnim">
        <pc:chgData name="Tran Thi Quyen" userId="ff7baf81-8be5-4eca-9942-2518943cde61" providerId="ADAL" clId="{E729FAC4-69D3-4674-AF00-1975C4D7FAA3}" dt="2021-03-27T13:47:45.138" v="1031"/>
        <pc:sldMkLst>
          <pc:docMk/>
          <pc:sldMk cId="1911897608" sldId="367"/>
        </pc:sldMkLst>
        <pc:spChg chg="mod">
          <ac:chgData name="Tran Thi Quyen" userId="ff7baf81-8be5-4eca-9942-2518943cde61" providerId="ADAL" clId="{E729FAC4-69D3-4674-AF00-1975C4D7FAA3}" dt="2021-03-27T13:47:08.865" v="1028" actId="20577"/>
          <ac:spMkLst>
            <pc:docMk/>
            <pc:sldMk cId="1911897608" sldId="367"/>
            <ac:spMk id="2" creationId="{25C9474E-AFDF-4619-BA36-6D546073FEAD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3" creationId="{001C02BC-E08C-41EF-B63E-B8F7CB7A9E91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4" creationId="{B881C6CF-ED31-4C5B-A0BE-D6D57E158BEF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5" creationId="{7867AFC8-8994-4534-9588-3EB3D74D5C3B}"/>
          </ac:spMkLst>
        </pc:spChg>
        <pc:spChg chg="mod">
          <ac:chgData name="Tran Thi Quyen" userId="ff7baf81-8be5-4eca-9942-2518943cde61" providerId="ADAL" clId="{E729FAC4-69D3-4674-AF00-1975C4D7FAA3}" dt="2021-03-27T13:45:16.239" v="1012" actId="20577"/>
          <ac:spMkLst>
            <pc:docMk/>
            <pc:sldMk cId="1911897608" sldId="367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45.138" v="1031"/>
          <ac:spMkLst>
            <pc:docMk/>
            <pc:sldMk cId="1911897608" sldId="367"/>
            <ac:spMk id="8" creationId="{707F40C9-7944-433B-AFC2-0986E174C025}"/>
          </ac:spMkLst>
        </pc:spChg>
      </pc:sldChg>
      <pc:sldChg chg="addSp modSp mod modAnim">
        <pc:chgData name="Tran Thi Quyen" userId="ff7baf81-8be5-4eca-9942-2518943cde61" providerId="ADAL" clId="{E729FAC4-69D3-4674-AF00-1975C4D7FAA3}" dt="2021-03-30T00:42:53.969" v="3127"/>
        <pc:sldMkLst>
          <pc:docMk/>
          <pc:sldMk cId="3779261918" sldId="368"/>
        </pc:sldMkLst>
        <pc:spChg chg="mod">
          <ac:chgData name="Tran Thi Quyen" userId="ff7baf81-8be5-4eca-9942-2518943cde61" providerId="ADAL" clId="{E729FAC4-69D3-4674-AF00-1975C4D7FAA3}" dt="2021-03-29T15:48:22.564" v="2219" actId="113"/>
          <ac:spMkLst>
            <pc:docMk/>
            <pc:sldMk cId="3779261918" sldId="368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7:53.540" v="2211" actId="171"/>
          <ac:spMkLst>
            <pc:docMk/>
            <pc:sldMk cId="3779261918" sldId="368"/>
            <ac:spMk id="6" creationId="{84C9C533-7843-46B2-A591-DEFE60115ED6}"/>
          </ac:spMkLst>
        </pc:spChg>
      </pc:sldChg>
      <pc:sldChg chg="addSp delSp modSp mod delAnim modAnim">
        <pc:chgData name="Tran Thi Quyen" userId="ff7baf81-8be5-4eca-9942-2518943cde61" providerId="ADAL" clId="{E729FAC4-69D3-4674-AF00-1975C4D7FAA3}" dt="2021-03-29T15:47:42.515" v="2208" actId="478"/>
        <pc:sldMkLst>
          <pc:docMk/>
          <pc:sldMk cId="1925444260" sldId="369"/>
        </pc:sldMkLst>
        <pc:spChg chg="mod">
          <ac:chgData name="Tran Thi Quyen" userId="ff7baf81-8be5-4eca-9942-2518943cde61" providerId="ADAL" clId="{E729FAC4-69D3-4674-AF00-1975C4D7FAA3}" dt="2021-03-29T15:46:23.211" v="2174" actId="14100"/>
          <ac:spMkLst>
            <pc:docMk/>
            <pc:sldMk cId="1925444260" sldId="369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46:55.592" v="2205" actId="20577"/>
          <ac:spMkLst>
            <pc:docMk/>
            <pc:sldMk cId="1925444260" sldId="369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6:31.161" v="2176" actId="14100"/>
          <ac:spMkLst>
            <pc:docMk/>
            <pc:sldMk cId="1925444260" sldId="369"/>
            <ac:spMk id="6" creationId="{DF665F99-E9C1-4F7E-B46D-0011258E88E3}"/>
          </ac:spMkLst>
        </pc:spChg>
        <pc:spChg chg="add del mod">
          <ac:chgData name="Tran Thi Quyen" userId="ff7baf81-8be5-4eca-9942-2518943cde61" providerId="ADAL" clId="{E729FAC4-69D3-4674-AF00-1975C4D7FAA3}" dt="2021-03-29T15:47:42.515" v="2208" actId="478"/>
          <ac:spMkLst>
            <pc:docMk/>
            <pc:sldMk cId="1925444260" sldId="369"/>
            <ac:spMk id="7" creationId="{891340EA-796E-46DC-9ABF-2FFACE9966C8}"/>
          </ac:spMkLst>
        </pc:spChg>
        <pc:picChg chg="add mod ord">
          <ac:chgData name="Tran Thi Quyen" userId="ff7baf81-8be5-4eca-9942-2518943cde61" providerId="ADAL" clId="{E729FAC4-69D3-4674-AF00-1975C4D7FAA3}" dt="2021-03-29T15:19:09.298" v="1994" actId="14100"/>
          <ac:picMkLst>
            <pc:docMk/>
            <pc:sldMk cId="1925444260" sldId="369"/>
            <ac:picMk id="4" creationId="{E8E69AEF-DC0D-4519-B4AC-193E0C4FB5F1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5:13:34.666" v="1949"/>
        <pc:sldMkLst>
          <pc:docMk/>
          <pc:sldMk cId="2203731368" sldId="370"/>
        </pc:sldMkLst>
        <pc:spChg chg="mod ord">
          <ac:chgData name="Tran Thi Quyen" userId="ff7baf81-8be5-4eca-9942-2518943cde61" providerId="ADAL" clId="{E729FAC4-69D3-4674-AF00-1975C4D7FAA3}" dt="2021-03-29T14:36:08.669" v="1380" actId="1076"/>
          <ac:spMkLst>
            <pc:docMk/>
            <pc:sldMk cId="2203731368" sldId="370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1:16.981" v="1338" actId="478"/>
          <ac:spMkLst>
            <pc:docMk/>
            <pc:sldMk cId="2203731368" sldId="370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1:09.658" v="1336" actId="478"/>
          <ac:spMkLst>
            <pc:docMk/>
            <pc:sldMk cId="2203731368" sldId="370"/>
            <ac:spMk id="9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4:47.964" v="1362" actId="1076"/>
          <ac:spMkLst>
            <pc:docMk/>
            <pc:sldMk cId="2203731368" sldId="370"/>
            <ac:spMk id="10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35:41.207" v="1372" actId="478"/>
          <ac:spMkLst>
            <pc:docMk/>
            <pc:sldMk cId="2203731368" sldId="370"/>
            <ac:spMk id="11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6:15.873" v="1382" actId="1076"/>
          <ac:spMkLst>
            <pc:docMk/>
            <pc:sldMk cId="2203731368" sldId="370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0:58.332" v="1334" actId="478"/>
          <ac:spMkLst>
            <pc:docMk/>
            <pc:sldMk cId="2203731368" sldId="370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0:49.567" v="1330" actId="478"/>
          <ac:spMkLst>
            <pc:docMk/>
            <pc:sldMk cId="2203731368" sldId="370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30:54.604" v="1333" actId="478"/>
          <ac:picMkLst>
            <pc:docMk/>
            <pc:sldMk cId="2203731368" sldId="370"/>
            <ac:picMk id="8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36:17.847" v="1383" actId="1076"/>
          <ac:picMkLst>
            <pc:docMk/>
            <pc:sldMk cId="2203731368" sldId="370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0:50.975" v="1331" actId="478"/>
          <ac:picMkLst>
            <pc:docMk/>
            <pc:sldMk cId="2203731368" sldId="370"/>
            <ac:picMk id="15" creationId="{00000000-0000-0000-0000-000000000000}"/>
          </ac:picMkLst>
        </pc:picChg>
        <pc:picChg chg="add del">
          <ac:chgData name="Tran Thi Quyen" userId="ff7baf81-8be5-4eca-9942-2518943cde61" providerId="ADAL" clId="{E729FAC4-69D3-4674-AF00-1975C4D7FAA3}" dt="2021-03-29T14:33:22.934" v="1345" actId="478"/>
          <ac:picMkLst>
            <pc:docMk/>
            <pc:sldMk cId="2203731368" sldId="370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0:47.367" v="1329" actId="478"/>
          <ac:picMkLst>
            <pc:docMk/>
            <pc:sldMk cId="2203731368" sldId="370"/>
            <ac:picMk id="19" creationId="{00000000-0000-0000-0000-000000000000}"/>
          </ac:picMkLst>
        </pc:picChg>
        <pc:picChg chg="add del mod">
          <ac:chgData name="Tran Thi Quyen" userId="ff7baf81-8be5-4eca-9942-2518943cde61" providerId="ADAL" clId="{E729FAC4-69D3-4674-AF00-1975C4D7FAA3}" dt="2021-03-29T14:33:24.555" v="1346" actId="478"/>
          <ac:picMkLst>
            <pc:docMk/>
            <pc:sldMk cId="2203731368" sldId="370"/>
            <ac:picMk id="21" creationId="{E228E03F-DA8E-4B31-921B-2429C50DA754}"/>
          </ac:picMkLst>
        </pc:picChg>
        <pc:picChg chg="add del mod">
          <ac:chgData name="Tran Thi Quyen" userId="ff7baf81-8be5-4eca-9942-2518943cde61" providerId="ADAL" clId="{E729FAC4-69D3-4674-AF00-1975C4D7FAA3}" dt="2021-03-29T14:34:26.620" v="1354" actId="478"/>
          <ac:picMkLst>
            <pc:docMk/>
            <pc:sldMk cId="2203731368" sldId="370"/>
            <ac:picMk id="22" creationId="{7A829288-BCE6-4A03-A732-9A6B91501233}"/>
          </ac:picMkLst>
        </pc:picChg>
        <pc:picChg chg="add mod modCrop">
          <ac:chgData name="Tran Thi Quyen" userId="ff7baf81-8be5-4eca-9942-2518943cde61" providerId="ADAL" clId="{E729FAC4-69D3-4674-AF00-1975C4D7FAA3}" dt="2021-03-29T14:36:04.119" v="1379" actId="1076"/>
          <ac:picMkLst>
            <pc:docMk/>
            <pc:sldMk cId="2203731368" sldId="370"/>
            <ac:picMk id="23" creationId="{6ED380DA-50FA-4BD5-9668-BB6F0F55D188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6:48:25.852" v="2864"/>
        <pc:sldMkLst>
          <pc:docMk/>
          <pc:sldMk cId="977403820" sldId="371"/>
        </pc:sldMkLst>
        <pc:spChg chg="del">
          <ac:chgData name="Tran Thi Quyen" userId="ff7baf81-8be5-4eca-9942-2518943cde61" providerId="ADAL" clId="{E729FAC4-69D3-4674-AF00-1975C4D7FAA3}" dt="2021-03-29T14:39:32.493" v="1414" actId="478"/>
          <ac:spMkLst>
            <pc:docMk/>
            <pc:sldMk cId="977403820" sldId="371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9:07.284" v="1411" actId="478"/>
          <ac:spMkLst>
            <pc:docMk/>
            <pc:sldMk cId="977403820" sldId="371"/>
            <ac:spMk id="7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38:51.272" v="1406" actId="478"/>
          <ac:spMkLst>
            <pc:docMk/>
            <pc:sldMk cId="977403820" sldId="371"/>
            <ac:spMk id="9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0:30.335" v="1478" actId="1035"/>
          <ac:spMkLst>
            <pc:docMk/>
            <pc:sldMk cId="977403820" sldId="371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9:25.695" v="1412" actId="478"/>
          <ac:spMkLst>
            <pc:docMk/>
            <pc:sldMk cId="977403820" sldId="371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8:38.437" v="1402" actId="478"/>
          <ac:spMkLst>
            <pc:docMk/>
            <pc:sldMk cId="977403820" sldId="371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0:33.374" v="1479" actId="1076"/>
          <ac:spMkLst>
            <pc:docMk/>
            <pc:sldMk cId="977403820" sldId="371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8:28.707" v="1399" actId="478"/>
          <ac:spMkLst>
            <pc:docMk/>
            <pc:sldMk cId="977403820" sldId="371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38:41.873" v="1404" actId="478"/>
          <ac:picMkLst>
            <pc:docMk/>
            <pc:sldMk cId="977403820" sldId="371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8:40.174" v="1403" actId="478"/>
          <ac:picMkLst>
            <pc:docMk/>
            <pc:sldMk cId="977403820" sldId="371"/>
            <ac:picMk id="13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0:18.203" v="1438" actId="1076"/>
          <ac:picMkLst>
            <pc:docMk/>
            <pc:sldMk cId="977403820" sldId="371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9:01.603" v="1409" actId="478"/>
          <ac:picMkLst>
            <pc:docMk/>
            <pc:sldMk cId="977403820" sldId="371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8:26.680" v="1398" actId="478"/>
          <ac:picMkLst>
            <pc:docMk/>
            <pc:sldMk cId="977403820" sldId="371"/>
            <ac:picMk id="19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40:23.955" v="1459" actId="1036"/>
          <ac:picMkLst>
            <pc:docMk/>
            <pc:sldMk cId="977403820" sldId="371"/>
            <ac:picMk id="21" creationId="{200A12C1-49B5-4B32-A414-7905B8B3D9BD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4:44:26.087" v="1563"/>
        <pc:sldMkLst>
          <pc:docMk/>
          <pc:sldMk cId="2889462328" sldId="372"/>
        </pc:sldMkLst>
        <pc:spChg chg="del">
          <ac:chgData name="Tran Thi Quyen" userId="ff7baf81-8be5-4eca-9942-2518943cde61" providerId="ADAL" clId="{E729FAC4-69D3-4674-AF00-1975C4D7FAA3}" dt="2021-03-29T14:42:52.101" v="1525" actId="478"/>
          <ac:spMkLst>
            <pc:docMk/>
            <pc:sldMk cId="2889462328" sldId="372"/>
            <ac:spMk id="9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50.583" v="1524" actId="478"/>
          <ac:spMkLst>
            <pc:docMk/>
            <pc:sldMk cId="2889462328" sldId="372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48.107" v="1522" actId="478"/>
          <ac:spMkLst>
            <pc:docMk/>
            <pc:sldMk cId="2889462328" sldId="372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49.359" v="1523" actId="478"/>
          <ac:spMkLst>
            <pc:docMk/>
            <pc:sldMk cId="2889462328" sldId="372"/>
            <ac:spMk id="20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43:07.083" v="1526"/>
          <ac:spMkLst>
            <pc:docMk/>
            <pc:sldMk cId="2889462328" sldId="372"/>
            <ac:spMk id="21" creationId="{32947978-9335-4959-93C9-99BAD33C26B2}"/>
          </ac:spMkLst>
        </pc:spChg>
        <pc:spChg chg="add mod">
          <ac:chgData name="Tran Thi Quyen" userId="ff7baf81-8be5-4eca-9942-2518943cde61" providerId="ADAL" clId="{E729FAC4-69D3-4674-AF00-1975C4D7FAA3}" dt="2021-03-29T14:43:14.934" v="1533"/>
          <ac:spMkLst>
            <pc:docMk/>
            <pc:sldMk cId="2889462328" sldId="372"/>
            <ac:spMk id="22" creationId="{54EE0232-DD0D-4623-A452-09AA2432684C}"/>
          </ac:spMkLst>
        </pc:spChg>
        <pc:spChg chg="add mod">
          <ac:chgData name="Tran Thi Quyen" userId="ff7baf81-8be5-4eca-9942-2518943cde61" providerId="ADAL" clId="{E729FAC4-69D3-4674-AF00-1975C4D7FAA3}" dt="2021-03-29T14:43:22.446" v="1540"/>
          <ac:spMkLst>
            <pc:docMk/>
            <pc:sldMk cId="2889462328" sldId="372"/>
            <ac:spMk id="23" creationId="{EB75C612-38CA-43EE-8582-7C4B2308A1A0}"/>
          </ac:spMkLst>
        </pc:spChg>
        <pc:spChg chg="add mod">
          <ac:chgData name="Tran Thi Quyen" userId="ff7baf81-8be5-4eca-9942-2518943cde61" providerId="ADAL" clId="{E729FAC4-69D3-4674-AF00-1975C4D7FAA3}" dt="2021-03-29T14:43:31.454" v="1547"/>
          <ac:spMkLst>
            <pc:docMk/>
            <pc:sldMk cId="2889462328" sldId="372"/>
            <ac:spMk id="24" creationId="{EC81E0C8-4059-40D5-B090-40C1999AA60E}"/>
          </ac:spMkLst>
        </pc:spChg>
        <pc:picChg chg="del">
          <ac:chgData name="Tran Thi Quyen" userId="ff7baf81-8be5-4eca-9942-2518943cde61" providerId="ADAL" clId="{E729FAC4-69D3-4674-AF00-1975C4D7FAA3}" dt="2021-03-29T14:42:46.849" v="1521" actId="478"/>
          <ac:picMkLst>
            <pc:docMk/>
            <pc:sldMk cId="2889462328" sldId="372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6.033" v="1520" actId="478"/>
          <ac:picMkLst>
            <pc:docMk/>
            <pc:sldMk cId="2889462328" sldId="372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5.404" v="1519" actId="478"/>
          <ac:picMkLst>
            <pc:docMk/>
            <pc:sldMk cId="2889462328" sldId="372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4.772" v="1518" actId="478"/>
          <ac:picMkLst>
            <pc:docMk/>
            <pc:sldMk cId="2889462328" sldId="372"/>
            <ac:picMk id="19" creationId="{00000000-0000-0000-0000-000000000000}"/>
          </ac:picMkLst>
        </pc:picChg>
      </pc:sldChg>
      <pc:sldChg chg="add del">
        <pc:chgData name="Tran Thi Quyen" userId="ff7baf81-8be5-4eca-9942-2518943cde61" providerId="ADAL" clId="{E729FAC4-69D3-4674-AF00-1975C4D7FAA3}" dt="2021-03-29T14:43:58.413" v="1553" actId="47"/>
        <pc:sldMkLst>
          <pc:docMk/>
          <pc:sldMk cId="100074492" sldId="373"/>
        </pc:sldMkLst>
      </pc:sldChg>
      <pc:sldChg chg="addSp delSp modSp add mod delAnim modAnim">
        <pc:chgData name="Tran Thi Quyen" userId="ff7baf81-8be5-4eca-9942-2518943cde61" providerId="ADAL" clId="{E729FAC4-69D3-4674-AF00-1975C4D7FAA3}" dt="2021-03-29T15:14:49.190" v="1951"/>
        <pc:sldMkLst>
          <pc:docMk/>
          <pc:sldMk cId="214206559" sldId="374"/>
        </pc:sldMkLst>
        <pc:spChg chg="del">
          <ac:chgData name="Tran Thi Quyen" userId="ff7baf81-8be5-4eca-9942-2518943cde61" providerId="ADAL" clId="{E729FAC4-69D3-4674-AF00-1975C4D7FAA3}" dt="2021-03-29T14:40:54.803" v="1492" actId="478"/>
          <ac:spMkLst>
            <pc:docMk/>
            <pc:sldMk cId="214206559" sldId="374"/>
            <ac:spMk id="5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2:26.256" v="1513" actId="1035"/>
          <ac:spMkLst>
            <pc:docMk/>
            <pc:sldMk cId="214206559" sldId="374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7.218" v="1486" actId="478"/>
          <ac:spMkLst>
            <pc:docMk/>
            <pc:sldMk cId="214206559" sldId="374"/>
            <ac:spMk id="9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40:51.482" v="1489" actId="478"/>
          <ac:spMkLst>
            <pc:docMk/>
            <pc:sldMk cId="214206559" sldId="374"/>
            <ac:spMk id="10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40:53.432" v="1491" actId="478"/>
          <ac:spMkLst>
            <pc:docMk/>
            <pc:sldMk cId="214206559" sldId="374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3.949" v="1484" actId="478"/>
          <ac:spMkLst>
            <pc:docMk/>
            <pc:sldMk cId="214206559" sldId="374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4.954" v="1485" actId="478"/>
          <ac:spMkLst>
            <pc:docMk/>
            <pc:sldMk cId="214206559" sldId="374"/>
            <ac:spMk id="1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2:39.282" v="1517" actId="1076"/>
          <ac:spMkLst>
            <pc:docMk/>
            <pc:sldMk cId="214206559" sldId="374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0:42.136" v="1483" actId="478"/>
          <ac:picMkLst>
            <pc:docMk/>
            <pc:sldMk cId="214206559" sldId="374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1.590" v="1482" actId="478"/>
          <ac:picMkLst>
            <pc:docMk/>
            <pc:sldMk cId="214206559" sldId="374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1.023" v="1481" actId="478"/>
          <ac:picMkLst>
            <pc:docMk/>
            <pc:sldMk cId="214206559" sldId="374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9.687" v="1487" actId="478"/>
          <ac:picMkLst>
            <pc:docMk/>
            <pc:sldMk cId="214206559" sldId="374"/>
            <ac:picMk id="17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2:36.738" v="1516" actId="1076"/>
          <ac:picMkLst>
            <pc:docMk/>
            <pc:sldMk cId="214206559" sldId="374"/>
            <ac:picMk id="19" creationId="{00000000-0000-0000-0000-000000000000}"/>
          </ac:picMkLst>
        </pc:picChg>
        <pc:picChg chg="add mod modCrop">
          <ac:chgData name="Tran Thi Quyen" userId="ff7baf81-8be5-4eca-9942-2518943cde61" providerId="ADAL" clId="{E729FAC4-69D3-4674-AF00-1975C4D7FAA3}" dt="2021-03-29T14:42:14.253" v="1504" actId="1076"/>
          <ac:picMkLst>
            <pc:docMk/>
            <pc:sldMk cId="214206559" sldId="374"/>
            <ac:picMk id="21" creationId="{747B6F34-82F4-47D9-A8CA-22590F1ED7DE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4:48:06.092" v="1690" actId="1076"/>
        <pc:sldMkLst>
          <pc:docMk/>
          <pc:sldMk cId="1027667110" sldId="375"/>
        </pc:sldMkLst>
        <pc:spChg chg="mod">
          <ac:chgData name="Tran Thi Quyen" userId="ff7baf81-8be5-4eca-9942-2518943cde61" providerId="ADAL" clId="{E729FAC4-69D3-4674-AF00-1975C4D7FAA3}" dt="2021-03-29T14:47:32.729" v="1662" actId="1035"/>
          <ac:spMkLst>
            <pc:docMk/>
            <pc:sldMk cId="1027667110" sldId="375"/>
            <ac:spMk id="3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7:47.792" v="1680" actId="1035"/>
          <ac:spMkLst>
            <pc:docMk/>
            <pc:sldMk cId="1027667110" sldId="375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20.195" v="1644" actId="478"/>
          <ac:spMkLst>
            <pc:docMk/>
            <pc:sldMk cId="1027667110" sldId="375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18.328" v="1643" actId="478"/>
          <ac:spMkLst>
            <pc:docMk/>
            <pc:sldMk cId="1027667110" sldId="375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16.054" v="1642" actId="478"/>
          <ac:spMkLst>
            <pc:docMk/>
            <pc:sldMk cId="1027667110" sldId="375"/>
            <ac:spMk id="7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8:02.609" v="1688" actId="1076"/>
          <ac:spMkLst>
            <pc:docMk/>
            <pc:sldMk cId="1027667110" sldId="375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02.673" v="1639" actId="478"/>
          <ac:spMkLst>
            <pc:docMk/>
            <pc:sldMk cId="1027667110" sldId="375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58.294" v="1636" actId="478"/>
          <ac:spMkLst>
            <pc:docMk/>
            <pc:sldMk cId="1027667110" sldId="375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00.966" v="1638" actId="478"/>
          <ac:spMkLst>
            <pc:docMk/>
            <pc:sldMk cId="1027667110" sldId="375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6:22.861" v="1646" actId="478"/>
          <ac:picMkLst>
            <pc:docMk/>
            <pc:sldMk cId="1027667110" sldId="375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9.163" v="1637" actId="478"/>
          <ac:picMkLst>
            <pc:docMk/>
            <pc:sldMk cId="1027667110" sldId="375"/>
            <ac:picMk id="8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8:06.092" v="1690" actId="1076"/>
          <ac:picMkLst>
            <pc:docMk/>
            <pc:sldMk cId="1027667110" sldId="375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6.672" v="1635" actId="478"/>
          <ac:picMkLst>
            <pc:docMk/>
            <pc:sldMk cId="1027667110" sldId="375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5.850" v="1634" actId="478"/>
          <ac:picMkLst>
            <pc:docMk/>
            <pc:sldMk cId="1027667110" sldId="375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47:36.546" v="1664" actId="14100"/>
          <ac:picMkLst>
            <pc:docMk/>
            <pc:sldMk cId="1027667110" sldId="375"/>
            <ac:picMk id="16" creationId="{34C62D60-6B0A-4B9E-9E87-CB75AEC2BBB6}"/>
          </ac:picMkLst>
        </pc:picChg>
      </pc:sldChg>
      <pc:sldChg chg="addSp delSp modSp add mod delAnim">
        <pc:chgData name="Tran Thi Quyen" userId="ff7baf81-8be5-4eca-9942-2518943cde61" providerId="ADAL" clId="{E729FAC4-69D3-4674-AF00-1975C4D7FAA3}" dt="2021-03-29T14:50:51.231" v="1741" actId="1035"/>
        <pc:sldMkLst>
          <pc:docMk/>
          <pc:sldMk cId="3288821465" sldId="376"/>
        </pc:sldMkLst>
        <pc:spChg chg="mod">
          <ac:chgData name="Tran Thi Quyen" userId="ff7baf81-8be5-4eca-9942-2518943cde61" providerId="ADAL" clId="{E729FAC4-69D3-4674-AF00-1975C4D7FAA3}" dt="2021-03-29T14:50:14.531" v="1710" actId="1076"/>
          <ac:spMkLst>
            <pc:docMk/>
            <pc:sldMk cId="3288821465" sldId="376"/>
            <ac:spMk id="3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50:47.854" v="1735" actId="1037"/>
          <ac:spMkLst>
            <pc:docMk/>
            <pc:sldMk cId="3288821465" sldId="376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59.818" v="1701" actId="478"/>
          <ac:spMkLst>
            <pc:docMk/>
            <pc:sldMk cId="3288821465" sldId="376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9:01.120" v="1702" actId="478"/>
          <ac:spMkLst>
            <pc:docMk/>
            <pc:sldMk cId="3288821465" sldId="376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52.055" v="1696" actId="478"/>
          <ac:spMkLst>
            <pc:docMk/>
            <pc:sldMk cId="3288821465" sldId="376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49.802" v="1695" actId="478"/>
          <ac:spMkLst>
            <pc:docMk/>
            <pc:sldMk cId="3288821465" sldId="376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46.002" v="1693" actId="478"/>
          <ac:spMkLst>
            <pc:docMk/>
            <pc:sldMk cId="3288821465" sldId="376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50:51.231" v="1741" actId="1035"/>
          <ac:spMkLst>
            <pc:docMk/>
            <pc:sldMk cId="3288821465" sldId="376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8:57.707" v="1700" actId="478"/>
          <ac:picMkLst>
            <pc:docMk/>
            <pc:sldMk cId="3288821465" sldId="376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8:54.158" v="1698" actId="478"/>
          <ac:picMkLst>
            <pc:docMk/>
            <pc:sldMk cId="3288821465" sldId="376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8:55.595" v="1699" actId="478"/>
          <ac:picMkLst>
            <pc:docMk/>
            <pc:sldMk cId="3288821465" sldId="376"/>
            <ac:picMk id="9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50:24.841" v="1714" actId="1076"/>
          <ac:picMkLst>
            <pc:docMk/>
            <pc:sldMk cId="3288821465" sldId="376"/>
            <ac:picMk id="12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4:48:44.654" v="1692" actId="478"/>
          <ac:picMkLst>
            <pc:docMk/>
            <pc:sldMk cId="3288821465" sldId="376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50:18.548" v="1712" actId="1076"/>
          <ac:picMkLst>
            <pc:docMk/>
            <pc:sldMk cId="3288821465" sldId="376"/>
            <ac:picMk id="16" creationId="{D74C641B-C68D-4342-8F52-213FBA23EAD9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30T00:42:16.445" v="3126"/>
        <pc:sldMkLst>
          <pc:docMk/>
          <pc:sldMk cId="2412406669" sldId="377"/>
        </pc:sldMkLst>
        <pc:spChg chg="mod ord">
          <ac:chgData name="Tran Thi Quyen" userId="ff7baf81-8be5-4eca-9942-2518943cde61" providerId="ADAL" clId="{E729FAC4-69D3-4674-AF00-1975C4D7FAA3}" dt="2021-03-29T15:07:36.140" v="1927" actId="170"/>
          <ac:spMkLst>
            <pc:docMk/>
            <pc:sldMk cId="2412406669" sldId="377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5.903" v="1753" actId="478"/>
          <ac:spMkLst>
            <pc:docMk/>
            <pc:sldMk cId="2412406669" sldId="377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4.277" v="1752" actId="478"/>
          <ac:spMkLst>
            <pc:docMk/>
            <pc:sldMk cId="2412406669" sldId="377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2.670" v="1751" actId="478"/>
          <ac:spMkLst>
            <pc:docMk/>
            <pc:sldMk cId="2412406669" sldId="377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3.335" v="1744" actId="478"/>
          <ac:spMkLst>
            <pc:docMk/>
            <pc:sldMk cId="2412406669" sldId="377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1.860" v="1743" actId="478"/>
          <ac:spMkLst>
            <pc:docMk/>
            <pc:sldMk cId="2412406669" sldId="377"/>
            <ac:spMk id="11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07:44.091" v="1929" actId="1076"/>
          <ac:spMkLst>
            <pc:docMk/>
            <pc:sldMk cId="2412406669" sldId="377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0.639" v="1742" actId="478"/>
          <ac:spMkLst>
            <pc:docMk/>
            <pc:sldMk cId="2412406669" sldId="377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51:10.038" v="1750" actId="478"/>
          <ac:picMkLst>
            <pc:docMk/>
            <pc:sldMk cId="2412406669" sldId="377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7.779" v="1748" actId="478"/>
          <ac:picMkLst>
            <pc:docMk/>
            <pc:sldMk cId="2412406669" sldId="377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8.317" v="1749" actId="478"/>
          <ac:picMkLst>
            <pc:docMk/>
            <pc:sldMk cId="2412406669" sldId="377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7.252" v="1747" actId="478"/>
          <ac:picMkLst>
            <pc:docMk/>
            <pc:sldMk cId="2412406669" sldId="377"/>
            <ac:picMk id="1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5:07:49.194" v="1931" actId="1076"/>
          <ac:picMkLst>
            <pc:docMk/>
            <pc:sldMk cId="2412406669" sldId="377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5:07:27.851" v="1923" actId="1076"/>
          <ac:picMkLst>
            <pc:docMk/>
            <pc:sldMk cId="2412406669" sldId="377"/>
            <ac:picMk id="16" creationId="{F9E98CA7-F41D-4E0E-8147-11F54F6FC7D0}"/>
          </ac:picMkLst>
        </pc:picChg>
      </pc:sldChg>
      <pc:sldChg chg="delSp modSp add mod delAnim modAnim">
        <pc:chgData name="Tran Thi Quyen" userId="ff7baf81-8be5-4eca-9942-2518943cde61" providerId="ADAL" clId="{E729FAC4-69D3-4674-AF00-1975C4D7FAA3}" dt="2021-03-29T15:08:19.603" v="1945" actId="1036"/>
        <pc:sldMkLst>
          <pc:docMk/>
          <pc:sldMk cId="2196749878" sldId="378"/>
        </pc:sldMkLst>
        <pc:spChg chg="del">
          <ac:chgData name="Tran Thi Quyen" userId="ff7baf81-8be5-4eca-9942-2518943cde61" providerId="ADAL" clId="{E729FAC4-69D3-4674-AF00-1975C4D7FAA3}" dt="2021-03-29T15:08:10.139" v="1939" actId="478"/>
          <ac:spMkLst>
            <pc:docMk/>
            <pc:sldMk cId="2196749878" sldId="378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8.066" v="1938" actId="478"/>
          <ac:spMkLst>
            <pc:docMk/>
            <pc:sldMk cId="2196749878" sldId="378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6.547" v="1936" actId="478"/>
          <ac:spMkLst>
            <pc:docMk/>
            <pc:sldMk cId="2196749878" sldId="378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7.457" v="1937" actId="478"/>
          <ac:spMkLst>
            <pc:docMk/>
            <pc:sldMk cId="2196749878" sldId="378"/>
            <ac:spMk id="15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5:08:19.603" v="1945" actId="1036"/>
          <ac:picMkLst>
            <pc:docMk/>
            <pc:sldMk cId="2196749878" sldId="378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2.383" v="1934" actId="478"/>
          <ac:picMkLst>
            <pc:docMk/>
            <pc:sldMk cId="2196749878" sldId="378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4.711" v="1935" actId="478"/>
          <ac:picMkLst>
            <pc:docMk/>
            <pc:sldMk cId="2196749878" sldId="378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1.931" v="1933" actId="478"/>
          <ac:picMkLst>
            <pc:docMk/>
            <pc:sldMk cId="2196749878" sldId="378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1.587" v="1932" actId="478"/>
          <ac:picMkLst>
            <pc:docMk/>
            <pc:sldMk cId="2196749878" sldId="378"/>
            <ac:picMk id="13" creationId="{00000000-0000-0000-0000-000000000000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6:23:22.880" v="2496" actId="1076"/>
        <pc:sldMkLst>
          <pc:docMk/>
          <pc:sldMk cId="3913735992" sldId="379"/>
        </pc:sldMkLst>
        <pc:spChg chg="add mod">
          <ac:chgData name="Tran Thi Quyen" userId="ff7baf81-8be5-4eca-9942-2518943cde61" providerId="ADAL" clId="{E729FAC4-69D3-4674-AF00-1975C4D7FAA3}" dt="2021-03-29T16:22:42.950" v="2483" actId="1076"/>
          <ac:spMkLst>
            <pc:docMk/>
            <pc:sldMk cId="3913735992" sldId="379"/>
            <ac:spMk id="4" creationId="{56B67B52-F658-4EA6-B2FF-FEA9D7ED8D0D}"/>
          </ac:spMkLst>
        </pc:spChg>
        <pc:spChg chg="add mod">
          <ac:chgData name="Tran Thi Quyen" userId="ff7baf81-8be5-4eca-9942-2518943cde61" providerId="ADAL" clId="{E729FAC4-69D3-4674-AF00-1975C4D7FAA3}" dt="2021-03-29T16:23:16.930" v="2494" actId="1076"/>
          <ac:spMkLst>
            <pc:docMk/>
            <pc:sldMk cId="3913735992" sldId="379"/>
            <ac:spMk id="8" creationId="{B7A1B8B1-CD05-4C6A-8F81-972423D0982A}"/>
          </ac:spMkLst>
        </pc:spChg>
        <pc:picChg chg="add mod">
          <ac:chgData name="Tran Thi Quyen" userId="ff7baf81-8be5-4eca-9942-2518943cde61" providerId="ADAL" clId="{E729FAC4-69D3-4674-AF00-1975C4D7FAA3}" dt="2021-03-29T16:20:40.052" v="2475" actId="14100"/>
          <ac:picMkLst>
            <pc:docMk/>
            <pc:sldMk cId="3913735992" sldId="379"/>
            <ac:picMk id="5" creationId="{DDF26906-C544-4A93-8D3C-5A2C4BFD8C38}"/>
          </ac:picMkLst>
        </pc:picChg>
        <pc:picChg chg="del">
          <ac:chgData name="Tran Thi Quyen" userId="ff7baf81-8be5-4eca-9942-2518943cde61" providerId="ADAL" clId="{E729FAC4-69D3-4674-AF00-1975C4D7FAA3}" dt="2021-03-29T16:19:29.866" v="2427" actId="478"/>
          <ac:picMkLst>
            <pc:docMk/>
            <pc:sldMk cId="3913735992" sldId="379"/>
            <ac:picMk id="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6:19:28.231" v="2426" actId="478"/>
          <ac:picMkLst>
            <pc:docMk/>
            <pc:sldMk cId="3913735992" sldId="379"/>
            <ac:picMk id="21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23:22.880" v="2496" actId="1076"/>
          <ac:picMkLst>
            <pc:docMk/>
            <pc:sldMk cId="3913735992" sldId="379"/>
            <ac:picMk id="2050" creationId="{AAEB06D1-4375-4A7E-8929-82E52AD4561F}"/>
          </ac:picMkLst>
        </pc:picChg>
      </pc:sldChg>
      <pc:sldChg chg="delSp add del mod delAnim">
        <pc:chgData name="Tran Thi Quyen" userId="ff7baf81-8be5-4eca-9942-2518943cde61" providerId="ADAL" clId="{E729FAC4-69D3-4674-AF00-1975C4D7FAA3}" dt="2021-03-29T16:29:46.387" v="2619" actId="47"/>
        <pc:sldMkLst>
          <pc:docMk/>
          <pc:sldMk cId="4182440889" sldId="380"/>
        </pc:sldMkLst>
        <pc:picChg chg="del">
          <ac:chgData name="Tran Thi Quyen" userId="ff7baf81-8be5-4eca-9942-2518943cde61" providerId="ADAL" clId="{E729FAC4-69D3-4674-AF00-1975C4D7FAA3}" dt="2021-03-29T16:19:35.962" v="2429" actId="478"/>
          <ac:picMkLst>
            <pc:docMk/>
            <pc:sldMk cId="4182440889" sldId="380"/>
            <ac:picMk id="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6:19:34.327" v="2428" actId="478"/>
          <ac:picMkLst>
            <pc:docMk/>
            <pc:sldMk cId="4182440889" sldId="380"/>
            <ac:picMk id="21" creationId="{00000000-0000-0000-0000-000000000000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30T00:48:41.132" v="3183" actId="14100"/>
        <pc:sldMkLst>
          <pc:docMk/>
          <pc:sldMk cId="2068395451" sldId="381"/>
        </pc:sldMkLst>
        <pc:spChg chg="mod">
          <ac:chgData name="Tran Thi Quyen" userId="ff7baf81-8be5-4eca-9942-2518943cde61" providerId="ADAL" clId="{E729FAC4-69D3-4674-AF00-1975C4D7FAA3}" dt="2021-03-30T00:48:41.132" v="3183" actId="14100"/>
          <ac:spMkLst>
            <pc:docMk/>
            <pc:sldMk cId="2068395451" sldId="381"/>
            <ac:spMk id="4" creationId="{56B67B52-F658-4EA6-B2FF-FEA9D7ED8D0D}"/>
          </ac:spMkLst>
        </pc:spChg>
        <pc:spChg chg="add del mod">
          <ac:chgData name="Tran Thi Quyen" userId="ff7baf81-8be5-4eca-9942-2518943cde61" providerId="ADAL" clId="{E729FAC4-69D3-4674-AF00-1975C4D7FAA3}" dt="2021-03-29T16:29:11.505" v="2611" actId="478"/>
          <ac:spMkLst>
            <pc:docMk/>
            <pc:sldMk cId="2068395451" sldId="381"/>
            <ac:spMk id="7" creationId="{C7A0B23B-F5B9-4866-B446-A8439213A688}"/>
          </ac:spMkLst>
        </pc:spChg>
        <pc:spChg chg="mod">
          <ac:chgData name="Tran Thi Quyen" userId="ff7baf81-8be5-4eca-9942-2518943cde61" providerId="ADAL" clId="{E729FAC4-69D3-4674-AF00-1975C4D7FAA3}" dt="2021-03-29T16:29:28.800" v="2616" actId="1076"/>
          <ac:spMkLst>
            <pc:docMk/>
            <pc:sldMk cId="2068395451" sldId="381"/>
            <ac:spMk id="8" creationId="{B7A1B8B1-CD05-4C6A-8F81-972423D0982A}"/>
          </ac:spMkLst>
        </pc:spChg>
        <pc:picChg chg="add mod">
          <ac:chgData name="Tran Thi Quyen" userId="ff7baf81-8be5-4eca-9942-2518943cde61" providerId="ADAL" clId="{E729FAC4-69D3-4674-AF00-1975C4D7FAA3}" dt="2021-03-29T16:29:26.115" v="2615" actId="1076"/>
          <ac:picMkLst>
            <pc:docMk/>
            <pc:sldMk cId="2068395451" sldId="381"/>
            <ac:picMk id="2" creationId="{6EF622F9-63E2-4E62-B0F3-75EB5F38FAE0}"/>
          </ac:picMkLst>
        </pc:picChg>
        <pc:picChg chg="mod">
          <ac:chgData name="Tran Thi Quyen" userId="ff7baf81-8be5-4eca-9942-2518943cde61" providerId="ADAL" clId="{E729FAC4-69D3-4674-AF00-1975C4D7FAA3}" dt="2021-03-29T16:27:17.126" v="2531" actId="1076"/>
          <ac:picMkLst>
            <pc:docMk/>
            <pc:sldMk cId="2068395451" sldId="381"/>
            <ac:picMk id="5" creationId="{DDF26906-C544-4A93-8D3C-5A2C4BFD8C38}"/>
          </ac:picMkLst>
        </pc:picChg>
        <pc:picChg chg="del">
          <ac:chgData name="Tran Thi Quyen" userId="ff7baf81-8be5-4eca-9942-2518943cde61" providerId="ADAL" clId="{E729FAC4-69D3-4674-AF00-1975C4D7FAA3}" dt="2021-03-29T16:26:43.357" v="2498" actId="478"/>
          <ac:picMkLst>
            <pc:docMk/>
            <pc:sldMk cId="2068395451" sldId="381"/>
            <ac:picMk id="2050" creationId="{AAEB06D1-4375-4A7E-8929-82E52AD4561F}"/>
          </ac:picMkLst>
        </pc:picChg>
        <pc:picChg chg="add mod">
          <ac:chgData name="Tran Thi Quyen" userId="ff7baf81-8be5-4eca-9942-2518943cde61" providerId="ADAL" clId="{E729FAC4-69D3-4674-AF00-1975C4D7FAA3}" dt="2021-03-29T16:29:22.142" v="2614" actId="1076"/>
          <ac:picMkLst>
            <pc:docMk/>
            <pc:sldMk cId="2068395451" sldId="381"/>
            <ac:picMk id="5122" creationId="{4535076B-A44E-4119-9978-33CB2A793463}"/>
          </ac:picMkLst>
        </pc:picChg>
      </pc:sldChg>
      <pc:sldChg chg="new">
        <pc:chgData name="Tran Thi Quyen" userId="ff7baf81-8be5-4eca-9942-2518943cde61" providerId="ADAL" clId="{E729FAC4-69D3-4674-AF00-1975C4D7FAA3}" dt="2021-03-30T01:07:45.428" v="3201" actId="680"/>
        <pc:sldMkLst>
          <pc:docMk/>
          <pc:sldMk cId="3951939547" sldId="382"/>
        </pc:sldMkLst>
      </pc:sldChg>
      <pc:sldChg chg="new del">
        <pc:chgData name="Tran Thi Quyen" userId="ff7baf81-8be5-4eca-9942-2518943cde61" providerId="ADAL" clId="{E729FAC4-69D3-4674-AF00-1975C4D7FAA3}" dt="2021-03-30T01:07:51.817" v="3204" actId="47"/>
        <pc:sldMkLst>
          <pc:docMk/>
          <pc:sldMk cId="170835426" sldId="383"/>
        </pc:sldMkLst>
      </pc:sldChg>
      <pc:sldChg chg="new del">
        <pc:chgData name="Tran Thi Quyen" userId="ff7baf81-8be5-4eca-9942-2518943cde61" providerId="ADAL" clId="{E729FAC4-69D3-4674-AF00-1975C4D7FAA3}" dt="2021-03-30T01:07:54.269" v="3205" actId="47"/>
        <pc:sldMkLst>
          <pc:docMk/>
          <pc:sldMk cId="2559376476" sldId="384"/>
        </pc:sldMkLst>
      </pc:sldChg>
      <pc:sldMasterChg chg="delSldLayout">
        <pc:chgData name="Tran Thi Quyen" userId="ff7baf81-8be5-4eca-9942-2518943cde61" providerId="ADAL" clId="{E729FAC4-69D3-4674-AF00-1975C4D7FAA3}" dt="2021-03-27T13:48:28.297" v="1043" actId="47"/>
        <pc:sldMasterMkLst>
          <pc:docMk/>
          <pc:sldMasterMk cId="0" sldId="2147483660"/>
        </pc:sldMasterMkLst>
        <pc:sldLayoutChg chg="del">
          <pc:chgData name="Tran Thi Quyen" userId="ff7baf81-8be5-4eca-9942-2518943cde61" providerId="ADAL" clId="{E729FAC4-69D3-4674-AF00-1975C4D7FAA3}" dt="2021-03-27T13:48:25.646" v="1038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Tran Thi Quyen" userId="ff7baf81-8be5-4eca-9942-2518943cde61" providerId="ADAL" clId="{E729FAC4-69D3-4674-AF00-1975C4D7FAA3}" dt="2021-03-27T13:48:28.297" v="1043" actId="47"/>
          <pc:sldLayoutMkLst>
            <pc:docMk/>
            <pc:sldMasterMk cId="0" sldId="2147483660"/>
            <pc:sldLayoutMk cId="0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6FAF-2A53-41C8-A7C6-3A04F46196A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F40CD-2119-4D67-A8C1-3BEF87E65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F9EDD-55DB-4A37-8015-24D1A8E752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85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19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748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415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311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313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125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828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90ad29a59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90ad29a59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342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2307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24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1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35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lack-redir.net/link?url=https://www.freepik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00000" y="1582933"/>
            <a:ext cx="65276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99993" y="4319733"/>
            <a:ext cx="3607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4921132" y="6139352"/>
            <a:ext cx="2233552" cy="1009979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4785401" y="-252001"/>
            <a:ext cx="2312639" cy="1009871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680619" y="5833694"/>
            <a:ext cx="1163677" cy="620297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308610" y="5587016"/>
            <a:ext cx="782173" cy="478085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8351263" y="445981"/>
            <a:ext cx="390871" cy="450635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11232013" y="4671539"/>
            <a:ext cx="332523" cy="3532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863401" y="6091018"/>
            <a:ext cx="220076" cy="465365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897880" y="543405"/>
            <a:ext cx="332523" cy="3532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7855840" y="6098859"/>
            <a:ext cx="390865" cy="450628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8399559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960000" y="900100"/>
            <a:ext cx="102720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434931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434933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4892067" y="2730625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4892151" y="3773760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8399559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1509200" y="2571661"/>
            <a:ext cx="9173600" cy="1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140333" y="1876781"/>
            <a:ext cx="52136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1140333" y="4086679"/>
            <a:ext cx="4398400" cy="1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890945" y="327468"/>
            <a:ext cx="14606336" cy="621552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7072817" y="4618633"/>
            <a:ext cx="28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320687" y="2152525"/>
            <a:ext cx="338741" cy="322344"/>
            <a:chOff x="2768914" y="655181"/>
            <a:chExt cx="338380" cy="321743"/>
          </a:xfrm>
        </p:grpSpPr>
        <p:sp>
          <p:nvSpPr>
            <p:cNvPr id="396" name="Google Shape;396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98" name="Google Shape;398;p16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399" name="Google Shape;399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1" name="Google Shape;401;p16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402" name="Google Shape;402;p1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405" name="Google Shape;405;p1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7" name="Google Shape;407;p16"/>
          <p:cNvGrpSpPr/>
          <p:nvPr/>
        </p:nvGrpSpPr>
        <p:grpSpPr>
          <a:xfrm>
            <a:off x="6496247" y="6210984"/>
            <a:ext cx="332523" cy="353200"/>
            <a:chOff x="3861700" y="5390125"/>
            <a:chExt cx="35600" cy="37825"/>
          </a:xfrm>
        </p:grpSpPr>
        <p:sp>
          <p:nvSpPr>
            <p:cNvPr id="408" name="Google Shape;408;p1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1441645" y="4448414"/>
            <a:ext cx="220076" cy="465364"/>
            <a:chOff x="3422400" y="4860725"/>
            <a:chExt cx="24475" cy="51750"/>
          </a:xfrm>
        </p:grpSpPr>
        <p:sp>
          <p:nvSpPr>
            <p:cNvPr id="415" name="Google Shape;415;p1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 txBox="1">
            <a:spLocks noGrp="1"/>
          </p:cNvSpPr>
          <p:nvPr>
            <p:ph type="body" idx="1"/>
          </p:nvPr>
        </p:nvSpPr>
        <p:spPr>
          <a:xfrm>
            <a:off x="859076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2"/>
          </p:nvPr>
        </p:nvSpPr>
        <p:spPr>
          <a:xfrm>
            <a:off x="1671333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body" idx="3"/>
          </p:nvPr>
        </p:nvSpPr>
        <p:spPr>
          <a:xfrm>
            <a:off x="1671333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ubTitle" idx="4"/>
          </p:nvPr>
        </p:nvSpPr>
        <p:spPr>
          <a:xfrm>
            <a:off x="4988133" y="2136951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body" idx="5"/>
          </p:nvPr>
        </p:nvSpPr>
        <p:spPr>
          <a:xfrm>
            <a:off x="498811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6"/>
          </p:nvPr>
        </p:nvSpPr>
        <p:spPr>
          <a:xfrm>
            <a:off x="8590767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27" name="Google Shape;427;p1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30" name="Google Shape;430;p1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2" name="Google Shape;432;p17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433" name="Google Shape;433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436" name="Google Shape;436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7"/>
          </p:nvPr>
        </p:nvSpPr>
        <p:spPr>
          <a:xfrm>
            <a:off x="8590767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8"/>
          </p:nvPr>
        </p:nvSpPr>
        <p:spPr>
          <a:xfrm>
            <a:off x="16713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9"/>
          </p:nvPr>
        </p:nvSpPr>
        <p:spPr>
          <a:xfrm>
            <a:off x="1671333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17"/>
          <p:cNvSpPr txBox="1">
            <a:spLocks noGrp="1"/>
          </p:cNvSpPr>
          <p:nvPr>
            <p:ph type="subTitle" idx="13"/>
          </p:nvPr>
        </p:nvSpPr>
        <p:spPr>
          <a:xfrm>
            <a:off x="49881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"/>
          <p:cNvSpPr txBox="1">
            <a:spLocks noGrp="1"/>
          </p:cNvSpPr>
          <p:nvPr>
            <p:ph type="body" idx="14"/>
          </p:nvPr>
        </p:nvSpPr>
        <p:spPr>
          <a:xfrm>
            <a:off x="4892117" y="4747803"/>
            <a:ext cx="2487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subTitle" idx="15"/>
          </p:nvPr>
        </p:nvSpPr>
        <p:spPr>
          <a:xfrm>
            <a:off x="8590767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"/>
          <p:cNvSpPr txBox="1">
            <a:spLocks noGrp="1"/>
          </p:cNvSpPr>
          <p:nvPr>
            <p:ph type="body" idx="1"/>
          </p:nvPr>
        </p:nvSpPr>
        <p:spPr>
          <a:xfrm>
            <a:off x="7796416" y="4981379"/>
            <a:ext cx="229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body" idx="2"/>
          </p:nvPr>
        </p:nvSpPr>
        <p:spPr>
          <a:xfrm>
            <a:off x="1800648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3"/>
          </p:nvPr>
        </p:nvSpPr>
        <p:spPr>
          <a:xfrm>
            <a:off x="4798533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18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49" name="Google Shape;449;p1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52" name="Google Shape;452;p1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455" name="Google Shape;455;p1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470" name="Google Shape;470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6" name="Google Shape;476;p18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477" name="Google Shape;477;p18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481" name="Google Shape;481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8"/>
          <p:cNvSpPr txBox="1">
            <a:spLocks noGrp="1"/>
          </p:cNvSpPr>
          <p:nvPr>
            <p:ph type="title" hasCustomPrompt="1"/>
          </p:nvPr>
        </p:nvSpPr>
        <p:spPr>
          <a:xfrm>
            <a:off x="47985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8" name="Google Shape;488;p18"/>
          <p:cNvSpPr txBox="1">
            <a:spLocks noGrp="1"/>
          </p:cNvSpPr>
          <p:nvPr>
            <p:ph type="title" idx="4" hasCustomPrompt="1"/>
          </p:nvPr>
        </p:nvSpPr>
        <p:spPr>
          <a:xfrm>
            <a:off x="77964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9" name="Google Shape;489;p18"/>
          <p:cNvSpPr txBox="1">
            <a:spLocks noGrp="1"/>
          </p:cNvSpPr>
          <p:nvPr>
            <p:ph type="title" idx="5" hasCustomPrompt="1"/>
          </p:nvPr>
        </p:nvSpPr>
        <p:spPr>
          <a:xfrm>
            <a:off x="18006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90" name="Google Shape;490;p18"/>
          <p:cNvSpPr txBox="1">
            <a:spLocks noGrp="1"/>
          </p:cNvSpPr>
          <p:nvPr>
            <p:ph type="title" idx="6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93" name="Google Shape;493;p19"/>
          <p:cNvGrpSpPr/>
          <p:nvPr/>
        </p:nvGrpSpPr>
        <p:grpSpPr>
          <a:xfrm>
            <a:off x="1053767" y="5370357"/>
            <a:ext cx="338741" cy="322344"/>
            <a:chOff x="2768914" y="655181"/>
            <a:chExt cx="338380" cy="321743"/>
          </a:xfrm>
        </p:grpSpPr>
        <p:sp>
          <p:nvSpPr>
            <p:cNvPr id="494" name="Google Shape;494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11456396" y="2088008"/>
            <a:ext cx="338741" cy="322344"/>
            <a:chOff x="2768914" y="655181"/>
            <a:chExt cx="338380" cy="321743"/>
          </a:xfrm>
        </p:grpSpPr>
        <p:sp>
          <p:nvSpPr>
            <p:cNvPr id="497" name="Google Shape;497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9" name="Google Shape;499;p19"/>
          <p:cNvGrpSpPr/>
          <p:nvPr/>
        </p:nvGrpSpPr>
        <p:grpSpPr>
          <a:xfrm>
            <a:off x="-433182" y="3091897"/>
            <a:ext cx="1486964" cy="674195"/>
            <a:chOff x="-889965" y="517131"/>
            <a:chExt cx="2215821" cy="1003863"/>
          </a:xfrm>
        </p:grpSpPr>
        <p:sp>
          <p:nvSpPr>
            <p:cNvPr id="500" name="Google Shape;500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11297251" y="3190497"/>
            <a:ext cx="1486964" cy="674195"/>
            <a:chOff x="-889965" y="517131"/>
            <a:chExt cx="2215821" cy="1003863"/>
          </a:xfrm>
        </p:grpSpPr>
        <p:sp>
          <p:nvSpPr>
            <p:cNvPr id="503" name="Google Shape;503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9904497" y="5540661"/>
            <a:ext cx="390871" cy="450635"/>
            <a:chOff x="4505050" y="4336350"/>
            <a:chExt cx="69000" cy="79550"/>
          </a:xfrm>
        </p:grpSpPr>
        <p:sp>
          <p:nvSpPr>
            <p:cNvPr id="506" name="Google Shape;506;p1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9"/>
          <p:cNvGrpSpPr/>
          <p:nvPr/>
        </p:nvGrpSpPr>
        <p:grpSpPr>
          <a:xfrm>
            <a:off x="3186013" y="2022519"/>
            <a:ext cx="332523" cy="353200"/>
            <a:chOff x="3861700" y="5390125"/>
            <a:chExt cx="35600" cy="37825"/>
          </a:xfrm>
        </p:grpSpPr>
        <p:sp>
          <p:nvSpPr>
            <p:cNvPr id="521" name="Google Shape;521;p1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3236500" y="2133100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>
            <a:off x="7936100" y="2135267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3"/>
          </p:nvPr>
        </p:nvSpPr>
        <p:spPr>
          <a:xfrm>
            <a:off x="32365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4"/>
          </p:nvPr>
        </p:nvSpPr>
        <p:spPr>
          <a:xfrm>
            <a:off x="79361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body" idx="5"/>
          </p:nvPr>
        </p:nvSpPr>
        <p:spPr>
          <a:xfrm>
            <a:off x="32365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body" idx="6"/>
          </p:nvPr>
        </p:nvSpPr>
        <p:spPr>
          <a:xfrm>
            <a:off x="32365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body" idx="7"/>
          </p:nvPr>
        </p:nvSpPr>
        <p:spPr>
          <a:xfrm>
            <a:off x="79361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p20"/>
          <p:cNvSpPr txBox="1">
            <a:spLocks noGrp="1"/>
          </p:cNvSpPr>
          <p:nvPr>
            <p:ph type="body" idx="8"/>
          </p:nvPr>
        </p:nvSpPr>
        <p:spPr>
          <a:xfrm>
            <a:off x="79361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37" name="Google Shape;537;p20"/>
          <p:cNvGrpSpPr/>
          <p:nvPr/>
        </p:nvGrpSpPr>
        <p:grpSpPr>
          <a:xfrm>
            <a:off x="-607526" y="4867176"/>
            <a:ext cx="1486964" cy="674195"/>
            <a:chOff x="-889965" y="517131"/>
            <a:chExt cx="2215821" cy="1003863"/>
          </a:xfrm>
        </p:grpSpPr>
        <p:sp>
          <p:nvSpPr>
            <p:cNvPr id="538" name="Google Shape;538;p2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0" name="Google Shape;540;p20"/>
          <p:cNvGrpSpPr/>
          <p:nvPr/>
        </p:nvGrpSpPr>
        <p:grpSpPr>
          <a:xfrm>
            <a:off x="11151486" y="4721907"/>
            <a:ext cx="2133639" cy="964651"/>
            <a:chOff x="10729875" y="529734"/>
            <a:chExt cx="3232134" cy="1460117"/>
          </a:xfrm>
        </p:grpSpPr>
        <p:sp>
          <p:nvSpPr>
            <p:cNvPr id="541" name="Google Shape;541;p2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3" name="Google Shape;543;p20"/>
          <p:cNvGrpSpPr/>
          <p:nvPr/>
        </p:nvGrpSpPr>
        <p:grpSpPr>
          <a:xfrm>
            <a:off x="1291163" y="1291515"/>
            <a:ext cx="390871" cy="450635"/>
            <a:chOff x="4505050" y="4336350"/>
            <a:chExt cx="69000" cy="79550"/>
          </a:xfrm>
        </p:grpSpPr>
        <p:sp>
          <p:nvSpPr>
            <p:cNvPr id="544" name="Google Shape;544;p20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20"/>
          <p:cNvGrpSpPr/>
          <p:nvPr/>
        </p:nvGrpSpPr>
        <p:grpSpPr>
          <a:xfrm>
            <a:off x="10740913" y="2133105"/>
            <a:ext cx="332523" cy="353200"/>
            <a:chOff x="3861700" y="5390125"/>
            <a:chExt cx="35600" cy="37825"/>
          </a:xfrm>
        </p:grpSpPr>
        <p:sp>
          <p:nvSpPr>
            <p:cNvPr id="559" name="Google Shape;559;p2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20"/>
          <p:cNvGrpSpPr/>
          <p:nvPr/>
        </p:nvGrpSpPr>
        <p:grpSpPr>
          <a:xfrm rot="-5107658">
            <a:off x="5907741" y="5916048"/>
            <a:ext cx="220075" cy="465361"/>
            <a:chOff x="3422400" y="4860725"/>
            <a:chExt cx="24475" cy="51750"/>
          </a:xfrm>
        </p:grpSpPr>
        <p:sp>
          <p:nvSpPr>
            <p:cNvPr id="566" name="Google Shape;566;p20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1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1" name="Google Shape;571;p21"/>
          <p:cNvSpPr txBox="1">
            <a:spLocks noGrp="1"/>
          </p:cNvSpPr>
          <p:nvPr>
            <p:ph type="subTitle" idx="1"/>
          </p:nvPr>
        </p:nvSpPr>
        <p:spPr>
          <a:xfrm>
            <a:off x="2205316" y="5288164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1"/>
          <p:cNvSpPr txBox="1">
            <a:spLocks noGrp="1"/>
          </p:cNvSpPr>
          <p:nvPr>
            <p:ph type="body" idx="2"/>
          </p:nvPr>
        </p:nvSpPr>
        <p:spPr>
          <a:xfrm>
            <a:off x="2205316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21"/>
          <p:cNvSpPr txBox="1">
            <a:spLocks noGrp="1"/>
          </p:cNvSpPr>
          <p:nvPr>
            <p:ph type="subTitle" idx="3"/>
          </p:nvPr>
        </p:nvSpPr>
        <p:spPr>
          <a:xfrm>
            <a:off x="6628684" y="5257897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1"/>
          <p:cNvSpPr txBox="1">
            <a:spLocks noGrp="1"/>
          </p:cNvSpPr>
          <p:nvPr>
            <p:ph type="body" idx="4"/>
          </p:nvPr>
        </p:nvSpPr>
        <p:spPr>
          <a:xfrm>
            <a:off x="6628684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75" name="Google Shape;575;p21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576" name="Google Shape;576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78" name="Google Shape;578;p21"/>
          <p:cNvGrpSpPr/>
          <p:nvPr/>
        </p:nvGrpSpPr>
        <p:grpSpPr>
          <a:xfrm>
            <a:off x="11396602" y="2133765"/>
            <a:ext cx="338741" cy="322344"/>
            <a:chOff x="2768914" y="655181"/>
            <a:chExt cx="338380" cy="321743"/>
          </a:xfrm>
        </p:grpSpPr>
        <p:sp>
          <p:nvSpPr>
            <p:cNvPr id="579" name="Google Shape;579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1" name="Google Shape;581;p2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582" name="Google Shape;582;p2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4" name="Google Shape;584;p2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585" name="Google Shape;585;p2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1224530" y="5512232"/>
            <a:ext cx="390871" cy="450635"/>
            <a:chOff x="4505050" y="4336350"/>
            <a:chExt cx="69000" cy="79550"/>
          </a:xfrm>
        </p:grpSpPr>
        <p:sp>
          <p:nvSpPr>
            <p:cNvPr id="588" name="Google Shape;588;p2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" name="Google Shape;602;p21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03" name="Google Shape;603;p2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 hasCustomPrompt="1"/>
          </p:nvPr>
        </p:nvSpPr>
        <p:spPr>
          <a:xfrm>
            <a:off x="1140333" y="1796757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83" name="Google Shape;83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86" name="Google Shape;86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89" name="Google Shape;89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92" name="Google Shape;92;p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95" name="Google Shape;95;p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11" name="Google Shape;611;p22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612" name="Google Shape;612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4" name="Google Shape;614;p22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615" name="Google Shape;615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7" name="Google Shape;617;p22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618" name="Google Shape;618;p2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20" name="Google Shape;620;p22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621" name="Google Shape;621;p2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"/>
          <p:cNvSpPr txBox="1">
            <a:spLocks noGrp="1"/>
          </p:cNvSpPr>
          <p:nvPr>
            <p:ph type="body" idx="1"/>
          </p:nvPr>
        </p:nvSpPr>
        <p:spPr>
          <a:xfrm>
            <a:off x="7873967" y="49976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5" name="Google Shape;625;p23"/>
          <p:cNvSpPr txBox="1">
            <a:spLocks noGrp="1"/>
          </p:cNvSpPr>
          <p:nvPr>
            <p:ph type="subTitle" idx="2"/>
          </p:nvPr>
        </p:nvSpPr>
        <p:spPr>
          <a:xfrm>
            <a:off x="7873967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27" name="Google Shape;627;p23"/>
          <p:cNvGrpSpPr/>
          <p:nvPr/>
        </p:nvGrpSpPr>
        <p:grpSpPr>
          <a:xfrm>
            <a:off x="10172849" y="232350"/>
            <a:ext cx="338732" cy="326455"/>
            <a:chOff x="9151278" y="648615"/>
            <a:chExt cx="571796" cy="550576"/>
          </a:xfrm>
        </p:grpSpPr>
        <p:sp>
          <p:nvSpPr>
            <p:cNvPr id="628" name="Google Shape;628;p23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0" name="Google Shape;630;p23"/>
          <p:cNvGrpSpPr/>
          <p:nvPr/>
        </p:nvGrpSpPr>
        <p:grpSpPr>
          <a:xfrm>
            <a:off x="1224166" y="232328"/>
            <a:ext cx="338741" cy="322344"/>
            <a:chOff x="2768914" y="655181"/>
            <a:chExt cx="338380" cy="321743"/>
          </a:xfrm>
        </p:grpSpPr>
        <p:sp>
          <p:nvSpPr>
            <p:cNvPr id="631" name="Google Shape;631;p2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3" name="Google Shape;633;p23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634" name="Google Shape;634;p2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6" name="Google Shape;636;p23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37" name="Google Shape;637;p2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639" name="Google Shape;639;p23"/>
          <p:cNvSpPr txBox="1">
            <a:spLocks noGrp="1"/>
          </p:cNvSpPr>
          <p:nvPr>
            <p:ph type="body" idx="3"/>
          </p:nvPr>
        </p:nvSpPr>
        <p:spPr>
          <a:xfrm>
            <a:off x="7873967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subTitle" idx="4"/>
          </p:nvPr>
        </p:nvSpPr>
        <p:spPr>
          <a:xfrm>
            <a:off x="2129900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body" idx="5"/>
          </p:nvPr>
        </p:nvSpPr>
        <p:spPr>
          <a:xfrm>
            <a:off x="2129900" y="3203100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2" name="Google Shape;642;p23"/>
          <p:cNvSpPr txBox="1">
            <a:spLocks noGrp="1"/>
          </p:cNvSpPr>
          <p:nvPr>
            <p:ph type="subTitle" idx="6"/>
          </p:nvPr>
        </p:nvSpPr>
        <p:spPr>
          <a:xfrm>
            <a:off x="4988133" y="2351324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3"/>
          <p:cNvSpPr txBox="1">
            <a:spLocks noGrp="1"/>
          </p:cNvSpPr>
          <p:nvPr>
            <p:ph type="body" idx="7"/>
          </p:nvPr>
        </p:nvSpPr>
        <p:spPr>
          <a:xfrm>
            <a:off x="4988133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23"/>
          <p:cNvSpPr txBox="1">
            <a:spLocks noGrp="1"/>
          </p:cNvSpPr>
          <p:nvPr>
            <p:ph type="subTitle" idx="8"/>
          </p:nvPr>
        </p:nvSpPr>
        <p:spPr>
          <a:xfrm>
            <a:off x="7873967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3"/>
          <p:cNvSpPr txBox="1">
            <a:spLocks noGrp="1"/>
          </p:cNvSpPr>
          <p:nvPr>
            <p:ph type="subTitle" idx="9"/>
          </p:nvPr>
        </p:nvSpPr>
        <p:spPr>
          <a:xfrm>
            <a:off x="2129900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3"/>
          <p:cNvSpPr txBox="1">
            <a:spLocks noGrp="1"/>
          </p:cNvSpPr>
          <p:nvPr>
            <p:ph type="body" idx="13"/>
          </p:nvPr>
        </p:nvSpPr>
        <p:spPr>
          <a:xfrm>
            <a:off x="2129900" y="502383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23"/>
          <p:cNvSpPr txBox="1">
            <a:spLocks noGrp="1"/>
          </p:cNvSpPr>
          <p:nvPr>
            <p:ph type="subTitle" idx="14"/>
          </p:nvPr>
        </p:nvSpPr>
        <p:spPr>
          <a:xfrm>
            <a:off x="4988133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3"/>
          <p:cNvSpPr txBox="1">
            <a:spLocks noGrp="1"/>
          </p:cNvSpPr>
          <p:nvPr>
            <p:ph type="body" idx="15"/>
          </p:nvPr>
        </p:nvSpPr>
        <p:spPr>
          <a:xfrm>
            <a:off x="4920800" y="50238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49" name="Google Shape;649;p23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50" name="Google Shape;650;p2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23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657" name="Google Shape;657;p23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896564" y="892917"/>
            <a:ext cx="338741" cy="322344"/>
            <a:chOff x="2768914" y="655181"/>
            <a:chExt cx="338380" cy="321743"/>
          </a:xfrm>
        </p:grpSpPr>
        <p:sp>
          <p:nvSpPr>
            <p:cNvPr id="681" name="Google Shape;681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3" name="Google Shape;683;p25"/>
          <p:cNvGrpSpPr/>
          <p:nvPr/>
        </p:nvGrpSpPr>
        <p:grpSpPr>
          <a:xfrm>
            <a:off x="11243743" y="2036235"/>
            <a:ext cx="338741" cy="322344"/>
            <a:chOff x="2768914" y="655181"/>
            <a:chExt cx="338380" cy="321743"/>
          </a:xfrm>
        </p:grpSpPr>
        <p:sp>
          <p:nvSpPr>
            <p:cNvPr id="684" name="Google Shape;684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6" name="Google Shape;686;p2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87" name="Google Shape;687;p2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">
  <p:cSld name="Three big numb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7"/>
          <p:cNvSpPr txBox="1">
            <a:spLocks noGrp="1"/>
          </p:cNvSpPr>
          <p:nvPr>
            <p:ph type="title" hasCustomPrompt="1"/>
          </p:nvPr>
        </p:nvSpPr>
        <p:spPr>
          <a:xfrm>
            <a:off x="2290400" y="257356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0" name="Google Shape;740;p27"/>
          <p:cNvSpPr txBox="1">
            <a:spLocks noGrp="1"/>
          </p:cNvSpPr>
          <p:nvPr>
            <p:ph type="body" idx="1"/>
          </p:nvPr>
        </p:nvSpPr>
        <p:spPr>
          <a:xfrm>
            <a:off x="2290400" y="3617800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2" hasCustomPrompt="1"/>
          </p:nvPr>
        </p:nvSpPr>
        <p:spPr>
          <a:xfrm>
            <a:off x="2290400" y="112430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2" name="Google Shape;742;p27"/>
          <p:cNvSpPr txBox="1">
            <a:spLocks noGrp="1"/>
          </p:cNvSpPr>
          <p:nvPr>
            <p:ph type="body" idx="3"/>
          </p:nvPr>
        </p:nvSpPr>
        <p:spPr>
          <a:xfrm>
            <a:off x="2292000" y="2200217"/>
            <a:ext cx="76080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title" idx="4" hasCustomPrompt="1"/>
          </p:nvPr>
        </p:nvSpPr>
        <p:spPr>
          <a:xfrm>
            <a:off x="2290400" y="4096200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4" name="Google Shape;744;p27"/>
          <p:cNvSpPr txBox="1">
            <a:spLocks noGrp="1"/>
          </p:cNvSpPr>
          <p:nvPr>
            <p:ph type="body" idx="5"/>
          </p:nvPr>
        </p:nvSpPr>
        <p:spPr>
          <a:xfrm>
            <a:off x="2290400" y="5140433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45" name="Google Shape;745;p27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746" name="Google Shape;746;p2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48" name="Google Shape;748;p27"/>
          <p:cNvGrpSpPr/>
          <p:nvPr/>
        </p:nvGrpSpPr>
        <p:grpSpPr>
          <a:xfrm>
            <a:off x="11165126" y="4837520"/>
            <a:ext cx="2133639" cy="964651"/>
            <a:chOff x="10729875" y="529734"/>
            <a:chExt cx="3232134" cy="1460117"/>
          </a:xfrm>
        </p:grpSpPr>
        <p:sp>
          <p:nvSpPr>
            <p:cNvPr id="749" name="Google Shape;749;p2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51" name="Google Shape;751;p27"/>
          <p:cNvGrpSpPr/>
          <p:nvPr/>
        </p:nvGrpSpPr>
        <p:grpSpPr>
          <a:xfrm>
            <a:off x="1617897" y="4179415"/>
            <a:ext cx="390871" cy="450635"/>
            <a:chOff x="4505050" y="4336350"/>
            <a:chExt cx="69000" cy="79550"/>
          </a:xfrm>
        </p:grpSpPr>
        <p:sp>
          <p:nvSpPr>
            <p:cNvPr id="752" name="Google Shape;752;p2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6" name="Google Shape;766;p27"/>
          <p:cNvGrpSpPr/>
          <p:nvPr/>
        </p:nvGrpSpPr>
        <p:grpSpPr>
          <a:xfrm>
            <a:off x="10344980" y="2573572"/>
            <a:ext cx="332523" cy="353200"/>
            <a:chOff x="3861700" y="5390125"/>
            <a:chExt cx="35600" cy="37825"/>
          </a:xfrm>
        </p:grpSpPr>
        <p:sp>
          <p:nvSpPr>
            <p:cNvPr id="767" name="Google Shape;767;p2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7"/>
          <p:cNvGrpSpPr/>
          <p:nvPr/>
        </p:nvGrpSpPr>
        <p:grpSpPr>
          <a:xfrm rot="-4426457">
            <a:off x="5986295" y="532263"/>
            <a:ext cx="220076" cy="465365"/>
            <a:chOff x="3422400" y="4860725"/>
            <a:chExt cx="24475" cy="51750"/>
          </a:xfrm>
        </p:grpSpPr>
        <p:sp>
          <p:nvSpPr>
            <p:cNvPr id="774" name="Google Shape;774;p2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8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79" name="Google Shape;779;p28"/>
          <p:cNvSpPr txBox="1">
            <a:spLocks noGrp="1"/>
          </p:cNvSpPr>
          <p:nvPr>
            <p:ph type="subTitle" idx="1"/>
          </p:nvPr>
        </p:nvSpPr>
        <p:spPr>
          <a:xfrm>
            <a:off x="1757167" y="3978367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8"/>
          <p:cNvSpPr txBox="1">
            <a:spLocks noGrp="1"/>
          </p:cNvSpPr>
          <p:nvPr>
            <p:ph type="subTitle" idx="2"/>
          </p:nvPr>
        </p:nvSpPr>
        <p:spPr>
          <a:xfrm>
            <a:off x="4731000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8"/>
          <p:cNvSpPr txBox="1">
            <a:spLocks noGrp="1"/>
          </p:cNvSpPr>
          <p:nvPr>
            <p:ph type="subTitle" idx="3"/>
          </p:nvPr>
        </p:nvSpPr>
        <p:spPr>
          <a:xfrm>
            <a:off x="7689633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8"/>
          <p:cNvSpPr txBox="1">
            <a:spLocks noGrp="1"/>
          </p:cNvSpPr>
          <p:nvPr>
            <p:ph type="body" idx="4"/>
          </p:nvPr>
        </p:nvSpPr>
        <p:spPr>
          <a:xfrm>
            <a:off x="1757167" y="4777933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3" name="Google Shape;783;p28"/>
          <p:cNvSpPr txBox="1">
            <a:spLocks noGrp="1"/>
          </p:cNvSpPr>
          <p:nvPr>
            <p:ph type="body" idx="5"/>
          </p:nvPr>
        </p:nvSpPr>
        <p:spPr>
          <a:xfrm>
            <a:off x="4731000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28"/>
          <p:cNvSpPr txBox="1">
            <a:spLocks noGrp="1"/>
          </p:cNvSpPr>
          <p:nvPr>
            <p:ph type="body" idx="6"/>
          </p:nvPr>
        </p:nvSpPr>
        <p:spPr>
          <a:xfrm>
            <a:off x="7689633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85" name="Google Shape;785;p28"/>
          <p:cNvGrpSpPr/>
          <p:nvPr/>
        </p:nvGrpSpPr>
        <p:grpSpPr>
          <a:xfrm>
            <a:off x="1815922" y="1044047"/>
            <a:ext cx="338741" cy="322344"/>
            <a:chOff x="2768914" y="655181"/>
            <a:chExt cx="338380" cy="321743"/>
          </a:xfrm>
        </p:grpSpPr>
        <p:sp>
          <p:nvSpPr>
            <p:cNvPr id="786" name="Google Shape;786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88" name="Google Shape;788;p28"/>
          <p:cNvGrpSpPr/>
          <p:nvPr/>
        </p:nvGrpSpPr>
        <p:grpSpPr>
          <a:xfrm>
            <a:off x="10177256" y="1044047"/>
            <a:ext cx="338741" cy="322344"/>
            <a:chOff x="2768914" y="655181"/>
            <a:chExt cx="338380" cy="321743"/>
          </a:xfrm>
        </p:grpSpPr>
        <p:sp>
          <p:nvSpPr>
            <p:cNvPr id="789" name="Google Shape;789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1" name="Google Shape;791;p28"/>
          <p:cNvGrpSpPr/>
          <p:nvPr/>
        </p:nvGrpSpPr>
        <p:grpSpPr>
          <a:xfrm>
            <a:off x="-607526" y="1548431"/>
            <a:ext cx="1486964" cy="674195"/>
            <a:chOff x="-889965" y="517131"/>
            <a:chExt cx="2215821" cy="1003863"/>
          </a:xfrm>
        </p:grpSpPr>
        <p:sp>
          <p:nvSpPr>
            <p:cNvPr id="792" name="Google Shape;792;p2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4" name="Google Shape;794;p28"/>
          <p:cNvGrpSpPr/>
          <p:nvPr/>
        </p:nvGrpSpPr>
        <p:grpSpPr>
          <a:xfrm>
            <a:off x="11192354" y="2492453"/>
            <a:ext cx="2133639" cy="964651"/>
            <a:chOff x="10729875" y="529734"/>
            <a:chExt cx="3232134" cy="1460117"/>
          </a:xfrm>
        </p:grpSpPr>
        <p:sp>
          <p:nvSpPr>
            <p:cNvPr id="795" name="Google Shape;795;p2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798" name="Google Shape;798;p2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28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805" name="Google Shape;805;p2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1" name="Google Shape;821;p29"/>
          <p:cNvSpPr txBox="1">
            <a:spLocks noGrp="1"/>
          </p:cNvSpPr>
          <p:nvPr>
            <p:ph type="body" idx="1"/>
          </p:nvPr>
        </p:nvSpPr>
        <p:spPr>
          <a:xfrm>
            <a:off x="3400200" y="2632479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2" name="Google Shape;822;p29"/>
          <p:cNvSpPr txBox="1">
            <a:spLocks noGrp="1"/>
          </p:cNvSpPr>
          <p:nvPr>
            <p:ph type="body" idx="2"/>
          </p:nvPr>
        </p:nvSpPr>
        <p:spPr>
          <a:xfrm>
            <a:off x="3400200" y="3189956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body" idx="3"/>
          </p:nvPr>
        </p:nvSpPr>
        <p:spPr>
          <a:xfrm>
            <a:off x="3400200" y="3747433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body" idx="4"/>
          </p:nvPr>
        </p:nvSpPr>
        <p:spPr>
          <a:xfrm>
            <a:off x="3400200" y="4304912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25" name="Google Shape;825;p29"/>
          <p:cNvGrpSpPr/>
          <p:nvPr/>
        </p:nvGrpSpPr>
        <p:grpSpPr>
          <a:xfrm>
            <a:off x="732494" y="756940"/>
            <a:ext cx="338741" cy="322344"/>
            <a:chOff x="2768914" y="655181"/>
            <a:chExt cx="338380" cy="321743"/>
          </a:xfrm>
        </p:grpSpPr>
        <p:sp>
          <p:nvSpPr>
            <p:cNvPr id="826" name="Google Shape;826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28" name="Google Shape;828;p29"/>
          <p:cNvGrpSpPr/>
          <p:nvPr/>
        </p:nvGrpSpPr>
        <p:grpSpPr>
          <a:xfrm>
            <a:off x="11243768" y="5973024"/>
            <a:ext cx="338741" cy="322344"/>
            <a:chOff x="2768914" y="655181"/>
            <a:chExt cx="338380" cy="321743"/>
          </a:xfrm>
        </p:grpSpPr>
        <p:sp>
          <p:nvSpPr>
            <p:cNvPr id="829" name="Google Shape;829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1" name="Google Shape;831;p29"/>
          <p:cNvGrpSpPr/>
          <p:nvPr/>
        </p:nvGrpSpPr>
        <p:grpSpPr>
          <a:xfrm>
            <a:off x="11243743" y="580964"/>
            <a:ext cx="1486964" cy="674195"/>
            <a:chOff x="-889965" y="517131"/>
            <a:chExt cx="2215821" cy="1003863"/>
          </a:xfrm>
        </p:grpSpPr>
        <p:sp>
          <p:nvSpPr>
            <p:cNvPr id="832" name="Google Shape;832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4" name="Google Shape;834;p29"/>
          <p:cNvGrpSpPr/>
          <p:nvPr/>
        </p:nvGrpSpPr>
        <p:grpSpPr>
          <a:xfrm>
            <a:off x="-755142" y="5464707"/>
            <a:ext cx="2133639" cy="964651"/>
            <a:chOff x="10729875" y="529734"/>
            <a:chExt cx="3232134" cy="1460117"/>
          </a:xfrm>
        </p:grpSpPr>
        <p:sp>
          <p:nvSpPr>
            <p:cNvPr id="835" name="Google Shape;835;p2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30"/>
          <p:cNvGrpSpPr/>
          <p:nvPr/>
        </p:nvGrpSpPr>
        <p:grpSpPr>
          <a:xfrm>
            <a:off x="1540235" y="327469"/>
            <a:ext cx="338741" cy="322344"/>
            <a:chOff x="2768914" y="655181"/>
            <a:chExt cx="338380" cy="321743"/>
          </a:xfrm>
        </p:grpSpPr>
        <p:sp>
          <p:nvSpPr>
            <p:cNvPr id="839" name="Google Shape;839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1" name="Google Shape;841;p30"/>
          <p:cNvGrpSpPr/>
          <p:nvPr/>
        </p:nvGrpSpPr>
        <p:grpSpPr>
          <a:xfrm>
            <a:off x="10682183" y="457060"/>
            <a:ext cx="338741" cy="322344"/>
            <a:chOff x="2768914" y="655181"/>
            <a:chExt cx="338380" cy="321743"/>
          </a:xfrm>
        </p:grpSpPr>
        <p:sp>
          <p:nvSpPr>
            <p:cNvPr id="842" name="Google Shape;842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4" name="Google Shape;844;p30"/>
          <p:cNvGrpSpPr/>
          <p:nvPr/>
        </p:nvGrpSpPr>
        <p:grpSpPr>
          <a:xfrm>
            <a:off x="-730154" y="2146889"/>
            <a:ext cx="1486964" cy="674195"/>
            <a:chOff x="-889965" y="517131"/>
            <a:chExt cx="2215821" cy="1003863"/>
          </a:xfrm>
        </p:grpSpPr>
        <p:sp>
          <p:nvSpPr>
            <p:cNvPr id="845" name="Google Shape;845;p3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47" name="Google Shape;847;p30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30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30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30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0"/>
          <p:cNvSpPr txBox="1">
            <a:spLocks noGrp="1"/>
          </p:cNvSpPr>
          <p:nvPr>
            <p:ph type="title" hasCustomPrompt="1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2" name="Google Shape;852;p30"/>
          <p:cNvSpPr txBox="1">
            <a:spLocks noGrp="1"/>
          </p:cNvSpPr>
          <p:nvPr>
            <p:ph type="title" idx="5" hasCustomPrompt="1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3" name="Google Shape;853;p30"/>
          <p:cNvSpPr txBox="1">
            <a:spLocks noGrp="1"/>
          </p:cNvSpPr>
          <p:nvPr>
            <p:ph type="title" idx="6" hasCustomPrompt="1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grpSp>
        <p:nvGrpSpPr>
          <p:cNvPr id="854" name="Google Shape;854;p30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855" name="Google Shape;855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7" name="Google Shape;857;p30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858" name="Google Shape;858;p3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60" name="Google Shape;860;p30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1"/>
          <p:cNvSpPr txBox="1">
            <a:spLocks noGrp="1"/>
          </p:cNvSpPr>
          <p:nvPr>
            <p:ph type="title"/>
          </p:nvPr>
        </p:nvSpPr>
        <p:spPr>
          <a:xfrm>
            <a:off x="1140333" y="2129900"/>
            <a:ext cx="2211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body" idx="1"/>
          </p:nvPr>
        </p:nvSpPr>
        <p:spPr>
          <a:xfrm>
            <a:off x="1140333" y="3605321"/>
            <a:ext cx="4061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66" name="Google Shape;866;p31"/>
          <p:cNvGrpSpPr/>
          <p:nvPr/>
        </p:nvGrpSpPr>
        <p:grpSpPr>
          <a:xfrm>
            <a:off x="991488" y="679372"/>
            <a:ext cx="338741" cy="322344"/>
            <a:chOff x="2768914" y="655181"/>
            <a:chExt cx="338380" cy="321743"/>
          </a:xfrm>
        </p:grpSpPr>
        <p:sp>
          <p:nvSpPr>
            <p:cNvPr id="867" name="Google Shape;867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11243768" y="580113"/>
            <a:ext cx="338741" cy="322344"/>
            <a:chOff x="2768914" y="655181"/>
            <a:chExt cx="338380" cy="321743"/>
          </a:xfrm>
        </p:grpSpPr>
        <p:sp>
          <p:nvSpPr>
            <p:cNvPr id="870" name="Google Shape;870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-593887" y="1342475"/>
            <a:ext cx="1486964" cy="674195"/>
            <a:chOff x="-889965" y="517131"/>
            <a:chExt cx="2215821" cy="1003863"/>
          </a:xfrm>
        </p:grpSpPr>
        <p:sp>
          <p:nvSpPr>
            <p:cNvPr id="873" name="Google Shape;873;p3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10919895" y="4783020"/>
            <a:ext cx="2133639" cy="964651"/>
            <a:chOff x="10729875" y="529734"/>
            <a:chExt cx="3232134" cy="1460117"/>
          </a:xfrm>
        </p:grpSpPr>
        <p:sp>
          <p:nvSpPr>
            <p:cNvPr id="876" name="Google Shape;876;p3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8" name="Google Shape;878;p31"/>
          <p:cNvGrpSpPr/>
          <p:nvPr/>
        </p:nvGrpSpPr>
        <p:grpSpPr>
          <a:xfrm>
            <a:off x="4702397" y="1440015"/>
            <a:ext cx="390871" cy="450635"/>
            <a:chOff x="4505050" y="4336350"/>
            <a:chExt cx="69000" cy="79550"/>
          </a:xfrm>
        </p:grpSpPr>
        <p:sp>
          <p:nvSpPr>
            <p:cNvPr id="879" name="Google Shape;879;p3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1"/>
          <p:cNvGrpSpPr/>
          <p:nvPr/>
        </p:nvGrpSpPr>
        <p:grpSpPr>
          <a:xfrm>
            <a:off x="1006713" y="5677872"/>
            <a:ext cx="332523" cy="353200"/>
            <a:chOff x="3861700" y="5390125"/>
            <a:chExt cx="35600" cy="37825"/>
          </a:xfrm>
        </p:grpSpPr>
        <p:sp>
          <p:nvSpPr>
            <p:cNvPr id="894" name="Google Shape;894;p3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2"/>
          <p:cNvSpPr txBox="1">
            <a:spLocks noGrp="1"/>
          </p:cNvSpPr>
          <p:nvPr>
            <p:ph type="title"/>
          </p:nvPr>
        </p:nvSpPr>
        <p:spPr>
          <a:xfrm>
            <a:off x="8803200" y="2177100"/>
            <a:ext cx="2248400" cy="1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2" name="Google Shape;902;p32"/>
          <p:cNvSpPr txBox="1">
            <a:spLocks noGrp="1"/>
          </p:cNvSpPr>
          <p:nvPr>
            <p:ph type="body" idx="1"/>
          </p:nvPr>
        </p:nvSpPr>
        <p:spPr>
          <a:xfrm>
            <a:off x="7257600" y="3605339"/>
            <a:ext cx="37940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03" name="Google Shape;903;p32"/>
          <p:cNvGrpSpPr/>
          <p:nvPr/>
        </p:nvGrpSpPr>
        <p:grpSpPr>
          <a:xfrm>
            <a:off x="-648419" y="2931817"/>
            <a:ext cx="1486964" cy="674195"/>
            <a:chOff x="-889965" y="517131"/>
            <a:chExt cx="2215821" cy="1003863"/>
          </a:xfrm>
        </p:grpSpPr>
        <p:sp>
          <p:nvSpPr>
            <p:cNvPr id="904" name="Google Shape;904;p3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6" name="Google Shape;906;p32"/>
          <p:cNvGrpSpPr/>
          <p:nvPr/>
        </p:nvGrpSpPr>
        <p:grpSpPr>
          <a:xfrm>
            <a:off x="11015245" y="438424"/>
            <a:ext cx="2133639" cy="964651"/>
            <a:chOff x="10729875" y="529734"/>
            <a:chExt cx="3232134" cy="1460117"/>
          </a:xfrm>
        </p:grpSpPr>
        <p:sp>
          <p:nvSpPr>
            <p:cNvPr id="907" name="Google Shape;907;p3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9" name="Google Shape;909;p32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910" name="Google Shape;910;p3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32"/>
          <p:cNvGrpSpPr/>
          <p:nvPr/>
        </p:nvGrpSpPr>
        <p:grpSpPr>
          <a:xfrm>
            <a:off x="6226980" y="1528239"/>
            <a:ext cx="332523" cy="353200"/>
            <a:chOff x="3861700" y="5390125"/>
            <a:chExt cx="35600" cy="37825"/>
          </a:xfrm>
        </p:grpSpPr>
        <p:sp>
          <p:nvSpPr>
            <p:cNvPr id="925" name="Google Shape;925;p3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3734000" y="1987500"/>
            <a:ext cx="47240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70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3734000" y="3324888"/>
            <a:ext cx="4724000" cy="1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10766581" y="466425"/>
            <a:ext cx="338732" cy="326455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609666" y="653924"/>
            <a:ext cx="338741" cy="322344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11300276" y="5928423"/>
            <a:ext cx="362360" cy="326471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823363" y="5724113"/>
            <a:ext cx="338741" cy="322344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538679" y="4041697"/>
            <a:ext cx="1486964" cy="674195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11104887" y="3610448"/>
            <a:ext cx="2133639" cy="964651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9112597" y="4981815"/>
            <a:ext cx="390871" cy="450635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6179480" y="974739"/>
            <a:ext cx="332523" cy="3532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977958" y="4713569"/>
            <a:ext cx="220076" cy="465364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3"/>
          <p:cNvSpPr txBox="1">
            <a:spLocks noGrp="1"/>
          </p:cNvSpPr>
          <p:nvPr>
            <p:ph type="title"/>
          </p:nvPr>
        </p:nvSpPr>
        <p:spPr>
          <a:xfrm>
            <a:off x="415600" y="931335"/>
            <a:ext cx="113608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body" idx="1"/>
          </p:nvPr>
        </p:nvSpPr>
        <p:spPr>
          <a:xfrm>
            <a:off x="3599400" y="2135672"/>
            <a:ext cx="49932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34" name="Google Shape;934;p33"/>
          <p:cNvGrpSpPr/>
          <p:nvPr/>
        </p:nvGrpSpPr>
        <p:grpSpPr>
          <a:xfrm>
            <a:off x="-890945" y="3425390"/>
            <a:ext cx="14227708" cy="2734204"/>
            <a:chOff x="-889997" y="544414"/>
            <a:chExt cx="14212547" cy="2729110"/>
          </a:xfrm>
        </p:grpSpPr>
        <p:grpSp>
          <p:nvGrpSpPr>
            <p:cNvPr id="935" name="Google Shape;935;p33"/>
            <p:cNvGrpSpPr/>
            <p:nvPr/>
          </p:nvGrpSpPr>
          <p:grpSpPr>
            <a:xfrm>
              <a:off x="788689" y="1675906"/>
              <a:ext cx="338380" cy="321743"/>
              <a:chOff x="2768914" y="655181"/>
              <a:chExt cx="338380" cy="321743"/>
            </a:xfrm>
          </p:grpSpPr>
          <p:sp>
            <p:nvSpPr>
              <p:cNvPr id="936" name="Google Shape;936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37" name="Google Shape;937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38" name="Google Shape;938;p33"/>
            <p:cNvGrpSpPr/>
            <p:nvPr/>
          </p:nvGrpSpPr>
          <p:grpSpPr>
            <a:xfrm>
              <a:off x="-889997" y="2359708"/>
              <a:ext cx="2017062" cy="913816"/>
              <a:chOff x="-889965" y="517131"/>
              <a:chExt cx="2215821" cy="1003863"/>
            </a:xfrm>
          </p:grpSpPr>
          <p:sp>
            <p:nvSpPr>
              <p:cNvPr id="939" name="Google Shape;939;p33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0" name="Google Shape;940;p33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1" name="Google Shape;941;p33"/>
            <p:cNvGrpSpPr/>
            <p:nvPr/>
          </p:nvGrpSpPr>
          <p:grpSpPr>
            <a:xfrm>
              <a:off x="10631153" y="544414"/>
              <a:ext cx="2691398" cy="1215839"/>
              <a:chOff x="10729875" y="529734"/>
              <a:chExt cx="3232134" cy="1460117"/>
            </a:xfrm>
          </p:grpSpPr>
          <p:sp>
            <p:nvSpPr>
              <p:cNvPr id="942" name="Google Shape;942;p33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3" name="Google Shape;943;p33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4" name="Google Shape;944;p33"/>
            <p:cNvGrpSpPr/>
            <p:nvPr/>
          </p:nvGrpSpPr>
          <p:grpSpPr>
            <a:xfrm>
              <a:off x="11384664" y="2129806"/>
              <a:ext cx="338380" cy="321743"/>
              <a:chOff x="2768914" y="655181"/>
              <a:chExt cx="338380" cy="321743"/>
            </a:xfrm>
          </p:grpSpPr>
          <p:sp>
            <p:nvSpPr>
              <p:cNvPr id="945" name="Google Shape;945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6" name="Google Shape;946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  <p:sp>
        <p:nvSpPr>
          <p:cNvPr id="947" name="Google Shape;947;p33"/>
          <p:cNvSpPr txBox="1"/>
          <p:nvPr/>
        </p:nvSpPr>
        <p:spPr>
          <a:xfrm>
            <a:off x="2752000" y="4283300"/>
            <a:ext cx="6688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48" name="Google Shape;948;p33"/>
          <p:cNvGrpSpPr/>
          <p:nvPr/>
        </p:nvGrpSpPr>
        <p:grpSpPr>
          <a:xfrm>
            <a:off x="2294963" y="1247115"/>
            <a:ext cx="390871" cy="450635"/>
            <a:chOff x="4505050" y="4336350"/>
            <a:chExt cx="69000" cy="79550"/>
          </a:xfrm>
        </p:grpSpPr>
        <p:sp>
          <p:nvSpPr>
            <p:cNvPr id="949" name="Google Shape;949;p33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3" name="Google Shape;963;p33"/>
          <p:cNvGrpSpPr/>
          <p:nvPr/>
        </p:nvGrpSpPr>
        <p:grpSpPr>
          <a:xfrm>
            <a:off x="9440013" y="5549172"/>
            <a:ext cx="332523" cy="353200"/>
            <a:chOff x="3861700" y="5390125"/>
            <a:chExt cx="35600" cy="37825"/>
          </a:xfrm>
        </p:grpSpPr>
        <p:sp>
          <p:nvSpPr>
            <p:cNvPr id="964" name="Google Shape;964;p3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2">
  <p:cSld name="Title and bullet list 2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body" idx="1"/>
          </p:nvPr>
        </p:nvSpPr>
        <p:spPr>
          <a:xfrm>
            <a:off x="2021567" y="2028348"/>
            <a:ext cx="8479600" cy="3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1pPr>
            <a:lvl2pPr marL="1219200" lvl="1" indent="-39814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973" name="Google Shape;973;p34"/>
          <p:cNvGrpSpPr/>
          <p:nvPr/>
        </p:nvGrpSpPr>
        <p:grpSpPr>
          <a:xfrm>
            <a:off x="877920" y="744292"/>
            <a:ext cx="338741" cy="322344"/>
            <a:chOff x="2768914" y="655181"/>
            <a:chExt cx="338380" cy="321743"/>
          </a:xfrm>
        </p:grpSpPr>
        <p:sp>
          <p:nvSpPr>
            <p:cNvPr id="974" name="Google Shape;974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6" name="Google Shape;976;p34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977" name="Google Shape;977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9" name="Google Shape;979;p34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980" name="Google Shape;980;p3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82" name="Google Shape;982;p34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983" name="Google Shape;983;p3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87" name="Google Shape;987;p35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988" name="Google Shape;988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991" name="Google Shape;991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3" name="Google Shape;993;p35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994" name="Google Shape;994;p3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6" name="Google Shape;996;p35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997" name="Google Shape;997;p3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960000" y="1704933"/>
            <a:ext cx="10272000" cy="4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600"/>
            </a:lvl1pPr>
            <a:lvl2pPr marL="1219200" lvl="1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743743" y="1100476"/>
            <a:ext cx="1486964" cy="674195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11222435" y="3051463"/>
            <a:ext cx="2133639" cy="964651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543867" y="3762945"/>
            <a:ext cx="358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2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543867" y="2387933"/>
            <a:ext cx="4919200" cy="1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1304297" y="5425281"/>
            <a:ext cx="390871" cy="450635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6269780" y="4546372"/>
            <a:ext cx="332523" cy="3532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5907576" y="1207406"/>
            <a:ext cx="220077" cy="46536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s 2">
  <p:cSld name="Title &amp; two columns 2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090" name="Google Shape;1090;p38"/>
          <p:cNvSpPr txBox="1">
            <a:spLocks noGrp="1"/>
          </p:cNvSpPr>
          <p:nvPr>
            <p:ph type="title"/>
          </p:nvPr>
        </p:nvSpPr>
        <p:spPr>
          <a:xfrm>
            <a:off x="960000" y="90046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38"/>
          <p:cNvSpPr txBox="1">
            <a:spLocks noGrp="1"/>
          </p:cNvSpPr>
          <p:nvPr>
            <p:ph type="subTitle" idx="1"/>
          </p:nvPr>
        </p:nvSpPr>
        <p:spPr>
          <a:xfrm>
            <a:off x="2503033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38"/>
          <p:cNvSpPr txBox="1">
            <a:spLocks noGrp="1"/>
          </p:cNvSpPr>
          <p:nvPr>
            <p:ph type="body" idx="2"/>
          </p:nvPr>
        </p:nvSpPr>
        <p:spPr>
          <a:xfrm>
            <a:off x="20393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93" name="Google Shape;1093;p38"/>
          <p:cNvSpPr txBox="1">
            <a:spLocks noGrp="1"/>
          </p:cNvSpPr>
          <p:nvPr>
            <p:ph type="subTitle" idx="3"/>
          </p:nvPr>
        </p:nvSpPr>
        <p:spPr>
          <a:xfrm>
            <a:off x="7393805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38"/>
          <p:cNvSpPr txBox="1">
            <a:spLocks noGrp="1"/>
          </p:cNvSpPr>
          <p:nvPr>
            <p:ph type="body" idx="4"/>
          </p:nvPr>
        </p:nvSpPr>
        <p:spPr>
          <a:xfrm>
            <a:off x="69301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95" name="Google Shape;1095;p38"/>
          <p:cNvGrpSpPr/>
          <p:nvPr/>
        </p:nvGrpSpPr>
        <p:grpSpPr>
          <a:xfrm>
            <a:off x="11103196" y="747021"/>
            <a:ext cx="338741" cy="322344"/>
            <a:chOff x="2768914" y="655181"/>
            <a:chExt cx="338380" cy="321743"/>
          </a:xfrm>
        </p:grpSpPr>
        <p:sp>
          <p:nvSpPr>
            <p:cNvPr id="1096" name="Google Shape;1096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8" name="Google Shape;1098;p38"/>
          <p:cNvGrpSpPr/>
          <p:nvPr/>
        </p:nvGrpSpPr>
        <p:grpSpPr>
          <a:xfrm>
            <a:off x="676110" y="854245"/>
            <a:ext cx="338741" cy="322344"/>
            <a:chOff x="2768914" y="655181"/>
            <a:chExt cx="338380" cy="321743"/>
          </a:xfrm>
        </p:grpSpPr>
        <p:sp>
          <p:nvSpPr>
            <p:cNvPr id="1099" name="Google Shape;1099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1" name="Google Shape;1101;p38"/>
          <p:cNvGrpSpPr/>
          <p:nvPr/>
        </p:nvGrpSpPr>
        <p:grpSpPr>
          <a:xfrm>
            <a:off x="-472235" y="2078737"/>
            <a:ext cx="1486964" cy="674195"/>
            <a:chOff x="-889965" y="517131"/>
            <a:chExt cx="2215821" cy="1003863"/>
          </a:xfrm>
        </p:grpSpPr>
        <p:sp>
          <p:nvSpPr>
            <p:cNvPr id="1102" name="Google Shape;1102;p3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4" name="Google Shape;1104;p38"/>
          <p:cNvGrpSpPr/>
          <p:nvPr/>
        </p:nvGrpSpPr>
        <p:grpSpPr>
          <a:xfrm>
            <a:off x="11165101" y="1933468"/>
            <a:ext cx="2133639" cy="964651"/>
            <a:chOff x="10729875" y="529734"/>
            <a:chExt cx="3232134" cy="1460117"/>
          </a:xfrm>
        </p:grpSpPr>
        <p:sp>
          <p:nvSpPr>
            <p:cNvPr id="1105" name="Google Shape;1105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7" name="Google Shape;1107;p38"/>
          <p:cNvGrpSpPr/>
          <p:nvPr/>
        </p:nvGrpSpPr>
        <p:grpSpPr>
          <a:xfrm>
            <a:off x="4798234" y="5997701"/>
            <a:ext cx="2133639" cy="964651"/>
            <a:chOff x="10729875" y="529734"/>
            <a:chExt cx="3232134" cy="1460117"/>
          </a:xfrm>
        </p:grpSpPr>
        <p:sp>
          <p:nvSpPr>
            <p:cNvPr id="1108" name="Google Shape;1108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F696B7-4F6A-49FE-9161-29D37FE7C3E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388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73726F-2000-4677-831F-F5C02A5A475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11461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1243768" y="3024865"/>
            <a:ext cx="338741" cy="322344"/>
            <a:chOff x="2768914" y="655181"/>
            <a:chExt cx="338380" cy="321743"/>
          </a:xfrm>
        </p:grpSpPr>
        <p:sp>
          <p:nvSpPr>
            <p:cNvPr id="146" name="Google Shape;146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48" name="Google Shape;148;p5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149" name="Google Shape;149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-543710" y="3091864"/>
            <a:ext cx="1486964" cy="674195"/>
            <a:chOff x="-889965" y="517131"/>
            <a:chExt cx="2215821" cy="1003863"/>
          </a:xfrm>
        </p:grpSpPr>
        <p:sp>
          <p:nvSpPr>
            <p:cNvPr id="152" name="Google Shape;152;p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55" name="Google Shape;155;p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1"/>
          </p:nvPr>
        </p:nvSpPr>
        <p:spPr>
          <a:xfrm>
            <a:off x="1795600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2"/>
          </p:nvPr>
        </p:nvSpPr>
        <p:spPr>
          <a:xfrm>
            <a:off x="1795600" y="4862101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3"/>
          </p:nvPr>
        </p:nvSpPr>
        <p:spPr>
          <a:xfrm>
            <a:off x="6389633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4"/>
          </p:nvPr>
        </p:nvSpPr>
        <p:spPr>
          <a:xfrm>
            <a:off x="6389629" y="4862105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62" name="Google Shape;162;p5"/>
          <p:cNvGrpSpPr/>
          <p:nvPr/>
        </p:nvGrpSpPr>
        <p:grpSpPr>
          <a:xfrm>
            <a:off x="1392163" y="1014165"/>
            <a:ext cx="390871" cy="450635"/>
            <a:chOff x="4505050" y="4336350"/>
            <a:chExt cx="69000" cy="79550"/>
          </a:xfrm>
        </p:grpSpPr>
        <p:sp>
          <p:nvSpPr>
            <p:cNvPr id="163" name="Google Shape;163;p5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178" name="Google Shape;178;p5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FBF2CE-C4AB-44E7-A9E4-938BD55A7C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6254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EC8D-75CB-4E70-9BF2-2A809FC9456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91684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AF48C-B604-4AF7-9706-BC74DAA4BD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2415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E02E3-784F-4EDB-A534-8A33EBAB00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66385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F5A36-9C5E-4F85-85B8-6D1BE10253B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31278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BF612-0F9D-485A-BA12-1C172AF0F8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0011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0A5-085C-4759-AB87-ED9711D761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86543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D60AF-D882-4FA9-A49A-33EE88572F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01120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6861F-9285-430C-BEFD-667E79A4C0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58627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462E3-9FD1-40B7-B0D3-BDBE24F8C0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98981"/>
      </p:ext>
    </p:extLst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040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62F0-1717-42B9-97B1-7C77C5ED730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31476"/>
      </p:ext>
    </p:extLst>
  </p:cSld>
  <p:clrMapOvr>
    <a:masterClrMapping/>
  </p:clrMapOvr>
  <p:transition spd="med">
    <p:zoom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DB4BDE-8E7A-4126-9A1E-93F9F69B505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4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223" name="Google Shape;223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226" name="Google Shape;226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229" name="Google Shape;229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232" name="Google Shape;232;p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235" name="Google Shape;235;p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953648" y="1565363"/>
            <a:ext cx="338741" cy="322344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11243718" y="1887709"/>
            <a:ext cx="338741" cy="322344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11056111" y="4537591"/>
            <a:ext cx="2133639" cy="964651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3064467" y="2727151"/>
            <a:ext cx="6230800" cy="1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5900563" y="5907265"/>
            <a:ext cx="390871" cy="450635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9758947" y="974739"/>
            <a:ext cx="332523" cy="3532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1140323" y="1886019"/>
            <a:ext cx="4277200" cy="1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1140323" y="3866781"/>
            <a:ext cx="4277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322591" y="5987025"/>
            <a:ext cx="338741" cy="322344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11243718" y="606737"/>
            <a:ext cx="338741" cy="322344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223490" y="254811"/>
            <a:ext cx="1486964" cy="674195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10742786" y="4905697"/>
            <a:ext cx="2133639" cy="964651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4864880" y="1504539"/>
            <a:ext cx="332523" cy="3532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>
            <a:spLocks noGrp="1"/>
          </p:cNvSpPr>
          <p:nvPr>
            <p:ph type="title" hasCustomPrompt="1"/>
          </p:nvPr>
        </p:nvSpPr>
        <p:spPr>
          <a:xfrm>
            <a:off x="1140400" y="2344612"/>
            <a:ext cx="9911200" cy="16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299" name="Google Shape;299;p11"/>
          <p:cNvSpPr txBox="1">
            <a:spLocks noGrp="1"/>
          </p:cNvSpPr>
          <p:nvPr>
            <p:ph type="body" idx="1"/>
          </p:nvPr>
        </p:nvSpPr>
        <p:spPr>
          <a:xfrm>
            <a:off x="2333200" y="3864884"/>
            <a:ext cx="75256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11"/>
          <p:cNvGrpSpPr/>
          <p:nvPr/>
        </p:nvGrpSpPr>
        <p:grpSpPr>
          <a:xfrm>
            <a:off x="5682992" y="1080787"/>
            <a:ext cx="338741" cy="322344"/>
            <a:chOff x="2768914" y="655181"/>
            <a:chExt cx="338380" cy="321743"/>
          </a:xfrm>
        </p:grpSpPr>
        <p:sp>
          <p:nvSpPr>
            <p:cNvPr id="301" name="Google Shape;301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3" name="Google Shape;303;p1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304" name="Google Shape;304;p1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6" name="Google Shape;306;p1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307" name="Google Shape;307;p1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9" name="Google Shape;309;p11"/>
          <p:cNvGrpSpPr/>
          <p:nvPr/>
        </p:nvGrpSpPr>
        <p:grpSpPr>
          <a:xfrm>
            <a:off x="879559" y="5987025"/>
            <a:ext cx="338741" cy="322344"/>
            <a:chOff x="2768914" y="655181"/>
            <a:chExt cx="338380" cy="321743"/>
          </a:xfrm>
        </p:grpSpPr>
        <p:sp>
          <p:nvSpPr>
            <p:cNvPr id="310" name="Google Shape;310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11152135" y="5573785"/>
            <a:ext cx="338741" cy="322344"/>
            <a:chOff x="2768914" y="655181"/>
            <a:chExt cx="338380" cy="321743"/>
          </a:xfrm>
        </p:grpSpPr>
        <p:sp>
          <p:nvSpPr>
            <p:cNvPr id="313" name="Google Shape;313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841130" y="3079848"/>
            <a:ext cx="390871" cy="450635"/>
            <a:chOff x="4505050" y="4336350"/>
            <a:chExt cx="69000" cy="79550"/>
          </a:xfrm>
        </p:grpSpPr>
        <p:sp>
          <p:nvSpPr>
            <p:cNvPr id="316" name="Google Shape;316;p1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1"/>
          <p:cNvGrpSpPr/>
          <p:nvPr/>
        </p:nvGrpSpPr>
        <p:grpSpPr>
          <a:xfrm>
            <a:off x="5686113" y="5373339"/>
            <a:ext cx="332523" cy="353200"/>
            <a:chOff x="3861700" y="5390125"/>
            <a:chExt cx="35600" cy="37825"/>
          </a:xfrm>
        </p:grpSpPr>
        <p:sp>
          <p:nvSpPr>
            <p:cNvPr id="331" name="Google Shape;331;p1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11"/>
          <p:cNvGrpSpPr/>
          <p:nvPr/>
        </p:nvGrpSpPr>
        <p:grpSpPr>
          <a:xfrm>
            <a:off x="1130778" y="3196314"/>
            <a:ext cx="220076" cy="465364"/>
            <a:chOff x="3422400" y="4860725"/>
            <a:chExt cx="24475" cy="51750"/>
          </a:xfrm>
        </p:grpSpPr>
        <p:sp>
          <p:nvSpPr>
            <p:cNvPr id="338" name="Google Shape;338;p11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5627" y="0"/>
            <a:ext cx="12160779" cy="6880859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0F845-D68D-4FBE-A903-86EDE5CD99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8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ransition spd="med">
    <p:split orient="vert"/>
    <p:sndAc>
      <p:stSnd>
        <p:snd r:embed="rId16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41.xml"/><Relationship Id="rId4" Type="http://schemas.openxmlformats.org/officeDocument/2006/relationships/slide" Target="slide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dayle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016000" y="767716"/>
            <a:ext cx="1016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1800" dirty="0">
                <a:latin typeface=".VnArialH" panose="020B7200000000000000" pitchFamily="34" charset="0"/>
              </a:rPr>
              <a:t> 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2857500" y="3048000"/>
            <a:ext cx="640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CẦN CHO SỰ SỐNG</a:t>
            </a:r>
            <a:endParaRPr lang="en-US" sz="3600" b="1" kern="1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Jlgbo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219" y="5389190"/>
            <a:ext cx="1399281" cy="7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28286" flipH="1">
            <a:off x="1413907" y="3068416"/>
            <a:ext cx="1416734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44169">
            <a:off x="8837091" y="3746573"/>
            <a:ext cx="1297518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9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2 0.14867 C 0.0427 0.14728 0.04479 0.14543 0.04704 0.14428 C 0.04913 0.14335 0.05139 0.14335 0.05329 0.14219 C 0.05746 0.13942 0.06128 0.12971 0.06441 0.12532 C 0.06649 0.11491 0.06805 0.10659 0.06927 0.09572 C 0.0684 0.0867 0.06614 0.04693 0.05972 0.03653 C 0.05868 0.03491 0.05659 0.03514 0.05503 0.03445 C 0.04652 0.02358 0.0302 0.01387 0.0184 0.0111 C 0.01007 2.31214E-6 0.01788 0.00809 0.00573 0.00277 C -0.00035 2.31214E-6 -0.00591 -0.00625 -0.01164 -0.00994 C -0.01268 -0.01203 -0.01355 -0.01434 -0.01493 -0.01619 C -0.01632 -0.01804 -0.01893 -0.01827 -0.01962 -0.02058 C -0.02118 -0.0259 -0.02032 -0.03191 -0.02118 -0.03746 C -0.02188 -0.04185 -0.02344 -0.04601 -0.02448 -0.05018 C -0.02605 -0.08671 -0.02674 -0.1207 -0.01806 -0.15584 C -0.01615 -0.16347 -0.00955 -0.16717 -0.00539 -0.17272 C 0.00937 -0.19237 0.03663 -0.21064 0.05659 -0.21919 C 0.06475 -0.22775 0.07639 -0.2333 0.08663 -0.23607 C 0.09826 -0.24393 0.10902 -0.24625 0.1217 -0.25087 C 0.14635 -0.26035 0.17066 -0.27006 0.19618 -0.27422 C 0.2085 -0.27954 0.21788 -0.28093 0.23107 -0.28255 C 0.24392 -0.28717 0.25746 -0.28763 0.27083 -0.28902 C 0.33229 -0.28763 0.39201 -0.28486 0.45329 -0.28694 C 0.48107 -0.29087 0.50816 -0.29873 0.53593 -0.30382 C 0.61319 -0.30266 0.66788 -0.30127 0.7375 -0.29526 C 0.74948 -0.29133 0.76163 -0.29041 0.77395 -0.28902 C 0.78368 -0.28578 0.7927 -0.28255 0.8026 -0.28046 C 0.80416 -0.27977 0.80573 -0.27931 0.80729 -0.27838 C 0.80902 -0.27723 0.81041 -0.27515 0.81215 -0.27422 C 0.81562 -0.27214 0.81961 -0.27168 0.82326 -0.27006 C 0.82864 -0.26451 0.83264 -0.26012 0.83906 -0.25734 C 0.84514 -0.24879 0.85364 -0.24833 0.85816 -0.23607 C 0.8625 -0.22451 0.86944 -0.21249 0.87239 -0.20023 C 0.87465 -0.19122 0.87482 -0.18174 0.87725 -0.17272 C 0.88194 -0.12809 0.87795 -0.07653 0.85329 -0.0437 C 0.85121 -0.03515 0.84861 -0.03168 0.84218 -0.0289 C 0.83906 -0.01619 0.81996 -0.01133 0.81059 -0.00578 C 0.79722 0.00231 0.78368 0.00347 0.76927 0.00693 C 0.75173 0.0111 0.73628 0.01942 0.7184 0.02173 C 0.70364 0.02959 0.70173 0.02821 0.68194 0.03029 C 0.66979 0.03144 0.64548 0.03445 0.64548 0.03468 C 0.58663 0.03329 0.52934 0.03121 0.47083 0.02821 C 0.43975 0.02266 0.4085 0.02312 0.37725 0.01965 C 0.35954 0.01295 0.34166 0.01086 0.32326 0.00902 C 0.30989 0.00323 0.29566 0.00208 0.28194 -0.00139 C 0.26753 -0.00486 0.25399 -0.00948 0.24027 -0.01203 C 0.22656 -0.02127 0.20711 -0.02266 0.19149 -0.02682 C 0.18194 -0.02937 0.17413 -0.03538 0.16441 -0.03746 C 0.15295 -0.04255 0.15816 -0.0407 0.14861 -0.0437 C 0.1335 -0.05411 0.11701 -0.06058 0.10225 -0.0733 C 0.10156 -0.07607 0.10086 -0.07931 0.09948 -0.08185 C 0.09861 -0.08347 0.09687 -0.08416 0.09618 -0.08601 C 0.09409 -0.09133 0.09323 -0.09757 0.09149 -0.10289 C 0.08993 -0.11122 0.08958 -0.11607 0.08507 -0.12208 C 0.08559 -0.13064 0.08454 -0.14613 0.08836 -0.15584 C 0.0927 -0.1674 0.1052 -0.18104 0.11527 -0.18127 C 0.15868 -0.18266 0.20208 -0.18266 0.24496 -0.18335 C 0.30434 -0.19029 0.3625 -0.19954 0.4217 -0.20231 C 0.45329 -0.2074 0.47118 -0.20555 0.50885 -0.2044 C 0.52222 -0.19862 0.50746 -0.2044 0.5375 -0.20023 C 0.55139 -0.19838 0.56475 -0.1933 0.57882 -0.19168 C 0.59166 -0.18752 0.60364 -0.1852 0.61684 -0.18335 C 0.6184 -0.18266 0.62014 -0.18243 0.6217 -0.18127 C 0.62291 -0.18012 0.62343 -0.17757 0.62482 -0.17688 C 0.62829 -0.17526 0.63229 -0.17549 0.63593 -0.1748 C 0.64218 -0.17064 0.64861 -0.16763 0.65503 -0.16416 C 0.65816 -0.16255 0.66441 -0.16 0.66441 -0.15977 C 0.66684 -0.15122 0.67204 -0.14682 0.67552 -0.13896 C 0.67882 -0.13156 0.68073 -0.12347 0.6835 -0.11561 C 0.68454 -0.08694 0.69079 -0.04023 0.68194 -0.01203 C 0.67239 0.01826 0.6559 0.04185 0.63593 0.05988 C 0.63142 0.06381 0.62604 0.06589 0.6217 0.07029 C 0.60989 0.08208 0.62083 0.07699 0.60885 0.08092 C 0.5967 0.0911 0.58194 0.09526 0.5677 0.0978 C 0.54982 0.10821 0.56059 0.10358 0.53437 0.10844 C 0.53055 0.10913 0.52326 0.11052 0.52326 0.11075 C 0.50468 0.12 0.48576 0.11884 0.46614 0.12115 C 0.45503 0.12462 0.44375 0.1237 0.43281 0.1274 C 0.42586 0.13364 0.41701 0.13549 0.40885 0.13803 C 0.39722 0.15375 0.40382 0.14982 0.38993 0.15283 C 0.38836 0.15491 0.38698 0.15745 0.38507 0.15907 C 0.38229 0.16162 0.37795 0.16023 0.37552 0.16347 C 0.37482 0.16439 0.37777 0.16347 0.37882 0.16347 " pathEditMode="relative" rAng="0" ptsTypes="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98" y="-218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4 -0.02732 C -0.07361 -0.02917 -0.075 -0.03125 -0.07674 -0.03195 C -0.07795 -0.0331 -0.07969 -0.0331 -0.08108 -0.03403 C -0.08403 -0.03681 -0.08663 -0.04653 -0.08889 -0.05116 C -0.0901 -0.06134 -0.09149 -0.06945 -0.09236 -0.08056 C -0.09184 -0.09005 -0.0901 -0.12986 -0.08542 -0.14028 C -0.0849 -0.14213 -0.08316 -0.14213 -0.08229 -0.14213 C -0.07622 -0.15278 -0.06493 -0.16297 -0.0566 -0.16574 C -0.05052 -0.17662 -0.05625 -0.16852 -0.04757 -0.17384 C -0.04323 -0.17662 -0.03924 -0.18287 -0.03542 -0.18681 C -0.03455 -0.18959 -0.03403 -0.19121 -0.03316 -0.19352 C -0.03194 -0.19514 -0.03021 -0.1956 -0.02969 -0.19769 C -0.02882 -0.20324 -0.02934 -0.20949 -0.02882 -0.21505 C -0.02795 -0.21898 -0.02708 -0.22315 -0.02622 -0.22755 C -0.02535 -0.26459 -0.02483 -0.29861 -0.03108 -0.3338 C -0.03229 -0.34167 -0.03663 -0.34514 -0.03976 -0.3507 C -0.05017 -0.37084 -0.06927 -0.38912 -0.08316 -0.39746 C -0.08924 -0.40625 -0.09705 -0.41181 -0.10451 -0.41459 C -0.11267 -0.42292 -0.12014 -0.42477 -0.12934 -0.42963 C -0.1467 -0.43935 -0.16372 -0.44861 -0.1816 -0.45347 C -0.1901 -0.45834 -0.19705 -0.45926 -0.20625 -0.46111 C -0.21545 -0.46597 -0.225 -0.46667 -0.23403 -0.46783 C -0.2776 -0.46667 -0.31927 -0.46389 -0.36285 -0.46597 C -0.38229 -0.46945 -0.40104 -0.47778 -0.42066 -0.48195 C -0.475 -0.48172 -0.51372 -0.47986 -0.56285 -0.47431 C -0.57101 -0.4706 -0.57986 -0.46945 -0.58854 -0.46783 C -0.59497 -0.46505 -0.60156 -0.46111 -0.60851 -0.45926 C -0.60972 -0.45834 -0.61059 -0.45834 -0.61198 -0.45764 C -0.61319 -0.45625 -0.61406 -0.45417 -0.61545 -0.45347 C -0.61771 -0.45139 -0.62066 -0.4507 -0.62326 -0.44861 C -0.62674 -0.44283 -0.62986 -0.43843 -0.6342 -0.43565 C -0.63854 -0.42755 -0.64462 -0.42685 -0.64757 -0.41459 C -0.65069 -0.40301 -0.65538 -0.39074 -0.65764 -0.37871 C -0.65938 -0.36991 -0.65938 -0.35972 -0.66111 -0.3507 C -0.66458 -0.30556 -0.66146 -0.25417 -0.6441 -0.2206 C -0.64288 -0.21227 -0.64115 -0.2088 -0.63628 -0.20602 C -0.6342 -0.19352 -0.62066 -0.18843 -0.61406 -0.18287 C -0.60451 -0.17454 -0.59497 -0.17384 -0.58507 -0.16991 C -0.57292 -0.16574 -0.56198 -0.15741 -0.54931 -0.15463 C -0.53889 -0.14722 -0.53767 -0.14792 -0.52361 -0.1463 C -0.51493 -0.14514 -0.49809 -0.14213 -0.49809 -0.14097 C -0.45625 -0.14352 -0.41632 -0.14514 -0.375 -0.14792 C -0.3533 -0.15347 -0.33108 -0.15347 -0.30938 -0.15741 C -0.2967 -0.16412 -0.28403 -0.16574 -0.27101 -0.16759 C -0.26146 -0.17384 -0.25139 -0.17454 -0.24184 -0.17847 C -0.23194 -0.18218 -0.2224 -0.18681 -0.21285 -0.18959 C -0.2033 -0.19838 -0.18924 -0.19931 -0.17847 -0.20394 C -0.17153 -0.20672 -0.16632 -0.21227 -0.1592 -0.21505 C -0.15104 -0.21991 -0.15486 -0.21783 -0.14792 -0.2206 C -0.1375 -0.23148 -0.12587 -0.2382 -0.11528 -0.2507 C -0.11493 -0.25347 -0.11441 -0.25695 -0.11354 -0.25903 C -0.11267 -0.26088 -0.11181 -0.26181 -0.11146 -0.26366 C -0.10972 -0.26922 -0.1092 -0.27523 -0.10799 -0.28009 C -0.1066 -0.28912 -0.1066 -0.29398 -0.10365 -0.29954 C -0.10365 -0.30834 -0.10313 -0.32408 -0.10573 -0.3338 C -0.10885 -0.34514 -0.11753 -0.3588 -0.12448 -0.35972 C -0.15538 -0.36042 -0.18576 -0.36042 -0.2158 -0.36158 C -0.25764 -0.36875 -0.29913 -0.37801 -0.3401 -0.38079 C -0.36285 -0.38519 -0.37535 -0.38357 -0.40191 -0.38241 C -0.41111 -0.37732 -0.40069 -0.38241 -0.42188 -0.37871 C -0.43142 -0.37662 -0.44115 -0.37153 -0.45104 -0.36991 C -0.46024 -0.36597 -0.4684 -0.3632 -0.4776 -0.36158 C -0.47882 -0.36042 -0.48021 -0.36042 -0.48108 -0.35972 C -0.48194 -0.35764 -0.48247 -0.35602 -0.48333 -0.35486 C -0.48594 -0.35301 -0.48854 -0.35301 -0.49115 -0.35301 C -0.49549 -0.34884 -0.50017 -0.34607 -0.50451 -0.34236 C -0.50677 -0.34051 -0.51111 -0.33773 -0.51111 -0.33658 C -0.51285 -0.3294 -0.51667 -0.32523 -0.51892 -0.31667 C -0.52153 -0.30949 -0.52274 -0.30093 -0.52448 -0.29306 C -0.52535 -0.26459 -0.52986 -0.21783 -0.52361 -0.18959 C -0.51667 -0.15857 -0.50538 -0.13472 -0.49115 -0.11644 C -0.48802 -0.11273 -0.4842 -0.11088 -0.48108 -0.10602 C -0.47274 -0.09422 -0.48073 -0.09977 -0.47188 -0.09491 C -0.46372 -0.08519 -0.4533 -0.08148 -0.44323 -0.07871 C -0.43056 -0.06829 -0.43802 -0.07315 -0.41979 -0.06759 C -0.41719 -0.06759 -0.41198 -0.06551 -0.41198 -0.06482 C -0.39896 -0.05672 -0.38542 -0.05787 -0.37153 -0.05509 C -0.36372 -0.05232 -0.3559 -0.05301 -0.34809 -0.04838 C -0.34323 -0.04283 -0.33715 -0.04097 -0.33142 -0.03866 C -0.32326 -0.02176 -0.32795 -0.02639 -0.31806 -0.02292 C -0.31719 -0.02084 -0.3158 -0.01806 -0.31458 -0.01736 C -0.31285 -0.01459 -0.30972 -0.01528 -0.30799 -0.01227 C -0.30764 -0.01204 -0.30938 -0.01227 -0.31024 -0.01227 " pathEditMode="relative" rAng="0" ptsTypes="AAAAAAA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876" y="1241399"/>
            <a:ext cx="10678245" cy="34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9437292" y="273445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32631" y="3907161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6932632" y="219816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Hình chữ nhật 10"/>
          <p:cNvSpPr/>
          <p:nvPr/>
        </p:nvSpPr>
        <p:spPr>
          <a:xfrm>
            <a:off x="9437292" y="336435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xmlns="" id="{32947978-9335-4959-93C9-99BAD33C26B2}"/>
              </a:ext>
            </a:extLst>
          </p:cNvPr>
          <p:cNvSpPr/>
          <p:nvPr/>
        </p:nvSpPr>
        <p:spPr>
          <a:xfrm>
            <a:off x="1320336" y="2319131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xmlns="" id="{54EE0232-DD0D-4623-A452-09AA2432684C}"/>
              </a:ext>
            </a:extLst>
          </p:cNvPr>
          <p:cNvSpPr/>
          <p:nvPr/>
        </p:nvSpPr>
        <p:spPr>
          <a:xfrm>
            <a:off x="1346840" y="2891352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EB75C612-38CA-43EE-8582-7C4B2308A1A0}"/>
              </a:ext>
            </a:extLst>
          </p:cNvPr>
          <p:cNvSpPr/>
          <p:nvPr/>
        </p:nvSpPr>
        <p:spPr>
          <a:xfrm>
            <a:off x="1307083" y="3441634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EC81E0C8-4059-40D5-B090-40C1999AA60E}"/>
              </a:ext>
            </a:extLst>
          </p:cNvPr>
          <p:cNvSpPr/>
          <p:nvPr/>
        </p:nvSpPr>
        <p:spPr>
          <a:xfrm>
            <a:off x="1320334" y="4013855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894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378" y="1153309"/>
            <a:ext cx="11411244" cy="174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40841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57392" y="2241909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345" y="2911553"/>
            <a:ext cx="5210692" cy="3768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"/>
          <p:cNvSpPr/>
          <p:nvPr/>
        </p:nvSpPr>
        <p:spPr>
          <a:xfrm>
            <a:off x="8332037" y="6132034"/>
            <a:ext cx="2531990" cy="548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1302204" y="8813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237" y="3196169"/>
            <a:ext cx="5153358" cy="343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1"/>
          <p:cNvSpPr/>
          <p:nvPr/>
        </p:nvSpPr>
        <p:spPr>
          <a:xfrm>
            <a:off x="7724595" y="5989947"/>
            <a:ext cx="2531990" cy="72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Gấu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34C62D60-6B0A-4B9E-9E87-CB75AEC2BB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217" y="1481959"/>
            <a:ext cx="11154380" cy="171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ình chữ nhật 3"/>
          <p:cNvSpPr/>
          <p:nvPr/>
        </p:nvSpPr>
        <p:spPr>
          <a:xfrm>
            <a:off x="9395194" y="2345035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276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1341960" y="44523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55" y="2926248"/>
            <a:ext cx="5616514" cy="393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1"/>
          <p:cNvSpPr/>
          <p:nvPr/>
        </p:nvSpPr>
        <p:spPr>
          <a:xfrm>
            <a:off x="8191069" y="6048870"/>
            <a:ext cx="3013721" cy="6850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cụt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D74C641B-C68D-4342-8F52-213FBA23E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177" y="1301362"/>
            <a:ext cx="10776253" cy="147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ình chữ nhật 3"/>
          <p:cNvSpPr/>
          <p:nvPr/>
        </p:nvSpPr>
        <p:spPr>
          <a:xfrm>
            <a:off x="9359367" y="19446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888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897" y="3109274"/>
            <a:ext cx="5253726" cy="375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"/>
          <p:cNvSpPr/>
          <p:nvPr/>
        </p:nvSpPr>
        <p:spPr>
          <a:xfrm>
            <a:off x="8403623" y="6183421"/>
            <a:ext cx="2638224" cy="522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 dương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F9E98CA7-F41D-4E0E-8147-11F54F6FC7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320" y="1516015"/>
            <a:ext cx="11127285" cy="159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ình chữ nhật 3"/>
          <p:cNvSpPr/>
          <p:nvPr/>
        </p:nvSpPr>
        <p:spPr>
          <a:xfrm>
            <a:off x="6786858" y="225909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240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378" y="1578978"/>
            <a:ext cx="11411244" cy="32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45883" y="23460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9634331" y="292920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9634331" y="343894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67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Tuyết Mùa đông đẹp Mơ Màng Hình ảnh | Định dạng hình ảnh PSD  401652236| vn.lovepik.com">
            <a:extLst>
              <a:ext uri="{FF2B5EF4-FFF2-40B4-BE49-F238E27FC236}">
                <a16:creationId xmlns:a16="http://schemas.microsoft.com/office/drawing/2014/main" xmlns="" id="{AA612619-DB5A-43E4-AF24-8925FFBFB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6D9A1857-42F0-4379-B5CB-50C02FA8830E}"/>
              </a:ext>
            </a:extLst>
          </p:cNvPr>
          <p:cNvSpPr/>
          <p:nvPr/>
        </p:nvSpPr>
        <p:spPr>
          <a:xfrm>
            <a:off x="2600822" y="2563420"/>
            <a:ext cx="9385263" cy="30315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ong bóng Ý nghĩ: Hình đám mây 2"/>
          <p:cNvSpPr/>
          <p:nvPr/>
        </p:nvSpPr>
        <p:spPr>
          <a:xfrm>
            <a:off x="257500" y="-168147"/>
            <a:ext cx="7556463" cy="2682323"/>
          </a:xfrm>
          <a:prstGeom prst="cloudCallout">
            <a:avLst>
              <a:gd name="adj1" fmla="val -51449"/>
              <a:gd name="adj2" fmla="val 7696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en-US" sz="44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992580" y="2732665"/>
            <a:ext cx="8601745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gấu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Bắc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cực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chim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cánh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cụt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tuần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lộc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hải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cẩu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voi,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cú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tuyết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tuyết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,…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thông,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dương,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tùng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dâu tây, rêu,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y,…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8E69AEF-DC0D-4519-B4AC-193E0C4FB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34791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118597" y="59299"/>
            <a:ext cx="8230921" cy="2385392"/>
          </a:xfrm>
          <a:prstGeom prst="cloudCallout">
            <a:avLst>
              <a:gd name="adj1" fmla="val -50118"/>
              <a:gd name="adj2" fmla="val 10779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en-US" sz="44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DF665F99-E9C1-4F7E-B46D-0011258E88E3}"/>
              </a:ext>
            </a:extLst>
          </p:cNvPr>
          <p:cNvSpPr/>
          <p:nvPr/>
        </p:nvSpPr>
        <p:spPr>
          <a:xfrm>
            <a:off x="3301440" y="2604853"/>
            <a:ext cx="8623263" cy="3195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3532907" y="2771482"/>
            <a:ext cx="8160327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linh dương,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chuột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túi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sư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,… </a:t>
            </a:r>
            <a:endParaRPr lang="vi-VN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cây xương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sen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phi lao,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sầu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riêng, tre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hoa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544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471055" y="120459"/>
            <a:ext cx="9047017" cy="2982975"/>
          </a:xfrm>
          <a:prstGeom prst="cloudCallout">
            <a:avLst>
              <a:gd name="adj1" fmla="val -47294"/>
              <a:gd name="adj2" fmla="val 6650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</a:t>
            </a:r>
            <a:r>
              <a:rPr lang="en-US" sz="3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vi-VN" sz="3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môi </a:t>
            </a:r>
            <a:r>
              <a:rPr lang="vi-VN" sz="3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en-US" sz="3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84C9C533-7843-46B2-A591-DEFE60115ED6}"/>
              </a:ext>
            </a:extLst>
          </p:cNvPr>
          <p:cNvSpPr/>
          <p:nvPr/>
        </p:nvSpPr>
        <p:spPr>
          <a:xfrm>
            <a:off x="2604655" y="4017818"/>
            <a:ext cx="9274426" cy="27197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945608" y="4195907"/>
            <a:ext cx="8675459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b="1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b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v</a:t>
            </a:r>
            <a:r>
              <a:rPr lang="en-US" sz="3600" b="1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ậ</a:t>
            </a:r>
            <a:r>
              <a:rPr lang="vi-VN" sz="3600" b="1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riêng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duy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khắc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nghiệt</a:t>
            </a:r>
            <a:r>
              <a:rPr lang="vi-VN" sz="36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36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92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21" y="1841451"/>
            <a:ext cx="4876801" cy="365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1"/>
          <p:cNvSpPr/>
          <p:nvPr/>
        </p:nvSpPr>
        <p:spPr>
          <a:xfrm>
            <a:off x="2614718" y="5958193"/>
            <a:ext cx="6618006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Bệnh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thối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gốc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cây xương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rồng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5" r="11275"/>
          <a:stretch>
            <a:fillRect/>
          </a:stretch>
        </p:blipFill>
        <p:spPr>
          <a:xfrm>
            <a:off x="449473" y="1768823"/>
            <a:ext cx="5287953" cy="380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65694A85-F418-4687-82AE-276AD5E90238}"/>
              </a:ext>
            </a:extLst>
          </p:cNvPr>
          <p:cNvSpPr/>
          <p:nvPr/>
        </p:nvSpPr>
        <p:spPr>
          <a:xfrm>
            <a:off x="2428423" y="592826"/>
            <a:ext cx="6618006" cy="7035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Thay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đổi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nguồn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môi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"/>
          <p:cNvSpPr/>
          <p:nvPr/>
        </p:nvSpPr>
        <p:spPr>
          <a:xfrm>
            <a:off x="2992092" y="361440"/>
            <a:ext cx="6823317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 CẦN CHO SỰ SỐNG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768322"/>
            <a:ext cx="9127102" cy="72380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1. Vai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của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với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sự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sống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trên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Trái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Đất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6" name="Rounded Rectangle 7"/>
          <p:cNvSpPr/>
          <p:nvPr/>
        </p:nvSpPr>
        <p:spPr>
          <a:xfrm>
            <a:off x="1400838" y="2766554"/>
            <a:ext cx="9094884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Vai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trên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r>
              <a:rPr lang="vi-VN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Đất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407842" y="3860514"/>
            <a:ext cx="908788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2800" b="1" kern="0" noProof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en-US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vi-VN" altLang="en-US" sz="2800" b="1" kern="0" noProof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rét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9" y="0"/>
            <a:ext cx="5247861" cy="319708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08898" y="3510874"/>
            <a:ext cx="5422298" cy="3347126"/>
          </a:xfrm>
          <a:prstGeom prst="rect">
            <a:avLst/>
          </a:prstGeom>
        </p:spPr>
      </p:pic>
      <p:sp>
        <p:nvSpPr>
          <p:cNvPr id="5" name="Hình Bầu dục 4"/>
          <p:cNvSpPr/>
          <p:nvPr/>
        </p:nvSpPr>
        <p:spPr>
          <a:xfrm>
            <a:off x="1417982" y="1626229"/>
            <a:ext cx="1179444" cy="15708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6"/>
          <p:cNvSpPr/>
          <p:nvPr/>
        </p:nvSpPr>
        <p:spPr>
          <a:xfrm>
            <a:off x="7084367" y="3823659"/>
            <a:ext cx="4028659" cy="26239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0888" y="3510874"/>
            <a:ext cx="5026973" cy="3347126"/>
          </a:xfrm>
          <a:prstGeom prst="rect">
            <a:avLst/>
          </a:prstGeom>
        </p:spPr>
      </p:pic>
      <p:sp>
        <p:nvSpPr>
          <p:cNvPr id="10" name="Mũi tên: Phải 9"/>
          <p:cNvSpPr/>
          <p:nvPr/>
        </p:nvSpPr>
        <p:spPr>
          <a:xfrm>
            <a:off x="5526158" y="1404730"/>
            <a:ext cx="927651" cy="64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Mũi tên: Xuống 10"/>
          <p:cNvSpPr/>
          <p:nvPr/>
        </p:nvSpPr>
        <p:spPr>
          <a:xfrm>
            <a:off x="8885582" y="3059838"/>
            <a:ext cx="861391" cy="6265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Mũi tên: Trái 11"/>
          <p:cNvSpPr/>
          <p:nvPr/>
        </p:nvSpPr>
        <p:spPr>
          <a:xfrm>
            <a:off x="5442791" y="4472610"/>
            <a:ext cx="927651" cy="6493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2"/>
          <p:cNvSpPr/>
          <p:nvPr/>
        </p:nvSpPr>
        <p:spPr>
          <a:xfrm>
            <a:off x="501427" y="3919806"/>
            <a:ext cx="4028659" cy="2653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xmlns="" id="{5EC8BD27-B882-4202-AB19-DBBE2061E12D}"/>
              </a:ext>
            </a:extLst>
          </p:cNvPr>
          <p:cNvSpPr/>
          <p:nvPr/>
        </p:nvSpPr>
        <p:spPr>
          <a:xfrm>
            <a:off x="5207046" y="6095799"/>
            <a:ext cx="1584826" cy="7035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F167A772-E1F4-4F82-820B-8FD4B8ED9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897" y="-35972"/>
            <a:ext cx="5422299" cy="3197088"/>
          </a:xfrm>
          <a:prstGeom prst="rect">
            <a:avLst/>
          </a:prstGeom>
        </p:spPr>
      </p:pic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134C288D-4847-4456-AE8A-F10A882CA333}"/>
              </a:ext>
            </a:extLst>
          </p:cNvPr>
          <p:cNvSpPr/>
          <p:nvPr/>
        </p:nvSpPr>
        <p:spPr>
          <a:xfrm>
            <a:off x="8521742" y="299419"/>
            <a:ext cx="1213356" cy="23087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8" name="Rectangle 6"/>
          <p:cNvSpPr>
            <a:spLocks noChangeArrowheads="1"/>
          </p:cNvSpPr>
          <p:nvPr/>
        </p:nvSpPr>
        <p:spPr bwMode="auto">
          <a:xfrm>
            <a:off x="1524000" y="1066800"/>
            <a:ext cx="2971800" cy="1066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</a:rPr>
              <a:t>Bộ lông dày để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giữ nhiệt</a:t>
            </a:r>
          </a:p>
        </p:txBody>
      </p:sp>
      <p:sp>
        <p:nvSpPr>
          <p:cNvPr id="248840" name="Rectangle 8"/>
          <p:cNvSpPr>
            <a:spLocks noChangeArrowheads="1"/>
          </p:cNvSpPr>
          <p:nvPr/>
        </p:nvSpPr>
        <p:spPr bwMode="auto">
          <a:xfrm>
            <a:off x="1524000" y="3962400"/>
            <a:ext cx="3124200" cy="16002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để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lừa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thù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mồi</a:t>
            </a:r>
            <a:r>
              <a:rPr lang="en-US" altLang="en-US" b="1" dirty="0"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6629401" y="6029326"/>
            <a:ext cx="251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Gấu Bắc Cực</a:t>
            </a:r>
          </a:p>
        </p:txBody>
      </p:sp>
      <p:pic>
        <p:nvPicPr>
          <p:cNvPr id="28677" name="Picture 4" descr="1_1204700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1" y="152400"/>
            <a:ext cx="4824413" cy="5715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4397375" y="3283527"/>
            <a:ext cx="1989570" cy="121544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267200" y="1790700"/>
            <a:ext cx="2466109" cy="6199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59136"/>
      </p:ext>
    </p:extLst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8" grpId="0" animBg="1"/>
      <p:bldP spid="2488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2800" b="1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1" name="Picture 4" descr="bach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0" y="5562601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Cây đã rụng hết lá. Điều này giúp cho cây tránh được sự mất nước vào mùa đông.</a:t>
            </a:r>
          </a:p>
        </p:txBody>
      </p:sp>
    </p:spTree>
    <p:extLst>
      <p:ext uri="{BB962C8B-B14F-4D97-AF65-F5344CB8AC3E}">
        <p14:creationId xmlns:p14="http://schemas.microsoft.com/office/powerpoint/2010/main" val="1602484651"/>
      </p:ext>
    </p:extLst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74638"/>
            <a:ext cx="6858000" cy="792162"/>
          </a:xfrm>
        </p:spPr>
        <p:txBody>
          <a:bodyPr/>
          <a:lstStyle/>
          <a:p>
            <a:pPr eaLnBrk="1" hangingPunct="1"/>
            <a:endParaRPr lang="en-US" altLang="en-US" sz="28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Line 11"/>
          <p:cNvSpPr>
            <a:spLocks noChangeShapeType="1"/>
          </p:cNvSpPr>
          <p:nvPr/>
        </p:nvSpPr>
        <p:spPr bwMode="auto">
          <a:xfrm flipV="1">
            <a:off x="6629400" y="586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Box 15"/>
          <p:cNvSpPr txBox="1">
            <a:spLocks noChangeArrowheads="1"/>
          </p:cNvSpPr>
          <p:nvPr/>
        </p:nvSpPr>
        <p:spPr bwMode="auto">
          <a:xfrm>
            <a:off x="1565559" y="5638800"/>
            <a:ext cx="901930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Cái bướu để dự trữ nước. Bàn chân rất nhỏ giúp cho việc di chuyển nhẹ nhàng và nhanh hơn</a:t>
            </a:r>
          </a:p>
        </p:txBody>
      </p:sp>
      <p:pic>
        <p:nvPicPr>
          <p:cNvPr id="29701" name="Picture 7" descr="http://www.xaluan.com/images/news/Image/2014/10/08/1412741709-enhanced-619-1412188908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74638"/>
            <a:ext cx="84582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70236"/>
      </p:ext>
    </p:extLst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utoUpdateAnimBg="0"/>
      <p:bldP spid="3482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24800" y="1905000"/>
            <a:ext cx="2840182" cy="157003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b="1" dirty="0" err="1">
                <a:latin typeface="Times New Roman" panose="02020603050405020304" pitchFamily="18" charset="0"/>
              </a:rPr>
              <a:t>Lá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gai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giữ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nước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pic>
        <p:nvPicPr>
          <p:cNvPr id="30723" name="Picture 6" descr="blog_yobanbe1216491116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638800" cy="60769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7084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-226747" y="-78957"/>
            <a:ext cx="7078118" cy="3634105"/>
          </a:xfrm>
          <a:prstGeom prst="cloudCallout">
            <a:avLst>
              <a:gd name="adj1" fmla="val -28624"/>
              <a:gd name="adj2" fmla="val 8583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Vai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nhiệt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F6F8C606-0DA9-4A26-89BC-3776BC4CE636}"/>
              </a:ext>
            </a:extLst>
          </p:cNvPr>
          <p:cNvGrpSpPr/>
          <p:nvPr/>
        </p:nvGrpSpPr>
        <p:grpSpPr>
          <a:xfrm>
            <a:off x="3697353" y="1545939"/>
            <a:ext cx="7614083" cy="5298206"/>
            <a:chOff x="2584171" y="1188130"/>
            <a:chExt cx="7614083" cy="5298206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xmlns="" id="{B131D3C6-FD85-466A-87D6-11653967BE6B}"/>
                </a:ext>
              </a:extLst>
            </p:cNvPr>
            <p:cNvSpPr/>
            <p:nvPr/>
          </p:nvSpPr>
          <p:spPr>
            <a:xfrm>
              <a:off x="6355124" y="2955234"/>
              <a:ext cx="3843130" cy="2109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+mj-lt"/>
                </a:rPr>
                <a:t>NHIỆT ĐỘ</a:t>
              </a: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xmlns="" id="{7A49019A-BD13-4D91-B96B-70986585C2F4}"/>
                </a:ext>
              </a:extLst>
            </p:cNvPr>
            <p:cNvSpPr/>
            <p:nvPr/>
          </p:nvSpPr>
          <p:spPr>
            <a:xfrm>
              <a:off x="6699680" y="1188130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 err="1">
                  <a:latin typeface="+mj-lt"/>
                </a:rPr>
                <a:t>Sự</a:t>
              </a:r>
              <a:r>
                <a:rPr lang="vi-VN" sz="3600" b="1" dirty="0">
                  <a:latin typeface="+mj-lt"/>
                </a:rPr>
                <a:t> </a:t>
              </a:r>
              <a:r>
                <a:rPr lang="vi-VN" sz="3600" b="1" dirty="0" err="1">
                  <a:latin typeface="+mj-lt"/>
                </a:rPr>
                <a:t>lớn</a:t>
              </a:r>
              <a:r>
                <a:rPr lang="vi-VN" sz="3600" b="1" dirty="0">
                  <a:latin typeface="+mj-lt"/>
                </a:rPr>
                <a:t> lên</a:t>
              </a: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AC832C06-1583-4466-80C9-C13890547A33}"/>
                </a:ext>
              </a:extLst>
            </p:cNvPr>
            <p:cNvSpPr/>
            <p:nvPr/>
          </p:nvSpPr>
          <p:spPr>
            <a:xfrm>
              <a:off x="2584171" y="3460262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 err="1">
                  <a:latin typeface="+mj-lt"/>
                </a:rPr>
                <a:t>Sự</a:t>
              </a:r>
              <a:r>
                <a:rPr lang="vi-VN" sz="3600" b="1" dirty="0">
                  <a:latin typeface="+mj-lt"/>
                </a:rPr>
                <a:t> sinh </a:t>
              </a:r>
              <a:r>
                <a:rPr lang="vi-VN" sz="3600" b="1" dirty="0" err="1">
                  <a:latin typeface="+mj-lt"/>
                </a:rPr>
                <a:t>sản</a:t>
              </a:r>
              <a:endParaRPr lang="vi-VN" sz="3600" b="1" dirty="0">
                <a:latin typeface="+mj-lt"/>
              </a:endParaRP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xmlns="" id="{1471483A-6385-46FA-97B5-EF56EEC0E8C9}"/>
                </a:ext>
              </a:extLst>
            </p:cNvPr>
            <p:cNvSpPr/>
            <p:nvPr/>
          </p:nvSpPr>
          <p:spPr>
            <a:xfrm>
              <a:off x="6699680" y="5386406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bố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xmlns="" id="{34E5B724-2D75-4A09-895E-05E2FF8E8C6B}"/>
                </a:ext>
              </a:extLst>
            </p:cNvPr>
            <p:cNvCxnSpPr>
              <a:stCxn id="6" idx="2"/>
              <a:endCxn id="4" idx="0"/>
            </p:cNvCxnSpPr>
            <p:nvPr/>
          </p:nvCxnSpPr>
          <p:spPr>
            <a:xfrm>
              <a:off x="8276689" y="2288060"/>
              <a:ext cx="0" cy="66717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xmlns="" id="{C8C96951-55FD-41BD-9738-DE35555A790D}"/>
                </a:ext>
              </a:extLst>
            </p:cNvPr>
            <p:cNvCxnSpPr>
              <a:cxnSpLocks/>
              <a:stCxn id="7" idx="3"/>
              <a:endCxn id="4" idx="2"/>
            </p:cNvCxnSpPr>
            <p:nvPr/>
          </p:nvCxnSpPr>
          <p:spPr>
            <a:xfrm>
              <a:off x="5738189" y="4010227"/>
              <a:ext cx="61693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xmlns="" id="{12A57CD3-AEFF-4C11-A815-CD4A862B3AB7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8276689" y="4939638"/>
              <a:ext cx="0" cy="44676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0" y="0"/>
            <a:ext cx="8534400" cy="2906297"/>
          </a:xfrm>
          <a:prstGeom prst="cloudCallout">
            <a:avLst>
              <a:gd name="adj1" fmla="val -48790"/>
              <a:gd name="adj2" fmla="val 612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phải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cơ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không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chỉnh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ra?</a:t>
            </a:r>
            <a:endParaRPr lang="vi-V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039091" y="3141824"/>
            <a:ext cx="10604751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Mỗi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loại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nhu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cầu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khác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nhau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về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vi-VN" sz="3600" b="1" dirty="0" err="1"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3600" b="1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phải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trong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kiện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mà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cơ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thể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tự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chỉnh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hoặc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những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biện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pháp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nhân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tạo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để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khắc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phục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mọi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sinh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chết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kể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cả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con </a:t>
            </a:r>
            <a:r>
              <a:rPr lang="vi-VN" sz="36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người</a:t>
            </a:r>
            <a:r>
              <a:rPr lang="vi-VN" sz="36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"/>
          <p:cNvSpPr/>
          <p:nvPr/>
        </p:nvSpPr>
        <p:spPr>
          <a:xfrm>
            <a:off x="1368620" y="2321775"/>
            <a:ext cx="9094884" cy="2774741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Vai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trên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Đất</a:t>
            </a:r>
            <a:endParaRPr kumimoji="0" lang="vi-VN" alt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xmlns="" id="{B501208A-E02B-43E0-AF07-F080E4B7145A}"/>
              </a:ext>
            </a:extLst>
          </p:cNvPr>
          <p:cNvSpPr/>
          <p:nvPr/>
        </p:nvSpPr>
        <p:spPr>
          <a:xfrm>
            <a:off x="1596282" y="207797"/>
            <a:ext cx="8322366" cy="2978426"/>
          </a:xfrm>
          <a:prstGeom prst="cloudCallout">
            <a:avLst>
              <a:gd name="adj1" fmla="val -47804"/>
              <a:gd name="adj2" fmla="val 5199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en-US" sz="4000" b="1" i="0" smtClean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 </a:t>
            </a:r>
            <a:endParaRPr lang="vi-VN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/>
          <p:cNvSpPr/>
          <p:nvPr/>
        </p:nvSpPr>
        <p:spPr>
          <a:xfrm>
            <a:off x="4041078" y="3297708"/>
            <a:ext cx="7901541" cy="34126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Trời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tối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Gió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</a:p>
          <a:p>
            <a:pPr algn="just"/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Nước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và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đóng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băng.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Nhiệt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giảm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xuống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en-US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Trái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còn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sự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en-US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 </a:t>
            </a:r>
            <a:r>
              <a:rPr lang="vi-VN" sz="36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...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Bong bóng Ý nghĩ: Hình đám mây 1">
            <a:extLst>
              <a:ext uri="{FF2B5EF4-FFF2-40B4-BE49-F238E27FC236}">
                <a16:creationId xmlns:a16="http://schemas.microsoft.com/office/drawing/2014/main" xmlns="" id="{B501208A-E02B-43E0-AF07-F080E4B7145A}"/>
              </a:ext>
            </a:extLst>
          </p:cNvPr>
          <p:cNvSpPr/>
          <p:nvPr/>
        </p:nvSpPr>
        <p:spPr>
          <a:xfrm>
            <a:off x="1596282" y="207797"/>
            <a:ext cx="8322366" cy="2978426"/>
          </a:xfrm>
          <a:prstGeom prst="cloudCallout">
            <a:avLst>
              <a:gd name="adj1" fmla="val -50468"/>
              <a:gd name="adj2" fmla="val 7664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en-US" sz="4000" b="1" i="0" smtClean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 </a:t>
            </a:r>
            <a:endParaRPr lang="vi-VN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"/>
          <p:cNvSpPr/>
          <p:nvPr/>
        </p:nvSpPr>
        <p:spPr>
          <a:xfrm>
            <a:off x="1433924" y="1935817"/>
            <a:ext cx="9127102" cy="2998105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1. Vai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của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với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sự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sống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trên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Trái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Đất</a:t>
            </a:r>
            <a:endParaRPr kumimoji="0" lang="vi-VN" alt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xmlns="" id="{56B67B52-F658-4EA6-B2FF-FEA9D7ED8D0D}"/>
              </a:ext>
            </a:extLst>
          </p:cNvPr>
          <p:cNvSpPr/>
          <p:nvPr/>
        </p:nvSpPr>
        <p:spPr>
          <a:xfrm>
            <a:off x="306607" y="193964"/>
            <a:ext cx="6911611" cy="1750791"/>
          </a:xfrm>
          <a:prstGeom prst="cloudCallout">
            <a:avLst>
              <a:gd name="adj1" fmla="val -52648"/>
              <a:gd name="adj2" fmla="val 7303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sao </a:t>
            </a:r>
            <a:r>
              <a:rPr lang="vi-VN" sz="4000" b="1" i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gió</a:t>
            </a:r>
            <a:r>
              <a:rPr lang="vi-VN" sz="4000" b="1" i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en-US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50" name="Picture 2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xmlns="" id="{AAEB06D1-4375-4A7E-8929-82E52AD456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358" y="1552885"/>
            <a:ext cx="6681321" cy="37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B7A1B8B1-CD05-4C6A-8F81-972423D0982A}"/>
              </a:ext>
            </a:extLst>
          </p:cNvPr>
          <p:cNvSpPr/>
          <p:nvPr/>
        </p:nvSpPr>
        <p:spPr>
          <a:xfrm>
            <a:off x="5563110" y="5534647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7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̉nh 3" descr="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067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17" descr="E:\PICTURE\anhgif\zeichen\licht\kerzen\cand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776" y="4800600"/>
            <a:ext cx="11144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7086600" y="5562600"/>
            <a:ext cx="1676400" cy="3810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pic>
        <p:nvPicPr>
          <p:cNvPr id="40965" name="Ảnh 4" descr="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5600700"/>
            <a:ext cx="1143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AutoShape 7"/>
          <p:cNvSpPr>
            <a:spLocks noChangeArrowheads="1"/>
          </p:cNvSpPr>
          <p:nvPr/>
        </p:nvSpPr>
        <p:spPr bwMode="auto">
          <a:xfrm rot="5400000">
            <a:off x="7200900" y="3390900"/>
            <a:ext cx="1143000" cy="304800"/>
          </a:xfrm>
          <a:prstGeom prst="notchedRightArrow">
            <a:avLst>
              <a:gd name="adj1" fmla="val 40630"/>
              <a:gd name="adj2" fmla="val 154705"/>
            </a:avLst>
          </a:prstGeom>
          <a:solidFill>
            <a:schemeClr val="bg1">
              <a:alpha val="89803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0" name="AutoShape 8"/>
          <p:cNvSpPr>
            <a:spLocks noChangeArrowheads="1"/>
          </p:cNvSpPr>
          <p:nvPr/>
        </p:nvSpPr>
        <p:spPr bwMode="auto">
          <a:xfrm rot="5400000">
            <a:off x="7365206" y="4369594"/>
            <a:ext cx="814388" cy="457200"/>
          </a:xfrm>
          <a:prstGeom prst="notchedRightArrow">
            <a:avLst>
              <a:gd name="adj1" fmla="val 42407"/>
              <a:gd name="adj2" fmla="val 89302"/>
            </a:avLst>
          </a:prstGeom>
          <a:solidFill>
            <a:schemeClr val="bg1">
              <a:alpha val="89803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1" name="AutoShape 9"/>
          <p:cNvSpPr>
            <a:spLocks noChangeArrowheads="1"/>
          </p:cNvSpPr>
          <p:nvPr/>
        </p:nvSpPr>
        <p:spPr bwMode="auto">
          <a:xfrm rot="11668217">
            <a:off x="5943600" y="4495800"/>
            <a:ext cx="1143000" cy="304800"/>
          </a:xfrm>
          <a:prstGeom prst="notchedRightArrow">
            <a:avLst>
              <a:gd name="adj1" fmla="val 40630"/>
              <a:gd name="adj2" fmla="val 154705"/>
            </a:avLst>
          </a:prstGeom>
          <a:solidFill>
            <a:schemeClr val="bg1">
              <a:alpha val="89803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2" name="AutoShape 10"/>
          <p:cNvSpPr>
            <a:spLocks noChangeArrowheads="1"/>
          </p:cNvSpPr>
          <p:nvPr/>
        </p:nvSpPr>
        <p:spPr bwMode="auto">
          <a:xfrm rot="12693805">
            <a:off x="4152900" y="4572000"/>
            <a:ext cx="1143000" cy="304800"/>
          </a:xfrm>
          <a:prstGeom prst="notchedRightArrow">
            <a:avLst>
              <a:gd name="adj1" fmla="val 40630"/>
              <a:gd name="adj2" fmla="val 154705"/>
            </a:avLst>
          </a:prstGeom>
          <a:solidFill>
            <a:schemeClr val="bg1">
              <a:alpha val="89803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3" name="AutoShape 11"/>
          <p:cNvSpPr>
            <a:spLocks noChangeArrowheads="1"/>
          </p:cNvSpPr>
          <p:nvPr/>
        </p:nvSpPr>
        <p:spPr bwMode="auto">
          <a:xfrm rot="16200000">
            <a:off x="3467100" y="3695700"/>
            <a:ext cx="1143000" cy="304800"/>
          </a:xfrm>
          <a:prstGeom prst="notchedRightArrow">
            <a:avLst>
              <a:gd name="adj1" fmla="val 40630"/>
              <a:gd name="adj2" fmla="val 154705"/>
            </a:avLst>
          </a:prstGeom>
          <a:solidFill>
            <a:schemeClr val="bg1">
              <a:alpha val="89803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4" name="AutoShape 12"/>
          <p:cNvSpPr>
            <a:spLocks noChangeArrowheads="1"/>
          </p:cNvSpPr>
          <p:nvPr/>
        </p:nvSpPr>
        <p:spPr bwMode="auto">
          <a:xfrm rot="16200000">
            <a:off x="3390900" y="2400300"/>
            <a:ext cx="1143000" cy="304800"/>
          </a:xfrm>
          <a:prstGeom prst="notchedRightArrow">
            <a:avLst>
              <a:gd name="adj1" fmla="val 40630"/>
              <a:gd name="adj2" fmla="val 154705"/>
            </a:avLst>
          </a:prstGeom>
          <a:solidFill>
            <a:schemeClr val="bg1">
              <a:alpha val="89803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2" name="Oval 13" descr="Pink tissue paper"/>
          <p:cNvSpPr>
            <a:spLocks noChangeArrowheads="1"/>
          </p:cNvSpPr>
          <p:nvPr/>
        </p:nvSpPr>
        <p:spPr bwMode="auto">
          <a:xfrm>
            <a:off x="1793217" y="27709"/>
            <a:ext cx="8896510" cy="10668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2396836" y="249704"/>
            <a:ext cx="7938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alt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chuyển động tạo </a:t>
            </a:r>
            <a:r>
              <a:rPr lang="en-US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gió</a:t>
            </a:r>
          </a:p>
        </p:txBody>
      </p:sp>
    </p:spTree>
    <p:extLst>
      <p:ext uri="{BB962C8B-B14F-4D97-AF65-F5344CB8AC3E}">
        <p14:creationId xmlns:p14="http://schemas.microsoft.com/office/powerpoint/2010/main" val="3471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20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20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5" dur="2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nimBg="1"/>
      <p:bldP spid="69640" grpId="0" animBg="1"/>
      <p:bldP spid="69641" grpId="0" animBg="1"/>
      <p:bldP spid="69642" grpId="0" animBg="1"/>
      <p:bldP spid="69643" grpId="0" animBg="1"/>
      <p:bldP spid="69644" grpId="0" animBg="1"/>
      <p:bldP spid="696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xmlns="" id="{56B67B52-F658-4EA6-B2FF-FEA9D7ED8D0D}"/>
              </a:ext>
            </a:extLst>
          </p:cNvPr>
          <p:cNvSpPr/>
          <p:nvPr/>
        </p:nvSpPr>
        <p:spPr>
          <a:xfrm>
            <a:off x="432427" y="1165864"/>
            <a:ext cx="4801314" cy="2878218"/>
          </a:xfrm>
          <a:prstGeom prst="cloudCallout">
            <a:avLst>
              <a:gd name="adj1" fmla="val -58920"/>
              <a:gd name="adj2" fmla="val 520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sao </a:t>
            </a:r>
            <a:r>
              <a:rPr lang="vi-VN" sz="4000" b="1" i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nước</a:t>
            </a:r>
            <a:r>
              <a:rPr lang="vi-VN" sz="4000" b="1" i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lại </a:t>
            </a:r>
            <a:r>
              <a:rPr lang="vi-VN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4000" b="1" i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b="1" i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mưa</a:t>
            </a:r>
            <a:r>
              <a:rPr lang="en-US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B7A1B8B1-CD05-4C6A-8F81-972423D0982A}"/>
              </a:ext>
            </a:extLst>
          </p:cNvPr>
          <p:cNvSpPr/>
          <p:nvPr/>
        </p:nvSpPr>
        <p:spPr>
          <a:xfrm>
            <a:off x="5655876" y="5859853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xmlns="" id="{4535076B-A44E-4119-9978-33CB2A793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694" y="2000306"/>
            <a:ext cx="6159283" cy="34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6EF622F9-63E2-4E62-B0F3-75EB5F38F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694" y="1625864"/>
            <a:ext cx="6368516" cy="38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67"/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1306" y="191"/>
            <a:chExt cx="3157" cy="3938"/>
          </a:xfrm>
        </p:grpSpPr>
        <p:pic>
          <p:nvPicPr>
            <p:cNvPr id="42003" name="Picture 68" descr="nuong"/>
            <p:cNvPicPr>
              <a:picLocks noChangeAspect="1" noChangeArrowheads="1"/>
            </p:cNvPicPr>
            <p:nvPr/>
          </p:nvPicPr>
          <p:blipFill>
            <a:blip r:embed="rId2" cstate="email">
              <a:lum bright="12000" contrast="-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" y="191"/>
              <a:ext cx="3157" cy="3938"/>
            </a:xfrm>
            <a:prstGeom prst="rect">
              <a:avLst/>
            </a:prstGeom>
            <a:noFill/>
            <a:ln w="76200" cmpd="tri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04" name="Freeform 69"/>
            <p:cNvSpPr>
              <a:spLocks/>
            </p:cNvSpPr>
            <p:nvPr/>
          </p:nvSpPr>
          <p:spPr bwMode="auto">
            <a:xfrm>
              <a:off x="1776" y="1026"/>
              <a:ext cx="172" cy="198"/>
            </a:xfrm>
            <a:custGeom>
              <a:avLst/>
              <a:gdLst>
                <a:gd name="T0" fmla="*/ 172 w 172"/>
                <a:gd name="T1" fmla="*/ 4 h 198"/>
                <a:gd name="T2" fmla="*/ 140 w 172"/>
                <a:gd name="T3" fmla="*/ 15 h 198"/>
                <a:gd name="T4" fmla="*/ 123 w 172"/>
                <a:gd name="T5" fmla="*/ 27 h 198"/>
                <a:gd name="T6" fmla="*/ 78 w 172"/>
                <a:gd name="T7" fmla="*/ 72 h 198"/>
                <a:gd name="T8" fmla="*/ 41 w 172"/>
                <a:gd name="T9" fmla="*/ 105 h 198"/>
                <a:gd name="T10" fmla="*/ 8 w 172"/>
                <a:gd name="T11" fmla="*/ 144 h 198"/>
                <a:gd name="T12" fmla="*/ 5 w 172"/>
                <a:gd name="T13" fmla="*/ 198 h 198"/>
                <a:gd name="T14" fmla="*/ 6 w 172"/>
                <a:gd name="T15" fmla="*/ 198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198"/>
                <a:gd name="T26" fmla="*/ 172 w 172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198">
                  <a:moveTo>
                    <a:pt x="172" y="4"/>
                  </a:moveTo>
                  <a:cubicBezTo>
                    <a:pt x="161" y="0"/>
                    <a:pt x="150" y="8"/>
                    <a:pt x="140" y="15"/>
                  </a:cubicBezTo>
                  <a:cubicBezTo>
                    <a:pt x="134" y="19"/>
                    <a:pt x="123" y="27"/>
                    <a:pt x="123" y="27"/>
                  </a:cubicBezTo>
                  <a:cubicBezTo>
                    <a:pt x="113" y="44"/>
                    <a:pt x="94" y="60"/>
                    <a:pt x="78" y="72"/>
                  </a:cubicBezTo>
                  <a:cubicBezTo>
                    <a:pt x="72" y="116"/>
                    <a:pt x="66" y="79"/>
                    <a:pt x="41" y="105"/>
                  </a:cubicBezTo>
                  <a:cubicBezTo>
                    <a:pt x="33" y="131"/>
                    <a:pt x="32" y="135"/>
                    <a:pt x="8" y="144"/>
                  </a:cubicBezTo>
                  <a:cubicBezTo>
                    <a:pt x="0" y="167"/>
                    <a:pt x="5" y="150"/>
                    <a:pt x="5" y="198"/>
                  </a:cubicBezTo>
                  <a:lnTo>
                    <a:pt x="6" y="198"/>
                  </a:lnTo>
                </a:path>
              </a:pathLst>
            </a:custGeom>
            <a:noFill/>
            <a:ln w="1905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70"/>
            <p:cNvSpPr>
              <a:spLocks/>
            </p:cNvSpPr>
            <p:nvPr/>
          </p:nvSpPr>
          <p:spPr bwMode="auto">
            <a:xfrm>
              <a:off x="1665" y="1206"/>
              <a:ext cx="264" cy="42"/>
            </a:xfrm>
            <a:custGeom>
              <a:avLst/>
              <a:gdLst>
                <a:gd name="T0" fmla="*/ 264 w 264"/>
                <a:gd name="T1" fmla="*/ 6 h 42"/>
                <a:gd name="T2" fmla="*/ 219 w 264"/>
                <a:gd name="T3" fmla="*/ 6 h 42"/>
                <a:gd name="T4" fmla="*/ 195 w 264"/>
                <a:gd name="T5" fmla="*/ 27 h 42"/>
                <a:gd name="T6" fmla="*/ 24 w 264"/>
                <a:gd name="T7" fmla="*/ 36 h 42"/>
                <a:gd name="T8" fmla="*/ 6 w 264"/>
                <a:gd name="T9" fmla="*/ 27 h 42"/>
                <a:gd name="T10" fmla="*/ 0 w 264"/>
                <a:gd name="T11" fmla="*/ 18 h 42"/>
                <a:gd name="T12" fmla="*/ 15 w 264"/>
                <a:gd name="T13" fmla="*/ 42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2"/>
                <a:gd name="T23" fmla="*/ 264 w 26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2">
                  <a:moveTo>
                    <a:pt x="264" y="6"/>
                  </a:moveTo>
                  <a:cubicBezTo>
                    <a:pt x="247" y="3"/>
                    <a:pt x="237" y="0"/>
                    <a:pt x="219" y="6"/>
                  </a:cubicBezTo>
                  <a:cubicBezTo>
                    <a:pt x="208" y="10"/>
                    <a:pt x="207" y="23"/>
                    <a:pt x="195" y="27"/>
                  </a:cubicBezTo>
                  <a:cubicBezTo>
                    <a:pt x="135" y="7"/>
                    <a:pt x="79" y="25"/>
                    <a:pt x="24" y="36"/>
                  </a:cubicBezTo>
                  <a:cubicBezTo>
                    <a:pt x="17" y="34"/>
                    <a:pt x="12" y="33"/>
                    <a:pt x="6" y="27"/>
                  </a:cubicBezTo>
                  <a:cubicBezTo>
                    <a:pt x="3" y="24"/>
                    <a:pt x="0" y="18"/>
                    <a:pt x="0" y="18"/>
                  </a:cubicBezTo>
                  <a:lnTo>
                    <a:pt x="15" y="42"/>
                  </a:lnTo>
                </a:path>
              </a:pathLst>
            </a:custGeom>
            <a:noFill/>
            <a:ln w="1905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71"/>
            <p:cNvSpPr>
              <a:spLocks/>
            </p:cNvSpPr>
            <p:nvPr/>
          </p:nvSpPr>
          <p:spPr bwMode="auto">
            <a:xfrm>
              <a:off x="1488" y="1372"/>
              <a:ext cx="394" cy="212"/>
            </a:xfrm>
            <a:custGeom>
              <a:avLst/>
              <a:gdLst>
                <a:gd name="T0" fmla="*/ 394 w 394"/>
                <a:gd name="T1" fmla="*/ 0 h 212"/>
                <a:gd name="T2" fmla="*/ 338 w 394"/>
                <a:gd name="T3" fmla="*/ 18 h 212"/>
                <a:gd name="T4" fmla="*/ 274 w 394"/>
                <a:gd name="T5" fmla="*/ 60 h 212"/>
                <a:gd name="T6" fmla="*/ 226 w 394"/>
                <a:gd name="T7" fmla="*/ 62 h 212"/>
                <a:gd name="T8" fmla="*/ 198 w 394"/>
                <a:gd name="T9" fmla="*/ 86 h 212"/>
                <a:gd name="T10" fmla="*/ 180 w 394"/>
                <a:gd name="T11" fmla="*/ 98 h 212"/>
                <a:gd name="T12" fmla="*/ 174 w 394"/>
                <a:gd name="T13" fmla="*/ 102 h 212"/>
                <a:gd name="T14" fmla="*/ 148 w 394"/>
                <a:gd name="T15" fmla="*/ 100 h 212"/>
                <a:gd name="T16" fmla="*/ 130 w 394"/>
                <a:gd name="T17" fmla="*/ 92 h 212"/>
                <a:gd name="T18" fmla="*/ 94 w 394"/>
                <a:gd name="T19" fmla="*/ 106 h 212"/>
                <a:gd name="T20" fmla="*/ 80 w 394"/>
                <a:gd name="T21" fmla="*/ 128 h 212"/>
                <a:gd name="T22" fmla="*/ 62 w 394"/>
                <a:gd name="T23" fmla="*/ 148 h 212"/>
                <a:gd name="T24" fmla="*/ 50 w 394"/>
                <a:gd name="T25" fmla="*/ 152 h 212"/>
                <a:gd name="T26" fmla="*/ 26 w 394"/>
                <a:gd name="T27" fmla="*/ 186 h 212"/>
                <a:gd name="T28" fmla="*/ 28 w 394"/>
                <a:gd name="T29" fmla="*/ 186 h 212"/>
                <a:gd name="T30" fmla="*/ 32 w 394"/>
                <a:gd name="T31" fmla="*/ 188 h 212"/>
                <a:gd name="T32" fmla="*/ 0 w 394"/>
                <a:gd name="T33" fmla="*/ 212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4"/>
                <a:gd name="T52" fmla="*/ 0 h 212"/>
                <a:gd name="T53" fmla="*/ 394 w 394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4" h="212">
                  <a:moveTo>
                    <a:pt x="394" y="0"/>
                  </a:moveTo>
                  <a:cubicBezTo>
                    <a:pt x="376" y="18"/>
                    <a:pt x="362" y="12"/>
                    <a:pt x="338" y="18"/>
                  </a:cubicBezTo>
                  <a:cubicBezTo>
                    <a:pt x="322" y="29"/>
                    <a:pt x="291" y="59"/>
                    <a:pt x="274" y="60"/>
                  </a:cubicBezTo>
                  <a:cubicBezTo>
                    <a:pt x="258" y="61"/>
                    <a:pt x="242" y="61"/>
                    <a:pt x="226" y="62"/>
                  </a:cubicBezTo>
                  <a:cubicBezTo>
                    <a:pt x="213" y="66"/>
                    <a:pt x="208" y="78"/>
                    <a:pt x="198" y="86"/>
                  </a:cubicBezTo>
                  <a:cubicBezTo>
                    <a:pt x="198" y="86"/>
                    <a:pt x="183" y="96"/>
                    <a:pt x="180" y="98"/>
                  </a:cubicBezTo>
                  <a:cubicBezTo>
                    <a:pt x="178" y="99"/>
                    <a:pt x="174" y="102"/>
                    <a:pt x="174" y="102"/>
                  </a:cubicBezTo>
                  <a:cubicBezTo>
                    <a:pt x="165" y="101"/>
                    <a:pt x="157" y="102"/>
                    <a:pt x="148" y="100"/>
                  </a:cubicBezTo>
                  <a:cubicBezTo>
                    <a:pt x="142" y="99"/>
                    <a:pt x="130" y="92"/>
                    <a:pt x="130" y="92"/>
                  </a:cubicBezTo>
                  <a:cubicBezTo>
                    <a:pt x="109" y="94"/>
                    <a:pt x="109" y="96"/>
                    <a:pt x="94" y="106"/>
                  </a:cubicBezTo>
                  <a:cubicBezTo>
                    <a:pt x="90" y="117"/>
                    <a:pt x="90" y="122"/>
                    <a:pt x="80" y="128"/>
                  </a:cubicBezTo>
                  <a:cubicBezTo>
                    <a:pt x="74" y="137"/>
                    <a:pt x="75" y="144"/>
                    <a:pt x="62" y="148"/>
                  </a:cubicBezTo>
                  <a:cubicBezTo>
                    <a:pt x="58" y="149"/>
                    <a:pt x="50" y="152"/>
                    <a:pt x="50" y="152"/>
                  </a:cubicBezTo>
                  <a:cubicBezTo>
                    <a:pt x="48" y="166"/>
                    <a:pt x="38" y="178"/>
                    <a:pt x="26" y="186"/>
                  </a:cubicBezTo>
                  <a:cubicBezTo>
                    <a:pt x="25" y="188"/>
                    <a:pt x="28" y="186"/>
                    <a:pt x="28" y="186"/>
                  </a:cubicBezTo>
                  <a:cubicBezTo>
                    <a:pt x="29" y="187"/>
                    <a:pt x="31" y="187"/>
                    <a:pt x="32" y="188"/>
                  </a:cubicBezTo>
                  <a:lnTo>
                    <a:pt x="0" y="212"/>
                  </a:lnTo>
                </a:path>
              </a:pathLst>
            </a:custGeom>
            <a:noFill/>
            <a:ln w="1905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728" name="Freeform 72"/>
          <p:cNvSpPr>
            <a:spLocks/>
          </p:cNvSpPr>
          <p:nvPr/>
        </p:nvSpPr>
        <p:spPr bwMode="auto">
          <a:xfrm>
            <a:off x="5029200" y="1828801"/>
            <a:ext cx="1981200" cy="771525"/>
          </a:xfrm>
          <a:custGeom>
            <a:avLst/>
            <a:gdLst>
              <a:gd name="T0" fmla="*/ 2147483646 w 1042"/>
              <a:gd name="T1" fmla="*/ 2147483646 h 342"/>
              <a:gd name="T2" fmla="*/ 2147483646 w 1042"/>
              <a:gd name="T3" fmla="*/ 2147483646 h 342"/>
              <a:gd name="T4" fmla="*/ 2147483646 w 1042"/>
              <a:gd name="T5" fmla="*/ 2147483646 h 342"/>
              <a:gd name="T6" fmla="*/ 0 w 1042"/>
              <a:gd name="T7" fmla="*/ 2147483646 h 342"/>
              <a:gd name="T8" fmla="*/ 2147483646 w 1042"/>
              <a:gd name="T9" fmla="*/ 2147483646 h 342"/>
              <a:gd name="T10" fmla="*/ 2147483646 w 1042"/>
              <a:gd name="T11" fmla="*/ 2147483646 h 342"/>
              <a:gd name="T12" fmla="*/ 2147483646 w 1042"/>
              <a:gd name="T13" fmla="*/ 2147483646 h 342"/>
              <a:gd name="T14" fmla="*/ 2147483646 w 1042"/>
              <a:gd name="T15" fmla="*/ 2147483646 h 3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2"/>
              <a:gd name="T25" fmla="*/ 0 h 342"/>
              <a:gd name="T26" fmla="*/ 1042 w 1042"/>
              <a:gd name="T27" fmla="*/ 342 h 3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2" h="342">
                <a:moveTo>
                  <a:pt x="1006" y="238"/>
                </a:moveTo>
                <a:cubicBezTo>
                  <a:pt x="502" y="106"/>
                  <a:pt x="294" y="210"/>
                  <a:pt x="196" y="260"/>
                </a:cubicBezTo>
                <a:cubicBezTo>
                  <a:pt x="215" y="262"/>
                  <a:pt x="250" y="286"/>
                  <a:pt x="268" y="288"/>
                </a:cubicBezTo>
                <a:lnTo>
                  <a:pt x="0" y="342"/>
                </a:lnTo>
                <a:cubicBezTo>
                  <a:pt x="23" y="311"/>
                  <a:pt x="150" y="173"/>
                  <a:pt x="178" y="154"/>
                </a:cubicBezTo>
                <a:lnTo>
                  <a:pt x="166" y="220"/>
                </a:lnTo>
                <a:cubicBezTo>
                  <a:pt x="264" y="154"/>
                  <a:pt x="626" y="0"/>
                  <a:pt x="1042" y="145"/>
                </a:cubicBezTo>
                <a:lnTo>
                  <a:pt x="1006" y="238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729" name="Freeform 73"/>
          <p:cNvSpPr>
            <a:spLocks/>
          </p:cNvSpPr>
          <p:nvPr/>
        </p:nvSpPr>
        <p:spPr bwMode="auto">
          <a:xfrm rot="20801718">
            <a:off x="5029200" y="5421314"/>
            <a:ext cx="1830388" cy="446087"/>
          </a:xfrm>
          <a:custGeom>
            <a:avLst/>
            <a:gdLst>
              <a:gd name="T0" fmla="*/ 2147483646 w 810"/>
              <a:gd name="T1" fmla="*/ 0 h 250"/>
              <a:gd name="T2" fmla="*/ 2147483646 w 810"/>
              <a:gd name="T3" fmla="*/ 2147483646 h 250"/>
              <a:gd name="T4" fmla="*/ 2147483646 w 810"/>
              <a:gd name="T5" fmla="*/ 2147483646 h 250"/>
              <a:gd name="T6" fmla="*/ 2147483646 w 810"/>
              <a:gd name="T7" fmla="*/ 2147483646 h 250"/>
              <a:gd name="T8" fmla="*/ 2147483646 w 810"/>
              <a:gd name="T9" fmla="*/ 2147483646 h 250"/>
              <a:gd name="T10" fmla="*/ 2147483646 w 810"/>
              <a:gd name="T11" fmla="*/ 2147483646 h 250"/>
              <a:gd name="T12" fmla="*/ 0 w 810"/>
              <a:gd name="T13" fmla="*/ 2147483646 h 250"/>
              <a:gd name="T14" fmla="*/ 2147483646 w 810"/>
              <a:gd name="T15" fmla="*/ 0 h 2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0"/>
              <a:gd name="T25" fmla="*/ 0 h 250"/>
              <a:gd name="T26" fmla="*/ 810 w 810"/>
              <a:gd name="T27" fmla="*/ 250 h 2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0" h="250">
                <a:moveTo>
                  <a:pt x="32" y="0"/>
                </a:moveTo>
                <a:lnTo>
                  <a:pt x="656" y="182"/>
                </a:lnTo>
                <a:cubicBezTo>
                  <a:pt x="641" y="171"/>
                  <a:pt x="659" y="145"/>
                  <a:pt x="644" y="134"/>
                </a:cubicBezTo>
                <a:lnTo>
                  <a:pt x="810" y="218"/>
                </a:lnTo>
                <a:cubicBezTo>
                  <a:pt x="698" y="226"/>
                  <a:pt x="702" y="232"/>
                  <a:pt x="634" y="250"/>
                </a:cubicBezTo>
                <a:lnTo>
                  <a:pt x="650" y="200"/>
                </a:lnTo>
                <a:cubicBezTo>
                  <a:pt x="694" y="222"/>
                  <a:pt x="260" y="186"/>
                  <a:pt x="0" y="84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730" name="Freeform 74"/>
          <p:cNvSpPr>
            <a:spLocks/>
          </p:cNvSpPr>
          <p:nvPr/>
        </p:nvSpPr>
        <p:spPr bwMode="auto">
          <a:xfrm rot="21275158">
            <a:off x="2783534" y="3427553"/>
            <a:ext cx="468996" cy="1253678"/>
          </a:xfrm>
          <a:custGeom>
            <a:avLst/>
            <a:gdLst>
              <a:gd name="T0" fmla="*/ 2147483646 w 348"/>
              <a:gd name="T1" fmla="*/ 2147483646 h 1017"/>
              <a:gd name="T2" fmla="*/ 2147483646 w 348"/>
              <a:gd name="T3" fmla="*/ 2147483646 h 1017"/>
              <a:gd name="T4" fmla="*/ 2147483646 w 348"/>
              <a:gd name="T5" fmla="*/ 2147483646 h 1017"/>
              <a:gd name="T6" fmla="*/ 2147483646 w 348"/>
              <a:gd name="T7" fmla="*/ 2147483646 h 1017"/>
              <a:gd name="T8" fmla="*/ 2147483646 w 348"/>
              <a:gd name="T9" fmla="*/ 2147483646 h 1017"/>
              <a:gd name="T10" fmla="*/ 2147483646 w 348"/>
              <a:gd name="T11" fmla="*/ 2147483646 h 1017"/>
              <a:gd name="T12" fmla="*/ 2147483646 w 348"/>
              <a:gd name="T13" fmla="*/ 0 h 1017"/>
              <a:gd name="T14" fmla="*/ 2147483646 w 348"/>
              <a:gd name="T15" fmla="*/ 2147483646 h 10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8"/>
              <a:gd name="T25" fmla="*/ 0 h 1017"/>
              <a:gd name="T26" fmla="*/ 348 w 348"/>
              <a:gd name="T27" fmla="*/ 1017 h 10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8" h="1017">
                <a:moveTo>
                  <a:pt x="348" y="63"/>
                </a:moveTo>
                <a:cubicBezTo>
                  <a:pt x="165" y="336"/>
                  <a:pt x="141" y="732"/>
                  <a:pt x="174" y="840"/>
                </a:cubicBezTo>
                <a:cubicBezTo>
                  <a:pt x="180" y="823"/>
                  <a:pt x="201" y="818"/>
                  <a:pt x="207" y="801"/>
                </a:cubicBezTo>
                <a:lnTo>
                  <a:pt x="207" y="1017"/>
                </a:lnTo>
                <a:cubicBezTo>
                  <a:pt x="184" y="987"/>
                  <a:pt x="90" y="862"/>
                  <a:pt x="78" y="831"/>
                </a:cubicBezTo>
                <a:cubicBezTo>
                  <a:pt x="96" y="827"/>
                  <a:pt x="138" y="837"/>
                  <a:pt x="138" y="840"/>
                </a:cubicBezTo>
                <a:cubicBezTo>
                  <a:pt x="123" y="822"/>
                  <a:pt x="0" y="402"/>
                  <a:pt x="264" y="0"/>
                </a:cubicBezTo>
                <a:lnTo>
                  <a:pt x="348" y="63"/>
                </a:lnTo>
                <a:close/>
              </a:path>
            </a:pathLst>
          </a:custGeom>
          <a:solidFill>
            <a:srgbClr val="FF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731" name="Freeform 75"/>
          <p:cNvSpPr>
            <a:spLocks/>
          </p:cNvSpPr>
          <p:nvPr/>
        </p:nvSpPr>
        <p:spPr bwMode="auto">
          <a:xfrm rot="696426">
            <a:off x="8534400" y="3345879"/>
            <a:ext cx="457200" cy="1219200"/>
          </a:xfrm>
          <a:custGeom>
            <a:avLst/>
            <a:gdLst>
              <a:gd name="T0" fmla="*/ 2147483646 w 266"/>
              <a:gd name="T1" fmla="*/ 2147483646 h 858"/>
              <a:gd name="T2" fmla="*/ 2147483646 w 266"/>
              <a:gd name="T3" fmla="*/ 2147483646 h 858"/>
              <a:gd name="T4" fmla="*/ 2147483646 w 266"/>
              <a:gd name="T5" fmla="*/ 2147483646 h 858"/>
              <a:gd name="T6" fmla="*/ 0 w 266"/>
              <a:gd name="T7" fmla="*/ 0 h 858"/>
              <a:gd name="T8" fmla="*/ 2147483646 w 266"/>
              <a:gd name="T9" fmla="*/ 2147483646 h 858"/>
              <a:gd name="T10" fmla="*/ 2147483646 w 266"/>
              <a:gd name="T11" fmla="*/ 2147483646 h 858"/>
              <a:gd name="T12" fmla="*/ 2147483646 w 266"/>
              <a:gd name="T13" fmla="*/ 2147483646 h 858"/>
              <a:gd name="T14" fmla="*/ 2147483646 w 266"/>
              <a:gd name="T15" fmla="*/ 2147483646 h 8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6"/>
              <a:gd name="T25" fmla="*/ 0 h 858"/>
              <a:gd name="T26" fmla="*/ 266 w 266"/>
              <a:gd name="T27" fmla="*/ 858 h 8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6" h="858">
                <a:moveTo>
                  <a:pt x="92" y="820"/>
                </a:moveTo>
                <a:cubicBezTo>
                  <a:pt x="108" y="762"/>
                  <a:pt x="218" y="544"/>
                  <a:pt x="62" y="138"/>
                </a:cubicBezTo>
                <a:cubicBezTo>
                  <a:pt x="59" y="157"/>
                  <a:pt x="33" y="176"/>
                  <a:pt x="30" y="194"/>
                </a:cubicBezTo>
                <a:lnTo>
                  <a:pt x="0" y="0"/>
                </a:lnTo>
                <a:cubicBezTo>
                  <a:pt x="30" y="25"/>
                  <a:pt x="148" y="92"/>
                  <a:pt x="166" y="120"/>
                </a:cubicBezTo>
                <a:cubicBezTo>
                  <a:pt x="148" y="128"/>
                  <a:pt x="109" y="123"/>
                  <a:pt x="108" y="120"/>
                </a:cubicBezTo>
                <a:cubicBezTo>
                  <a:pt x="236" y="324"/>
                  <a:pt x="266" y="620"/>
                  <a:pt x="196" y="858"/>
                </a:cubicBezTo>
                <a:lnTo>
                  <a:pt x="92" y="82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991" name="Picture 76" descr="ag00434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6725">
            <a:off x="2519363" y="1981200"/>
            <a:ext cx="381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33" name="Freeform 77"/>
          <p:cNvSpPr>
            <a:spLocks/>
          </p:cNvSpPr>
          <p:nvPr/>
        </p:nvSpPr>
        <p:spPr bwMode="auto">
          <a:xfrm rot="10800000" flipH="1">
            <a:off x="6877051" y="20574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4" name="Freeform 78"/>
          <p:cNvSpPr>
            <a:spLocks/>
          </p:cNvSpPr>
          <p:nvPr/>
        </p:nvSpPr>
        <p:spPr bwMode="auto">
          <a:xfrm rot="10800000" flipH="1">
            <a:off x="7029451" y="22098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5" name="Freeform 79"/>
          <p:cNvSpPr>
            <a:spLocks/>
          </p:cNvSpPr>
          <p:nvPr/>
        </p:nvSpPr>
        <p:spPr bwMode="auto">
          <a:xfrm rot="10800000" flipH="1">
            <a:off x="7181851" y="23622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6" name="Freeform 80"/>
          <p:cNvSpPr>
            <a:spLocks/>
          </p:cNvSpPr>
          <p:nvPr/>
        </p:nvSpPr>
        <p:spPr bwMode="auto">
          <a:xfrm rot="10800000" flipH="1">
            <a:off x="7334251" y="25146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7" name="Freeform 81"/>
          <p:cNvSpPr>
            <a:spLocks/>
          </p:cNvSpPr>
          <p:nvPr/>
        </p:nvSpPr>
        <p:spPr bwMode="auto">
          <a:xfrm rot="10800000" flipH="1">
            <a:off x="7486651" y="26670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8" name="Freeform 82"/>
          <p:cNvSpPr>
            <a:spLocks/>
          </p:cNvSpPr>
          <p:nvPr/>
        </p:nvSpPr>
        <p:spPr bwMode="auto">
          <a:xfrm rot="10800000" flipH="1">
            <a:off x="7639051" y="28194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9" name="Freeform 83"/>
          <p:cNvSpPr>
            <a:spLocks/>
          </p:cNvSpPr>
          <p:nvPr/>
        </p:nvSpPr>
        <p:spPr bwMode="auto">
          <a:xfrm rot="10800000" flipH="1">
            <a:off x="7791451" y="23622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0" name="Freeform 84"/>
          <p:cNvSpPr>
            <a:spLocks/>
          </p:cNvSpPr>
          <p:nvPr/>
        </p:nvSpPr>
        <p:spPr bwMode="auto">
          <a:xfrm rot="10800000" flipH="1">
            <a:off x="7943851" y="25908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1" name="Freeform 85"/>
          <p:cNvSpPr>
            <a:spLocks/>
          </p:cNvSpPr>
          <p:nvPr/>
        </p:nvSpPr>
        <p:spPr bwMode="auto">
          <a:xfrm rot="10800000" flipH="1">
            <a:off x="8096251" y="22098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2" name="Freeform 86"/>
          <p:cNvSpPr>
            <a:spLocks/>
          </p:cNvSpPr>
          <p:nvPr/>
        </p:nvSpPr>
        <p:spPr bwMode="auto">
          <a:xfrm rot="10800000" flipH="1">
            <a:off x="8248651" y="2286001"/>
            <a:ext cx="333375" cy="3294063"/>
          </a:xfrm>
          <a:custGeom>
            <a:avLst/>
            <a:gdLst>
              <a:gd name="T0" fmla="*/ 2147483646 w 114"/>
              <a:gd name="T1" fmla="*/ 0 h 972"/>
              <a:gd name="T2" fmla="*/ 0 w 114"/>
              <a:gd name="T3" fmla="*/ 2147483646 h 972"/>
              <a:gd name="T4" fmla="*/ 2147483646 w 114"/>
              <a:gd name="T5" fmla="*/ 2147483646 h 972"/>
              <a:gd name="T6" fmla="*/ 2147483646 w 114"/>
              <a:gd name="T7" fmla="*/ 2147483646 h 972"/>
              <a:gd name="T8" fmla="*/ 2147483646 w 114"/>
              <a:gd name="T9" fmla="*/ 2147483646 h 972"/>
              <a:gd name="T10" fmla="*/ 2147483646 w 114"/>
              <a:gd name="T11" fmla="*/ 2147483646 h 972"/>
              <a:gd name="T12" fmla="*/ 2147483646 w 114"/>
              <a:gd name="T13" fmla="*/ 2147483646 h 972"/>
              <a:gd name="T14" fmla="*/ 2147483646 w 114"/>
              <a:gd name="T15" fmla="*/ 2147483646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1884731" y="109816"/>
            <a:ext cx="843690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 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hoàn của nước trong tự nhiên</a:t>
            </a:r>
          </a:p>
        </p:txBody>
      </p:sp>
    </p:spTree>
    <p:extLst>
      <p:ext uri="{BB962C8B-B14F-4D97-AF65-F5344CB8AC3E}">
        <p14:creationId xmlns:p14="http://schemas.microsoft.com/office/powerpoint/2010/main" val="3731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33 0.01019 L -3.33333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7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8889 L 1.11022E-16 -0.022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0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 -0.0007 L -3.33333E-6 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0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302 -0.10555 L 0.01666 -0.011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0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47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3000"/>
                                        <p:tgtEl>
                                          <p:spTgt spid="7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3000"/>
                                        <p:tgtEl>
                                          <p:spTgt spid="7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3000"/>
                                        <p:tgtEl>
                                          <p:spTgt spid="7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3000"/>
                                        <p:tgtEl>
                                          <p:spTgt spid="7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3000"/>
                                        <p:tgtEl>
                                          <p:spTgt spid="7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3000"/>
                                        <p:tgtEl>
                                          <p:spTgt spid="7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3000"/>
                                        <p:tgtEl>
                                          <p:spTgt spid="7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3000"/>
                                        <p:tgtEl>
                                          <p:spTgt spid="7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3000"/>
                                        <p:tgtEl>
                                          <p:spTgt spid="7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3000"/>
                                        <p:tgtEl>
                                          <p:spTgt spid="7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/>
          <p:cNvSpPr/>
          <p:nvPr/>
        </p:nvSpPr>
        <p:spPr>
          <a:xfrm>
            <a:off x="1357118" y="1179445"/>
            <a:ext cx="9774708" cy="53737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…………….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sưởi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ấm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……..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ngừng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thổi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Khi </a:t>
            </a:r>
            <a:r>
              <a:rPr lang="vi-VN" sz="3600" b="1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………</a:t>
            </a:r>
            <a:r>
              <a:rPr lang="en-US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ngưng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chảy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băng,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mưa.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tinh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chết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không </a:t>
            </a:r>
            <a:r>
              <a:rPr lang="vi-VN" sz="3600" b="1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………</a:t>
            </a:r>
            <a:r>
              <a:rPr lang="en-US" sz="36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  <a:r>
              <a:rPr lang="vi-VN" sz="36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vi-VN" sz="36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1CB47AAE-588A-4B93-98DB-CBF3876063A6}"/>
              </a:ext>
            </a:extLst>
          </p:cNvPr>
          <p:cNvSpPr/>
          <p:nvPr/>
        </p:nvSpPr>
        <p:spPr>
          <a:xfrm>
            <a:off x="7365846" y="1878256"/>
            <a:ext cx="236245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389773FC-E463-493C-BD78-B01FA444B19E}"/>
              </a:ext>
            </a:extLst>
          </p:cNvPr>
          <p:cNvSpPr/>
          <p:nvPr/>
        </p:nvSpPr>
        <p:spPr>
          <a:xfrm>
            <a:off x="2491411" y="2685915"/>
            <a:ext cx="1285460" cy="431358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45115417-ADC9-497A-900A-DC91EE0A9614}"/>
              </a:ext>
            </a:extLst>
          </p:cNvPr>
          <p:cNvSpPr/>
          <p:nvPr/>
        </p:nvSpPr>
        <p:spPr>
          <a:xfrm>
            <a:off x="5424367" y="3244757"/>
            <a:ext cx="1530616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97F7D762-9905-4D32-BB92-0123CD03F163}"/>
              </a:ext>
            </a:extLst>
          </p:cNvPr>
          <p:cNvSpPr/>
          <p:nvPr/>
        </p:nvSpPr>
        <p:spPr>
          <a:xfrm>
            <a:off x="3582902" y="5129658"/>
            <a:ext cx="1841465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ự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9DBB95D8-E813-45E0-ADDD-A47C05F92E0F}"/>
              </a:ext>
            </a:extLst>
          </p:cNvPr>
          <p:cNvSpPr/>
          <p:nvPr/>
        </p:nvSpPr>
        <p:spPr>
          <a:xfrm>
            <a:off x="1270884" y="286225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"/>
          <p:cNvSpPr/>
          <p:nvPr/>
        </p:nvSpPr>
        <p:spPr>
          <a:xfrm>
            <a:off x="1407842" y="1407427"/>
            <a:ext cx="9087880" cy="408389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rét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endParaRPr kumimoji="0" lang="vi-V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/>
          <p:cNvSpPr/>
          <p:nvPr/>
        </p:nvSpPr>
        <p:spPr>
          <a:xfrm>
            <a:off x="401783" y="520965"/>
            <a:ext cx="10252362" cy="3039653"/>
          </a:xfrm>
          <a:prstGeom prst="cloudCallout">
            <a:avLst>
              <a:gd name="adj1" fmla="val -47941"/>
              <a:gd name="adj2" fmla="val 8023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 em khi 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rét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con</a:t>
            </a:r>
            <a:r>
              <a:rPr lang="en-US" sz="4400" b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4400" b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ounded Rectangle 7"/>
          <p:cNvSpPr/>
          <p:nvPr/>
        </p:nvSpPr>
        <p:spPr>
          <a:xfrm>
            <a:off x="3066649" y="3816626"/>
            <a:ext cx="8873560" cy="29420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Khi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cao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hoặc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thấp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so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với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thích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hợp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của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người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hlinkClick r:id="rId3" action="ppaction://hlinksldjump"/>
          </p:cNvPr>
          <p:cNvSpPr/>
          <p:nvPr/>
        </p:nvSpPr>
        <p:spPr>
          <a:xfrm>
            <a:off x="4295800" y="2305819"/>
            <a:ext cx="4248470" cy="1129777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Người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Hình chữ nhật: Góc Tròn 2">
            <a:hlinkClick r:id="rId4" action="ppaction://hlinksldjump"/>
          </p:cNvPr>
          <p:cNvSpPr/>
          <p:nvPr/>
        </p:nvSpPr>
        <p:spPr>
          <a:xfrm>
            <a:off x="4295800" y="3713420"/>
            <a:ext cx="4313362" cy="1071531"/>
          </a:xfrm>
          <a:prstGeom prst="roundRect">
            <a:avLst/>
          </a:prstGeom>
          <a:solidFill>
            <a:srgbClr val="52E8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a typeface="Calibri" panose="020F0502020204030204" pitchFamily="34" charset="0"/>
              </a:rPr>
              <a:t>Động</a:t>
            </a:r>
            <a:r>
              <a:rPr lang="vi-VN" sz="5400" b="1" dirty="0"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Hình chữ nhật: Góc Tròn 3">
            <a:hlinkClick r:id="rId5" action="ppaction://hlinksldjump"/>
          </p:cNvPr>
          <p:cNvSpPr/>
          <p:nvPr/>
        </p:nvSpPr>
        <p:spPr>
          <a:xfrm>
            <a:off x="4295800" y="5066460"/>
            <a:ext cx="4313362" cy="10715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Thực</a:t>
            </a:r>
            <a:r>
              <a:rPr lang="vi-VN" sz="5400" b="1" dirty="0">
                <a:effectLst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ffectLst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279576" y="720008"/>
            <a:ext cx="8759485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/>
              <a:t> </a:t>
            </a:r>
            <a:r>
              <a:rPr lang="en-US" sz="4400" b="1" smtClean="0"/>
              <a:t>cho :</a:t>
            </a:r>
            <a:endParaRPr lang="vi-VN" sz="4400" b="1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8312"/>
            <a:ext cx="4340087" cy="4340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778" r="-1"/>
          <a:stretch>
            <a:fillRect/>
          </a:stretch>
        </p:blipFill>
        <p:spPr bwMode="auto">
          <a:xfrm>
            <a:off x="5320364" y="1675130"/>
            <a:ext cx="6981273" cy="51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ong bóng Ý nghĩ: Hình đám mây 3"/>
          <p:cNvSpPr/>
          <p:nvPr/>
        </p:nvSpPr>
        <p:spPr>
          <a:xfrm>
            <a:off x="421376" y="678499"/>
            <a:ext cx="5194852" cy="2200603"/>
          </a:xfrm>
          <a:prstGeom prst="cloudCallout">
            <a:avLst>
              <a:gd name="adj1" fmla="val -28416"/>
              <a:gd name="adj2" fmla="val 6662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 err="1">
                <a:solidFill>
                  <a:schemeClr val="tx1"/>
                </a:solidFill>
              </a:rPr>
              <a:t>Mời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một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số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nhóm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trình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bày</a:t>
            </a:r>
            <a:r>
              <a:rPr lang="vi-VN" sz="32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0327" y="145773"/>
            <a:ext cx="11471564" cy="696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ong bóng Ý nghĩ: Hình đám mây 64"/>
          <p:cNvSpPr/>
          <p:nvPr/>
        </p:nvSpPr>
        <p:spPr>
          <a:xfrm flipH="1">
            <a:off x="-21227" y="27292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 </a:t>
            </a:r>
            <a:r>
              <a:rPr lang="en-US" sz="40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</a:t>
            </a:r>
            <a:r>
              <a:rPr lang="vi-VN" sz="40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xứ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lạnh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nơi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như </a:t>
            </a:r>
            <a:r>
              <a:rPr lang="vi-VN" sz="4000" b="1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thế</a:t>
            </a:r>
            <a:r>
              <a:rPr lang="vi-VN" sz="40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40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" name="Hình ảnh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818" y="716745"/>
            <a:ext cx="6617830" cy="44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Hình ảnh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084" y="741239"/>
            <a:ext cx="6766584" cy="449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ounded Rectangle 7"/>
          <p:cNvSpPr/>
          <p:nvPr/>
        </p:nvSpPr>
        <p:spPr>
          <a:xfrm>
            <a:off x="7746218" y="5451432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ounded Rectangle 7"/>
          <p:cNvSpPr/>
          <p:nvPr/>
        </p:nvSpPr>
        <p:spPr>
          <a:xfrm>
            <a:off x="7766035" y="5445385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1A8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9" grpId="0" animBg="1"/>
      <p:bldP spid="6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255" y="81131"/>
            <a:ext cx="11097490" cy="66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18" y="0"/>
            <a:ext cx="11984182" cy="689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&#10;&#10;Mô tả được tạo tự độ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863" y="722292"/>
            <a:ext cx="3794760" cy="3930978"/>
          </a:xfrm>
          <a:prstGeom prst="rect">
            <a:avLst/>
          </a:prstGeom>
        </p:spPr>
      </p:pic>
      <p:pic>
        <p:nvPicPr>
          <p:cNvPr id="2" name="Hình ảnh 1" descr="Ảnh có chứa người, rất ít, ngoài trời, trẻ em&#10;&#10;Mô tả được tạo tự độ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198620" y="722292"/>
            <a:ext cx="3794760" cy="3930978"/>
          </a:xfrm>
          <a:prstGeom prst="rect">
            <a:avLst/>
          </a:prstGeom>
        </p:spPr>
      </p:pic>
      <p:pic>
        <p:nvPicPr>
          <p:cNvPr id="3" name="Hình ảnh 2" descr="Ảnh có chứa người, trong nhà, động vật có vú&#10;&#10;Mô tả được tạo tự độ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8075377" y="722292"/>
            <a:ext cx="3794760" cy="393097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9B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/>
          <p:cNvSpPr/>
          <p:nvPr/>
        </p:nvSpPr>
        <p:spPr>
          <a:xfrm>
            <a:off x="1524000" y="5336753"/>
            <a:ext cx="8759485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r="12266"/>
          <a:stretch>
            <a:fillRect/>
          </a:stretch>
        </p:blipFill>
        <p:spPr>
          <a:xfrm>
            <a:off x="0" y="803199"/>
            <a:ext cx="4017364" cy="3395127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364" y="803199"/>
            <a:ext cx="4434789" cy="339512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17" t="-2076" r="18310" b="2076"/>
          <a:stretch>
            <a:fillRect/>
          </a:stretch>
        </p:blipFill>
        <p:spPr>
          <a:xfrm>
            <a:off x="8452153" y="721820"/>
            <a:ext cx="3677586" cy="3476506"/>
          </a:xfrm>
          <a:prstGeom prst="rect">
            <a:avLst/>
          </a:prstGeom>
        </p:spPr>
      </p:pic>
      <p:cxnSp>
        <p:nvCxnSpPr>
          <p:cNvPr id="29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82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2"/>
          <p:cNvSpPr/>
          <p:nvPr/>
        </p:nvSpPr>
        <p:spPr>
          <a:xfrm>
            <a:off x="1524000" y="4547044"/>
            <a:ext cx="9144000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người</a:t>
            </a:r>
            <a:r>
              <a:rPr lang="en-US" sz="4400" b="1" dirty="0"/>
              <a:t>.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1268" descr="24">
            <a:extLst>
              <a:ext uri="{FF2B5EF4-FFF2-40B4-BE49-F238E27FC236}">
                <a16:creationId xmlns:a16="http://schemas.microsoft.com/office/drawing/2014/main" xmlns="" id="{D3E3C356-051D-4F6D-B42C-6355EA33FE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170" y="184943"/>
            <a:ext cx="6524625" cy="6488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1270">
            <a:extLst>
              <a:ext uri="{FF2B5EF4-FFF2-40B4-BE49-F238E27FC236}">
                <a16:creationId xmlns:a16="http://schemas.microsoft.com/office/drawing/2014/main" xmlns="" id="{CF9EF99B-903A-4AAB-AA56-AE725A0E473D}"/>
              </a:ext>
            </a:extLst>
          </p:cNvPr>
          <p:cNvSpPr txBox="1"/>
          <p:nvPr/>
        </p:nvSpPr>
        <p:spPr>
          <a:xfrm>
            <a:off x="1812153" y="3823494"/>
            <a:ext cx="57912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7880">
              <a:spcBef>
                <a:spcPct val="50000"/>
              </a:spcBef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CHÂN THÀNH CẢM ƠN QUÝ THẦY CÔ VÀ CÁC EM!</a:t>
            </a:r>
          </a:p>
        </p:txBody>
      </p:sp>
      <p:pic>
        <p:nvPicPr>
          <p:cNvPr id="5" name="5833d1fdebf6d">
            <a:hlinkClick r:id="" action="ppaction://media"/>
            <a:extLst>
              <a:ext uri="{FF2B5EF4-FFF2-40B4-BE49-F238E27FC236}">
                <a16:creationId xmlns:a16="http://schemas.microsoft.com/office/drawing/2014/main" xmlns="" id="{3A825B3D-8D1A-46A3-9729-09845D0A5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046" y="207916"/>
            <a:ext cx="612232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8728" y="1833655"/>
            <a:ext cx="8319917" cy="488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ounded Rectangle 7"/>
          <p:cNvSpPr/>
          <p:nvPr/>
        </p:nvSpPr>
        <p:spPr>
          <a:xfrm>
            <a:off x="765241" y="144010"/>
            <a:ext cx="10449484" cy="14559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875" y="1217593"/>
            <a:ext cx="10678245" cy="170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le 7"/>
          <p:cNvSpPr/>
          <p:nvPr/>
        </p:nvSpPr>
        <p:spPr>
          <a:xfrm>
            <a:off x="318051" y="-52556"/>
            <a:ext cx="11343861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774" y="2903011"/>
            <a:ext cx="4721533" cy="395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1"/>
          <p:cNvSpPr/>
          <p:nvPr/>
        </p:nvSpPr>
        <p:spPr>
          <a:xfrm>
            <a:off x="8010834" y="5882536"/>
            <a:ext cx="2637391" cy="8007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sen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932632" y="219816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xmlns="" id="{31DE2B94-8BED-475F-B722-9E07D7963A3D}"/>
              </a:ext>
            </a:extLst>
          </p:cNvPr>
          <p:cNvSpPr/>
          <p:nvPr/>
        </p:nvSpPr>
        <p:spPr>
          <a:xfrm>
            <a:off x="1320336" y="2319131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369" y="2957762"/>
            <a:ext cx="5047830" cy="390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"/>
          <p:cNvSpPr/>
          <p:nvPr/>
        </p:nvSpPr>
        <p:spPr>
          <a:xfrm>
            <a:off x="8553199" y="6088781"/>
            <a:ext cx="3334992" cy="5462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bạch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dương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6ED380DA-50FA-4BD5-9668-BB6F0F55D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93" y="1296008"/>
            <a:ext cx="11396869" cy="186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ình chữ nhật 4"/>
          <p:cNvSpPr/>
          <p:nvPr/>
        </p:nvSpPr>
        <p:spPr>
          <a:xfrm>
            <a:off x="9831367" y="2230286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0373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Hình ảnh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605" y="2833735"/>
            <a:ext cx="6110729" cy="423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ounded Rectangle 1"/>
          <p:cNvSpPr/>
          <p:nvPr/>
        </p:nvSpPr>
        <p:spPr>
          <a:xfrm>
            <a:off x="9132491" y="6229645"/>
            <a:ext cx="2889250" cy="5462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thông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200A12C1-49B5-4B32-A414-7905B8B3D9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170" y="1042910"/>
            <a:ext cx="11439658" cy="1860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Hình chữ nhật 9"/>
          <p:cNvSpPr/>
          <p:nvPr/>
        </p:nvSpPr>
        <p:spPr>
          <a:xfrm>
            <a:off x="9831367" y="2012074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774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Hình ảnh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553" y="2654992"/>
            <a:ext cx="6227024" cy="423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ounded Rectangle 1"/>
          <p:cNvSpPr/>
          <p:nvPr/>
        </p:nvSpPr>
        <p:spPr>
          <a:xfrm>
            <a:off x="8491577" y="6154420"/>
            <a:ext cx="3555243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 xương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rồng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747B6F34-82F4-47D9-A8CA-22590F1ED7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47" y="1300475"/>
            <a:ext cx="11374103" cy="157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 6"/>
          <p:cNvSpPr/>
          <p:nvPr/>
        </p:nvSpPr>
        <p:spPr>
          <a:xfrm>
            <a:off x="6864873" y="209682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42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theme/theme1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18900000" algn="ctr" rotWithShape="0">
                  <a:srgbClr val="B2B2B2">
                    <a:alpha val="50000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18900000" algn="ctr" rotWithShape="0">
                  <a:srgbClr val="B2B2B2">
                    <a:alpha val="50000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1073</Words>
  <Application>Microsoft Office PowerPoint</Application>
  <PresentationFormat>Custom</PresentationFormat>
  <Paragraphs>112</Paragraphs>
  <Slides>44</Slides>
  <Notes>38</Notes>
  <HiddenSlides>2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Sketch Out! Presentation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quocanhnguyen3007@gmail.com</dc:creator>
  <cp:lastModifiedBy>AutoBVT</cp:lastModifiedBy>
  <cp:revision>78</cp:revision>
  <dcterms:created xsi:type="dcterms:W3CDTF">2021-03-21T02:09:00Z</dcterms:created>
  <dcterms:modified xsi:type="dcterms:W3CDTF">2023-03-21T08:25:51Z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