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7"/>
  </p:notesMasterIdLst>
  <p:sldIdLst>
    <p:sldId id="267" r:id="rId4"/>
    <p:sldId id="262" r:id="rId5"/>
    <p:sldId id="263" r:id="rId6"/>
    <p:sldId id="258" r:id="rId7"/>
    <p:sldId id="257" r:id="rId8"/>
    <p:sldId id="275" r:id="rId9"/>
    <p:sldId id="276" r:id="rId10"/>
    <p:sldId id="261" r:id="rId11"/>
    <p:sldId id="259" r:id="rId12"/>
    <p:sldId id="269" r:id="rId13"/>
    <p:sldId id="268" r:id="rId14"/>
    <p:sldId id="27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A87A7-D2B3-4D87-8B18-742C1B254024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7FF3F-209D-4939-80FD-02B22FAE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4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3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4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6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4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8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5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9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04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2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9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8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0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microsoft.com/office/2007/relationships/hdphoto" Target="../media/hdphoto13.wdp"/><Relationship Id="rId30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1.wdp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.wdp"/><Relationship Id="rId1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9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hdphoto" Target="../media/hdphoto24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25.wdp"/><Relationship Id="rId14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29.wdp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28.wdp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hdphoto" Target="../media/hdphoto30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31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9.wdp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36" Type="http://schemas.openxmlformats.org/officeDocument/2006/relationships/image" Target="../media/image41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Relationship Id="rId35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6343650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054" y="412540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118519" y="70133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F96BB-5FC1-47E6-A189-C1A5EBE62416}"/>
              </a:ext>
            </a:extLst>
          </p:cNvPr>
          <p:cNvGrpSpPr/>
          <p:nvPr/>
        </p:nvGrpSpPr>
        <p:grpSpPr>
          <a:xfrm>
            <a:off x="3677370" y="552136"/>
            <a:ext cx="6381183" cy="907457"/>
            <a:chOff x="1859387" y="1275209"/>
            <a:chExt cx="1204802" cy="88749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8008DE-AACC-40CC-964A-38612CAD90DC}"/>
                </a:ext>
              </a:extLst>
            </p:cNvPr>
            <p:cNvSpPr/>
            <p:nvPr/>
          </p:nvSpPr>
          <p:spPr>
            <a:xfrm>
              <a:off x="1859387" y="1318205"/>
              <a:ext cx="120480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BFD7DA1B-C157-4003-8808-98BA5A05395A}"/>
                </a:ext>
              </a:extLst>
            </p:cNvPr>
            <p:cNvSpPr txBox="1"/>
            <p:nvPr/>
          </p:nvSpPr>
          <p:spPr>
            <a:xfrm>
              <a:off x="1862142" y="1275209"/>
              <a:ext cx="120204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Rùa và thỏ.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hãy quan sát các bức tranh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2E8DB-7BE8-4C38-A27C-9DA204ECD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533" y="1624012"/>
            <a:ext cx="8201025" cy="3912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E24A23-3CE8-41CF-B401-7BCA1DBA38AD}"/>
              </a:ext>
            </a:extLst>
          </p:cNvPr>
          <p:cNvSpPr txBox="1"/>
          <p:nvPr/>
        </p:nvSpPr>
        <p:spPr>
          <a:xfrm>
            <a:off x="2400300" y="553635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5A8026-E9C3-4DAC-AA02-3C17BB3A3B51}"/>
              </a:ext>
            </a:extLst>
          </p:cNvPr>
          <p:cNvSpPr/>
          <p:nvPr/>
        </p:nvSpPr>
        <p:spPr>
          <a:xfrm>
            <a:off x="3771901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081EEB-65D7-4591-A2D5-92B81ADBB0D6}"/>
              </a:ext>
            </a:extLst>
          </p:cNvPr>
          <p:cNvSpPr txBox="1"/>
          <p:nvPr/>
        </p:nvSpPr>
        <p:spPr>
          <a:xfrm>
            <a:off x="2400300" y="5583470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b.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Thỏ bắt bướm lúc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F121A9-A865-43A0-A146-5153F5D4F33E}"/>
              </a:ext>
            </a:extLst>
          </p:cNvPr>
          <p:cNvSpPr/>
          <p:nvPr/>
        </p:nvSpPr>
        <p:spPr>
          <a:xfrm>
            <a:off x="9303967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2C0191-DA82-401C-B404-813B71700186}"/>
              </a:ext>
            </a:extLst>
          </p:cNvPr>
          <p:cNvSpPr txBox="1"/>
          <p:nvPr/>
        </p:nvSpPr>
        <p:spPr>
          <a:xfrm>
            <a:off x="2484067" y="5559913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Thỏ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2F70FD-5B3D-4A01-9E03-F115D2AA7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067" y="3679817"/>
            <a:ext cx="2606195" cy="171076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6D68BDC-558C-4C28-A69E-D456222980D0}"/>
              </a:ext>
            </a:extLst>
          </p:cNvPr>
          <p:cNvSpPr/>
          <p:nvPr/>
        </p:nvSpPr>
        <p:spPr>
          <a:xfrm>
            <a:off x="3947262" y="386350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9F594-3247-4B73-AF2C-345D3D3251F8}"/>
              </a:ext>
            </a:extLst>
          </p:cNvPr>
          <p:cNvSpPr txBox="1"/>
          <p:nvPr/>
        </p:nvSpPr>
        <p:spPr>
          <a:xfrm>
            <a:off x="2484067" y="547830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Rùa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đích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FC3E54-25EF-4BF9-96E9-F06CEE8022B0}"/>
              </a:ext>
            </a:extLst>
          </p:cNvPr>
          <p:cNvSpPr/>
          <p:nvPr/>
        </p:nvSpPr>
        <p:spPr>
          <a:xfrm>
            <a:off x="9374558" y="3996209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11 </a:t>
            </a:r>
            <a:r>
              <a:rPr lang="en-US" sz="2800" dirty="0" err="1"/>
              <a:t>giờ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21" grpId="0" build="allAtOnce"/>
      <p:bldP spid="22" grpId="0" animBg="1"/>
      <p:bldP spid="23" grpId="0" build="allAtOnce"/>
      <p:bldP spid="26" grpId="0" animBg="1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04826" y="285747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8B69D7-6973-4FCE-A46F-B355EC9872B7}"/>
              </a:ext>
            </a:extLst>
          </p:cNvPr>
          <p:cNvSpPr/>
          <p:nvPr/>
        </p:nvSpPr>
        <p:spPr>
          <a:xfrm>
            <a:off x="1051536" y="43787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79BFE7-2AAA-42DB-A6B4-51F867DD9069}"/>
              </a:ext>
            </a:extLst>
          </p:cNvPr>
          <p:cNvGrpSpPr/>
          <p:nvPr/>
        </p:nvGrpSpPr>
        <p:grpSpPr>
          <a:xfrm>
            <a:off x="1648545" y="370427"/>
            <a:ext cx="7895505" cy="596359"/>
            <a:chOff x="1859387" y="1275209"/>
            <a:chExt cx="1438482" cy="88749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E28F561-AA0B-4016-9626-3BAB2BFF5333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3F7E68D-AD0F-405D-ACA8-51A573362A73}"/>
                </a:ext>
              </a:extLst>
            </p:cNvPr>
            <p:cNvSpPr txBox="1"/>
            <p:nvPr/>
          </p:nvSpPr>
          <p:spPr>
            <a:xfrm>
              <a:off x="1862142" y="1275209"/>
              <a:ext cx="143572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và bảng thông tin chuyến bay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84E4EC-105E-4AEF-A8EE-E9AE3B43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97" y="1499400"/>
            <a:ext cx="9935965" cy="3525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F49B4-6689-4EF7-80C3-D1645D988A30}"/>
              </a:ext>
            </a:extLst>
          </p:cNvPr>
          <p:cNvSpPr txBox="1"/>
          <p:nvPr/>
        </p:nvSpPr>
        <p:spPr>
          <a:xfrm>
            <a:off x="1562100" y="5183306"/>
            <a:ext cx="843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</a:t>
            </a:r>
            <a:r>
              <a:rPr lang="en-US" sz="3200" b="1" dirty="0" err="1">
                <a:solidFill>
                  <a:srgbClr val="0070C0"/>
                </a:solidFill>
              </a:rPr>
              <a:t>Xác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định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tên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của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thành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phố</a:t>
            </a:r>
            <a:r>
              <a:rPr lang="en-US" sz="3200" b="1" dirty="0">
                <a:solidFill>
                  <a:srgbClr val="0070C0"/>
                </a:solidFill>
              </a:rPr>
              <a:t> 1, 2, 3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3475D2-C053-43BC-98DC-71231AB11892}"/>
              </a:ext>
            </a:extLst>
          </p:cNvPr>
          <p:cNvSpPr/>
          <p:nvPr/>
        </p:nvSpPr>
        <p:spPr>
          <a:xfrm>
            <a:off x="1270197" y="1647825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3C1772-A87F-4AD9-A85B-BBBC3E9E8716}"/>
              </a:ext>
            </a:extLst>
          </p:cNvPr>
          <p:cNvSpPr/>
          <p:nvPr/>
        </p:nvSpPr>
        <p:spPr>
          <a:xfrm>
            <a:off x="7543800" y="3886200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763348B-0DE8-4C3F-AED9-424D10E10585}"/>
              </a:ext>
            </a:extLst>
          </p:cNvPr>
          <p:cNvSpPr/>
          <p:nvPr/>
        </p:nvSpPr>
        <p:spPr>
          <a:xfrm>
            <a:off x="7286625" y="2228850"/>
            <a:ext cx="1304998" cy="1809750"/>
          </a:xfrm>
          <a:custGeom>
            <a:avLst/>
            <a:gdLst>
              <a:gd name="connsiteX0" fmla="*/ 0 w 1304998"/>
              <a:gd name="connsiteY0" fmla="*/ 19050 h 1809750"/>
              <a:gd name="connsiteX1" fmla="*/ 152400 w 1304998"/>
              <a:gd name="connsiteY1" fmla="*/ 0 h 1809750"/>
              <a:gd name="connsiteX2" fmla="*/ 438150 w 1304998"/>
              <a:gd name="connsiteY2" fmla="*/ 9525 h 1809750"/>
              <a:gd name="connsiteX3" fmla="*/ 495300 w 1304998"/>
              <a:gd name="connsiteY3" fmla="*/ 28575 h 1809750"/>
              <a:gd name="connsiteX4" fmla="*/ 552450 w 1304998"/>
              <a:gd name="connsiteY4" fmla="*/ 66675 h 1809750"/>
              <a:gd name="connsiteX5" fmla="*/ 581025 w 1304998"/>
              <a:gd name="connsiteY5" fmla="*/ 76200 h 1809750"/>
              <a:gd name="connsiteX6" fmla="*/ 619125 w 1304998"/>
              <a:gd name="connsiteY6" fmla="*/ 85725 h 1809750"/>
              <a:gd name="connsiteX7" fmla="*/ 685800 w 1304998"/>
              <a:gd name="connsiteY7" fmla="*/ 123825 h 1809750"/>
              <a:gd name="connsiteX8" fmla="*/ 714375 w 1304998"/>
              <a:gd name="connsiteY8" fmla="*/ 152400 h 1809750"/>
              <a:gd name="connsiteX9" fmla="*/ 800100 w 1304998"/>
              <a:gd name="connsiteY9" fmla="*/ 219075 h 1809750"/>
              <a:gd name="connsiteX10" fmla="*/ 828675 w 1304998"/>
              <a:gd name="connsiteY10" fmla="*/ 276225 h 1809750"/>
              <a:gd name="connsiteX11" fmla="*/ 838200 w 1304998"/>
              <a:gd name="connsiteY11" fmla="*/ 304800 h 1809750"/>
              <a:gd name="connsiteX12" fmla="*/ 895350 w 1304998"/>
              <a:gd name="connsiteY12" fmla="*/ 371475 h 1809750"/>
              <a:gd name="connsiteX13" fmla="*/ 914400 w 1304998"/>
              <a:gd name="connsiteY13" fmla="*/ 428625 h 1809750"/>
              <a:gd name="connsiteX14" fmla="*/ 981075 w 1304998"/>
              <a:gd name="connsiteY14" fmla="*/ 533400 h 1809750"/>
              <a:gd name="connsiteX15" fmla="*/ 1000125 w 1304998"/>
              <a:gd name="connsiteY15" fmla="*/ 571500 h 1809750"/>
              <a:gd name="connsiteX16" fmla="*/ 1019175 w 1304998"/>
              <a:gd name="connsiteY16" fmla="*/ 628650 h 1809750"/>
              <a:gd name="connsiteX17" fmla="*/ 1028700 w 1304998"/>
              <a:gd name="connsiteY17" fmla="*/ 657225 h 1809750"/>
              <a:gd name="connsiteX18" fmla="*/ 1076325 w 1304998"/>
              <a:gd name="connsiteY18" fmla="*/ 742950 h 1809750"/>
              <a:gd name="connsiteX19" fmla="*/ 1095375 w 1304998"/>
              <a:gd name="connsiteY19" fmla="*/ 809625 h 1809750"/>
              <a:gd name="connsiteX20" fmla="*/ 1114425 w 1304998"/>
              <a:gd name="connsiteY20" fmla="*/ 847725 h 1809750"/>
              <a:gd name="connsiteX21" fmla="*/ 1133475 w 1304998"/>
              <a:gd name="connsiteY21" fmla="*/ 904875 h 1809750"/>
              <a:gd name="connsiteX22" fmla="*/ 1143000 w 1304998"/>
              <a:gd name="connsiteY22" fmla="*/ 933450 h 1809750"/>
              <a:gd name="connsiteX23" fmla="*/ 1162050 w 1304998"/>
              <a:gd name="connsiteY23" fmla="*/ 1019175 h 1809750"/>
              <a:gd name="connsiteX24" fmla="*/ 1181100 w 1304998"/>
              <a:gd name="connsiteY24" fmla="*/ 1123950 h 1809750"/>
              <a:gd name="connsiteX25" fmla="*/ 1190625 w 1304998"/>
              <a:gd name="connsiteY25" fmla="*/ 1152525 h 1809750"/>
              <a:gd name="connsiteX26" fmla="*/ 1219200 w 1304998"/>
              <a:gd name="connsiteY26" fmla="*/ 1257300 h 1809750"/>
              <a:gd name="connsiteX27" fmla="*/ 1257300 w 1304998"/>
              <a:gd name="connsiteY27" fmla="*/ 1485900 h 1809750"/>
              <a:gd name="connsiteX28" fmla="*/ 1266825 w 1304998"/>
              <a:gd name="connsiteY28" fmla="*/ 1571625 h 1809750"/>
              <a:gd name="connsiteX29" fmla="*/ 1276350 w 1304998"/>
              <a:gd name="connsiteY29" fmla="*/ 1666875 h 1809750"/>
              <a:gd name="connsiteX30" fmla="*/ 1295400 w 1304998"/>
              <a:gd name="connsiteY30" fmla="*/ 1752600 h 1809750"/>
              <a:gd name="connsiteX31" fmla="*/ 1304925 w 1304998"/>
              <a:gd name="connsiteY31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04998" h="1809750">
                <a:moveTo>
                  <a:pt x="0" y="19050"/>
                </a:moveTo>
                <a:cubicBezTo>
                  <a:pt x="56644" y="7721"/>
                  <a:pt x="86456" y="0"/>
                  <a:pt x="152400" y="0"/>
                </a:cubicBezTo>
                <a:cubicBezTo>
                  <a:pt x="247703" y="0"/>
                  <a:pt x="342900" y="6350"/>
                  <a:pt x="438150" y="9525"/>
                </a:cubicBezTo>
                <a:cubicBezTo>
                  <a:pt x="457200" y="15875"/>
                  <a:pt x="478592" y="17436"/>
                  <a:pt x="495300" y="28575"/>
                </a:cubicBezTo>
                <a:cubicBezTo>
                  <a:pt x="514350" y="41275"/>
                  <a:pt x="530730" y="59435"/>
                  <a:pt x="552450" y="66675"/>
                </a:cubicBezTo>
                <a:cubicBezTo>
                  <a:pt x="561975" y="69850"/>
                  <a:pt x="571371" y="73442"/>
                  <a:pt x="581025" y="76200"/>
                </a:cubicBezTo>
                <a:cubicBezTo>
                  <a:pt x="593612" y="79796"/>
                  <a:pt x="606868" y="81128"/>
                  <a:pt x="619125" y="85725"/>
                </a:cubicBezTo>
                <a:cubicBezTo>
                  <a:pt x="636064" y="92077"/>
                  <a:pt x="670726" y="111264"/>
                  <a:pt x="685800" y="123825"/>
                </a:cubicBezTo>
                <a:cubicBezTo>
                  <a:pt x="696148" y="132449"/>
                  <a:pt x="704027" y="143776"/>
                  <a:pt x="714375" y="152400"/>
                </a:cubicBezTo>
                <a:cubicBezTo>
                  <a:pt x="742185" y="175575"/>
                  <a:pt x="800100" y="219075"/>
                  <a:pt x="800100" y="219075"/>
                </a:cubicBezTo>
                <a:cubicBezTo>
                  <a:pt x="824041" y="290899"/>
                  <a:pt x="791746" y="202367"/>
                  <a:pt x="828675" y="276225"/>
                </a:cubicBezTo>
                <a:cubicBezTo>
                  <a:pt x="833165" y="285205"/>
                  <a:pt x="833219" y="296083"/>
                  <a:pt x="838200" y="304800"/>
                </a:cubicBezTo>
                <a:cubicBezTo>
                  <a:pt x="854492" y="333311"/>
                  <a:pt x="872830" y="348955"/>
                  <a:pt x="895350" y="371475"/>
                </a:cubicBezTo>
                <a:cubicBezTo>
                  <a:pt x="901700" y="390525"/>
                  <a:pt x="903261" y="411917"/>
                  <a:pt x="914400" y="428625"/>
                </a:cubicBezTo>
                <a:cubicBezTo>
                  <a:pt x="940589" y="467908"/>
                  <a:pt x="958656" y="493045"/>
                  <a:pt x="981075" y="533400"/>
                </a:cubicBezTo>
                <a:cubicBezTo>
                  <a:pt x="987971" y="545812"/>
                  <a:pt x="994852" y="558317"/>
                  <a:pt x="1000125" y="571500"/>
                </a:cubicBezTo>
                <a:cubicBezTo>
                  <a:pt x="1007583" y="590144"/>
                  <a:pt x="1012825" y="609600"/>
                  <a:pt x="1019175" y="628650"/>
                </a:cubicBezTo>
                <a:cubicBezTo>
                  <a:pt x="1022350" y="638175"/>
                  <a:pt x="1023534" y="648616"/>
                  <a:pt x="1028700" y="657225"/>
                </a:cubicBezTo>
                <a:cubicBezTo>
                  <a:pt x="1040825" y="677433"/>
                  <a:pt x="1067215" y="718657"/>
                  <a:pt x="1076325" y="742950"/>
                </a:cubicBezTo>
                <a:cubicBezTo>
                  <a:pt x="1100492" y="807396"/>
                  <a:pt x="1072348" y="755895"/>
                  <a:pt x="1095375" y="809625"/>
                </a:cubicBezTo>
                <a:cubicBezTo>
                  <a:pt x="1100968" y="822676"/>
                  <a:pt x="1109152" y="834542"/>
                  <a:pt x="1114425" y="847725"/>
                </a:cubicBezTo>
                <a:cubicBezTo>
                  <a:pt x="1121883" y="866369"/>
                  <a:pt x="1127125" y="885825"/>
                  <a:pt x="1133475" y="904875"/>
                </a:cubicBezTo>
                <a:cubicBezTo>
                  <a:pt x="1136650" y="914400"/>
                  <a:pt x="1141349" y="923546"/>
                  <a:pt x="1143000" y="933450"/>
                </a:cubicBezTo>
                <a:cubicBezTo>
                  <a:pt x="1154176" y="1000504"/>
                  <a:pt x="1146418" y="972278"/>
                  <a:pt x="1162050" y="1019175"/>
                </a:cubicBezTo>
                <a:cubicBezTo>
                  <a:pt x="1169759" y="1073136"/>
                  <a:pt x="1168269" y="1079040"/>
                  <a:pt x="1181100" y="1123950"/>
                </a:cubicBezTo>
                <a:cubicBezTo>
                  <a:pt x="1183858" y="1133604"/>
                  <a:pt x="1187740" y="1142908"/>
                  <a:pt x="1190625" y="1152525"/>
                </a:cubicBezTo>
                <a:cubicBezTo>
                  <a:pt x="1192747" y="1159599"/>
                  <a:pt x="1215693" y="1237659"/>
                  <a:pt x="1219200" y="1257300"/>
                </a:cubicBezTo>
                <a:cubicBezTo>
                  <a:pt x="1232780" y="1333348"/>
                  <a:pt x="1248769" y="1409121"/>
                  <a:pt x="1257300" y="1485900"/>
                </a:cubicBezTo>
                <a:cubicBezTo>
                  <a:pt x="1260475" y="1514475"/>
                  <a:pt x="1263815" y="1543032"/>
                  <a:pt x="1266825" y="1571625"/>
                </a:cubicBezTo>
                <a:cubicBezTo>
                  <a:pt x="1270165" y="1603358"/>
                  <a:pt x="1271373" y="1635357"/>
                  <a:pt x="1276350" y="1666875"/>
                </a:cubicBezTo>
                <a:cubicBezTo>
                  <a:pt x="1280915" y="1695789"/>
                  <a:pt x="1288818" y="1724078"/>
                  <a:pt x="1295400" y="1752600"/>
                </a:cubicBezTo>
                <a:cubicBezTo>
                  <a:pt x="1306465" y="1800549"/>
                  <a:pt x="1304925" y="1775820"/>
                  <a:pt x="1304925" y="18097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8F8263-43EB-42F7-91C3-E35CCA166E77}"/>
              </a:ext>
            </a:extLst>
          </p:cNvPr>
          <p:cNvSpPr/>
          <p:nvPr/>
        </p:nvSpPr>
        <p:spPr>
          <a:xfrm>
            <a:off x="1317749" y="2861478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D9C2311-8051-4F84-94D4-32F92B31AB1F}"/>
              </a:ext>
            </a:extLst>
          </p:cNvPr>
          <p:cNvSpPr/>
          <p:nvPr/>
        </p:nvSpPr>
        <p:spPr>
          <a:xfrm>
            <a:off x="7543799" y="3429000"/>
            <a:ext cx="3495675" cy="434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932F46-D779-4CD0-B67B-F85A16E42A65}"/>
              </a:ext>
            </a:extLst>
          </p:cNvPr>
          <p:cNvSpPr/>
          <p:nvPr/>
        </p:nvSpPr>
        <p:spPr>
          <a:xfrm>
            <a:off x="7239000" y="3248025"/>
            <a:ext cx="1638300" cy="333375"/>
          </a:xfrm>
          <a:custGeom>
            <a:avLst/>
            <a:gdLst>
              <a:gd name="connsiteX0" fmla="*/ 0 w 1638300"/>
              <a:gd name="connsiteY0" fmla="*/ 114300 h 333375"/>
              <a:gd name="connsiteX1" fmla="*/ 47625 w 1638300"/>
              <a:gd name="connsiteY1" fmla="*/ 104775 h 333375"/>
              <a:gd name="connsiteX2" fmla="*/ 161925 w 1638300"/>
              <a:gd name="connsiteY2" fmla="*/ 85725 h 333375"/>
              <a:gd name="connsiteX3" fmla="*/ 238125 w 1638300"/>
              <a:gd name="connsiteY3" fmla="*/ 57150 h 333375"/>
              <a:gd name="connsiteX4" fmla="*/ 295275 w 1638300"/>
              <a:gd name="connsiteY4" fmla="*/ 47625 h 333375"/>
              <a:gd name="connsiteX5" fmla="*/ 333375 w 1638300"/>
              <a:gd name="connsiteY5" fmla="*/ 38100 h 333375"/>
              <a:gd name="connsiteX6" fmla="*/ 381000 w 1638300"/>
              <a:gd name="connsiteY6" fmla="*/ 9525 h 333375"/>
              <a:gd name="connsiteX7" fmla="*/ 466725 w 1638300"/>
              <a:gd name="connsiteY7" fmla="*/ 0 h 333375"/>
              <a:gd name="connsiteX8" fmla="*/ 1095375 w 1638300"/>
              <a:gd name="connsiteY8" fmla="*/ 9525 h 333375"/>
              <a:gd name="connsiteX9" fmla="*/ 1171575 w 1638300"/>
              <a:gd name="connsiteY9" fmla="*/ 19050 h 333375"/>
              <a:gd name="connsiteX10" fmla="*/ 1228725 w 1638300"/>
              <a:gd name="connsiteY10" fmla="*/ 47625 h 333375"/>
              <a:gd name="connsiteX11" fmla="*/ 1304925 w 1638300"/>
              <a:gd name="connsiteY11" fmla="*/ 76200 h 333375"/>
              <a:gd name="connsiteX12" fmla="*/ 1400175 w 1638300"/>
              <a:gd name="connsiteY12" fmla="*/ 142875 h 333375"/>
              <a:gd name="connsiteX13" fmla="*/ 1438275 w 1638300"/>
              <a:gd name="connsiteY13" fmla="*/ 161925 h 333375"/>
              <a:gd name="connsiteX14" fmla="*/ 1495425 w 1638300"/>
              <a:gd name="connsiteY14" fmla="*/ 219075 h 333375"/>
              <a:gd name="connsiteX15" fmla="*/ 1524000 w 1638300"/>
              <a:gd name="connsiteY15" fmla="*/ 238125 h 333375"/>
              <a:gd name="connsiteX16" fmla="*/ 1543050 w 1638300"/>
              <a:gd name="connsiteY16" fmla="*/ 266700 h 333375"/>
              <a:gd name="connsiteX17" fmla="*/ 1609725 w 1638300"/>
              <a:gd name="connsiteY17" fmla="*/ 304800 h 333375"/>
              <a:gd name="connsiteX18" fmla="*/ 1638300 w 1638300"/>
              <a:gd name="connsiteY18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8300" h="333375">
                <a:moveTo>
                  <a:pt x="0" y="114300"/>
                </a:moveTo>
                <a:cubicBezTo>
                  <a:pt x="15875" y="111125"/>
                  <a:pt x="31682" y="107588"/>
                  <a:pt x="47625" y="104775"/>
                </a:cubicBezTo>
                <a:cubicBezTo>
                  <a:pt x="85663" y="98062"/>
                  <a:pt x="124326" y="94572"/>
                  <a:pt x="161925" y="85725"/>
                </a:cubicBezTo>
                <a:cubicBezTo>
                  <a:pt x="287992" y="56062"/>
                  <a:pt x="152741" y="76124"/>
                  <a:pt x="238125" y="57150"/>
                </a:cubicBezTo>
                <a:cubicBezTo>
                  <a:pt x="256978" y="52960"/>
                  <a:pt x="276337" y="51413"/>
                  <a:pt x="295275" y="47625"/>
                </a:cubicBezTo>
                <a:cubicBezTo>
                  <a:pt x="308112" y="45058"/>
                  <a:pt x="320675" y="41275"/>
                  <a:pt x="333375" y="38100"/>
                </a:cubicBezTo>
                <a:cubicBezTo>
                  <a:pt x="349250" y="28575"/>
                  <a:pt x="363199" y="14611"/>
                  <a:pt x="381000" y="9525"/>
                </a:cubicBezTo>
                <a:cubicBezTo>
                  <a:pt x="408645" y="1627"/>
                  <a:pt x="437974" y="0"/>
                  <a:pt x="466725" y="0"/>
                </a:cubicBezTo>
                <a:cubicBezTo>
                  <a:pt x="676299" y="0"/>
                  <a:pt x="885825" y="6350"/>
                  <a:pt x="1095375" y="9525"/>
                </a:cubicBezTo>
                <a:cubicBezTo>
                  <a:pt x="1120775" y="12700"/>
                  <a:pt x="1146390" y="14471"/>
                  <a:pt x="1171575" y="19050"/>
                </a:cubicBezTo>
                <a:cubicBezTo>
                  <a:pt x="1209197" y="25890"/>
                  <a:pt x="1193863" y="30194"/>
                  <a:pt x="1228725" y="47625"/>
                </a:cubicBezTo>
                <a:cubicBezTo>
                  <a:pt x="1251504" y="59014"/>
                  <a:pt x="1280194" y="67956"/>
                  <a:pt x="1304925" y="76200"/>
                </a:cubicBezTo>
                <a:cubicBezTo>
                  <a:pt x="1328818" y="94120"/>
                  <a:pt x="1376722" y="131149"/>
                  <a:pt x="1400175" y="142875"/>
                </a:cubicBezTo>
                <a:cubicBezTo>
                  <a:pt x="1412875" y="149225"/>
                  <a:pt x="1427187" y="153055"/>
                  <a:pt x="1438275" y="161925"/>
                </a:cubicBezTo>
                <a:cubicBezTo>
                  <a:pt x="1459312" y="178755"/>
                  <a:pt x="1473009" y="204131"/>
                  <a:pt x="1495425" y="219075"/>
                </a:cubicBezTo>
                <a:lnTo>
                  <a:pt x="1524000" y="238125"/>
                </a:lnTo>
                <a:cubicBezTo>
                  <a:pt x="1530350" y="247650"/>
                  <a:pt x="1534955" y="258605"/>
                  <a:pt x="1543050" y="266700"/>
                </a:cubicBezTo>
                <a:cubicBezTo>
                  <a:pt x="1565548" y="289198"/>
                  <a:pt x="1583578" y="286123"/>
                  <a:pt x="1609725" y="304800"/>
                </a:cubicBezTo>
                <a:cubicBezTo>
                  <a:pt x="1620686" y="312630"/>
                  <a:pt x="1638300" y="333375"/>
                  <a:pt x="1638300" y="333375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A49AAD-C24A-45DE-9A6F-2573C8AAD1FB}"/>
              </a:ext>
            </a:extLst>
          </p:cNvPr>
          <p:cNvSpPr/>
          <p:nvPr/>
        </p:nvSpPr>
        <p:spPr>
          <a:xfrm>
            <a:off x="1309799" y="4038600"/>
            <a:ext cx="1596828" cy="10153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B124BC-08CC-4735-8559-5231EC23A623}"/>
              </a:ext>
            </a:extLst>
          </p:cNvPr>
          <p:cNvSpPr/>
          <p:nvPr/>
        </p:nvSpPr>
        <p:spPr>
          <a:xfrm>
            <a:off x="7609156" y="2847274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488E125-6A9D-4FC7-9EF2-87D02AECEC94}"/>
              </a:ext>
            </a:extLst>
          </p:cNvPr>
          <p:cNvSpPr/>
          <p:nvPr/>
        </p:nvSpPr>
        <p:spPr>
          <a:xfrm>
            <a:off x="7296150" y="3086100"/>
            <a:ext cx="1628775" cy="1314450"/>
          </a:xfrm>
          <a:custGeom>
            <a:avLst/>
            <a:gdLst>
              <a:gd name="connsiteX0" fmla="*/ 0 w 1628775"/>
              <a:gd name="connsiteY0" fmla="*/ 1314450 h 1314450"/>
              <a:gd name="connsiteX1" fmla="*/ 142875 w 1628775"/>
              <a:gd name="connsiteY1" fmla="*/ 1266825 h 1314450"/>
              <a:gd name="connsiteX2" fmla="*/ 190500 w 1628775"/>
              <a:gd name="connsiteY2" fmla="*/ 1228725 h 1314450"/>
              <a:gd name="connsiteX3" fmla="*/ 228600 w 1628775"/>
              <a:gd name="connsiteY3" fmla="*/ 1209675 h 1314450"/>
              <a:gd name="connsiteX4" fmla="*/ 276225 w 1628775"/>
              <a:gd name="connsiteY4" fmla="*/ 1181100 h 1314450"/>
              <a:gd name="connsiteX5" fmla="*/ 333375 w 1628775"/>
              <a:gd name="connsiteY5" fmla="*/ 1143000 h 1314450"/>
              <a:gd name="connsiteX6" fmla="*/ 361950 w 1628775"/>
              <a:gd name="connsiteY6" fmla="*/ 1123950 h 1314450"/>
              <a:gd name="connsiteX7" fmla="*/ 447675 w 1628775"/>
              <a:gd name="connsiteY7" fmla="*/ 1076325 h 1314450"/>
              <a:gd name="connsiteX8" fmla="*/ 514350 w 1628775"/>
              <a:gd name="connsiteY8" fmla="*/ 1028700 h 1314450"/>
              <a:gd name="connsiteX9" fmla="*/ 552450 w 1628775"/>
              <a:gd name="connsiteY9" fmla="*/ 1009650 h 1314450"/>
              <a:gd name="connsiteX10" fmla="*/ 609600 w 1628775"/>
              <a:gd name="connsiteY10" fmla="*/ 971550 h 1314450"/>
              <a:gd name="connsiteX11" fmla="*/ 638175 w 1628775"/>
              <a:gd name="connsiteY11" fmla="*/ 942975 h 1314450"/>
              <a:gd name="connsiteX12" fmla="*/ 695325 w 1628775"/>
              <a:gd name="connsiteY12" fmla="*/ 914400 h 1314450"/>
              <a:gd name="connsiteX13" fmla="*/ 752475 w 1628775"/>
              <a:gd name="connsiteY13" fmla="*/ 876300 h 1314450"/>
              <a:gd name="connsiteX14" fmla="*/ 819150 w 1628775"/>
              <a:gd name="connsiteY14" fmla="*/ 828675 h 1314450"/>
              <a:gd name="connsiteX15" fmla="*/ 857250 w 1628775"/>
              <a:gd name="connsiteY15" fmla="*/ 790575 h 1314450"/>
              <a:gd name="connsiteX16" fmla="*/ 885825 w 1628775"/>
              <a:gd name="connsiteY16" fmla="*/ 752475 h 1314450"/>
              <a:gd name="connsiteX17" fmla="*/ 942975 w 1628775"/>
              <a:gd name="connsiteY17" fmla="*/ 704850 h 1314450"/>
              <a:gd name="connsiteX18" fmla="*/ 1000125 w 1628775"/>
              <a:gd name="connsiteY18" fmla="*/ 666750 h 1314450"/>
              <a:gd name="connsiteX19" fmla="*/ 1047750 w 1628775"/>
              <a:gd name="connsiteY19" fmla="*/ 609600 h 1314450"/>
              <a:gd name="connsiteX20" fmla="*/ 1085850 w 1628775"/>
              <a:gd name="connsiteY20" fmla="*/ 581025 h 1314450"/>
              <a:gd name="connsiteX21" fmla="*/ 1104900 w 1628775"/>
              <a:gd name="connsiteY21" fmla="*/ 552450 h 1314450"/>
              <a:gd name="connsiteX22" fmla="*/ 1162050 w 1628775"/>
              <a:gd name="connsiteY22" fmla="*/ 495300 h 1314450"/>
              <a:gd name="connsiteX23" fmla="*/ 1200150 w 1628775"/>
              <a:gd name="connsiteY23" fmla="*/ 438150 h 1314450"/>
              <a:gd name="connsiteX24" fmla="*/ 1266825 w 1628775"/>
              <a:gd name="connsiteY24" fmla="*/ 371475 h 1314450"/>
              <a:gd name="connsiteX25" fmla="*/ 1304925 w 1628775"/>
              <a:gd name="connsiteY25" fmla="*/ 323850 h 1314450"/>
              <a:gd name="connsiteX26" fmla="*/ 1314450 w 1628775"/>
              <a:gd name="connsiteY26" fmla="*/ 295275 h 1314450"/>
              <a:gd name="connsiteX27" fmla="*/ 1352550 w 1628775"/>
              <a:gd name="connsiteY27" fmla="*/ 238125 h 1314450"/>
              <a:gd name="connsiteX28" fmla="*/ 1419225 w 1628775"/>
              <a:gd name="connsiteY28" fmla="*/ 171450 h 1314450"/>
              <a:gd name="connsiteX29" fmla="*/ 1447800 w 1628775"/>
              <a:gd name="connsiteY29" fmla="*/ 114300 h 1314450"/>
              <a:gd name="connsiteX30" fmla="*/ 1476375 w 1628775"/>
              <a:gd name="connsiteY30" fmla="*/ 95250 h 1314450"/>
              <a:gd name="connsiteX31" fmla="*/ 1504950 w 1628775"/>
              <a:gd name="connsiteY31" fmla="*/ 85725 h 1314450"/>
              <a:gd name="connsiteX32" fmla="*/ 1533525 w 1628775"/>
              <a:gd name="connsiteY32" fmla="*/ 57150 h 1314450"/>
              <a:gd name="connsiteX33" fmla="*/ 1600200 w 1628775"/>
              <a:gd name="connsiteY33" fmla="*/ 28575 h 1314450"/>
              <a:gd name="connsiteX34" fmla="*/ 1628775 w 1628775"/>
              <a:gd name="connsiteY3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28775" h="1314450">
                <a:moveTo>
                  <a:pt x="0" y="1314450"/>
                </a:moveTo>
                <a:cubicBezTo>
                  <a:pt x="110281" y="1270337"/>
                  <a:pt x="61718" y="1283056"/>
                  <a:pt x="142875" y="1266825"/>
                </a:cubicBezTo>
                <a:cubicBezTo>
                  <a:pt x="158750" y="1254125"/>
                  <a:pt x="173584" y="1240002"/>
                  <a:pt x="190500" y="1228725"/>
                </a:cubicBezTo>
                <a:cubicBezTo>
                  <a:pt x="202314" y="1220849"/>
                  <a:pt x="216188" y="1216571"/>
                  <a:pt x="228600" y="1209675"/>
                </a:cubicBezTo>
                <a:cubicBezTo>
                  <a:pt x="244784" y="1200684"/>
                  <a:pt x="260606" y="1191039"/>
                  <a:pt x="276225" y="1181100"/>
                </a:cubicBezTo>
                <a:cubicBezTo>
                  <a:pt x="295541" y="1168808"/>
                  <a:pt x="314325" y="1155700"/>
                  <a:pt x="333375" y="1143000"/>
                </a:cubicBezTo>
                <a:cubicBezTo>
                  <a:pt x="342900" y="1136650"/>
                  <a:pt x="351711" y="1129070"/>
                  <a:pt x="361950" y="1123950"/>
                </a:cubicBezTo>
                <a:cubicBezTo>
                  <a:pt x="398263" y="1105794"/>
                  <a:pt x="411795" y="1100245"/>
                  <a:pt x="447675" y="1076325"/>
                </a:cubicBezTo>
                <a:cubicBezTo>
                  <a:pt x="470400" y="1061175"/>
                  <a:pt x="491308" y="1043363"/>
                  <a:pt x="514350" y="1028700"/>
                </a:cubicBezTo>
                <a:cubicBezTo>
                  <a:pt x="526329" y="1021077"/>
                  <a:pt x="540274" y="1016955"/>
                  <a:pt x="552450" y="1009650"/>
                </a:cubicBezTo>
                <a:cubicBezTo>
                  <a:pt x="572083" y="997870"/>
                  <a:pt x="591528" y="985606"/>
                  <a:pt x="609600" y="971550"/>
                </a:cubicBezTo>
                <a:cubicBezTo>
                  <a:pt x="620233" y="963280"/>
                  <a:pt x="627827" y="951599"/>
                  <a:pt x="638175" y="942975"/>
                </a:cubicBezTo>
                <a:cubicBezTo>
                  <a:pt x="662794" y="922459"/>
                  <a:pt x="666686" y="923946"/>
                  <a:pt x="695325" y="914400"/>
                </a:cubicBezTo>
                <a:cubicBezTo>
                  <a:pt x="740078" y="847271"/>
                  <a:pt x="682181" y="920234"/>
                  <a:pt x="752475" y="876300"/>
                </a:cubicBezTo>
                <a:cubicBezTo>
                  <a:pt x="855788" y="811729"/>
                  <a:pt x="741050" y="854708"/>
                  <a:pt x="819150" y="828675"/>
                </a:cubicBezTo>
                <a:cubicBezTo>
                  <a:pt x="831850" y="815975"/>
                  <a:pt x="845423" y="804092"/>
                  <a:pt x="857250" y="790575"/>
                </a:cubicBezTo>
                <a:cubicBezTo>
                  <a:pt x="867704" y="778628"/>
                  <a:pt x="874600" y="763700"/>
                  <a:pt x="885825" y="752475"/>
                </a:cubicBezTo>
                <a:cubicBezTo>
                  <a:pt x="903360" y="734940"/>
                  <a:pt x="923137" y="719729"/>
                  <a:pt x="942975" y="704850"/>
                </a:cubicBezTo>
                <a:cubicBezTo>
                  <a:pt x="961291" y="691113"/>
                  <a:pt x="1000125" y="666750"/>
                  <a:pt x="1000125" y="666750"/>
                </a:cubicBezTo>
                <a:cubicBezTo>
                  <a:pt x="1019722" y="637355"/>
                  <a:pt x="1019229" y="634046"/>
                  <a:pt x="1047750" y="609600"/>
                </a:cubicBezTo>
                <a:cubicBezTo>
                  <a:pt x="1059803" y="599269"/>
                  <a:pt x="1074625" y="592250"/>
                  <a:pt x="1085850" y="581025"/>
                </a:cubicBezTo>
                <a:cubicBezTo>
                  <a:pt x="1093945" y="572930"/>
                  <a:pt x="1097295" y="561006"/>
                  <a:pt x="1104900" y="552450"/>
                </a:cubicBezTo>
                <a:cubicBezTo>
                  <a:pt x="1122798" y="532314"/>
                  <a:pt x="1147106" y="517716"/>
                  <a:pt x="1162050" y="495300"/>
                </a:cubicBezTo>
                <a:cubicBezTo>
                  <a:pt x="1174750" y="476250"/>
                  <a:pt x="1185361" y="455628"/>
                  <a:pt x="1200150" y="438150"/>
                </a:cubicBezTo>
                <a:cubicBezTo>
                  <a:pt x="1220453" y="414156"/>
                  <a:pt x="1266825" y="371475"/>
                  <a:pt x="1266825" y="371475"/>
                </a:cubicBezTo>
                <a:cubicBezTo>
                  <a:pt x="1290766" y="299651"/>
                  <a:pt x="1255686" y="385398"/>
                  <a:pt x="1304925" y="323850"/>
                </a:cubicBezTo>
                <a:cubicBezTo>
                  <a:pt x="1311197" y="316010"/>
                  <a:pt x="1309574" y="304052"/>
                  <a:pt x="1314450" y="295275"/>
                </a:cubicBezTo>
                <a:cubicBezTo>
                  <a:pt x="1325569" y="275261"/>
                  <a:pt x="1336361" y="254314"/>
                  <a:pt x="1352550" y="238125"/>
                </a:cubicBezTo>
                <a:lnTo>
                  <a:pt x="1419225" y="171450"/>
                </a:lnTo>
                <a:cubicBezTo>
                  <a:pt x="1426972" y="148209"/>
                  <a:pt x="1429336" y="132764"/>
                  <a:pt x="1447800" y="114300"/>
                </a:cubicBezTo>
                <a:cubicBezTo>
                  <a:pt x="1455895" y="106205"/>
                  <a:pt x="1466136" y="100370"/>
                  <a:pt x="1476375" y="95250"/>
                </a:cubicBezTo>
                <a:cubicBezTo>
                  <a:pt x="1485355" y="90760"/>
                  <a:pt x="1495425" y="88900"/>
                  <a:pt x="1504950" y="85725"/>
                </a:cubicBezTo>
                <a:cubicBezTo>
                  <a:pt x="1514475" y="76200"/>
                  <a:pt x="1521829" y="63833"/>
                  <a:pt x="1533525" y="57150"/>
                </a:cubicBezTo>
                <a:cubicBezTo>
                  <a:pt x="1614399" y="10936"/>
                  <a:pt x="1533040" y="84542"/>
                  <a:pt x="1600200" y="28575"/>
                </a:cubicBezTo>
                <a:cubicBezTo>
                  <a:pt x="1610548" y="19951"/>
                  <a:pt x="1628775" y="0"/>
                  <a:pt x="1628775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BDD3294-A404-417E-BBCA-EC019748DBF9}"/>
              </a:ext>
            </a:extLst>
          </p:cNvPr>
          <p:cNvSpPr/>
          <p:nvPr/>
        </p:nvSpPr>
        <p:spPr>
          <a:xfrm>
            <a:off x="1108822" y="71833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C03624-0309-4060-B8D6-802A7017F874}"/>
              </a:ext>
            </a:extLst>
          </p:cNvPr>
          <p:cNvGrpSpPr/>
          <p:nvPr/>
        </p:nvGrpSpPr>
        <p:grpSpPr>
          <a:xfrm>
            <a:off x="1590896" y="646968"/>
            <a:ext cx="4186377" cy="567467"/>
            <a:chOff x="1859387" y="1318205"/>
            <a:chExt cx="1480722" cy="8444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7AB7D0D-5ED6-4CBE-A288-A68235AA6BA0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51EB44B4-59DB-45DB-8009-7D95E0EA287A}"/>
                </a:ext>
              </a:extLst>
            </p:cNvPr>
            <p:cNvSpPr txBox="1"/>
            <p:nvPr/>
          </p:nvSpPr>
          <p:spPr>
            <a:xfrm>
              <a:off x="1904382" y="1375589"/>
              <a:ext cx="1435727" cy="68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rồi trả lời.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079521-C534-4494-9647-BCED98FFD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09" y="1157683"/>
            <a:ext cx="7696200" cy="3862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0CB20-49FB-4FBC-9DC6-66D35858B6DA}"/>
              </a:ext>
            </a:extLst>
          </p:cNvPr>
          <p:cNvSpPr txBox="1"/>
          <p:nvPr/>
        </p:nvSpPr>
        <p:spPr>
          <a:xfrm>
            <a:off x="2118160" y="5030905"/>
            <a:ext cx="918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Gia </a:t>
            </a:r>
            <a:r>
              <a:rPr lang="en-US" sz="3200" dirty="0" err="1">
                <a:solidFill>
                  <a:srgbClr val="0070C0"/>
                </a:solidFill>
              </a:rPr>
              <a:t>đình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bạn</a:t>
            </a:r>
            <a:r>
              <a:rPr lang="en-US" sz="3200" dirty="0">
                <a:solidFill>
                  <a:srgbClr val="0070C0"/>
                </a:solidFill>
              </a:rPr>
              <a:t> Mai </a:t>
            </a:r>
            <a:r>
              <a:rPr lang="en-US" sz="3200" dirty="0" err="1">
                <a:solidFill>
                  <a:srgbClr val="0070C0"/>
                </a:solidFill>
              </a:rPr>
              <a:t>đi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đến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quê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hết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mấy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giờ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90F5-F977-4525-9EE7-6574C60AF4C9}"/>
              </a:ext>
            </a:extLst>
          </p:cNvPr>
          <p:cNvSpPr txBox="1"/>
          <p:nvPr/>
        </p:nvSpPr>
        <p:spPr>
          <a:xfrm>
            <a:off x="3747690" y="5615680"/>
            <a:ext cx="336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 – 8 = 2 (</a:t>
            </a:r>
            <a:r>
              <a:rPr lang="en-US" sz="3600" dirty="0" err="1"/>
              <a:t>giờ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9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77200" y="1562100"/>
            <a:ext cx="206864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2774" y="1562100"/>
            <a:ext cx="233709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6643" y="1562100"/>
            <a:ext cx="209253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9852" y="1562100"/>
            <a:ext cx="2182034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2" y="1504950"/>
            <a:ext cx="223615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6 0.01945 0.00469 0.01389 0.00469 0.00764 C 0.00365 -0.05787 0.00833 -0.15208 -0.01719 -0.21389 C -0.01979 -0.23078 -0.02378 -0.24722 -0.03003 -0.26111 C -0.0316 -0.26458 -0.03403 -0.26666 -0.03542 -0.27014 C -0.03785 -0.27523 -0.03941 -0.28611 -0.04271 -0.29074 C -0.05295 -0.30532 -0.06719 -0.31435 -0.07917 -0.32338 C -0.08906 -0.33032 -0.09861 -0.33912 -0.10833 -0.34699 C -0.11076 -0.34884 -0.11163 -0.3537 -0.11389 -0.35578 C -0.12101 -0.36227 -0.12656 -0.36134 -0.13385 -0.36458 C -0.1625 -0.37731 -0.19097 -0.38842 -0.21962 -0.4 C -0.26198 -0.39815 -0.30313 -0.39444 -0.34531 -0.3912 C -0.35781 -0.38727 -0.37205 -0.38588 -0.38368 -0.37639 C -0.38993 -0.37129 -0.39514 -0.36527 -0.40191 -0.3618 C -0.40781 -0.33264 -0.39826 -0.37384 -0.4092 -0.34699 C -0.41753 -0.32639 -0.40434 -0.34305 -0.41458 -0.32615 C -0.42205 -0.31412 -0.425 -0.31365 -0.42917 -0.29676 C -0.44201 -0.24514 -0.44913 -0.19213 -0.45295 -0.13703 C -0.45399 -0.09722 -0.45208 -0.0794 -0.45833 -0.04838 C -0.46059 -0.01597 -0.46649 0.01158 -0.46024 0.04607 C -0.45938 0.05093 -0.45417 0.04607 -0.45104 0.04607 " pathEditMode="relative" rAng="0" ptsTypes="ffffffffffffffffffff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1983" y="1562100"/>
            <a:ext cx="252990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C 0.01458 -0.05834 0.00469 -0.01436 2.22222E-6 -0.16089 C -0.00104 -0.19607 -0.00851 -0.25718 -0.03247 -0.27848 C -0.03438 -0.28635 -0.03646 -0.29422 -0.03837 -0.30209 C -0.03941 -0.30649 -0.04444 -0.30695 -0.04705 -0.30996 C -0.05017 -0.31343 -0.05226 -0.31899 -0.0559 -0.32177 C -0.06632 -0.32941 -0.07726 -0.32987 -0.08837 -0.33334 C -0.10712 -0.33913 -0.12222 -0.34538 -0.14132 -0.34908 C -0.17431 -0.3639 -0.20833 -0.37385 -0.24132 -0.38843 C -0.2599 -0.39677 -0.28038 -0.39422 -0.3 -0.3963 C -0.34028 -0.39492 -0.38038 -0.39468 -0.42066 -0.39237 C -0.4441 -0.39098 -0.46372 -0.37316 -0.48542 -0.36482 C -0.4974 -0.36019 -0.51319 -0.35834 -0.52361 -0.34908 C -0.53663 -0.33751 -0.55052 -0.32987 -0.56476 -0.32177 C -0.56875 -0.31945 -0.57274 -0.31691 -0.57656 -0.3139 C -0.57969 -0.31158 -0.58212 -0.30788 -0.58542 -0.30603 C -0.59097 -0.30255 -0.59774 -0.30279 -0.60295 -0.29816 C -0.64219 -0.2632 -0.58403 -0.31343 -0.62066 -0.28635 C -0.62691 -0.28172 -0.63837 -0.27061 -0.63837 -0.27061 C -0.6474 -0.25279 -0.65191 -0.23334 -0.66181 -0.21575 C -0.66806 -0.19121 -0.66771 -0.2007 -0.66771 -0.18843 " pathEditMode="relative" ptsTypes="ffffffffffffffffffff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B0197-C35B-4862-89EE-22ED803B0894}"/>
              </a:ext>
            </a:extLst>
          </p:cNvPr>
          <p:cNvSpPr txBox="1"/>
          <p:nvPr/>
        </p:nvSpPr>
        <p:spPr>
          <a:xfrm>
            <a:off x="5466695" y="4600575"/>
            <a:ext cx="238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Tiết</a:t>
            </a:r>
            <a:r>
              <a:rPr lang="en-US" sz="4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341</Words>
  <Application>Microsoft Office PowerPoint</Application>
  <PresentationFormat>Widescreen</PresentationFormat>
  <Paragraphs>51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1_Office Theme</vt:lpstr>
      <vt:lpstr>2_Office Theme</vt:lpstr>
      <vt:lpstr>Office Theme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4</cp:revision>
  <dcterms:created xsi:type="dcterms:W3CDTF">2022-01-03T15:15:50Z</dcterms:created>
  <dcterms:modified xsi:type="dcterms:W3CDTF">2022-01-03T15:38:31Z</dcterms:modified>
</cp:coreProperties>
</file>