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259" r:id="rId3"/>
    <p:sldId id="278" r:id="rId4"/>
    <p:sldId id="280" r:id="rId5"/>
    <p:sldId id="260" r:id="rId6"/>
    <p:sldId id="279" r:id="rId7"/>
    <p:sldId id="262" r:id="rId8"/>
    <p:sldId id="263" r:id="rId9"/>
    <p:sldId id="287" r:id="rId10"/>
    <p:sldId id="281" r:id="rId11"/>
    <p:sldId id="282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C8CBA-7D55-4FCE-9B10-19D02CC01420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BBA3F-9D81-4C76-949D-B31EFB5C7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8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5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6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1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7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1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3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3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3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1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3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EF11-9DB8-49F7-B2D4-CAC1840AD67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DEF11-9DB8-49F7-B2D4-CAC1840AD67A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9D33-929A-4143-A35A-D6BBC14D2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9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../media/audio5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Background trẻ em đẹp (2021) ♻️ Wiki HDAD ♻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20"/>
          <p:cNvSpPr>
            <a:spLocks noChangeArrowheads="1" noChangeShapeType="1" noTextEdit="1"/>
          </p:cNvSpPr>
          <p:nvPr/>
        </p:nvSpPr>
        <p:spPr bwMode="auto">
          <a:xfrm>
            <a:off x="2743200" y="2743200"/>
            <a:ext cx="4343400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143000"/>
            <a:ext cx="6096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: LUYỆN TẬP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143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5105400" cy="11430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5990"/>
            <a:ext cx="914400" cy="12954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94295"/>
            <a:ext cx="3124201" cy="50382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600" y="1447800"/>
            <a:ext cx="5029200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UcParenR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OA = OB; OC = OD</a:t>
            </a:r>
          </a:p>
          <a:p>
            <a:pPr marL="514350" indent="-514350">
              <a:buAutoNum type="alphaUcParenR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OA = OC; OB = OD</a:t>
            </a:r>
          </a:p>
          <a:p>
            <a:pPr marL="514350" indent="-514350">
              <a:buAutoNum type="alphaUcParenR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AB = AC; OA = OB</a:t>
            </a:r>
          </a:p>
          <a:p>
            <a:pPr marL="514350" indent="-514350">
              <a:buAutoNum type="alphaUcParenR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AB = AD; OA=OB</a:t>
            </a:r>
          </a:p>
        </p:txBody>
      </p:sp>
      <p:sp>
        <p:nvSpPr>
          <p:cNvPr id="11" name="Oval 10"/>
          <p:cNvSpPr/>
          <p:nvPr/>
        </p:nvSpPr>
        <p:spPr>
          <a:xfrm>
            <a:off x="914400" y="3200400"/>
            <a:ext cx="685800" cy="5715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3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2"/>
            <a:ext cx="5791200" cy="4525963"/>
          </a:xfrm>
          <a:blipFill rotWithShape="1">
            <a:blip r:embed="rId3"/>
            <a:stretch>
              <a:fillRect l="-2632" t="-1887"/>
            </a:stretch>
          </a:blipFill>
        </p:spPr>
        <p:txBody>
          <a:bodyPr/>
          <a:lstStyle/>
          <a:p>
            <a:pPr lvl="4"/>
            <a:r>
              <a:rPr lang="en-US" dirty="0">
                <a:noFill/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94295"/>
            <a:ext cx="3124201" cy="50382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7125" y="2743202"/>
            <a:ext cx="685800" cy="70065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24579" name="Picture 3" descr="Frames PPT 00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115890"/>
            <a:ext cx="8929688" cy="6669087"/>
          </a:xfrm>
          <a:solidFill>
            <a:schemeClr val="bg1"/>
          </a:solidFill>
          <a:effectLst>
            <a:outerShdw dist="28398" dir="6993903" algn="ctr" rotWithShape="0">
              <a:schemeClr val="folHlink"/>
            </a:outerShdw>
          </a:effectLst>
        </p:spPr>
      </p:pic>
      <p:sp>
        <p:nvSpPr>
          <p:cNvPr id="21508" name="Text Box 4" descr="006"/>
          <p:cNvSpPr txBox="1">
            <a:spLocks noChangeArrowheads="1"/>
          </p:cNvSpPr>
          <p:nvPr/>
        </p:nvSpPr>
        <p:spPr bwMode="auto">
          <a:xfrm>
            <a:off x="990600" y="1636713"/>
            <a:ext cx="7633097" cy="4760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vi-VN" sz="3600" b="1" i="1">
              <a:solidFill>
                <a:srgbClr val="FF0000"/>
              </a:solidFill>
              <a:latin typeface=".VnAristote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vi-VN" sz="3600" b="1" i="1">
              <a:solidFill>
                <a:srgbClr val="FF0000"/>
              </a:solidFill>
              <a:latin typeface=".VnAristote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vi-VN" sz="3600" b="1" i="1">
              <a:solidFill>
                <a:srgbClr val="FF0000"/>
              </a:solidFill>
              <a:latin typeface=".VnAristote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vi-VN" sz="3600" b="1" i="1">
              <a:solidFill>
                <a:srgbClr val="FF0000"/>
              </a:solidFill>
              <a:latin typeface=".VnAristote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vi-VN" sz="3600" b="1" i="1">
              <a:solidFill>
                <a:srgbClr val="FF0000"/>
              </a:solidFill>
              <a:latin typeface=".VnAristote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vi-VN" sz="3600" b="1" i="1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1187054" y="762000"/>
            <a:ext cx="6934200" cy="609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pic>
        <p:nvPicPr>
          <p:cNvPr id="21510" name="Picture 6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355" y="5734050"/>
            <a:ext cx="1388269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blumen-pflanzen0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9248" y="5734050"/>
            <a:ext cx="138707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0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071" y="1524000"/>
            <a:ext cx="8347129" cy="4724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>
              <a:buAutoNum type="alphaU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U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lphaUcParenR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" name="Oval 1"/>
          <p:cNvSpPr/>
          <p:nvPr/>
        </p:nvSpPr>
        <p:spPr>
          <a:xfrm>
            <a:off x="381000" y="3733800"/>
            <a:ext cx="7620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AC =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BD =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cm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19400"/>
            <a:ext cx="4572000" cy="2895600"/>
          </a:xfrm>
          <a:prstGeom prst="rect">
            <a:avLst/>
          </a:prstGeom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219200" y="5791202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x 10 : 2 = 25 (cm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1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2"/>
            <a:ext cx="8305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>
              <a:buAutoNum type="alphaUcParenR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742950" indent="-742950">
              <a:buAutoNum type="alphaUcParenR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UcParenR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4953000"/>
            <a:ext cx="7620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880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514350" indent="-514350" algn="just">
              <a:buAutoNum type="alphaLcParenR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19cm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 cm;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30cm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7dm.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57200" y="165065"/>
            <a:ext cx="82296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5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5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1828800"/>
            <a:ext cx="533400" cy="685800"/>
          </a:xfrm>
          <a:prstGeom prst="ellipse">
            <a:avLst/>
          </a:prstGeo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6" name="Picture 16" descr="Book-09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1" y="4038600"/>
            <a:ext cx="23987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32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505200" y="1070314"/>
            <a:ext cx="1183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38760" y="1586132"/>
            <a:ext cx="3539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286000" y="2094908"/>
            <a:ext cx="355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19 x 12 : 2 = 114 (cm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483808" y="2594312"/>
            <a:ext cx="2630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114cm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924424" y="4097220"/>
            <a:ext cx="2784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7dm = 70cm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33223" y="5147604"/>
            <a:ext cx="38427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70 x 30 : 2 = 1050 (cm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522521" y="5731416"/>
            <a:ext cx="2829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1050cm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362220" y="4538004"/>
            <a:ext cx="3539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3864" y="309476"/>
            <a:ext cx="533400" cy="685800"/>
          </a:xfrm>
          <a:prstGeom prst="ellipse">
            <a:avLst/>
          </a:prstGeo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47801" y="480640"/>
            <a:ext cx="6761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19cm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12cm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295400" y="3200400"/>
            <a:ext cx="6644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30cm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7dm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581400" y="3657602"/>
            <a:ext cx="1183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14cm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10cm.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1600200"/>
            <a:ext cx="533400" cy="685800"/>
          </a:xfrm>
          <a:prstGeom prst="ellipse">
            <a:avLst/>
          </a:prstGeo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248400" y="2133600"/>
            <a:ext cx="1752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2667000"/>
            <a:ext cx="533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962400" y="3505201"/>
            <a:ext cx="1183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024912" y="4124980"/>
            <a:ext cx="40575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397322" y="4607968"/>
            <a:ext cx="33938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14 x 10 : 2 = 70 (cm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625452" y="5105400"/>
            <a:ext cx="24705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70cm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6" descr="Book-09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1" y="3962400"/>
            <a:ext cx="23987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54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5281" y="1254072"/>
            <a:ext cx="8229600" cy="5146729"/>
          </a:xfrm>
        </p:spPr>
        <p:txBody>
          <a:bodyPr>
            <a:norm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Times New Roman" pitchFamily="18" charset="0"/>
              <a:buChar char="‒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Times New Roman" pitchFamily="18" charset="0"/>
              <a:buChar char="‒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Times New Roman" pitchFamily="18" charset="0"/>
              <a:buChar char="‒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1295400"/>
            <a:ext cx="533400" cy="685800"/>
          </a:xfrm>
          <a:prstGeom prst="ellipse">
            <a:avLst/>
          </a:prstGeo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43400"/>
            <a:ext cx="7772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2" name="Picture 10" descr="chuot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508500"/>
            <a:ext cx="12954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11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019925" y="4941890"/>
            <a:ext cx="16319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4026" y="188913"/>
            <a:ext cx="8281988" cy="360362"/>
            <a:chOff x="286" y="119"/>
            <a:chExt cx="5217" cy="272"/>
          </a:xfrm>
        </p:grpSpPr>
        <p:pic>
          <p:nvPicPr>
            <p:cNvPr id="52258" name="Picture 9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6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9" name="Picture 10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21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0" name="Picture 11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5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1" name="Picture 12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3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2" name="Picture 13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1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3" name="Picture 14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52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4" name="Picture 15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8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5" name="Picture 16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6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 rot="5400000">
            <a:off x="5752306" y="3480595"/>
            <a:ext cx="5937252" cy="360363"/>
            <a:chOff x="286" y="119"/>
            <a:chExt cx="5217" cy="272"/>
          </a:xfrm>
        </p:grpSpPr>
        <p:pic>
          <p:nvPicPr>
            <p:cNvPr id="52250" name="Picture 18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6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1" name="Picture 19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21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2" name="Picture 20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5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3" name="Picture 21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3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4" name="Picture 22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1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5" name="Picture 23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52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6" name="Picture 24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8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7" name="Picture 25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6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6"/>
          <p:cNvGrpSpPr>
            <a:grpSpLocks/>
          </p:cNvGrpSpPr>
          <p:nvPr/>
        </p:nvGrpSpPr>
        <p:grpSpPr bwMode="auto">
          <a:xfrm rot="-5400000">
            <a:off x="-2449512" y="3406774"/>
            <a:ext cx="5932488" cy="360363"/>
            <a:chOff x="286" y="119"/>
            <a:chExt cx="5217" cy="272"/>
          </a:xfrm>
        </p:grpSpPr>
        <p:pic>
          <p:nvPicPr>
            <p:cNvPr id="52242" name="Picture 27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6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3" name="Picture 28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21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4" name="Picture 29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5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5" name="Picture 30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3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6" name="Picture 31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17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7" name="Picture 32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52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8" name="Picture 33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8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9" name="Picture 34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68" y="119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001714" y="6165852"/>
            <a:ext cx="7273925" cy="358775"/>
            <a:chOff x="631" y="3838"/>
            <a:chExt cx="4582" cy="272"/>
          </a:xfrm>
        </p:grpSpPr>
        <p:pic>
          <p:nvPicPr>
            <p:cNvPr id="52235" name="Picture 36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1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6" name="Picture 37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67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7" name="Picture 38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47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8" name="Picture 39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27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9" name="Picture 40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2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0" name="Picture 41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98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1" name="Picture 42" descr="6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8" y="3838"/>
              <a:ext cx="6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755651" y="476250"/>
            <a:ext cx="7720013" cy="4648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4800" b="1">
                <a:solidFill>
                  <a:srgbClr val="FF00FF"/>
                </a:solidFill>
                <a:latin typeface="HP001 4 hàng" pitchFamily="34" charset="0"/>
                <a:cs typeface="Arial" pitchFamily="34" charset="0"/>
              </a:rPr>
              <a:t>Ai nhanh ai đúng</a:t>
            </a:r>
          </a:p>
        </p:txBody>
      </p:sp>
      <p:sp>
        <p:nvSpPr>
          <p:cNvPr id="79881" name="WordArt 9"/>
          <p:cNvSpPr>
            <a:spLocks noChangeArrowheads="1" noChangeShapeType="1" noTextEdit="1"/>
          </p:cNvSpPr>
          <p:nvPr/>
        </p:nvSpPr>
        <p:spPr bwMode="auto">
          <a:xfrm>
            <a:off x="1692275" y="1125538"/>
            <a:ext cx="601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lt"/>
                <a:cs typeface="+mn-lt"/>
              </a:rPr>
              <a:t>Trò chơi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pic>
        <p:nvPicPr>
          <p:cNvPr id="2" name="Picture 7" descr="2 chuo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9" y="3357563"/>
            <a:ext cx="35274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98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98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uiExpand="1" build="allAtOnce" animBg="1"/>
      <p:bldP spid="7988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383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thoi ABCD có: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10</cp:lastModifiedBy>
  <cp:revision>77</cp:revision>
  <dcterms:created xsi:type="dcterms:W3CDTF">2017-03-08T13:16:23Z</dcterms:created>
  <dcterms:modified xsi:type="dcterms:W3CDTF">2023-03-05T14:54:53Z</dcterms:modified>
</cp:coreProperties>
</file>