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2" r:id="rId2"/>
    <p:sldMasterId id="2147483771" r:id="rId3"/>
  </p:sldMasterIdLst>
  <p:notesMasterIdLst>
    <p:notesMasterId r:id="rId20"/>
  </p:notesMasterIdLst>
  <p:sldIdLst>
    <p:sldId id="298" r:id="rId4"/>
    <p:sldId id="260" r:id="rId5"/>
    <p:sldId id="286" r:id="rId6"/>
    <p:sldId id="285" r:id="rId7"/>
    <p:sldId id="263" r:id="rId8"/>
    <p:sldId id="265" r:id="rId9"/>
    <p:sldId id="288" r:id="rId10"/>
    <p:sldId id="3853" r:id="rId11"/>
    <p:sldId id="284" r:id="rId12"/>
    <p:sldId id="277" r:id="rId13"/>
    <p:sldId id="276" r:id="rId14"/>
    <p:sldId id="3848" r:id="rId15"/>
    <p:sldId id="3850" r:id="rId16"/>
    <p:sldId id="3851" r:id="rId17"/>
    <p:sldId id="295"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91773-DEA5-461C-99B0-13A4383FFAE4}" type="datetimeFigureOut">
              <a:rPr lang="en-US" smtClean="0"/>
              <a:t>10/04/2023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3199A-1DA4-4F34-972E-E87FD3BFB60A}" type="slidenum">
              <a:rPr lang="en-US" smtClean="0"/>
              <a:t>‹#›</a:t>
            </a:fld>
            <a:endParaRPr lang="en-US"/>
          </a:p>
        </p:txBody>
      </p:sp>
    </p:spTree>
    <p:extLst>
      <p:ext uri="{BB962C8B-B14F-4D97-AF65-F5344CB8AC3E}">
        <p14:creationId xmlns:p14="http://schemas.microsoft.com/office/powerpoint/2010/main" val="88798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dirty="0"/>
          </a:p>
        </p:txBody>
      </p:sp>
      <p:sp>
        <p:nvSpPr>
          <p:cNvPr id="2765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BD31654-947A-40C9-84D0-A9AEB86A39CF}" type="slidenum">
              <a:rPr kumimoji="0" lang="zh-CN" altLang="en-US" sz="1400" b="0" i="0" u="none" strike="noStrike" kern="0" cap="none" spc="0" normalizeH="0" baseline="0" noProof="0" smtClean="0">
                <a:ln>
                  <a:noFill/>
                </a:ln>
                <a:solidFill>
                  <a:srgbClr val="000000"/>
                </a:solidFill>
                <a:effectLst/>
                <a:uLnTx/>
                <a:uFillTx/>
                <a:latin typeface="等线" pitchFamily="2" charset="-122"/>
                <a:ea typeface="等线" pitchFamily="2" charset="-122"/>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zh-CN" altLang="en-US" sz="1400" b="0" i="0" u="none" strike="noStrike" kern="0" cap="none" spc="0" normalizeH="0" baseline="0" noProof="0">
              <a:ln>
                <a:noFill/>
              </a:ln>
              <a:solidFill>
                <a:srgbClr val="000000"/>
              </a:solidFill>
              <a:effectLst/>
              <a:uLnTx/>
              <a:uFillTx/>
              <a:latin typeface="等线" pitchFamily="2" charset="-122"/>
              <a:ea typeface="等线" pitchFamily="2" charset="-122"/>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457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655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4F5E-5352-B7DD-0E82-635C3AEAD5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9D44BAC-C9C7-80BF-6B7D-A32DDE2DCE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5492BEE-83FA-1A35-D2E2-785C18FD317C}"/>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5" name="Footer Placeholder 4">
            <a:extLst>
              <a:ext uri="{FF2B5EF4-FFF2-40B4-BE49-F238E27FC236}">
                <a16:creationId xmlns:a16="http://schemas.microsoft.com/office/drawing/2014/main" id="{62D70309-EB28-ED4C-6C48-0AA96203C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BA2AEBA-53A6-75B9-CA3C-176654C41AD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12989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2C6-7067-F4EC-0F52-2A5BD2F2E7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5DA9B19-B590-70AE-AAC1-8130A85410D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229ABA-5A45-1098-2576-B4B406D6205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5" name="Footer Placeholder 4">
            <a:extLst>
              <a:ext uri="{FF2B5EF4-FFF2-40B4-BE49-F238E27FC236}">
                <a16:creationId xmlns:a16="http://schemas.microsoft.com/office/drawing/2014/main" id="{065C0951-2D55-7D90-497E-2EA6F37F11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12ED146-7BB2-4EDC-A15B-75324DB21AA8}"/>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10767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4D82-5E0B-1864-684B-39C22F9A4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1CA6CD-5FCF-1670-F6A5-0E18687293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B92951-E074-947C-99F7-1D2033F298D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5" name="Footer Placeholder 4">
            <a:extLst>
              <a:ext uri="{FF2B5EF4-FFF2-40B4-BE49-F238E27FC236}">
                <a16:creationId xmlns:a16="http://schemas.microsoft.com/office/drawing/2014/main" id="{DFCC3F72-712B-A15D-BE9C-A828E80A6B0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86629A2-0AC9-F5E7-F64B-F887A1DC0EF5}"/>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78388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12273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321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4832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60487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71343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3788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8741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932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613-562C-4FE3-28D1-E7276142FD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000B8E-FE7E-335B-4F9A-017A3AB1AE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157F05-8875-7A0B-D15D-8B5FD980A57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5" name="Footer Placeholder 4">
            <a:extLst>
              <a:ext uri="{FF2B5EF4-FFF2-40B4-BE49-F238E27FC236}">
                <a16:creationId xmlns:a16="http://schemas.microsoft.com/office/drawing/2014/main" id="{8E702916-2E90-55B8-3093-12CA9A17CE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BD84097-0B0C-045B-6E00-1F06072A1127}"/>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65591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1"/>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95922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1"/>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106376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1"/>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97055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1"/>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59122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1"/>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48352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1"/>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5133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2364842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lIns="68580" tIns="34290" rIns="68580" bIns="34290"/>
          <a:lstStyle>
            <a:lvl1pPr>
              <a:defRPr/>
            </a:lvl1pPr>
          </a:lstStyle>
          <a:p>
            <a:pPr>
              <a:defRPr/>
            </a:pPr>
            <a:fld id="{8DE77A3B-4B8F-46CB-A763-579BF8E56D5E}" type="datetimeFigureOut">
              <a:rPr lang="zh-CN" altLang="en-US"/>
              <a:pPr>
                <a:defRPr/>
              </a:pPr>
              <a:t>2023/4/10</a:t>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lIns="68580" tIns="34290" rIns="68580" bIns="34290"/>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lIns="68580" tIns="34290" rIns="68580" bIns="34290"/>
          <a:lstStyle>
            <a:lvl1pPr>
              <a:defRPr/>
            </a:lvl1pPr>
          </a:lstStyle>
          <a:p>
            <a:pPr>
              <a:defRPr/>
            </a:pPr>
            <a:fld id="{C0D3ED5F-8E40-4FCB-97A2-141D2BA6E8D2}" type="slidenum">
              <a:rPr lang="zh-CN" altLang="en-US"/>
              <a:pPr>
                <a:defRPr/>
              </a:pPr>
              <a:t>‹#›</a:t>
            </a:fld>
            <a:endParaRPr lang="zh-CN" altLang="en-US"/>
          </a:p>
        </p:txBody>
      </p:sp>
    </p:spTree>
    <p:extLst>
      <p:ext uri="{BB962C8B-B14F-4D97-AF65-F5344CB8AC3E}">
        <p14:creationId xmlns:p14="http://schemas.microsoft.com/office/powerpoint/2010/main" val="4258833384"/>
      </p:ext>
    </p:extLst>
  </p:cSld>
  <p:clrMapOvr>
    <a:masterClrMapping/>
  </p:clrMapOvr>
  <p:transition spd="slow"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FD44-0247-7146-2E4E-60C117D516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A037B97-FD20-09D1-B08D-1B1BEBDD18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491CC-49E3-7FCF-435F-0D1DFF26B9E7}"/>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5" name="Footer Placeholder 4">
            <a:extLst>
              <a:ext uri="{FF2B5EF4-FFF2-40B4-BE49-F238E27FC236}">
                <a16:creationId xmlns:a16="http://schemas.microsoft.com/office/drawing/2014/main" id="{30007C33-1C1A-3DF8-EEB5-E35061316A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6BCFF79-F7DF-59C1-4099-0BAFF9CE851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64259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9368-6343-E45F-16CA-22460E8A58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7E259C-CA28-CC3D-1F96-0FFE682C99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1ACC79D-64F6-E9D7-8F9C-96635B7D255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F32713-914B-A365-0581-3C0999721B50}"/>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6" name="Footer Placeholder 5">
            <a:extLst>
              <a:ext uri="{FF2B5EF4-FFF2-40B4-BE49-F238E27FC236}">
                <a16:creationId xmlns:a16="http://schemas.microsoft.com/office/drawing/2014/main" id="{212E24E0-28AD-DB52-F996-64CCA70879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6E72D11-96E4-3FFC-D8C9-29AF400FD00E}"/>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415887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E32F-5628-67D2-6B39-D333FE49FB9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49025B-42F7-6AF8-4694-32135559CF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6CC0A-3E6C-B1F1-1286-5DB1684BF9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36906E-0190-9DC2-37E4-A9F4350391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2DA84-5881-E500-07F7-E01033CD5A5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6B9A00B-1030-EE86-F769-731D24B0E99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8" name="Footer Placeholder 7">
            <a:extLst>
              <a:ext uri="{FF2B5EF4-FFF2-40B4-BE49-F238E27FC236}">
                <a16:creationId xmlns:a16="http://schemas.microsoft.com/office/drawing/2014/main" id="{E78FC16C-33CC-514F-7ACF-B2033C07E14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877575E-1ECE-D758-3748-EC6DE7D0FC20}"/>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92368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C3B-6C73-A170-4231-B4A8FDC951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BB5855-BFD6-0908-5890-23707CA1A352}"/>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4" name="Footer Placeholder 3">
            <a:extLst>
              <a:ext uri="{FF2B5EF4-FFF2-40B4-BE49-F238E27FC236}">
                <a16:creationId xmlns:a16="http://schemas.microsoft.com/office/drawing/2014/main" id="{0B4B4DEA-BCA9-EC17-D5DB-91ACB8BBD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7C202249-05B1-D3E2-0C0F-48B04B4A2BC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74798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2C738-D5DA-0F99-6E05-5DD7BDCEC4DF}"/>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3" name="Footer Placeholder 2">
            <a:extLst>
              <a:ext uri="{FF2B5EF4-FFF2-40B4-BE49-F238E27FC236}">
                <a16:creationId xmlns:a16="http://schemas.microsoft.com/office/drawing/2014/main" id="{667EF984-F713-23C6-F60E-CD5982B911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AE1D995-858E-B3B6-9AAB-E063174315A4}"/>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67300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D568-42A2-40C5-14A4-E9C3BB5377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5724CE6-AFE5-90F2-7F0D-BADF31316C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0BA16D8-84BC-A770-6208-956408779A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90F28-7262-8E2C-5814-FD965AAAFB5D}"/>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6" name="Footer Placeholder 5">
            <a:extLst>
              <a:ext uri="{FF2B5EF4-FFF2-40B4-BE49-F238E27FC236}">
                <a16:creationId xmlns:a16="http://schemas.microsoft.com/office/drawing/2014/main" id="{EA15CA57-1666-D3B8-EE1C-309F90044F3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0DE6A47-09B8-05FB-0ECD-C41E255DFD9F}"/>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82859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E1B1-B75B-87D1-10F0-B6CE01AB1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51147F6-4C25-AB0C-6BB1-4CA1742E7D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BB105F4-7EFB-C2B5-4ED6-64B50DA7B8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A6D7-03AC-2BAF-DC76-1B20C714559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10/04/2023</a:t>
            </a:fld>
            <a:endParaRPr lang="vi-VN"/>
          </a:p>
        </p:txBody>
      </p:sp>
      <p:sp>
        <p:nvSpPr>
          <p:cNvPr id="6" name="Footer Placeholder 5">
            <a:extLst>
              <a:ext uri="{FF2B5EF4-FFF2-40B4-BE49-F238E27FC236}">
                <a16:creationId xmlns:a16="http://schemas.microsoft.com/office/drawing/2014/main" id="{8DC01858-4B07-B063-046A-3791E70E32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37C2E87-2391-9702-CDBF-BF6A813DEF0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35956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761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2818057274"/>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797877103"/>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3.jpe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2.wdp"/><Relationship Id="rId1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27.png"/><Relationship Id="rId12" Type="http://schemas.openxmlformats.org/officeDocument/2006/relationships/image" Target="../media/image29.png"/><Relationship Id="rId17" Type="http://schemas.microsoft.com/office/2007/relationships/hdphoto" Target="../media/hdphoto13.wdp"/><Relationship Id="rId2" Type="http://schemas.openxmlformats.org/officeDocument/2006/relationships/image" Target="../media/image3.jpe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11.wdp"/><Relationship Id="rId5" Type="http://schemas.openxmlformats.org/officeDocument/2006/relationships/image" Target="../media/image5.png"/><Relationship Id="rId15" Type="http://schemas.microsoft.com/office/2007/relationships/hdphoto" Target="../media/hdphoto9.wdp"/><Relationship Id="rId10" Type="http://schemas.openxmlformats.org/officeDocument/2006/relationships/image" Target="../media/image28.png"/><Relationship Id="rId19" Type="http://schemas.microsoft.com/office/2007/relationships/hdphoto" Target="../media/hdphoto14.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0" y="5928496"/>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sp>
        <p:nvSpPr>
          <p:cNvPr id="5" name="Rectangle: Rounded Corners 4">
            <a:extLst>
              <a:ext uri="{FF2B5EF4-FFF2-40B4-BE49-F238E27FC236}">
                <a16:creationId xmlns:a16="http://schemas.microsoft.com/office/drawing/2014/main" id="{51A5026B-0771-B9B3-CD87-2BB54669FB44}"/>
              </a:ext>
            </a:extLst>
          </p:cNvPr>
          <p:cNvSpPr/>
          <p:nvPr/>
        </p:nvSpPr>
        <p:spPr>
          <a:xfrm>
            <a:off x="1727138" y="1136404"/>
            <a:ext cx="8521984" cy="4536598"/>
          </a:xfrm>
          <a:prstGeom prst="roundRect">
            <a:avLst/>
          </a:prstGeom>
          <a:solidFill>
            <a:schemeClr val="bg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B0D62E52-F522-E186-E86A-8B41A4A45E03}"/>
              </a:ext>
            </a:extLst>
          </p:cNvPr>
          <p:cNvSpPr txBox="1"/>
          <p:nvPr/>
        </p:nvSpPr>
        <p:spPr>
          <a:xfrm>
            <a:off x="2110154" y="1292932"/>
            <a:ext cx="78211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Thứ</a:t>
            </a: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a:t>
            </a:r>
            <a:r>
              <a:rPr kumimoji="0" lang="en-US" sz="36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ngày</a:t>
            </a: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a:t>
            </a:r>
            <a:r>
              <a:rPr kumimoji="0" lang="en-US" sz="36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tháng</a:t>
            </a: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a:t>
            </a:r>
            <a:r>
              <a:rPr kumimoji="0" lang="en-US" sz="36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năm</a:t>
            </a: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rPr>
              <a:t>….</a:t>
            </a:r>
            <a:endParaRPr kumimoji="0" lang="vi-VN"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5D726AA4-B638-8B4B-D2F6-51670B5EE9A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13676" y="949539"/>
            <a:ext cx="2101161" cy="5138709"/>
          </a:xfrm>
          <a:prstGeom prst="rect">
            <a:avLst/>
          </a:prstGeom>
        </p:spPr>
      </p:pic>
      <p:pic>
        <p:nvPicPr>
          <p:cNvPr id="3" name="Picture 2">
            <a:extLst>
              <a:ext uri="{FF2B5EF4-FFF2-40B4-BE49-F238E27FC236}">
                <a16:creationId xmlns:a16="http://schemas.microsoft.com/office/drawing/2014/main" id="{AF580EAA-DBD3-7F6C-4A2F-2152FEE3C837}"/>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flipH="1">
            <a:off x="9931290" y="582887"/>
            <a:ext cx="2101161" cy="5138709"/>
          </a:xfrm>
          <a:prstGeom prst="rect">
            <a:avLst/>
          </a:prstGeom>
        </p:spPr>
      </p:pic>
      <p:pic>
        <p:nvPicPr>
          <p:cNvPr id="8" name="Picture 7">
            <a:extLst>
              <a:ext uri="{FF2B5EF4-FFF2-40B4-BE49-F238E27FC236}">
                <a16:creationId xmlns:a16="http://schemas.microsoft.com/office/drawing/2014/main" id="{5B6486A7-691C-2499-9CF3-DD8F3AD3A53E}"/>
              </a:ext>
            </a:extLst>
          </p:cNvPr>
          <p:cNvPicPr>
            <a:picLocks noChangeAspect="1"/>
          </p:cNvPicPr>
          <p:nvPr/>
        </p:nvPicPr>
        <p:blipFill>
          <a:blip r:embed="rId9"/>
          <a:stretch>
            <a:fillRect/>
          </a:stretch>
        </p:blipFill>
        <p:spPr>
          <a:xfrm>
            <a:off x="4110138" y="1768555"/>
            <a:ext cx="3179897" cy="1650920"/>
          </a:xfrm>
          <a:prstGeom prst="rect">
            <a:avLst/>
          </a:prstGeom>
        </p:spPr>
      </p:pic>
      <p:pic>
        <p:nvPicPr>
          <p:cNvPr id="12" name="Picture 11">
            <a:extLst>
              <a:ext uri="{FF2B5EF4-FFF2-40B4-BE49-F238E27FC236}">
                <a16:creationId xmlns:a16="http://schemas.microsoft.com/office/drawing/2014/main" id="{2F50A4A7-33C4-8F5E-7DFF-79645CACAA40}"/>
              </a:ext>
            </a:extLst>
          </p:cNvPr>
          <p:cNvPicPr>
            <a:picLocks noChangeAspect="1"/>
          </p:cNvPicPr>
          <p:nvPr/>
        </p:nvPicPr>
        <p:blipFill>
          <a:blip r:embed="rId10"/>
          <a:stretch>
            <a:fillRect/>
          </a:stretch>
        </p:blipFill>
        <p:spPr>
          <a:xfrm>
            <a:off x="2055909" y="2860475"/>
            <a:ext cx="8023031" cy="1670449"/>
          </a:xfrm>
          <a:prstGeom prst="rect">
            <a:avLst/>
          </a:prstGeom>
        </p:spPr>
      </p:pic>
      <p:sp>
        <p:nvSpPr>
          <p:cNvPr id="13" name="TextBox 12">
            <a:extLst>
              <a:ext uri="{FF2B5EF4-FFF2-40B4-BE49-F238E27FC236}">
                <a16:creationId xmlns:a16="http://schemas.microsoft.com/office/drawing/2014/main" id="{30029A22-586C-6012-FB68-540AF8158E7D}"/>
              </a:ext>
            </a:extLst>
          </p:cNvPr>
          <p:cNvSpPr txBox="1"/>
          <p:nvPr/>
        </p:nvSpPr>
        <p:spPr>
          <a:xfrm>
            <a:off x="2738804" y="4512382"/>
            <a:ext cx="70528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36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a:t>
            </a:r>
            <a:endPar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68000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900" decel="100000" fill="hold"/>
                                        <p:tgtEl>
                                          <p:spTgt spid="2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p:stCondLst>
                              <p:cond delay="500"/>
                            </p:stCondLst>
                            <p:childTnLst>
                              <p:par>
                                <p:cTn id="26" presetID="37"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02DB9494-08CC-6333-961E-5B608C71852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2202" y="746339"/>
            <a:ext cx="2359120" cy="5613821"/>
          </a:xfrm>
          <a:prstGeom prst="rect">
            <a:avLst/>
          </a:prstGeom>
        </p:spPr>
      </p:pic>
      <p:pic>
        <p:nvPicPr>
          <p:cNvPr id="4" name="Picture 3">
            <a:extLst>
              <a:ext uri="{FF2B5EF4-FFF2-40B4-BE49-F238E27FC236}">
                <a16:creationId xmlns:a16="http://schemas.microsoft.com/office/drawing/2014/main" id="{D433EF72-D3BC-3482-0423-815153B4B5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601472" y="747275"/>
            <a:ext cx="2359120" cy="5613821"/>
          </a:xfrm>
          <a:prstGeom prst="rect">
            <a:avLst/>
          </a:prstGeom>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257175" y="435154"/>
            <a:ext cx="11934825"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95F975BA-78CC-F789-C46F-865F78B28AB1}"/>
              </a:ext>
            </a:extLst>
          </p:cNvPr>
          <p:cNvGrpSpPr/>
          <p:nvPr/>
        </p:nvGrpSpPr>
        <p:grpSpPr>
          <a:xfrm>
            <a:off x="549615" y="1143620"/>
            <a:ext cx="587224" cy="646331"/>
            <a:chOff x="759165" y="645780"/>
            <a:chExt cx="58722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136839" y="1129000"/>
            <a:ext cx="2036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5050"/>
                </a:solidFill>
                <a:effectLst/>
                <a:uLnTx/>
                <a:uFillTx/>
                <a:latin typeface="Calibri" panose="020F0502020204030204" pitchFamily="34" charset="0"/>
                <a:ea typeface="+mn-ea"/>
                <a:cs typeface="Calibri" panose="020F0502020204030204" pitchFamily="34" charset="0"/>
              </a:rPr>
              <a:t>Tính</a:t>
            </a:r>
            <a:r>
              <a:rPr kumimoji="0" lang="en-US"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44206" b="1630"/>
          <a:stretch/>
        </p:blipFill>
        <p:spPr>
          <a:xfrm>
            <a:off x="6207419" y="-413799"/>
            <a:ext cx="4648250" cy="1476390"/>
          </a:xfrm>
          <a:prstGeom prst="rect">
            <a:avLst/>
          </a:prstGeom>
        </p:spPr>
      </p:pic>
      <p:sp>
        <p:nvSpPr>
          <p:cNvPr id="2" name="TextBox 1">
            <a:extLst>
              <a:ext uri="{FF2B5EF4-FFF2-40B4-BE49-F238E27FC236}">
                <a16:creationId xmlns:a16="http://schemas.microsoft.com/office/drawing/2014/main" id="{6511BDF8-21A2-4DC7-F321-4CF9B6A2D43E}"/>
              </a:ext>
            </a:extLst>
          </p:cNvPr>
          <p:cNvSpPr txBox="1"/>
          <p:nvPr/>
        </p:nvSpPr>
        <p:spPr>
          <a:xfrm>
            <a:off x="686270" y="1992845"/>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47 253</a:t>
            </a:r>
          </a:p>
        </p:txBody>
      </p:sp>
      <p:sp>
        <p:nvSpPr>
          <p:cNvPr id="6" name="TextBox 5">
            <a:extLst>
              <a:ext uri="{FF2B5EF4-FFF2-40B4-BE49-F238E27FC236}">
                <a16:creationId xmlns:a16="http://schemas.microsoft.com/office/drawing/2014/main" id="{5146E63A-439D-2680-E0DB-AE0E1C47BAFB}"/>
              </a:ext>
            </a:extLst>
          </p:cNvPr>
          <p:cNvSpPr txBox="1"/>
          <p:nvPr/>
        </p:nvSpPr>
        <p:spPr>
          <a:xfrm>
            <a:off x="2789583" y="2969040"/>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 2</a:t>
            </a:r>
          </a:p>
        </p:txBody>
      </p:sp>
      <p:sp>
        <p:nvSpPr>
          <p:cNvPr id="7" name="Rectangle 6">
            <a:extLst>
              <a:ext uri="{FF2B5EF4-FFF2-40B4-BE49-F238E27FC236}">
                <a16:creationId xmlns:a16="http://schemas.microsoft.com/office/drawing/2014/main" id="{DBF8A9E9-0DF3-120F-C293-C2F17A16692E}"/>
              </a:ext>
            </a:extLst>
          </p:cNvPr>
          <p:cNvSpPr/>
          <p:nvPr/>
        </p:nvSpPr>
        <p:spPr>
          <a:xfrm>
            <a:off x="647700" y="4057651"/>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204F90F2-34BD-8142-4A96-FC9FBE7EEAD8}"/>
              </a:ext>
            </a:extLst>
          </p:cNvPr>
          <p:cNvSpPr txBox="1"/>
          <p:nvPr/>
        </p:nvSpPr>
        <p:spPr>
          <a:xfrm>
            <a:off x="3097130" y="40272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7" name="TextBox 16">
            <a:extLst>
              <a:ext uri="{FF2B5EF4-FFF2-40B4-BE49-F238E27FC236}">
                <a16:creationId xmlns:a16="http://schemas.microsoft.com/office/drawing/2014/main" id="{458E42F9-8433-282A-6785-09471B8EFC25}"/>
              </a:ext>
            </a:extLst>
          </p:cNvPr>
          <p:cNvSpPr txBox="1"/>
          <p:nvPr/>
        </p:nvSpPr>
        <p:spPr>
          <a:xfrm>
            <a:off x="2600176" y="4029887"/>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20" name="TextBox 19">
            <a:extLst>
              <a:ext uri="{FF2B5EF4-FFF2-40B4-BE49-F238E27FC236}">
                <a16:creationId xmlns:a16="http://schemas.microsoft.com/office/drawing/2014/main" id="{16A6590D-AABD-852E-45CC-A16C2B89CCB2}"/>
              </a:ext>
            </a:extLst>
          </p:cNvPr>
          <p:cNvSpPr txBox="1"/>
          <p:nvPr/>
        </p:nvSpPr>
        <p:spPr>
          <a:xfrm>
            <a:off x="285100" y="2834130"/>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45" name="TextBox 44">
            <a:extLst>
              <a:ext uri="{FF2B5EF4-FFF2-40B4-BE49-F238E27FC236}">
                <a16:creationId xmlns:a16="http://schemas.microsoft.com/office/drawing/2014/main" id="{9FA04722-D35C-6FB3-7D4E-6526FD6D835F}"/>
              </a:ext>
            </a:extLst>
          </p:cNvPr>
          <p:cNvSpPr txBox="1"/>
          <p:nvPr/>
        </p:nvSpPr>
        <p:spPr>
          <a:xfrm>
            <a:off x="4591520" y="2002370"/>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18 142</a:t>
            </a:r>
          </a:p>
        </p:txBody>
      </p:sp>
      <p:sp>
        <p:nvSpPr>
          <p:cNvPr id="46" name="TextBox 45">
            <a:extLst>
              <a:ext uri="{FF2B5EF4-FFF2-40B4-BE49-F238E27FC236}">
                <a16:creationId xmlns:a16="http://schemas.microsoft.com/office/drawing/2014/main" id="{7C0021CF-1E48-FE1B-DA80-8D3AA404F236}"/>
              </a:ext>
            </a:extLst>
          </p:cNvPr>
          <p:cNvSpPr txBox="1"/>
          <p:nvPr/>
        </p:nvSpPr>
        <p:spPr>
          <a:xfrm>
            <a:off x="6694833" y="2978565"/>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 4</a:t>
            </a:r>
          </a:p>
        </p:txBody>
      </p:sp>
      <p:sp>
        <p:nvSpPr>
          <p:cNvPr id="47" name="Rectangle 46">
            <a:extLst>
              <a:ext uri="{FF2B5EF4-FFF2-40B4-BE49-F238E27FC236}">
                <a16:creationId xmlns:a16="http://schemas.microsoft.com/office/drawing/2014/main" id="{EF891C97-5304-5DF5-C0FD-CBBF9D44733E}"/>
              </a:ext>
            </a:extLst>
          </p:cNvPr>
          <p:cNvSpPr/>
          <p:nvPr/>
        </p:nvSpPr>
        <p:spPr>
          <a:xfrm>
            <a:off x="4552950" y="4067176"/>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F8211FCC-7C71-47C9-844F-720F0012FAED}"/>
              </a:ext>
            </a:extLst>
          </p:cNvPr>
          <p:cNvSpPr txBox="1"/>
          <p:nvPr/>
        </p:nvSpPr>
        <p:spPr>
          <a:xfrm>
            <a:off x="4190350" y="2843655"/>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54" name="TextBox 53">
            <a:extLst>
              <a:ext uri="{FF2B5EF4-FFF2-40B4-BE49-F238E27FC236}">
                <a16:creationId xmlns:a16="http://schemas.microsoft.com/office/drawing/2014/main" id="{B7443147-7814-C18E-B8A2-102BCBB45056}"/>
              </a:ext>
            </a:extLst>
          </p:cNvPr>
          <p:cNvSpPr txBox="1"/>
          <p:nvPr/>
        </p:nvSpPr>
        <p:spPr>
          <a:xfrm>
            <a:off x="8753945" y="2040470"/>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15 160</a:t>
            </a:r>
          </a:p>
        </p:txBody>
      </p:sp>
      <p:sp>
        <p:nvSpPr>
          <p:cNvPr id="55" name="TextBox 54">
            <a:extLst>
              <a:ext uri="{FF2B5EF4-FFF2-40B4-BE49-F238E27FC236}">
                <a16:creationId xmlns:a16="http://schemas.microsoft.com/office/drawing/2014/main" id="{E2017AC2-96A2-B2D9-64B9-D3885251B903}"/>
              </a:ext>
            </a:extLst>
          </p:cNvPr>
          <p:cNvSpPr txBox="1"/>
          <p:nvPr/>
        </p:nvSpPr>
        <p:spPr>
          <a:xfrm>
            <a:off x="11200158" y="2997615"/>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56" name="Rectangle 55">
            <a:extLst>
              <a:ext uri="{FF2B5EF4-FFF2-40B4-BE49-F238E27FC236}">
                <a16:creationId xmlns:a16="http://schemas.microsoft.com/office/drawing/2014/main" id="{F88FAA16-8C92-634F-D2C0-2185724F574B}"/>
              </a:ext>
            </a:extLst>
          </p:cNvPr>
          <p:cNvSpPr/>
          <p:nvPr/>
        </p:nvSpPr>
        <p:spPr>
          <a:xfrm>
            <a:off x="8715375" y="4105276"/>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6517DFCF-D4BF-2150-215B-1027E1FFE0FE}"/>
              </a:ext>
            </a:extLst>
          </p:cNvPr>
          <p:cNvSpPr txBox="1"/>
          <p:nvPr/>
        </p:nvSpPr>
        <p:spPr>
          <a:xfrm>
            <a:off x="8352775" y="2881755"/>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63" name="Oval 62">
            <a:extLst>
              <a:ext uri="{FF2B5EF4-FFF2-40B4-BE49-F238E27FC236}">
                <a16:creationId xmlns:a16="http://schemas.microsoft.com/office/drawing/2014/main" id="{0737B08F-C16E-CD01-62AC-62F2CB512EF1}"/>
              </a:ext>
            </a:extLst>
          </p:cNvPr>
          <p:cNvSpPr/>
          <p:nvPr/>
        </p:nvSpPr>
        <p:spPr>
          <a:xfrm>
            <a:off x="2247486" y="300865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4DC93925-3C0E-9137-AC46-FA06C9F27DF0}"/>
              </a:ext>
            </a:extLst>
          </p:cNvPr>
          <p:cNvSpPr txBox="1"/>
          <p:nvPr/>
        </p:nvSpPr>
        <p:spPr>
          <a:xfrm>
            <a:off x="2076301" y="403941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65" name="TextBox 64">
            <a:extLst>
              <a:ext uri="{FF2B5EF4-FFF2-40B4-BE49-F238E27FC236}">
                <a16:creationId xmlns:a16="http://schemas.microsoft.com/office/drawing/2014/main" id="{4439028C-95FE-82C5-ED70-CF0E9CED70C2}"/>
              </a:ext>
            </a:extLst>
          </p:cNvPr>
          <p:cNvSpPr txBox="1"/>
          <p:nvPr/>
        </p:nvSpPr>
        <p:spPr>
          <a:xfrm>
            <a:off x="1352401" y="405846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66" name="Oval 65">
            <a:extLst>
              <a:ext uri="{FF2B5EF4-FFF2-40B4-BE49-F238E27FC236}">
                <a16:creationId xmlns:a16="http://schemas.microsoft.com/office/drawing/2014/main" id="{002AFCBD-B05F-F239-2C21-D9EB9BD90EDA}"/>
              </a:ext>
            </a:extLst>
          </p:cNvPr>
          <p:cNvSpPr/>
          <p:nvPr/>
        </p:nvSpPr>
        <p:spPr>
          <a:xfrm>
            <a:off x="856836" y="29610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D7DB18A4-9AE2-21A3-0DD7-F0CBC1DCDAB1}"/>
              </a:ext>
            </a:extLst>
          </p:cNvPr>
          <p:cNvSpPr txBox="1"/>
          <p:nvPr/>
        </p:nvSpPr>
        <p:spPr>
          <a:xfrm>
            <a:off x="742801" y="403941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68" name="TextBox 67">
            <a:extLst>
              <a:ext uri="{FF2B5EF4-FFF2-40B4-BE49-F238E27FC236}">
                <a16:creationId xmlns:a16="http://schemas.microsoft.com/office/drawing/2014/main" id="{200871D1-22B3-D08F-6371-D9AF40F6C41C}"/>
              </a:ext>
            </a:extLst>
          </p:cNvPr>
          <p:cNvSpPr txBox="1"/>
          <p:nvPr/>
        </p:nvSpPr>
        <p:spPr>
          <a:xfrm>
            <a:off x="7078580" y="40081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69" name="TextBox 68">
            <a:extLst>
              <a:ext uri="{FF2B5EF4-FFF2-40B4-BE49-F238E27FC236}">
                <a16:creationId xmlns:a16="http://schemas.microsoft.com/office/drawing/2014/main" id="{6F4BDC79-9808-BD3B-9554-3F62084CE1D3}"/>
              </a:ext>
            </a:extLst>
          </p:cNvPr>
          <p:cNvSpPr txBox="1"/>
          <p:nvPr/>
        </p:nvSpPr>
        <p:spPr>
          <a:xfrm>
            <a:off x="6583280" y="399864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70" name="Oval 69">
            <a:extLst>
              <a:ext uri="{FF2B5EF4-FFF2-40B4-BE49-F238E27FC236}">
                <a16:creationId xmlns:a16="http://schemas.microsoft.com/office/drawing/2014/main" id="{8F0383AA-CB2D-D632-57EC-E983F0AB8F9A}"/>
              </a:ext>
            </a:extLst>
          </p:cNvPr>
          <p:cNvSpPr/>
          <p:nvPr/>
        </p:nvSpPr>
        <p:spPr>
          <a:xfrm>
            <a:off x="6162261" y="29991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E39A199A-AB71-5775-EAE4-22F18866618D}"/>
              </a:ext>
            </a:extLst>
          </p:cNvPr>
          <p:cNvSpPr txBox="1"/>
          <p:nvPr/>
        </p:nvSpPr>
        <p:spPr>
          <a:xfrm>
            <a:off x="6059405" y="39891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72" name="TextBox 71">
            <a:extLst>
              <a:ext uri="{FF2B5EF4-FFF2-40B4-BE49-F238E27FC236}">
                <a16:creationId xmlns:a16="http://schemas.microsoft.com/office/drawing/2014/main" id="{3CCEF53D-445C-2F25-17FE-A02B82B564F4}"/>
              </a:ext>
            </a:extLst>
          </p:cNvPr>
          <p:cNvSpPr txBox="1"/>
          <p:nvPr/>
        </p:nvSpPr>
        <p:spPr>
          <a:xfrm>
            <a:off x="5345030" y="39891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73" name="Oval 72">
            <a:extLst>
              <a:ext uri="{FF2B5EF4-FFF2-40B4-BE49-F238E27FC236}">
                <a16:creationId xmlns:a16="http://schemas.microsoft.com/office/drawing/2014/main" id="{0DA9FBD1-5B47-4EB7-09EC-1B9F165CD708}"/>
              </a:ext>
            </a:extLst>
          </p:cNvPr>
          <p:cNvSpPr/>
          <p:nvPr/>
        </p:nvSpPr>
        <p:spPr>
          <a:xfrm>
            <a:off x="4790661" y="29896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36A1B6E2-B628-D7F3-0F51-A81E37F5827B}"/>
              </a:ext>
            </a:extLst>
          </p:cNvPr>
          <p:cNvSpPr txBox="1"/>
          <p:nvPr/>
        </p:nvSpPr>
        <p:spPr>
          <a:xfrm>
            <a:off x="4764005"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75" name="TextBox 74">
            <a:extLst>
              <a:ext uri="{FF2B5EF4-FFF2-40B4-BE49-F238E27FC236}">
                <a16:creationId xmlns:a16="http://schemas.microsoft.com/office/drawing/2014/main" id="{1799DAED-181E-3F4F-3735-0F875A00293B}"/>
              </a:ext>
            </a:extLst>
          </p:cNvPr>
          <p:cNvSpPr txBox="1"/>
          <p:nvPr/>
        </p:nvSpPr>
        <p:spPr>
          <a:xfrm>
            <a:off x="11292602"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76" name="TextBox 75">
            <a:extLst>
              <a:ext uri="{FF2B5EF4-FFF2-40B4-BE49-F238E27FC236}">
                <a16:creationId xmlns:a16="http://schemas.microsoft.com/office/drawing/2014/main" id="{751406E9-0BF2-F569-2ADD-B2CE2246E261}"/>
              </a:ext>
            </a:extLst>
          </p:cNvPr>
          <p:cNvSpPr txBox="1"/>
          <p:nvPr/>
        </p:nvSpPr>
        <p:spPr>
          <a:xfrm>
            <a:off x="10816352"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77" name="Oval 76">
            <a:extLst>
              <a:ext uri="{FF2B5EF4-FFF2-40B4-BE49-F238E27FC236}">
                <a16:creationId xmlns:a16="http://schemas.microsoft.com/office/drawing/2014/main" id="{D1FA8A01-0680-0CEF-7B0B-AC251BC4D7D1}"/>
              </a:ext>
            </a:extLst>
          </p:cNvPr>
          <p:cNvSpPr/>
          <p:nvPr/>
        </p:nvSpPr>
        <p:spPr>
          <a:xfrm>
            <a:off x="10343736" y="308485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ADC76355-FFA5-BDC5-1352-CAAF3FA0536A}"/>
              </a:ext>
            </a:extLst>
          </p:cNvPr>
          <p:cNvSpPr txBox="1"/>
          <p:nvPr/>
        </p:nvSpPr>
        <p:spPr>
          <a:xfrm>
            <a:off x="10302002" y="39700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79" name="TextBox 78">
            <a:extLst>
              <a:ext uri="{FF2B5EF4-FFF2-40B4-BE49-F238E27FC236}">
                <a16:creationId xmlns:a16="http://schemas.microsoft.com/office/drawing/2014/main" id="{5CB79953-938E-A845-D4D8-981F07D44EB3}"/>
              </a:ext>
            </a:extLst>
          </p:cNvPr>
          <p:cNvSpPr txBox="1"/>
          <p:nvPr/>
        </p:nvSpPr>
        <p:spPr>
          <a:xfrm>
            <a:off x="9444752" y="40081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80" name="Oval 79">
            <a:extLst>
              <a:ext uri="{FF2B5EF4-FFF2-40B4-BE49-F238E27FC236}">
                <a16:creationId xmlns:a16="http://schemas.microsoft.com/office/drawing/2014/main" id="{32EC9B6E-D41C-B49B-4A5E-9DA8751208E6}"/>
              </a:ext>
            </a:extLst>
          </p:cNvPr>
          <p:cNvSpPr/>
          <p:nvPr/>
        </p:nvSpPr>
        <p:spPr>
          <a:xfrm>
            <a:off x="8981661" y="30372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97619139-2DC4-95C1-2D33-FF25FF31FFF7}"/>
              </a:ext>
            </a:extLst>
          </p:cNvPr>
          <p:cNvSpPr txBox="1"/>
          <p:nvPr/>
        </p:nvSpPr>
        <p:spPr>
          <a:xfrm>
            <a:off x="8920877" y="40176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7</a:t>
            </a:r>
          </a:p>
        </p:txBody>
      </p:sp>
    </p:spTree>
    <p:extLst>
      <p:ext uri="{BB962C8B-B14F-4D97-AF65-F5344CB8AC3E}">
        <p14:creationId xmlns:p14="http://schemas.microsoft.com/office/powerpoint/2010/main" val="16182089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 presetClass="entr" presetSubtype="0" fill="hold" grpId="1" nodeType="afterEffect">
                                  <p:stCondLst>
                                    <p:cond delay="0"/>
                                  </p:stCondLst>
                                  <p:iterate type="lt">
                                    <p:tmAbs val="0"/>
                                  </p:iterate>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1.85185E-6 L -2.70833E-6 -0.07222 " pathEditMode="relative" rAng="0" ptsTypes="AA">
                                      <p:cBhvr>
                                        <p:cTn id="13" dur="250" accel="50000" decel="50000" autoRev="1" fill="hold">
                                          <p:stCondLst>
                                            <p:cond delay="0"/>
                                          </p:stCondLst>
                                        </p:cTn>
                                        <p:tgtEl>
                                          <p:spTgt spid="13"/>
                                        </p:tgtEl>
                                        <p:attrNameLst>
                                          <p:attrName>ppt_x</p:attrName>
                                          <p:attrName>ppt_y</p:attrName>
                                        </p:attrNameLst>
                                      </p:cBhvr>
                                      <p:rCtr x="0" y="-3611"/>
                                    </p:animMotion>
                                    <p:animRot by="1500000">
                                      <p:cBhvr>
                                        <p:cTn id="14" dur="125" fill="hold">
                                          <p:stCondLst>
                                            <p:cond delay="0"/>
                                          </p:stCondLst>
                                        </p:cTn>
                                        <p:tgtEl>
                                          <p:spTgt spid="13"/>
                                        </p:tgtEl>
                                        <p:attrNameLst>
                                          <p:attrName>r</p:attrName>
                                        </p:attrNameLst>
                                      </p:cBhvr>
                                    </p:animRot>
                                    <p:animRot by="-1500000">
                                      <p:cBhvr>
                                        <p:cTn id="15" dur="125" fill="hold">
                                          <p:stCondLst>
                                            <p:cond delay="125"/>
                                          </p:stCondLst>
                                        </p:cTn>
                                        <p:tgtEl>
                                          <p:spTgt spid="13"/>
                                        </p:tgtEl>
                                        <p:attrNameLst>
                                          <p:attrName>r</p:attrName>
                                        </p:attrNameLst>
                                      </p:cBhvr>
                                    </p:animRot>
                                    <p:animRot by="-1500000">
                                      <p:cBhvr>
                                        <p:cTn id="16" dur="125" fill="hold">
                                          <p:stCondLst>
                                            <p:cond delay="250"/>
                                          </p:stCondLst>
                                        </p:cTn>
                                        <p:tgtEl>
                                          <p:spTgt spid="13"/>
                                        </p:tgtEl>
                                        <p:attrNameLst>
                                          <p:attrName>r</p:attrName>
                                        </p:attrNameLst>
                                      </p:cBhvr>
                                    </p:animRot>
                                    <p:animRot by="1500000">
                                      <p:cBhvr>
                                        <p:cTn id="17" dur="125" fill="hold">
                                          <p:stCondLst>
                                            <p:cond delay="375"/>
                                          </p:stCondLst>
                                        </p:cTn>
                                        <p:tgtEl>
                                          <p:spTgt spid="1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up)">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up)">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up)">
                                      <p:cBhvr>
                                        <p:cTn id="102" dur="500"/>
                                        <p:tgtEl>
                                          <p:spTgt spid="6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up)">
                                      <p:cBhvr>
                                        <p:cTn id="107" dur="500"/>
                                        <p:tgtEl>
                                          <p:spTgt spid="6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66"/>
                                        </p:tgtEl>
                                      </p:cBhvr>
                                    </p:animEffect>
                                    <p:set>
                                      <p:cBhvr>
                                        <p:cTn id="117" dur="1" fill="hold">
                                          <p:stCondLst>
                                            <p:cond delay="499"/>
                                          </p:stCondLst>
                                        </p:cTn>
                                        <p:tgtEl>
                                          <p:spTgt spid="6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wipe(up)">
                                      <p:cBhvr>
                                        <p:cTn id="122" dur="500"/>
                                        <p:tgtEl>
                                          <p:spTgt spid="6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up)">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wipe(up)">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70"/>
                                        </p:tgtEl>
                                      </p:cBhvr>
                                    </p:animEffect>
                                    <p:set>
                                      <p:cBhvr>
                                        <p:cTn id="142" dur="1" fill="hold">
                                          <p:stCondLst>
                                            <p:cond delay="499"/>
                                          </p:stCondLst>
                                        </p:cTn>
                                        <p:tgtEl>
                                          <p:spTgt spid="7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wipe(up)">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wipe(up)">
                                      <p:cBhvr>
                                        <p:cTn id="152" dur="500"/>
                                        <p:tgtEl>
                                          <p:spTgt spid="72"/>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1" nodeType="clickEffect">
                                  <p:stCondLst>
                                    <p:cond delay="0"/>
                                  </p:stCondLst>
                                  <p:childTnLst>
                                    <p:animEffect transition="out" filter="fade">
                                      <p:cBhvr>
                                        <p:cTn id="161" dur="500"/>
                                        <p:tgtEl>
                                          <p:spTgt spid="73"/>
                                        </p:tgtEl>
                                      </p:cBhvr>
                                    </p:animEffect>
                                    <p:set>
                                      <p:cBhvr>
                                        <p:cTn id="162" dur="1" fill="hold">
                                          <p:stCondLst>
                                            <p:cond delay="499"/>
                                          </p:stCondLst>
                                        </p:cTn>
                                        <p:tgtEl>
                                          <p:spTgt spid="73"/>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74"/>
                                        </p:tgtEl>
                                        <p:attrNameLst>
                                          <p:attrName>style.visibility</p:attrName>
                                        </p:attrNameLst>
                                      </p:cBhvr>
                                      <p:to>
                                        <p:strVal val="visible"/>
                                      </p:to>
                                    </p:set>
                                    <p:animEffect transition="in" filter="wipe(up)">
                                      <p:cBhvr>
                                        <p:cTn id="167" dur="500"/>
                                        <p:tgtEl>
                                          <p:spTgt spid="74"/>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ipe(up)">
                                      <p:cBhvr>
                                        <p:cTn id="172" dur="500"/>
                                        <p:tgtEl>
                                          <p:spTgt spid="7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76"/>
                                        </p:tgtEl>
                                        <p:attrNameLst>
                                          <p:attrName>style.visibility</p:attrName>
                                        </p:attrNameLst>
                                      </p:cBhvr>
                                      <p:to>
                                        <p:strVal val="visible"/>
                                      </p:to>
                                    </p:set>
                                    <p:animEffect transition="in" filter="wipe(up)">
                                      <p:cBhvr>
                                        <p:cTn id="177" dur="500"/>
                                        <p:tgtEl>
                                          <p:spTgt spid="7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77"/>
                                        </p:tgtEl>
                                        <p:attrNameLst>
                                          <p:attrName>style.visibility</p:attrName>
                                        </p:attrNameLst>
                                      </p:cBhvr>
                                      <p:to>
                                        <p:strVal val="visible"/>
                                      </p:to>
                                    </p:set>
                                    <p:animEffect transition="in" filter="fade">
                                      <p:cBhvr>
                                        <p:cTn id="182" dur="500"/>
                                        <p:tgtEl>
                                          <p:spTgt spid="7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77"/>
                                        </p:tgtEl>
                                      </p:cBhvr>
                                    </p:animEffect>
                                    <p:set>
                                      <p:cBhvr>
                                        <p:cTn id="187" dur="1" fill="hold">
                                          <p:stCondLst>
                                            <p:cond delay="499"/>
                                          </p:stCondLst>
                                        </p:cTn>
                                        <p:tgtEl>
                                          <p:spTgt spid="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grpId="0" nodeType="clickEffect">
                                  <p:stCondLst>
                                    <p:cond delay="0"/>
                                  </p:stCondLst>
                                  <p:childTnLst>
                                    <p:set>
                                      <p:cBhvr>
                                        <p:cTn id="191" dur="1" fill="hold">
                                          <p:stCondLst>
                                            <p:cond delay="0"/>
                                          </p:stCondLst>
                                        </p:cTn>
                                        <p:tgtEl>
                                          <p:spTgt spid="78"/>
                                        </p:tgtEl>
                                        <p:attrNameLst>
                                          <p:attrName>style.visibility</p:attrName>
                                        </p:attrNameLst>
                                      </p:cBhvr>
                                      <p:to>
                                        <p:strVal val="visible"/>
                                      </p:to>
                                    </p:set>
                                    <p:animEffect transition="in" filter="wipe(up)">
                                      <p:cBhvr>
                                        <p:cTn id="192" dur="500"/>
                                        <p:tgtEl>
                                          <p:spTgt spid="78"/>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1" fill="hold" grpId="0" nodeType="click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wipe(up)">
                                      <p:cBhvr>
                                        <p:cTn id="197" dur="500"/>
                                        <p:tgtEl>
                                          <p:spTgt spid="79"/>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80"/>
                                        </p:tgtEl>
                                        <p:attrNameLst>
                                          <p:attrName>style.visibility</p:attrName>
                                        </p:attrNameLst>
                                      </p:cBhvr>
                                      <p:to>
                                        <p:strVal val="visible"/>
                                      </p:to>
                                    </p:set>
                                    <p:animEffect transition="in" filter="fade">
                                      <p:cBhvr>
                                        <p:cTn id="202" dur="500"/>
                                        <p:tgtEl>
                                          <p:spTgt spid="80"/>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80"/>
                                        </p:tgtEl>
                                      </p:cBhvr>
                                    </p:animEffect>
                                    <p:set>
                                      <p:cBhvr>
                                        <p:cTn id="207" dur="1" fill="hold">
                                          <p:stCondLst>
                                            <p:cond delay="499"/>
                                          </p:stCondLst>
                                        </p:cTn>
                                        <p:tgtEl>
                                          <p:spTgt spid="80"/>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grpId="0" nodeType="clickEffect">
                                  <p:stCondLst>
                                    <p:cond delay="0"/>
                                  </p:stCondLst>
                                  <p:childTnLst>
                                    <p:set>
                                      <p:cBhvr>
                                        <p:cTn id="211" dur="1" fill="hold">
                                          <p:stCondLst>
                                            <p:cond delay="0"/>
                                          </p:stCondLst>
                                        </p:cTn>
                                        <p:tgtEl>
                                          <p:spTgt spid="81"/>
                                        </p:tgtEl>
                                        <p:attrNameLst>
                                          <p:attrName>style.visibility</p:attrName>
                                        </p:attrNameLst>
                                      </p:cBhvr>
                                      <p:to>
                                        <p:strVal val="visible"/>
                                      </p:to>
                                    </p:set>
                                    <p:animEffect transition="in" filter="wipe(up)">
                                      <p:cBhvr>
                                        <p:cTn id="2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6" grpId="0"/>
      <p:bldP spid="7" grpId="0" animBg="1"/>
      <p:bldP spid="16" grpId="0"/>
      <p:bldP spid="17" grpId="0"/>
      <p:bldP spid="20" grpId="0"/>
      <p:bldP spid="45" grpId="0"/>
      <p:bldP spid="46" grpId="0"/>
      <p:bldP spid="47" grpId="0" animBg="1"/>
      <p:bldP spid="50" grpId="0"/>
      <p:bldP spid="54" grpId="0"/>
      <p:bldP spid="55" grpId="0"/>
      <p:bldP spid="56" grpId="0" animBg="1"/>
      <p:bldP spid="59" grpId="0"/>
      <p:bldP spid="63" grpId="0" animBg="1"/>
      <p:bldP spid="63" grpId="1" animBg="1"/>
      <p:bldP spid="64" grpId="0"/>
      <p:bldP spid="65" grpId="0"/>
      <p:bldP spid="66" grpId="0" animBg="1"/>
      <p:bldP spid="66" grpId="1" animBg="1"/>
      <p:bldP spid="67" grpId="0"/>
      <p:bldP spid="68" grpId="0"/>
      <p:bldP spid="69" grpId="0"/>
      <p:bldP spid="70" grpId="0" animBg="1"/>
      <p:bldP spid="70" grpId="1" animBg="1"/>
      <p:bldP spid="71" grpId="0"/>
      <p:bldP spid="72" grpId="0"/>
      <p:bldP spid="73" grpId="0" animBg="1"/>
      <p:bldP spid="73" grpId="1" animBg="1"/>
      <p:bldP spid="74" grpId="0"/>
      <p:bldP spid="75" grpId="0"/>
      <p:bldP spid="76" grpId="0"/>
      <p:bldP spid="77" grpId="0" animBg="1"/>
      <p:bldP spid="77" grpId="1" animBg="1"/>
      <p:bldP spid="78" grpId="0"/>
      <p:bldP spid="79" grpId="0"/>
      <p:bldP spid="80" grpId="0" animBg="1"/>
      <p:bldP spid="80" grpId="1" animBg="1"/>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5A8A7491-2D16-71A1-40BB-CCB0C870EC4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303687" y="2617620"/>
            <a:ext cx="1651771" cy="38173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ACAFE76-4DDF-2EC7-0472-9E962EC0CA7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0186105" y="2745373"/>
            <a:ext cx="1715861" cy="3981806"/>
          </a:xfrm>
          <a:prstGeom prst="rect">
            <a:avLst/>
          </a:prstGeom>
          <a:effectLst>
            <a:outerShdw blurRad="50800" dist="38100" dir="5400000" algn="t" rotWithShape="0">
              <a:prstClr val="black">
                <a:alpha val="40000"/>
              </a:prstClr>
            </a:outerShdw>
          </a:effectLst>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459748" y="435154"/>
            <a:ext cx="11272504"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452F9DF6-32C4-3205-108E-B9BF33FF211C}"/>
              </a:ext>
            </a:extLst>
          </p:cNvPr>
          <p:cNvGrpSpPr/>
          <p:nvPr/>
        </p:nvGrpSpPr>
        <p:grpSpPr>
          <a:xfrm>
            <a:off x="1135085" y="1072500"/>
            <a:ext cx="607544" cy="646331"/>
            <a:chOff x="759165" y="645780"/>
            <a:chExt cx="60754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4292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678710" y="1018544"/>
            <a:ext cx="46268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solidFill>
                  <a:srgbClr val="FF5050"/>
                </a:solidFill>
                <a:latin typeface="Calibri" panose="020F0502020204030204" pitchFamily="34" charset="0"/>
                <a:cs typeface="Calibri" panose="020F0502020204030204" pitchFamily="34" charset="0"/>
              </a:rPr>
              <a:t>Đặt</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tính</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rồi</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tính</a:t>
            </a:r>
            <a:endParaRPr kumimoji="0" lang="vi-VN"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15" name="Picture 14">
            <a:extLst>
              <a:ext uri="{FF2B5EF4-FFF2-40B4-BE49-F238E27FC236}">
                <a16:creationId xmlns:a16="http://schemas.microsoft.com/office/drawing/2014/main" id="{734D06F3-AB3E-49D8-27B2-3F20320542E8}"/>
              </a:ext>
            </a:extLst>
          </p:cNvPr>
          <p:cNvPicPr>
            <a:picLocks noChangeAspect="1"/>
          </p:cNvPicPr>
          <p:nvPr/>
        </p:nvPicPr>
        <p:blipFill>
          <a:blip r:embed="rId9"/>
          <a:stretch>
            <a:fillRect/>
          </a:stretch>
        </p:blipFill>
        <p:spPr>
          <a:xfrm>
            <a:off x="1552574" y="2243137"/>
            <a:ext cx="9023025" cy="1262063"/>
          </a:xfrm>
          <a:prstGeom prst="rect">
            <a:avLst/>
          </a:prstGeom>
        </p:spPr>
      </p:pic>
    </p:spTree>
    <p:extLst>
      <p:ext uri="{BB962C8B-B14F-4D97-AF65-F5344CB8AC3E}">
        <p14:creationId xmlns:p14="http://schemas.microsoft.com/office/powerpoint/2010/main" val="17312217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 presetClass="entr" presetSubtype="0" fill="hold" grpId="1" nodeType="withEffect">
                                  <p:stCondLst>
                                    <p:cond delay="500"/>
                                  </p:stCondLst>
                                  <p:iterate type="lt">
                                    <p:tmAbs val="0"/>
                                  </p:iterate>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34" presetClass="emph" presetSubtype="0" fill="hold" grpId="0" nodeType="afterEffect">
                                  <p:stCondLst>
                                    <p:cond delay="0"/>
                                  </p:stCondLst>
                                  <p:iterate type="lt">
                                    <p:tmPct val="10000"/>
                                  </p:iterate>
                                  <p:childTnLst>
                                    <p:animMotion origin="layout" path="M -3.75E-6 3.7037E-7 L -3.75E-6 -0.07222 " pathEditMode="relative" rAng="0" ptsTypes="AA">
                                      <p:cBhvr>
                                        <p:cTn id="22" dur="250" accel="50000" decel="50000" autoRev="1" fill="hold">
                                          <p:stCondLst>
                                            <p:cond delay="0"/>
                                          </p:stCondLst>
                                        </p:cTn>
                                        <p:tgtEl>
                                          <p:spTgt spid="13"/>
                                        </p:tgtEl>
                                        <p:attrNameLst>
                                          <p:attrName>ppt_x</p:attrName>
                                          <p:attrName>ppt_y</p:attrName>
                                        </p:attrNameLst>
                                      </p:cBhvr>
                                      <p:rCtr x="0" y="-3611"/>
                                    </p:animMotion>
                                    <p:animRot by="1500000">
                                      <p:cBhvr>
                                        <p:cTn id="23" dur="125" fill="hold">
                                          <p:stCondLst>
                                            <p:cond delay="0"/>
                                          </p:stCondLst>
                                        </p:cTn>
                                        <p:tgtEl>
                                          <p:spTgt spid="13"/>
                                        </p:tgtEl>
                                        <p:attrNameLst>
                                          <p:attrName>r</p:attrName>
                                        </p:attrNameLst>
                                      </p:cBhvr>
                                    </p:animRot>
                                    <p:animRot by="-1500000">
                                      <p:cBhvr>
                                        <p:cTn id="24" dur="125" fill="hold">
                                          <p:stCondLst>
                                            <p:cond delay="125"/>
                                          </p:stCondLst>
                                        </p:cTn>
                                        <p:tgtEl>
                                          <p:spTgt spid="13"/>
                                        </p:tgtEl>
                                        <p:attrNameLst>
                                          <p:attrName>r</p:attrName>
                                        </p:attrNameLst>
                                      </p:cBhvr>
                                    </p:animRot>
                                    <p:animRot by="-1500000">
                                      <p:cBhvr>
                                        <p:cTn id="25" dur="125" fill="hold">
                                          <p:stCondLst>
                                            <p:cond delay="250"/>
                                          </p:stCondLst>
                                        </p:cTn>
                                        <p:tgtEl>
                                          <p:spTgt spid="13"/>
                                        </p:tgtEl>
                                        <p:attrNameLst>
                                          <p:attrName>r</p:attrName>
                                        </p:attrNameLst>
                                      </p:cBhvr>
                                    </p:animRot>
                                    <p:animRot by="1500000">
                                      <p:cBhvr>
                                        <p:cTn id="26" dur="125" fill="hold">
                                          <p:stCondLst>
                                            <p:cond delay="375"/>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444318" y="308114"/>
            <a:ext cx="11301789" cy="6092686"/>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54" name="TextBox 53">
            <a:extLst>
              <a:ext uri="{FF2B5EF4-FFF2-40B4-BE49-F238E27FC236}">
                <a16:creationId xmlns:a16="http://schemas.microsoft.com/office/drawing/2014/main" id="{B505306E-1CEF-4A83-BFE2-A592D476A2E1}"/>
              </a:ext>
            </a:extLst>
          </p:cNvPr>
          <p:cNvSpPr txBox="1"/>
          <p:nvPr/>
        </p:nvSpPr>
        <p:spPr>
          <a:xfrm>
            <a:off x="4304416" y="261781"/>
            <a:ext cx="515515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dirty="0">
                <a:solidFill>
                  <a:srgbClr val="3B2938"/>
                </a:solidFill>
                <a:latin typeface="Calibri"/>
                <a:cs typeface="Times New Roman" panose="02020603050405020304" pitchFamily="18" charset="0"/>
              </a:rPr>
              <a:t>31 504 x 3</a:t>
            </a:r>
            <a:endParaRPr kumimoji="0" lang="en-US" sz="6600" b="1" i="0" u="none" strike="noStrike" kern="1200" cap="none" spc="0" normalizeH="0" baseline="0" noProof="0" dirty="0">
              <a:ln>
                <a:noFill/>
              </a:ln>
              <a:solidFill>
                <a:srgbClr val="3B2938"/>
              </a:solidFill>
              <a:effectLst/>
              <a:uLnTx/>
              <a:uFillTx/>
              <a:latin typeface="Calibri"/>
              <a:cs typeface="Times New Roman" panose="02020603050405020304" pitchFamily="18" charset="0"/>
            </a:endParaRPr>
          </a:p>
        </p:txBody>
      </p:sp>
      <p:pic>
        <p:nvPicPr>
          <p:cNvPr id="55" name="Picture 2" descr="Bảng gỗ học sinh Hồng Hà (3447) | Shopee Việt Nam">
            <a:extLst>
              <a:ext uri="{FF2B5EF4-FFF2-40B4-BE49-F238E27FC236}">
                <a16:creationId xmlns:a16="http://schemas.microsoft.com/office/drawing/2014/main" id="{0DCA3CE2-1947-424C-9330-BA7781BC6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1447800" y="1477641"/>
            <a:ext cx="8896350" cy="492476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38062FCF-EB7E-41F0-A905-05C2D10714DA}"/>
              </a:ext>
            </a:extLst>
          </p:cNvPr>
          <p:cNvSpPr txBox="1"/>
          <p:nvPr/>
        </p:nvSpPr>
        <p:spPr>
          <a:xfrm>
            <a:off x="4220045" y="1630895"/>
            <a:ext cx="40952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31 504</a:t>
            </a:r>
          </a:p>
        </p:txBody>
      </p:sp>
      <p:sp>
        <p:nvSpPr>
          <p:cNvPr id="57" name="TextBox 56">
            <a:extLst>
              <a:ext uri="{FF2B5EF4-FFF2-40B4-BE49-F238E27FC236}">
                <a16:creationId xmlns:a16="http://schemas.microsoft.com/office/drawing/2014/main" id="{D1236541-C2AC-4111-B254-C1FD215C3678}"/>
              </a:ext>
            </a:extLst>
          </p:cNvPr>
          <p:cNvSpPr txBox="1"/>
          <p:nvPr/>
        </p:nvSpPr>
        <p:spPr>
          <a:xfrm>
            <a:off x="6513858" y="2835690"/>
            <a:ext cx="12325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 3</a:t>
            </a:r>
          </a:p>
        </p:txBody>
      </p:sp>
      <p:sp>
        <p:nvSpPr>
          <p:cNvPr id="58" name="Rectangle 57">
            <a:extLst>
              <a:ext uri="{FF2B5EF4-FFF2-40B4-BE49-F238E27FC236}">
                <a16:creationId xmlns:a16="http://schemas.microsoft.com/office/drawing/2014/main" id="{EC964570-0846-48FD-AFF2-D9A4C6D7AA6B}"/>
              </a:ext>
            </a:extLst>
          </p:cNvPr>
          <p:cNvSpPr/>
          <p:nvPr/>
        </p:nvSpPr>
        <p:spPr>
          <a:xfrm>
            <a:off x="4400550" y="4098898"/>
            <a:ext cx="336191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C3A0F36B-6EC8-4841-921D-2887DF7386A2}"/>
              </a:ext>
            </a:extLst>
          </p:cNvPr>
          <p:cNvSpPr txBox="1"/>
          <p:nvPr/>
        </p:nvSpPr>
        <p:spPr>
          <a:xfrm>
            <a:off x="6859505" y="3884340"/>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2</a:t>
            </a:r>
          </a:p>
        </p:txBody>
      </p:sp>
      <p:sp>
        <p:nvSpPr>
          <p:cNvPr id="60" name="TextBox 59">
            <a:extLst>
              <a:ext uri="{FF2B5EF4-FFF2-40B4-BE49-F238E27FC236}">
                <a16:creationId xmlns:a16="http://schemas.microsoft.com/office/drawing/2014/main" id="{DD9D6BA5-B2BA-4BF1-883A-2FBDDD0EB1F7}"/>
              </a:ext>
            </a:extLst>
          </p:cNvPr>
          <p:cNvSpPr txBox="1"/>
          <p:nvPr/>
        </p:nvSpPr>
        <p:spPr>
          <a:xfrm>
            <a:off x="6238726" y="389653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1</a:t>
            </a:r>
          </a:p>
        </p:txBody>
      </p:sp>
      <p:sp>
        <p:nvSpPr>
          <p:cNvPr id="62" name="TextBox 61">
            <a:extLst>
              <a:ext uri="{FF2B5EF4-FFF2-40B4-BE49-F238E27FC236}">
                <a16:creationId xmlns:a16="http://schemas.microsoft.com/office/drawing/2014/main" id="{0F320226-1952-4CAE-8134-54CB38354F41}"/>
              </a:ext>
            </a:extLst>
          </p:cNvPr>
          <p:cNvSpPr txBox="1"/>
          <p:nvPr/>
        </p:nvSpPr>
        <p:spPr>
          <a:xfrm>
            <a:off x="3847450" y="2596005"/>
            <a:ext cx="60250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x</a:t>
            </a:r>
          </a:p>
        </p:txBody>
      </p:sp>
      <p:sp>
        <p:nvSpPr>
          <p:cNvPr id="8" name="Oval 7">
            <a:extLst>
              <a:ext uri="{FF2B5EF4-FFF2-40B4-BE49-F238E27FC236}">
                <a16:creationId xmlns:a16="http://schemas.microsoft.com/office/drawing/2014/main" id="{B95578C9-2FBA-4E9C-A378-C0019E1A7D71}"/>
              </a:ext>
            </a:extLst>
          </p:cNvPr>
          <p:cNvSpPr/>
          <p:nvPr/>
        </p:nvSpPr>
        <p:spPr>
          <a:xfrm>
            <a:off x="6524211" y="27133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B112ED4E-DEB2-4480-B631-199AA37A02E7}"/>
              </a:ext>
            </a:extLst>
          </p:cNvPr>
          <p:cNvSpPr txBox="1"/>
          <p:nvPr/>
        </p:nvSpPr>
        <p:spPr>
          <a:xfrm>
            <a:off x="5622499" y="388659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5</a:t>
            </a:r>
          </a:p>
        </p:txBody>
      </p:sp>
      <p:sp>
        <p:nvSpPr>
          <p:cNvPr id="99" name="TextBox 98">
            <a:extLst>
              <a:ext uri="{FF2B5EF4-FFF2-40B4-BE49-F238E27FC236}">
                <a16:creationId xmlns:a16="http://schemas.microsoft.com/office/drawing/2014/main" id="{0F70C8B1-BA51-41CF-AD7A-532F8A3390E2}"/>
              </a:ext>
            </a:extLst>
          </p:cNvPr>
          <p:cNvSpPr txBox="1"/>
          <p:nvPr/>
        </p:nvSpPr>
        <p:spPr>
          <a:xfrm>
            <a:off x="4864226" y="388701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4</a:t>
            </a:r>
          </a:p>
        </p:txBody>
      </p:sp>
      <p:sp>
        <p:nvSpPr>
          <p:cNvPr id="3" name="Oval 2">
            <a:extLst>
              <a:ext uri="{FF2B5EF4-FFF2-40B4-BE49-F238E27FC236}">
                <a16:creationId xmlns:a16="http://schemas.microsoft.com/office/drawing/2014/main" id="{359FD857-52C0-8FE3-5225-101071144FD9}"/>
              </a:ext>
            </a:extLst>
          </p:cNvPr>
          <p:cNvSpPr/>
          <p:nvPr/>
        </p:nvSpPr>
        <p:spPr>
          <a:xfrm>
            <a:off x="5047836" y="27610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2ED92CDC-7395-2EEE-7723-0B4DBE25AA62}"/>
              </a:ext>
            </a:extLst>
          </p:cNvPr>
          <p:cNvSpPr txBox="1"/>
          <p:nvPr/>
        </p:nvSpPr>
        <p:spPr>
          <a:xfrm>
            <a:off x="4311776" y="390606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9</a:t>
            </a:r>
          </a:p>
        </p:txBody>
      </p:sp>
    </p:spTree>
    <p:extLst>
      <p:ext uri="{BB962C8B-B14F-4D97-AF65-F5344CB8AC3E}">
        <p14:creationId xmlns:p14="http://schemas.microsoft.com/office/powerpoint/2010/main" val="3448146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up)">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up)">
                                      <p:cBhvr>
                                        <p:cTn id="65" dur="500"/>
                                        <p:tgtEl>
                                          <p:spTgt spid="8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3"/>
                                        </p:tgtEl>
                                      </p:cBhvr>
                                    </p:animEffect>
                                    <p:set>
                                      <p:cBhvr>
                                        <p:cTn id="75" dur="1" fill="hold">
                                          <p:stCondLst>
                                            <p:cond delay="499"/>
                                          </p:stCondLst>
                                        </p:cTn>
                                        <p:tgtEl>
                                          <p:spTgt spid="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wipe(up)">
                                      <p:cBhvr>
                                        <p:cTn id="80" dur="500"/>
                                        <p:tgtEl>
                                          <p:spTgt spid="9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up)">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animBg="1"/>
      <p:bldP spid="59" grpId="0"/>
      <p:bldP spid="60" grpId="0"/>
      <p:bldP spid="62" grpId="0"/>
      <p:bldP spid="8" grpId="0" animBg="1"/>
      <p:bldP spid="8" grpId="1" animBg="1"/>
      <p:bldP spid="89" grpId="0"/>
      <p:bldP spid="99" grpId="0"/>
      <p:bldP spid="3" grpId="0" animBg="1"/>
      <p:bldP spid="3" grpId="1"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444318" y="308114"/>
            <a:ext cx="11301789" cy="6092686"/>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54" name="TextBox 53">
            <a:extLst>
              <a:ext uri="{FF2B5EF4-FFF2-40B4-BE49-F238E27FC236}">
                <a16:creationId xmlns:a16="http://schemas.microsoft.com/office/drawing/2014/main" id="{B505306E-1CEF-4A83-BFE2-A592D476A2E1}"/>
              </a:ext>
            </a:extLst>
          </p:cNvPr>
          <p:cNvSpPr txBox="1"/>
          <p:nvPr/>
        </p:nvSpPr>
        <p:spPr>
          <a:xfrm>
            <a:off x="4304416" y="261781"/>
            <a:ext cx="5155151" cy="1107996"/>
          </a:xfrm>
          <a:prstGeom prst="rect">
            <a:avLst/>
          </a:prstGeom>
          <a:noFill/>
        </p:spPr>
        <p:txBody>
          <a:bodyPr wrap="square" rtlCol="0">
            <a:spAutoFit/>
          </a:bodyPr>
          <a:lstStyle/>
          <a:p>
            <a:pPr lvl="0">
              <a:defRPr/>
            </a:pPr>
            <a:r>
              <a:rPr lang="en-US" sz="6600" b="1" dirty="0">
                <a:solidFill>
                  <a:srgbClr val="3B2938"/>
                </a:solidFill>
                <a:cs typeface="Times New Roman" panose="02020603050405020304" pitchFamily="18" charset="0"/>
              </a:rPr>
              <a:t>23 162 x 4</a:t>
            </a:r>
          </a:p>
        </p:txBody>
      </p:sp>
      <p:pic>
        <p:nvPicPr>
          <p:cNvPr id="55" name="Picture 2" descr="Bảng gỗ học sinh Hồng Hà (3447) | Shopee Việt Nam">
            <a:extLst>
              <a:ext uri="{FF2B5EF4-FFF2-40B4-BE49-F238E27FC236}">
                <a16:creationId xmlns:a16="http://schemas.microsoft.com/office/drawing/2014/main" id="{0DCA3CE2-1947-424C-9330-BA7781BC6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1447800" y="1477641"/>
            <a:ext cx="8896350" cy="492476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38062FCF-EB7E-41F0-A905-05C2D10714DA}"/>
              </a:ext>
            </a:extLst>
          </p:cNvPr>
          <p:cNvSpPr txBox="1"/>
          <p:nvPr/>
        </p:nvSpPr>
        <p:spPr>
          <a:xfrm>
            <a:off x="4220045" y="1630895"/>
            <a:ext cx="4095280" cy="1323439"/>
          </a:xfrm>
          <a:prstGeom prst="rect">
            <a:avLst/>
          </a:prstGeom>
          <a:noFill/>
        </p:spPr>
        <p:txBody>
          <a:bodyPr wrap="square" rtlCol="0">
            <a:spAutoFit/>
          </a:bodyPr>
          <a:lstStyle/>
          <a:p>
            <a:pPr lvl="0">
              <a:defRPr/>
            </a:pPr>
            <a:r>
              <a:rPr lang="en-US" sz="8000" spc="600" dirty="0">
                <a:solidFill>
                  <a:prstClr val="white"/>
                </a:solidFill>
              </a:rPr>
              <a:t>23 162 </a:t>
            </a:r>
            <a:endParaRPr kumimoji="0" lang="en-US" sz="8000" b="0" i="0" u="none" strike="noStrike" kern="1200" cap="none" spc="600" normalizeH="0" baseline="0" noProof="0" dirty="0">
              <a:ln>
                <a:noFill/>
              </a:ln>
              <a:solidFill>
                <a:prstClr val="white"/>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D1236541-C2AC-4111-B254-C1FD215C3678}"/>
              </a:ext>
            </a:extLst>
          </p:cNvPr>
          <p:cNvSpPr txBox="1"/>
          <p:nvPr/>
        </p:nvSpPr>
        <p:spPr>
          <a:xfrm>
            <a:off x="6513858" y="2835690"/>
            <a:ext cx="12325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 4</a:t>
            </a:r>
          </a:p>
        </p:txBody>
      </p:sp>
      <p:sp>
        <p:nvSpPr>
          <p:cNvPr id="58" name="Rectangle 57">
            <a:extLst>
              <a:ext uri="{FF2B5EF4-FFF2-40B4-BE49-F238E27FC236}">
                <a16:creationId xmlns:a16="http://schemas.microsoft.com/office/drawing/2014/main" id="{EC964570-0846-48FD-AFF2-D9A4C6D7AA6B}"/>
              </a:ext>
            </a:extLst>
          </p:cNvPr>
          <p:cNvSpPr/>
          <p:nvPr/>
        </p:nvSpPr>
        <p:spPr>
          <a:xfrm>
            <a:off x="4400550" y="4098898"/>
            <a:ext cx="336191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C3A0F36B-6EC8-4841-921D-2887DF7386A2}"/>
              </a:ext>
            </a:extLst>
          </p:cNvPr>
          <p:cNvSpPr txBox="1"/>
          <p:nvPr/>
        </p:nvSpPr>
        <p:spPr>
          <a:xfrm>
            <a:off x="6859505" y="3884340"/>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8</a:t>
            </a:r>
          </a:p>
        </p:txBody>
      </p:sp>
      <p:sp>
        <p:nvSpPr>
          <p:cNvPr id="60" name="TextBox 59">
            <a:extLst>
              <a:ext uri="{FF2B5EF4-FFF2-40B4-BE49-F238E27FC236}">
                <a16:creationId xmlns:a16="http://schemas.microsoft.com/office/drawing/2014/main" id="{DD9D6BA5-B2BA-4BF1-883A-2FBDDD0EB1F7}"/>
              </a:ext>
            </a:extLst>
          </p:cNvPr>
          <p:cNvSpPr txBox="1"/>
          <p:nvPr/>
        </p:nvSpPr>
        <p:spPr>
          <a:xfrm>
            <a:off x="6238726" y="389653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4</a:t>
            </a:r>
          </a:p>
        </p:txBody>
      </p:sp>
      <p:sp>
        <p:nvSpPr>
          <p:cNvPr id="62" name="TextBox 61">
            <a:extLst>
              <a:ext uri="{FF2B5EF4-FFF2-40B4-BE49-F238E27FC236}">
                <a16:creationId xmlns:a16="http://schemas.microsoft.com/office/drawing/2014/main" id="{0F320226-1952-4CAE-8134-54CB38354F41}"/>
              </a:ext>
            </a:extLst>
          </p:cNvPr>
          <p:cNvSpPr txBox="1"/>
          <p:nvPr/>
        </p:nvSpPr>
        <p:spPr>
          <a:xfrm>
            <a:off x="3847450" y="2596005"/>
            <a:ext cx="60250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x</a:t>
            </a:r>
          </a:p>
        </p:txBody>
      </p:sp>
      <p:sp>
        <p:nvSpPr>
          <p:cNvPr id="8" name="Oval 7">
            <a:extLst>
              <a:ext uri="{FF2B5EF4-FFF2-40B4-BE49-F238E27FC236}">
                <a16:creationId xmlns:a16="http://schemas.microsoft.com/office/drawing/2014/main" id="{B95578C9-2FBA-4E9C-A378-C0019E1A7D71}"/>
              </a:ext>
            </a:extLst>
          </p:cNvPr>
          <p:cNvSpPr/>
          <p:nvPr/>
        </p:nvSpPr>
        <p:spPr>
          <a:xfrm>
            <a:off x="5924136" y="27705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B112ED4E-DEB2-4480-B631-199AA37A02E7}"/>
              </a:ext>
            </a:extLst>
          </p:cNvPr>
          <p:cNvSpPr txBox="1"/>
          <p:nvPr/>
        </p:nvSpPr>
        <p:spPr>
          <a:xfrm>
            <a:off x="5622499" y="388659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6</a:t>
            </a:r>
          </a:p>
        </p:txBody>
      </p:sp>
      <p:sp>
        <p:nvSpPr>
          <p:cNvPr id="99" name="TextBox 98">
            <a:extLst>
              <a:ext uri="{FF2B5EF4-FFF2-40B4-BE49-F238E27FC236}">
                <a16:creationId xmlns:a16="http://schemas.microsoft.com/office/drawing/2014/main" id="{0F70C8B1-BA51-41CF-AD7A-532F8A3390E2}"/>
              </a:ext>
            </a:extLst>
          </p:cNvPr>
          <p:cNvSpPr txBox="1"/>
          <p:nvPr/>
        </p:nvSpPr>
        <p:spPr>
          <a:xfrm>
            <a:off x="4864226" y="388701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2</a:t>
            </a:r>
          </a:p>
        </p:txBody>
      </p:sp>
      <p:sp>
        <p:nvSpPr>
          <p:cNvPr id="3" name="Oval 2">
            <a:extLst>
              <a:ext uri="{FF2B5EF4-FFF2-40B4-BE49-F238E27FC236}">
                <a16:creationId xmlns:a16="http://schemas.microsoft.com/office/drawing/2014/main" id="{359FD857-52C0-8FE3-5225-101071144FD9}"/>
              </a:ext>
            </a:extLst>
          </p:cNvPr>
          <p:cNvSpPr/>
          <p:nvPr/>
        </p:nvSpPr>
        <p:spPr>
          <a:xfrm>
            <a:off x="4457286" y="27514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2ED92CDC-7395-2EEE-7723-0B4DBE25AA62}"/>
              </a:ext>
            </a:extLst>
          </p:cNvPr>
          <p:cNvSpPr txBox="1"/>
          <p:nvPr/>
        </p:nvSpPr>
        <p:spPr>
          <a:xfrm>
            <a:off x="4311776" y="390606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9</a:t>
            </a:r>
          </a:p>
        </p:txBody>
      </p:sp>
    </p:spTree>
    <p:extLst>
      <p:ext uri="{BB962C8B-B14F-4D97-AF65-F5344CB8AC3E}">
        <p14:creationId xmlns:p14="http://schemas.microsoft.com/office/powerpoint/2010/main" val="284613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up)">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up)">
                                      <p:cBhvr>
                                        <p:cTn id="65" dur="500"/>
                                        <p:tgtEl>
                                          <p:spTgt spid="8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up)">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3"/>
                                        </p:tgtEl>
                                      </p:cBhvr>
                                    </p:animEffect>
                                    <p:set>
                                      <p:cBhvr>
                                        <p:cTn id="80" dur="1" fill="hold">
                                          <p:stCondLst>
                                            <p:cond delay="499"/>
                                          </p:stCondLst>
                                        </p:cTn>
                                        <p:tgtEl>
                                          <p:spTgt spid="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up)">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animBg="1"/>
      <p:bldP spid="59" grpId="0"/>
      <p:bldP spid="60" grpId="0"/>
      <p:bldP spid="62" grpId="0"/>
      <p:bldP spid="8" grpId="0" animBg="1"/>
      <p:bldP spid="8" grpId="1" animBg="1"/>
      <p:bldP spid="89" grpId="0"/>
      <p:bldP spid="99" grpId="0"/>
      <p:bldP spid="3" grpId="0" animBg="1"/>
      <p:bldP spid="3"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5A8A7491-2D16-71A1-40BB-CCB0C870EC4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303687" y="2617620"/>
            <a:ext cx="1651771" cy="38173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ACAFE76-4DDF-2EC7-0472-9E962EC0CA7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0186105" y="2745373"/>
            <a:ext cx="1715861" cy="3981806"/>
          </a:xfrm>
          <a:prstGeom prst="rect">
            <a:avLst/>
          </a:prstGeom>
          <a:effectLst>
            <a:outerShdw blurRad="50800" dist="38100" dir="5400000" algn="t" rotWithShape="0">
              <a:prstClr val="black">
                <a:alpha val="40000"/>
              </a:prstClr>
            </a:outerShdw>
          </a:effectLst>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459748" y="435154"/>
            <a:ext cx="11272504"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452F9DF6-32C4-3205-108E-B9BF33FF211C}"/>
              </a:ext>
            </a:extLst>
          </p:cNvPr>
          <p:cNvGrpSpPr/>
          <p:nvPr/>
        </p:nvGrpSpPr>
        <p:grpSpPr>
          <a:xfrm>
            <a:off x="1135085" y="1072500"/>
            <a:ext cx="607544" cy="646331"/>
            <a:chOff x="759165" y="645780"/>
            <a:chExt cx="60754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4292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678710" y="1018544"/>
            <a:ext cx="9465540" cy="1569660"/>
          </a:xfrm>
          <a:prstGeom prst="rect">
            <a:avLst/>
          </a:prstGeom>
          <a:noFill/>
        </p:spPr>
        <p:txBody>
          <a:bodyPr wrap="square" rtlCol="0">
            <a:spAutoFit/>
          </a:bodyPr>
          <a:lstStyle/>
          <a:p>
            <a:pPr lvl="0" algn="just">
              <a:defRPr/>
            </a:pPr>
            <a:r>
              <a:rPr lang="vi-VN" sz="3200" b="1" dirty="0">
                <a:solidFill>
                  <a:srgbClr val="002060"/>
                </a:solidFill>
                <a:latin typeface="Calibri" panose="020F0502020204030204" pitchFamily="34" charset="0"/>
                <a:cs typeface="Calibri" panose="020F0502020204030204" pitchFamily="34" charset="0"/>
              </a:rPr>
              <a:t>Mỗi lần người ta chuyển 15 250 kg thóc vào kho. Hỏi sau 3 lần chuyển như vậy, người ta chuyển được bao nhiêu ki-lô-gam thóc vào kho?</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a:off x="6207419" y="-413799"/>
            <a:ext cx="4648250" cy="1476390"/>
          </a:xfrm>
          <a:prstGeom prst="rect">
            <a:avLst/>
          </a:prstGeom>
        </p:spPr>
      </p:pic>
      <p:cxnSp>
        <p:nvCxnSpPr>
          <p:cNvPr id="4" name="Straight Connector 3">
            <a:extLst>
              <a:ext uri="{FF2B5EF4-FFF2-40B4-BE49-F238E27FC236}">
                <a16:creationId xmlns:a16="http://schemas.microsoft.com/office/drawing/2014/main" id="{A5CB873C-07D1-105A-9DEB-0329EE6E86CC}"/>
              </a:ext>
            </a:extLst>
          </p:cNvPr>
          <p:cNvCxnSpPr/>
          <p:nvPr/>
        </p:nvCxnSpPr>
        <p:spPr>
          <a:xfrm>
            <a:off x="1800225" y="1495425"/>
            <a:ext cx="1171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2A0A2E-4290-E2AE-9815-AC5B84BAF165}"/>
              </a:ext>
            </a:extLst>
          </p:cNvPr>
          <p:cNvCxnSpPr>
            <a:cxnSpLocks/>
          </p:cNvCxnSpPr>
          <p:nvPr/>
        </p:nvCxnSpPr>
        <p:spPr>
          <a:xfrm>
            <a:off x="4924425" y="1514475"/>
            <a:ext cx="3867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428036-E727-7B01-86ED-8E1A6C425463}"/>
              </a:ext>
            </a:extLst>
          </p:cNvPr>
          <p:cNvCxnSpPr>
            <a:cxnSpLocks/>
          </p:cNvCxnSpPr>
          <p:nvPr/>
        </p:nvCxnSpPr>
        <p:spPr>
          <a:xfrm>
            <a:off x="1771650" y="2019300"/>
            <a:ext cx="1562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8E893A-DBFB-8D72-3A24-ADA84B2A9FEA}"/>
              </a:ext>
            </a:extLst>
          </p:cNvPr>
          <p:cNvCxnSpPr>
            <a:cxnSpLocks/>
          </p:cNvCxnSpPr>
          <p:nvPr/>
        </p:nvCxnSpPr>
        <p:spPr>
          <a:xfrm>
            <a:off x="8086725" y="2009775"/>
            <a:ext cx="2933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A594CD-50CD-1ED0-C6EE-72CB54D5DB65}"/>
              </a:ext>
            </a:extLst>
          </p:cNvPr>
          <p:cNvCxnSpPr>
            <a:cxnSpLocks/>
          </p:cNvCxnSpPr>
          <p:nvPr/>
        </p:nvCxnSpPr>
        <p:spPr>
          <a:xfrm>
            <a:off x="1790700" y="2524125"/>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7CB5636-A7C7-E161-BCC4-524D815CC6B9}"/>
              </a:ext>
            </a:extLst>
          </p:cNvPr>
          <p:cNvSpPr txBox="1"/>
          <p:nvPr/>
        </p:nvSpPr>
        <p:spPr>
          <a:xfrm>
            <a:off x="1238250" y="3162300"/>
            <a:ext cx="8496300" cy="2308324"/>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Sau 3 lần chuyển như vậy, người ta chuyển được số ki-lô-gam thóc là: </a:t>
            </a:r>
          </a:p>
          <a:p>
            <a:pPr algn="ctr"/>
            <a:r>
              <a:rPr lang="vi-VN" sz="3600" b="1" dirty="0">
                <a:solidFill>
                  <a:srgbClr val="FF0000"/>
                </a:solidFill>
                <a:latin typeface="Calibri" panose="020F0502020204030204" pitchFamily="34" charset="0"/>
                <a:cs typeface="Calibri" panose="020F0502020204030204" pitchFamily="34" charset="0"/>
              </a:rPr>
              <a:t>15 250 x 3 = 45 750 (kg)</a:t>
            </a:r>
          </a:p>
          <a:p>
            <a:pPr algn="r"/>
            <a:r>
              <a:rPr lang="vi-VN" sz="3600" b="1" dirty="0">
                <a:solidFill>
                  <a:srgbClr val="FF0000"/>
                </a:solidFill>
                <a:latin typeface="Calibri" panose="020F0502020204030204" pitchFamily="34" charset="0"/>
                <a:cs typeface="Calibri" panose="020F0502020204030204" pitchFamily="34" charset="0"/>
              </a:rPr>
              <a:t>Đáp số: 45 750 kg thóc</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406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 presetClass="entr" presetSubtype="0" fill="hold" grpId="1" nodeType="withEffect">
                                  <p:stCondLst>
                                    <p:cond delay="500"/>
                                  </p:stCondLst>
                                  <p:iterate type="lt">
                                    <p:tmAbs val="0"/>
                                  </p:iterate>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34" presetClass="emph" presetSubtype="0" fill="hold" grpId="0" nodeType="afterEffect">
                                  <p:stCondLst>
                                    <p:cond delay="0"/>
                                  </p:stCondLst>
                                  <p:iterate type="lt">
                                    <p:tmPct val="10000"/>
                                  </p:iterate>
                                  <p:childTnLst>
                                    <p:animMotion origin="layout" path="M -1.25E-6 -2.96296E-6 L -1.25E-6 -0.07222 " pathEditMode="relative" rAng="0" ptsTypes="AA">
                                      <p:cBhvr>
                                        <p:cTn id="22" dur="250" accel="50000" decel="50000" autoRev="1" fill="hold">
                                          <p:stCondLst>
                                            <p:cond delay="0"/>
                                          </p:stCondLst>
                                        </p:cTn>
                                        <p:tgtEl>
                                          <p:spTgt spid="13"/>
                                        </p:tgtEl>
                                        <p:attrNameLst>
                                          <p:attrName>ppt_x</p:attrName>
                                          <p:attrName>ppt_y</p:attrName>
                                        </p:attrNameLst>
                                      </p:cBhvr>
                                      <p:rCtr x="0" y="-3611"/>
                                    </p:animMotion>
                                    <p:animRot by="1500000">
                                      <p:cBhvr>
                                        <p:cTn id="23" dur="125" fill="hold">
                                          <p:stCondLst>
                                            <p:cond delay="0"/>
                                          </p:stCondLst>
                                        </p:cTn>
                                        <p:tgtEl>
                                          <p:spTgt spid="13"/>
                                        </p:tgtEl>
                                        <p:attrNameLst>
                                          <p:attrName>r</p:attrName>
                                        </p:attrNameLst>
                                      </p:cBhvr>
                                    </p:animRot>
                                    <p:animRot by="-1500000">
                                      <p:cBhvr>
                                        <p:cTn id="24" dur="125" fill="hold">
                                          <p:stCondLst>
                                            <p:cond delay="125"/>
                                          </p:stCondLst>
                                        </p:cTn>
                                        <p:tgtEl>
                                          <p:spTgt spid="13"/>
                                        </p:tgtEl>
                                        <p:attrNameLst>
                                          <p:attrName>r</p:attrName>
                                        </p:attrNameLst>
                                      </p:cBhvr>
                                    </p:animRot>
                                    <p:animRot by="-1500000">
                                      <p:cBhvr>
                                        <p:cTn id="25" dur="125" fill="hold">
                                          <p:stCondLst>
                                            <p:cond delay="250"/>
                                          </p:stCondLst>
                                        </p:cTn>
                                        <p:tgtEl>
                                          <p:spTgt spid="13"/>
                                        </p:tgtEl>
                                        <p:attrNameLst>
                                          <p:attrName>r</p:attrName>
                                        </p:attrNameLst>
                                      </p:cBhvr>
                                    </p:animRot>
                                    <p:animRot by="1500000">
                                      <p:cBhvr>
                                        <p:cTn id="26" dur="125" fill="hold">
                                          <p:stCondLst>
                                            <p:cond delay="375"/>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wipe(down)">
                                      <p:cBhvr>
                                        <p:cTn id="56" dur="500"/>
                                        <p:tgtEl>
                                          <p:spTgt spid="2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xEl>
                                              <p:pRg st="1" end="1"/>
                                            </p:txEl>
                                          </p:spTgt>
                                        </p:tgtEl>
                                        <p:attrNameLst>
                                          <p:attrName>style.visibility</p:attrName>
                                        </p:attrNameLst>
                                      </p:cBhvr>
                                      <p:to>
                                        <p:strVal val="visible"/>
                                      </p:to>
                                    </p:set>
                                    <p:animEffect transition="in" filter="wipe(down)">
                                      <p:cBhvr>
                                        <p:cTn id="61" dur="500"/>
                                        <p:tgtEl>
                                          <p:spTgt spid="2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4">
                                            <p:txEl>
                                              <p:pRg st="2" end="2"/>
                                            </p:txEl>
                                          </p:spTgt>
                                        </p:tgtEl>
                                        <p:attrNameLst>
                                          <p:attrName>style.visibility</p:attrName>
                                        </p:attrNameLst>
                                      </p:cBhvr>
                                      <p:to>
                                        <p:strVal val="visible"/>
                                      </p:to>
                                    </p:set>
                                    <p:animEffect transition="in" filter="wipe(down)">
                                      <p:cBhvr>
                                        <p:cTn id="6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5C07B-24C8-20B4-90C2-4998D8F91F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6154" y="-991472"/>
            <a:ext cx="12073674" cy="8671168"/>
          </a:xfrm>
          <a:prstGeom prst="rect">
            <a:avLst/>
          </a:prstGeom>
        </p:spPr>
      </p:pic>
      <p:pic>
        <p:nvPicPr>
          <p:cNvPr id="5" name="Picture 4">
            <a:extLst>
              <a:ext uri="{FF2B5EF4-FFF2-40B4-BE49-F238E27FC236}">
                <a16:creationId xmlns:a16="http://schemas.microsoft.com/office/drawing/2014/main" id="{7A118D6F-B9D8-DD02-94D1-B4C83A0B5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8BABA509-3A73-BE37-456F-DDDAB29AA58D}"/>
              </a:ext>
            </a:extLst>
          </p:cNvPr>
          <p:cNvPicPr>
            <a:picLocks noChangeAspect="1"/>
          </p:cNvPicPr>
          <p:nvPr/>
        </p:nvPicPr>
        <p:blipFill>
          <a:blip r:embed="rId5"/>
          <a:stretch>
            <a:fillRect/>
          </a:stretch>
        </p:blipFill>
        <p:spPr>
          <a:xfrm>
            <a:off x="1168763" y="472440"/>
            <a:ext cx="9854473" cy="6294120"/>
          </a:xfrm>
          <a:prstGeom prst="rect">
            <a:avLst/>
          </a:prstGeom>
        </p:spPr>
      </p:pic>
      <p:grpSp>
        <p:nvGrpSpPr>
          <p:cNvPr id="7" name="Group 6">
            <a:extLst>
              <a:ext uri="{FF2B5EF4-FFF2-40B4-BE49-F238E27FC236}">
                <a16:creationId xmlns:a16="http://schemas.microsoft.com/office/drawing/2014/main" id="{969BFBFC-6320-27EA-714E-FF8A2E0949AE}"/>
              </a:ext>
            </a:extLst>
          </p:cNvPr>
          <p:cNvGrpSpPr/>
          <p:nvPr/>
        </p:nvGrpSpPr>
        <p:grpSpPr>
          <a:xfrm>
            <a:off x="5350715" y="951044"/>
            <a:ext cx="2383576" cy="859572"/>
            <a:chOff x="3837008" y="330509"/>
            <a:chExt cx="1960217" cy="859572"/>
          </a:xfrm>
        </p:grpSpPr>
        <p:sp>
          <p:nvSpPr>
            <p:cNvPr id="8" name="TextBox 7">
              <a:extLst>
                <a:ext uri="{FF2B5EF4-FFF2-40B4-BE49-F238E27FC236}">
                  <a16:creationId xmlns:a16="http://schemas.microsoft.com/office/drawing/2014/main" id="{753760A9-7B5A-3692-8538-2C0215C65D11}"/>
                </a:ext>
              </a:extLst>
            </p:cNvPr>
            <p:cNvSpPr txBox="1"/>
            <p:nvPr/>
          </p:nvSpPr>
          <p:spPr>
            <a:xfrm>
              <a:off x="3837008" y="359084"/>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Dặn</a:t>
              </a:r>
              <a:r>
                <a:rPr kumimoji="0" lang="en-US" sz="4800" b="0" i="0" u="none" strike="noStrike" kern="1200" cap="none" spc="0" normalizeH="0" baseline="0" noProof="0" dirty="0">
                  <a:ln w="117475">
                    <a:solidFill>
                      <a:srgbClr val="FF0063"/>
                    </a:solidFill>
                  </a:ln>
                  <a:solidFill>
                    <a:srgbClr val="FF0063"/>
                  </a:solidFill>
                  <a:effectLst/>
                  <a:uLnTx/>
                  <a:uFillTx/>
                  <a:ea typeface="+mn-ea"/>
                  <a:cs typeface="+mn-cs"/>
                </a:rPr>
                <a:t> </a:t>
              </a: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dò</a:t>
              </a:r>
              <a:endParaRPr kumimoji="0" lang="vi-VN" sz="4800" b="0" i="0" u="none" strike="noStrike" kern="1200" cap="none" spc="0" normalizeH="0" baseline="0" noProof="0" dirty="0">
                <a:ln w="117475">
                  <a:solidFill>
                    <a:srgbClr val="FF0063"/>
                  </a:solidFill>
                </a:ln>
                <a:solidFill>
                  <a:srgbClr val="FF0063"/>
                </a:solidFill>
                <a:effectLst/>
                <a:uLnTx/>
                <a:uFillTx/>
                <a:ea typeface="+mn-ea"/>
                <a:cs typeface="+mn-cs"/>
              </a:endParaRPr>
            </a:p>
          </p:txBody>
        </p:sp>
        <p:sp>
          <p:nvSpPr>
            <p:cNvPr id="9" name="TextBox 8">
              <a:extLst>
                <a:ext uri="{FF2B5EF4-FFF2-40B4-BE49-F238E27FC236}">
                  <a16:creationId xmlns:a16="http://schemas.microsoft.com/office/drawing/2014/main" id="{BFE00AE7-8957-CE04-BCDB-0D076BE3F363}"/>
                </a:ext>
              </a:extLst>
            </p:cNvPr>
            <p:cNvSpPr txBox="1"/>
            <p:nvPr/>
          </p:nvSpPr>
          <p:spPr>
            <a:xfrm>
              <a:off x="3841103" y="330509"/>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ea typeface="+mn-ea"/>
                  <a:cs typeface="+mn-cs"/>
                </a:rPr>
                <a:t>Dặn</a:t>
              </a:r>
              <a:r>
                <a:rPr kumimoji="0" lang="en-US" sz="4800" b="0" i="0" u="none" strike="noStrike" kern="1200" cap="none" spc="0" normalizeH="0" baseline="0" noProof="0" dirty="0">
                  <a:ln>
                    <a:noFill/>
                  </a:ln>
                  <a:solidFill>
                    <a:prstClr val="white"/>
                  </a:solidFill>
                  <a:effectLst/>
                  <a:uLnTx/>
                  <a:uFillTx/>
                  <a:ea typeface="+mn-ea"/>
                  <a:cs typeface="+mn-cs"/>
                </a:rPr>
                <a:t> </a:t>
              </a:r>
              <a:r>
                <a:rPr kumimoji="0" lang="en-US" sz="4800" b="0" i="0" u="none" strike="noStrike" kern="1200" cap="none" spc="0" normalizeH="0" baseline="0" noProof="0" dirty="0" err="1">
                  <a:ln>
                    <a:noFill/>
                  </a:ln>
                  <a:solidFill>
                    <a:prstClr val="white"/>
                  </a:solidFill>
                  <a:effectLst/>
                  <a:uLnTx/>
                  <a:uFillTx/>
                  <a:ea typeface="+mn-ea"/>
                  <a:cs typeface="+mn-cs"/>
                </a:rPr>
                <a:t>dò</a:t>
              </a:r>
              <a:endParaRPr kumimoji="0" lang="vi-VN" sz="4800" b="0" i="0" u="none" strike="noStrike" kern="1200" cap="none" spc="0" normalizeH="0" baseline="0" noProof="0" dirty="0">
                <a:ln>
                  <a:noFill/>
                </a:ln>
                <a:solidFill>
                  <a:prstClr val="white"/>
                </a:solidFill>
                <a:effectLst/>
                <a:uLnTx/>
                <a:uFillTx/>
                <a:ea typeface="+mn-ea"/>
                <a:cs typeface="+mn-cs"/>
              </a:endParaRPr>
            </a:p>
          </p:txBody>
        </p:sp>
      </p:grpSp>
      <p:sp>
        <p:nvSpPr>
          <p:cNvPr id="10" name="Rectangle: Rounded Corners 9">
            <a:extLst>
              <a:ext uri="{FF2B5EF4-FFF2-40B4-BE49-F238E27FC236}">
                <a16:creationId xmlns:a16="http://schemas.microsoft.com/office/drawing/2014/main" id="{4FFFD2D1-369C-4442-D53E-0D87DD95D77F}"/>
              </a:ext>
            </a:extLst>
          </p:cNvPr>
          <p:cNvSpPr/>
          <p:nvPr/>
        </p:nvSpPr>
        <p:spPr>
          <a:xfrm>
            <a:off x="3426350" y="1907136"/>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868BBF60-12F3-8C0F-AF3D-DC59AEAAEED7}"/>
              </a:ext>
            </a:extLst>
          </p:cNvPr>
          <p:cNvSpPr/>
          <p:nvPr/>
        </p:nvSpPr>
        <p:spPr>
          <a:xfrm>
            <a:off x="3512075" y="3064268"/>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E3EB88D-4FEB-7A69-E56B-511774135A6D}"/>
              </a:ext>
            </a:extLst>
          </p:cNvPr>
          <p:cNvSpPr/>
          <p:nvPr/>
        </p:nvSpPr>
        <p:spPr>
          <a:xfrm>
            <a:off x="3512075" y="4284404"/>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nvGrpSpPr>
          <p:cNvPr id="14" name="Group 13">
            <a:extLst>
              <a:ext uri="{FF2B5EF4-FFF2-40B4-BE49-F238E27FC236}">
                <a16:creationId xmlns:a16="http://schemas.microsoft.com/office/drawing/2014/main" id="{C3759C6A-945A-C407-5D33-B1DC9839B055}"/>
              </a:ext>
            </a:extLst>
          </p:cNvPr>
          <p:cNvGrpSpPr/>
          <p:nvPr/>
        </p:nvGrpSpPr>
        <p:grpSpPr>
          <a:xfrm>
            <a:off x="284479" y="3429000"/>
            <a:ext cx="2526552" cy="3382013"/>
            <a:chOff x="4837666" y="1863018"/>
            <a:chExt cx="2526552" cy="3382013"/>
          </a:xfrm>
        </p:grpSpPr>
        <p:pic>
          <p:nvPicPr>
            <p:cNvPr id="15" name="Picture 14">
              <a:extLst>
                <a:ext uri="{FF2B5EF4-FFF2-40B4-BE49-F238E27FC236}">
                  <a16:creationId xmlns:a16="http://schemas.microsoft.com/office/drawing/2014/main" id="{C68E4C13-06EB-086B-3CF4-58B1633DBD9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16" name="Picture 6">
              <a:extLst>
                <a:ext uri="{FF2B5EF4-FFF2-40B4-BE49-F238E27FC236}">
                  <a16:creationId xmlns:a16="http://schemas.microsoft.com/office/drawing/2014/main" id="{D45F2A83-6BEC-937A-E061-D7D36314D3EB}"/>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29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519" y="5949652"/>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7" name="Picture 6">
            <a:extLst>
              <a:ext uri="{FF2B5EF4-FFF2-40B4-BE49-F238E27FC236}">
                <a16:creationId xmlns:a16="http://schemas.microsoft.com/office/drawing/2014/main" id="{5E8F61B6-7FA0-EA83-63FF-F3A627C61240}"/>
              </a:ext>
            </a:extLst>
          </p:cNvPr>
          <p:cNvPicPr>
            <a:picLocks noChangeAspect="1"/>
          </p:cNvPicPr>
          <p:nvPr/>
        </p:nvPicPr>
        <p:blipFill>
          <a:blip r:embed="rId7"/>
          <a:stretch>
            <a:fillRect/>
          </a:stretch>
        </p:blipFill>
        <p:spPr>
          <a:xfrm flipH="1">
            <a:off x="7199525" y="2957171"/>
            <a:ext cx="2347393" cy="2694711"/>
          </a:xfrm>
          <a:prstGeom prst="rect">
            <a:avLst/>
          </a:prstGeom>
        </p:spPr>
      </p:pic>
      <p:pic>
        <p:nvPicPr>
          <p:cNvPr id="12" name="Picture 11">
            <a:extLst>
              <a:ext uri="{FF2B5EF4-FFF2-40B4-BE49-F238E27FC236}">
                <a16:creationId xmlns:a16="http://schemas.microsoft.com/office/drawing/2014/main" id="{90896D98-85FB-314C-9399-D2CDF07FD25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231680" y="746339"/>
            <a:ext cx="2101161" cy="5138709"/>
          </a:xfrm>
          <a:prstGeom prst="rect">
            <a:avLst/>
          </a:prstGeom>
        </p:spPr>
      </p:pic>
      <p:pic>
        <p:nvPicPr>
          <p:cNvPr id="14" name="Picture 13">
            <a:extLst>
              <a:ext uri="{FF2B5EF4-FFF2-40B4-BE49-F238E27FC236}">
                <a16:creationId xmlns:a16="http://schemas.microsoft.com/office/drawing/2014/main" id="{E66865C0-91E7-BDEB-8E0F-319273F137C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9933000" y="513173"/>
            <a:ext cx="2101161" cy="5138709"/>
          </a:xfrm>
          <a:prstGeom prst="rect">
            <a:avLst/>
          </a:prstGeom>
        </p:spPr>
      </p:pic>
      <p:grpSp>
        <p:nvGrpSpPr>
          <p:cNvPr id="17" name="Group 16">
            <a:extLst>
              <a:ext uri="{FF2B5EF4-FFF2-40B4-BE49-F238E27FC236}">
                <a16:creationId xmlns:a16="http://schemas.microsoft.com/office/drawing/2014/main" id="{B23DEE83-A451-E560-6312-7A99DA12FA9C}"/>
              </a:ext>
            </a:extLst>
          </p:cNvPr>
          <p:cNvGrpSpPr/>
          <p:nvPr/>
        </p:nvGrpSpPr>
        <p:grpSpPr>
          <a:xfrm>
            <a:off x="3294545" y="3223021"/>
            <a:ext cx="1932625" cy="2519731"/>
            <a:chOff x="1911626" y="1762337"/>
            <a:chExt cx="2743438" cy="3576859"/>
          </a:xfrm>
        </p:grpSpPr>
        <p:pic>
          <p:nvPicPr>
            <p:cNvPr id="10" name="Picture 9">
              <a:extLst>
                <a:ext uri="{FF2B5EF4-FFF2-40B4-BE49-F238E27FC236}">
                  <a16:creationId xmlns:a16="http://schemas.microsoft.com/office/drawing/2014/main" id="{352AD914-0975-61FA-B3BD-C27306A5B57F}"/>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1911626" y="2187291"/>
              <a:ext cx="2743438" cy="3151905"/>
            </a:xfrm>
            <a:prstGeom prst="rect">
              <a:avLst/>
            </a:prstGeom>
          </p:spPr>
        </p:pic>
        <p:pic>
          <p:nvPicPr>
            <p:cNvPr id="2052" name="Picture 4">
              <a:extLst>
                <a:ext uri="{FF2B5EF4-FFF2-40B4-BE49-F238E27FC236}">
                  <a16:creationId xmlns:a16="http://schemas.microsoft.com/office/drawing/2014/main" id="{51EBE9FE-76E8-B960-7A6A-4DF3AD6B2E69}"/>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97007" y="1762337"/>
              <a:ext cx="1071431" cy="1071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5FB010DD-9328-15EE-E57E-3CBC22FAC653}"/>
              </a:ext>
            </a:extLst>
          </p:cNvPr>
          <p:cNvGrpSpPr/>
          <p:nvPr/>
        </p:nvGrpSpPr>
        <p:grpSpPr>
          <a:xfrm>
            <a:off x="5462665" y="3315693"/>
            <a:ext cx="1779838" cy="2819320"/>
            <a:chOff x="5462665" y="3315693"/>
            <a:chExt cx="1779838" cy="2819320"/>
          </a:xfrm>
        </p:grpSpPr>
        <p:grpSp>
          <p:nvGrpSpPr>
            <p:cNvPr id="18" name="Group 17">
              <a:extLst>
                <a:ext uri="{FF2B5EF4-FFF2-40B4-BE49-F238E27FC236}">
                  <a16:creationId xmlns:a16="http://schemas.microsoft.com/office/drawing/2014/main" id="{99460E5B-ACAE-BB2E-4995-6025EA7A0A84}"/>
                </a:ext>
              </a:extLst>
            </p:cNvPr>
            <p:cNvGrpSpPr/>
            <p:nvPr/>
          </p:nvGrpSpPr>
          <p:grpSpPr>
            <a:xfrm>
              <a:off x="5462665" y="3315693"/>
              <a:ext cx="1779838" cy="2382471"/>
              <a:chOff x="4837666" y="1863018"/>
              <a:chExt cx="2526552" cy="3382013"/>
            </a:xfrm>
          </p:grpSpPr>
          <p:pic>
            <p:nvPicPr>
              <p:cNvPr id="28" name="Picture 27">
                <a:extLst>
                  <a:ext uri="{FF2B5EF4-FFF2-40B4-BE49-F238E27FC236}">
                    <a16:creationId xmlns:a16="http://schemas.microsoft.com/office/drawing/2014/main" id="{B41A6B85-899D-7ED6-21A5-6E4FD0CA4652}"/>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2054" name="Picture 6">
                <a:extLst>
                  <a:ext uri="{FF2B5EF4-FFF2-40B4-BE49-F238E27FC236}">
                    <a16:creationId xmlns:a16="http://schemas.microsoft.com/office/drawing/2014/main" id="{84FA277D-A38F-1C44-DA51-1D16F4F62A61}"/>
                  </a:ext>
                </a:extLst>
              </p:cNvPr>
              <p:cNvPicPr>
                <a:picLocks noChangeAspect="1" noChangeArrowheads="1"/>
              </p:cNvPicPr>
              <p:nvPr/>
            </p:nvPicPr>
            <p:blipFill>
              <a:blip r:embed="rId16" cstate="hq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A05187A1-F506-B41E-0725-FE74C69EDF0F}"/>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contrast="40000"/>
                      </a14:imgEffect>
                    </a14:imgLayer>
                  </a14:imgProps>
                </a:ext>
              </a:extLst>
            </a:blip>
            <a:stretch>
              <a:fillRect/>
            </a:stretch>
          </p:blipFill>
          <p:spPr>
            <a:xfrm>
              <a:off x="5761017" y="5074217"/>
              <a:ext cx="1047623" cy="1060796"/>
            </a:xfrm>
            <a:prstGeom prst="rect">
              <a:avLst/>
            </a:prstGeom>
          </p:spPr>
        </p:pic>
      </p:grpSp>
      <p:pic>
        <p:nvPicPr>
          <p:cNvPr id="8" name="Picture 7">
            <a:extLst>
              <a:ext uri="{FF2B5EF4-FFF2-40B4-BE49-F238E27FC236}">
                <a16:creationId xmlns:a16="http://schemas.microsoft.com/office/drawing/2014/main" id="{9C9FFF78-984A-E37E-907D-4A54078B7FC5}"/>
              </a:ext>
            </a:extLst>
          </p:cNvPr>
          <p:cNvPicPr>
            <a:picLocks noChangeAspect="1"/>
          </p:cNvPicPr>
          <p:nvPr/>
        </p:nvPicPr>
        <p:blipFill>
          <a:blip r:embed="rId20"/>
          <a:stretch>
            <a:fillRect/>
          </a:stretch>
        </p:blipFill>
        <p:spPr>
          <a:xfrm>
            <a:off x="2055896" y="1874825"/>
            <a:ext cx="8327858" cy="1755800"/>
          </a:xfrm>
          <a:prstGeom prst="rect">
            <a:avLst/>
          </a:prstGeom>
        </p:spPr>
      </p:pic>
    </p:spTree>
    <p:extLst>
      <p:ext uri="{BB962C8B-B14F-4D97-AF65-F5344CB8AC3E}">
        <p14:creationId xmlns:p14="http://schemas.microsoft.com/office/powerpoint/2010/main" val="359487070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75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14:presetBounceEnd="60000">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14:bounceEnd="60000">
                                          <p:cBhvr additive="base">
                                            <p:cTn id="14"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0-#ppt_w/2"/>
                                              </p:val>
                                            </p:tav>
                                            <p:tav tm="100000">
                                              <p:val>
                                                <p:strVal val="#ppt_x"/>
                                              </p:val>
                                            </p:tav>
                                          </p:tavLst>
                                        </p:anim>
                                        <p:anim calcmode="lin" valueType="num">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A5D0C2B-AF92-FE6B-04A6-079B403C7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7" name="Picture 26">
            <a:extLst>
              <a:ext uri="{FF2B5EF4-FFF2-40B4-BE49-F238E27FC236}">
                <a16:creationId xmlns:a16="http://schemas.microsoft.com/office/drawing/2014/main" id="{0D1D109B-83F9-320E-C930-56C77D557D5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13676" y="949539"/>
            <a:ext cx="2101161" cy="5138709"/>
          </a:xfrm>
          <a:prstGeom prst="rect">
            <a:avLst/>
          </a:prstGeom>
        </p:spPr>
      </p:pic>
      <p:pic>
        <p:nvPicPr>
          <p:cNvPr id="28" name="Picture 27">
            <a:extLst>
              <a:ext uri="{FF2B5EF4-FFF2-40B4-BE49-F238E27FC236}">
                <a16:creationId xmlns:a16="http://schemas.microsoft.com/office/drawing/2014/main" id="{E1097212-4B63-DE61-3C53-BE79017C06A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931290" y="582887"/>
            <a:ext cx="2101161" cy="5138709"/>
          </a:xfrm>
          <a:prstGeom prst="rect">
            <a:avLst/>
          </a:prstGeom>
        </p:spPr>
      </p:pic>
      <p:pic>
        <p:nvPicPr>
          <p:cNvPr id="25" name="Picture 24">
            <a:extLst>
              <a:ext uri="{FF2B5EF4-FFF2-40B4-BE49-F238E27FC236}">
                <a16:creationId xmlns:a16="http://schemas.microsoft.com/office/drawing/2014/main" id="{3A2EAFB5-5E25-29EF-D451-A6671B5EF55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0" y="5928496"/>
            <a:ext cx="12192000" cy="2024016"/>
          </a:xfrm>
          <a:prstGeom prst="rect">
            <a:avLst/>
          </a:prstGeom>
        </p:spPr>
      </p:pic>
      <p:sp>
        <p:nvSpPr>
          <p:cNvPr id="11" name="Rectangle: Rounded Corners 10">
            <a:extLst>
              <a:ext uri="{FF2B5EF4-FFF2-40B4-BE49-F238E27FC236}">
                <a16:creationId xmlns:a16="http://schemas.microsoft.com/office/drawing/2014/main" id="{A96758BC-66E5-DA60-3C55-E88948460769}"/>
              </a:ext>
            </a:extLst>
          </p:cNvPr>
          <p:cNvSpPr/>
          <p:nvPr/>
        </p:nvSpPr>
        <p:spPr>
          <a:xfrm>
            <a:off x="392754" y="340056"/>
            <a:ext cx="11272504"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A91BD972-0717-E9DB-D78B-5A88EE6FF130}"/>
              </a:ext>
            </a:extLst>
          </p:cNvPr>
          <p:cNvSpPr txBox="1"/>
          <p:nvPr/>
        </p:nvSpPr>
        <p:spPr>
          <a:xfrm>
            <a:off x="828675" y="1330783"/>
            <a:ext cx="10630065" cy="4632037"/>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Nhận biết và thực hiện được phép nhân số có năm chữ số với số có một chữ số (không nhớ hoặc có nhớ không quá 2 lượt và không liên tiếp). </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Thực hiện được tính nhẩm trong trường hợp đơn giản.</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a:t>
            </a: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Vận dụng thực hành vào giải một số bài tập, bài toán có lời văn (2 bước tính) liên quan đến phép nhân số có năm chữ số với số có một chữ số.</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a:t>
            </a: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Thông qua hoạt động khám phá vận dụng giải một số bài tập, bài toán có tính huống thực tế (liên quan đến phép nhân số có năm chữ số với số có một chữ số)</a:t>
            </a:r>
          </a:p>
        </p:txBody>
      </p:sp>
      <p:pic>
        <p:nvPicPr>
          <p:cNvPr id="24" name="Picture 2">
            <a:extLst>
              <a:ext uri="{FF2B5EF4-FFF2-40B4-BE49-F238E27FC236}">
                <a16:creationId xmlns:a16="http://schemas.microsoft.com/office/drawing/2014/main" id="{7C57CEC3-C001-9950-9356-62894BB54A2B}"/>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rot="20626105">
            <a:off x="-484978" y="225613"/>
            <a:ext cx="3481118" cy="1044089"/>
          </a:xfrm>
          <a:prstGeom prst="rect">
            <a:avLst/>
          </a:prstGeom>
        </p:spPr>
      </p:pic>
      <p:pic>
        <p:nvPicPr>
          <p:cNvPr id="26" name="Picture 2">
            <a:extLst>
              <a:ext uri="{FF2B5EF4-FFF2-40B4-BE49-F238E27FC236}">
                <a16:creationId xmlns:a16="http://schemas.microsoft.com/office/drawing/2014/main" id="{2BAF9EBF-5B53-2A05-004F-F0CBF5C7E50F}"/>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rot="614465">
            <a:off x="8493768" y="17159"/>
            <a:ext cx="3681998" cy="1169486"/>
          </a:xfrm>
          <a:prstGeom prst="rect">
            <a:avLst/>
          </a:prstGeom>
        </p:spPr>
      </p:pic>
      <p:sp>
        <p:nvSpPr>
          <p:cNvPr id="2" name="TextBox 1">
            <a:extLst>
              <a:ext uri="{FF2B5EF4-FFF2-40B4-BE49-F238E27FC236}">
                <a16:creationId xmlns:a16="http://schemas.microsoft.com/office/drawing/2014/main" id="{6868BDA9-D1D3-A2E2-977B-FBB929300934}"/>
              </a:ext>
            </a:extLst>
          </p:cNvPr>
          <p:cNvSpPr txBox="1"/>
          <p:nvPr/>
        </p:nvSpPr>
        <p:spPr>
          <a:xfrm>
            <a:off x="3667125" y="533400"/>
            <a:ext cx="4305300" cy="707886"/>
          </a:xfrm>
          <a:prstGeom prst="rect">
            <a:avLst/>
          </a:prstGeom>
          <a:noFill/>
        </p:spPr>
        <p:txBody>
          <a:bodyPr wrap="square" rtlCol="0">
            <a:spAutoFit/>
          </a:bodyPr>
          <a:lstStyle/>
          <a:p>
            <a:pPr algn="ctr"/>
            <a:r>
              <a:rPr lang="en-US" sz="4000" b="1" dirty="0" err="1">
                <a:ln w="22225">
                  <a:solidFill>
                    <a:schemeClr val="accent2"/>
                  </a:solidFill>
                  <a:prstDash val="solid"/>
                </a:ln>
                <a:solidFill>
                  <a:srgbClr val="FF0000"/>
                </a:solidFill>
              </a:rPr>
              <a:t>Yêu</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cầu</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cần</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đạt</a:t>
            </a:r>
            <a:endParaRPr lang="en-US" sz="40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203954099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FEF2F421-48D8-E4BB-5C77-3AEC34AC0D9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0DEFB6FF-19E3-66AF-A3C7-2F918C16BDC7}"/>
              </a:ext>
            </a:extLst>
          </p:cNvPr>
          <p:cNvPicPr>
            <a:picLocks noChangeAspect="1"/>
          </p:cNvPicPr>
          <p:nvPr/>
        </p:nvPicPr>
        <p:blipFill>
          <a:blip r:embed="rId9"/>
          <a:stretch>
            <a:fillRect/>
          </a:stretch>
        </p:blipFill>
        <p:spPr>
          <a:xfrm>
            <a:off x="1373384" y="986089"/>
            <a:ext cx="4694327" cy="3176291"/>
          </a:xfrm>
          <a:prstGeom prst="rect">
            <a:avLst/>
          </a:prstGeom>
        </p:spPr>
      </p:pic>
    </p:spTree>
    <p:extLst>
      <p:ext uri="{BB962C8B-B14F-4D97-AF65-F5344CB8AC3E}">
        <p14:creationId xmlns:p14="http://schemas.microsoft.com/office/powerpoint/2010/main" val="1084630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15D1ECC9-8B2C-D039-DB87-115096E429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2" name="Picture 1">
            <a:extLst>
              <a:ext uri="{FF2B5EF4-FFF2-40B4-BE49-F238E27FC236}">
                <a16:creationId xmlns:a16="http://schemas.microsoft.com/office/drawing/2014/main" id="{5CEEAFFC-413C-6696-FA10-EF8A5F38FD8C}"/>
              </a:ext>
            </a:extLst>
          </p:cNvPr>
          <p:cNvPicPr>
            <a:picLocks noChangeAspect="1"/>
          </p:cNvPicPr>
          <p:nvPr/>
        </p:nvPicPr>
        <p:blipFill>
          <a:blip r:embed="rId9"/>
          <a:stretch>
            <a:fillRect/>
          </a:stretch>
        </p:blipFill>
        <p:spPr>
          <a:xfrm>
            <a:off x="965690" y="1551776"/>
            <a:ext cx="5986791" cy="1249788"/>
          </a:xfrm>
          <a:prstGeom prst="rect">
            <a:avLst/>
          </a:prstGeom>
        </p:spPr>
      </p:pic>
    </p:spTree>
    <p:extLst>
      <p:ext uri="{BB962C8B-B14F-4D97-AF65-F5344CB8AC3E}">
        <p14:creationId xmlns:p14="http://schemas.microsoft.com/office/powerpoint/2010/main" val="2500525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187E9-FE49-376D-A81C-57A7E9247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ectangle: Rounded Corners 1">
            <a:extLst>
              <a:ext uri="{FF2B5EF4-FFF2-40B4-BE49-F238E27FC236}">
                <a16:creationId xmlns:a16="http://schemas.microsoft.com/office/drawing/2014/main" id="{FB7FC4A1-3E01-04C0-2597-537DE14EB70D}"/>
              </a:ext>
            </a:extLst>
          </p:cNvPr>
          <p:cNvSpPr/>
          <p:nvPr/>
        </p:nvSpPr>
        <p:spPr>
          <a:xfrm>
            <a:off x="392754" y="340056"/>
            <a:ext cx="11272504"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231E429A-75E8-B672-3E92-9F1E278491C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87017" y="2270699"/>
            <a:ext cx="11179303" cy="2838013"/>
          </a:xfrm>
          <a:prstGeom prst="rect">
            <a:avLst/>
          </a:prstGeom>
        </p:spPr>
      </p:pic>
      <p:pic>
        <p:nvPicPr>
          <p:cNvPr id="29" name="Picture 28">
            <a:extLst>
              <a:ext uri="{FF2B5EF4-FFF2-40B4-BE49-F238E27FC236}">
                <a16:creationId xmlns:a16="http://schemas.microsoft.com/office/drawing/2014/main" id="{E8160B17-D8B0-F7CD-3E90-94BF830A1815}"/>
              </a:ext>
            </a:extLst>
          </p:cNvPr>
          <p:cNvPicPr>
            <a:picLocks noChangeAspect="1"/>
          </p:cNvPicPr>
          <p:nvPr/>
        </p:nvPicPr>
        <p:blipFill>
          <a:blip r:embed="rId5"/>
          <a:stretch>
            <a:fillRect/>
          </a:stretch>
        </p:blipFill>
        <p:spPr>
          <a:xfrm>
            <a:off x="1046093" y="507516"/>
            <a:ext cx="1714500" cy="600075"/>
          </a:xfrm>
          <a:prstGeom prst="rect">
            <a:avLst/>
          </a:prstGeom>
        </p:spPr>
      </p:pic>
      <p:sp>
        <p:nvSpPr>
          <p:cNvPr id="30" name="Speech Bubble: Rectangle with Corners Rounded 29">
            <a:extLst>
              <a:ext uri="{FF2B5EF4-FFF2-40B4-BE49-F238E27FC236}">
                <a16:creationId xmlns:a16="http://schemas.microsoft.com/office/drawing/2014/main" id="{3ABE9479-333B-D76B-18BE-070FEC266331}"/>
              </a:ext>
            </a:extLst>
          </p:cNvPr>
          <p:cNvSpPr/>
          <p:nvPr/>
        </p:nvSpPr>
        <p:spPr>
          <a:xfrm>
            <a:off x="288235" y="1520687"/>
            <a:ext cx="2825612" cy="878785"/>
          </a:xfrm>
          <a:prstGeom prst="wedgeRoundRectCallout">
            <a:avLst>
              <a:gd name="adj1" fmla="val 24212"/>
              <a:gd name="adj2" fmla="val 6860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Đội</a:t>
            </a:r>
            <a:r>
              <a:rPr lang="en-US" sz="2400" b="1" dirty="0"/>
              <a:t> 1 </a:t>
            </a:r>
            <a:r>
              <a:rPr lang="en-US" sz="2400" b="1" dirty="0" err="1"/>
              <a:t>trồng</a:t>
            </a:r>
            <a:r>
              <a:rPr lang="en-US" sz="2400" b="1" dirty="0"/>
              <a:t> </a:t>
            </a:r>
            <a:r>
              <a:rPr lang="en-US" sz="2400" b="1" dirty="0" err="1"/>
              <a:t>được</a:t>
            </a:r>
            <a:r>
              <a:rPr lang="en-US" sz="2400" b="1" dirty="0"/>
              <a:t> </a:t>
            </a:r>
          </a:p>
          <a:p>
            <a:pPr algn="ctr"/>
            <a:r>
              <a:rPr lang="en-US" sz="2400" b="1" dirty="0"/>
              <a:t>12 415 </a:t>
            </a:r>
            <a:r>
              <a:rPr lang="en-US" sz="2400" b="1" dirty="0" err="1"/>
              <a:t>cây</a:t>
            </a:r>
            <a:endParaRPr lang="en-US" sz="2400" b="1" dirty="0"/>
          </a:p>
        </p:txBody>
      </p:sp>
      <p:sp>
        <p:nvSpPr>
          <p:cNvPr id="31" name="Speech Bubble: Rectangle with Corners Rounded 30">
            <a:extLst>
              <a:ext uri="{FF2B5EF4-FFF2-40B4-BE49-F238E27FC236}">
                <a16:creationId xmlns:a16="http://schemas.microsoft.com/office/drawing/2014/main" id="{F797268A-ECCC-F5B1-0843-51BF95666253}"/>
              </a:ext>
            </a:extLst>
          </p:cNvPr>
          <p:cNvSpPr/>
          <p:nvPr/>
        </p:nvSpPr>
        <p:spPr>
          <a:xfrm>
            <a:off x="3906078" y="834887"/>
            <a:ext cx="3021495" cy="1306167"/>
          </a:xfrm>
          <a:prstGeom prst="wedgeRoundRectCallout">
            <a:avLst>
              <a:gd name="adj1" fmla="val -31051"/>
              <a:gd name="adj2" fmla="val 787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Đội</a:t>
            </a:r>
            <a:r>
              <a:rPr lang="en-US" sz="2400" b="1" dirty="0"/>
              <a:t> 2 </a:t>
            </a:r>
            <a:r>
              <a:rPr lang="en-US" sz="2400" b="1" dirty="0" err="1"/>
              <a:t>trồng</a:t>
            </a:r>
            <a:r>
              <a:rPr lang="en-US" sz="2400" b="1" dirty="0"/>
              <a:t> </a:t>
            </a:r>
            <a:r>
              <a:rPr lang="en-US" sz="2400" b="1" dirty="0" err="1"/>
              <a:t>gấp</a:t>
            </a:r>
            <a:r>
              <a:rPr lang="en-US" sz="2400" b="1" dirty="0"/>
              <a:t> 3 </a:t>
            </a:r>
            <a:r>
              <a:rPr lang="en-US" sz="2400" b="1" dirty="0" err="1"/>
              <a:t>lần</a:t>
            </a:r>
            <a:r>
              <a:rPr lang="en-US" sz="2400" b="1" dirty="0"/>
              <a:t> </a:t>
            </a:r>
            <a:r>
              <a:rPr lang="en-US" sz="2400" b="1" dirty="0" err="1"/>
              <a:t>đội</a:t>
            </a:r>
            <a:r>
              <a:rPr lang="en-US" sz="2400" b="1" dirty="0"/>
              <a:t> 1 </a:t>
            </a:r>
            <a:r>
              <a:rPr lang="en-US" sz="2400" b="1" dirty="0" err="1"/>
              <a:t>thì</a:t>
            </a:r>
            <a:r>
              <a:rPr lang="en-US" sz="2400" b="1" dirty="0"/>
              <a:t> </a:t>
            </a:r>
            <a:r>
              <a:rPr lang="en-US" sz="2400" b="1" dirty="0" err="1"/>
              <a:t>được</a:t>
            </a:r>
            <a:r>
              <a:rPr lang="en-US" sz="2400" b="1" dirty="0"/>
              <a:t> bao </a:t>
            </a:r>
            <a:r>
              <a:rPr lang="en-US" sz="2400" b="1" dirty="0" err="1"/>
              <a:t>nhiêu</a:t>
            </a:r>
            <a:r>
              <a:rPr lang="en-US" sz="2400" b="1" dirty="0"/>
              <a:t> </a:t>
            </a:r>
            <a:r>
              <a:rPr lang="en-US" sz="2400" b="1" dirty="0" err="1"/>
              <a:t>cây</a:t>
            </a:r>
            <a:r>
              <a:rPr lang="en-US" sz="2400" b="1" dirty="0"/>
              <a:t>?</a:t>
            </a:r>
          </a:p>
        </p:txBody>
      </p:sp>
      <p:sp>
        <p:nvSpPr>
          <p:cNvPr id="128" name="Speech Bubble: Rectangle with Corners Rounded 127">
            <a:extLst>
              <a:ext uri="{FF2B5EF4-FFF2-40B4-BE49-F238E27FC236}">
                <a16:creationId xmlns:a16="http://schemas.microsoft.com/office/drawing/2014/main" id="{243A3D05-D789-E672-710F-D0F5F9EB90AF}"/>
              </a:ext>
            </a:extLst>
          </p:cNvPr>
          <p:cNvSpPr/>
          <p:nvPr/>
        </p:nvSpPr>
        <p:spPr>
          <a:xfrm>
            <a:off x="8030818" y="1023730"/>
            <a:ext cx="3528391" cy="1306167"/>
          </a:xfrm>
          <a:prstGeom prst="wedgeRoundRectCallout">
            <a:avLst>
              <a:gd name="adj1" fmla="val -31051"/>
              <a:gd name="adj2" fmla="val 787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Cách</a:t>
            </a:r>
            <a:r>
              <a:rPr lang="en-US" sz="2400" b="1" dirty="0"/>
              <a:t> </a:t>
            </a:r>
            <a:r>
              <a:rPr lang="en-US" sz="2400" b="1" dirty="0" err="1"/>
              <a:t>nhân</a:t>
            </a:r>
            <a:r>
              <a:rPr lang="en-US" sz="2400" b="1" dirty="0"/>
              <a:t> </a:t>
            </a:r>
            <a:r>
              <a:rPr lang="en-US" sz="2400" b="1" dirty="0" err="1"/>
              <a:t>tương</a:t>
            </a:r>
            <a:r>
              <a:rPr lang="en-US" sz="2400" b="1" dirty="0"/>
              <a:t> </a:t>
            </a:r>
            <a:r>
              <a:rPr lang="en-US" sz="2400" b="1" dirty="0" err="1"/>
              <a:t>tự</a:t>
            </a:r>
            <a:r>
              <a:rPr lang="en-US" sz="2400" b="1" dirty="0"/>
              <a:t> </a:t>
            </a:r>
            <a:r>
              <a:rPr lang="en-US" sz="2400" b="1" dirty="0" err="1"/>
              <a:t>như</a:t>
            </a:r>
            <a:r>
              <a:rPr lang="en-US" sz="2400" b="1" dirty="0"/>
              <a:t> </a:t>
            </a:r>
            <a:r>
              <a:rPr lang="en-US" sz="2400" b="1" dirty="0" err="1"/>
              <a:t>nhân</a:t>
            </a:r>
            <a:r>
              <a:rPr lang="en-US" sz="2400" b="1" dirty="0"/>
              <a:t> </a:t>
            </a:r>
            <a:r>
              <a:rPr lang="en-US" sz="2400" b="1" dirty="0" err="1"/>
              <a:t>số</a:t>
            </a:r>
            <a:r>
              <a:rPr lang="en-US" sz="2400" b="1" dirty="0"/>
              <a:t> </a:t>
            </a:r>
            <a:r>
              <a:rPr lang="en-US" sz="2400" b="1" dirty="0" err="1"/>
              <a:t>có</a:t>
            </a:r>
            <a:r>
              <a:rPr lang="en-US" sz="2400" b="1" dirty="0"/>
              <a:t> </a:t>
            </a:r>
            <a:r>
              <a:rPr lang="en-US" sz="2400" b="1" dirty="0" err="1"/>
              <a:t>bốn</a:t>
            </a:r>
            <a:r>
              <a:rPr lang="en-US" sz="2400" b="1" dirty="0"/>
              <a:t> </a:t>
            </a:r>
            <a:r>
              <a:rPr lang="en-US" sz="2400" b="1" dirty="0" err="1"/>
              <a:t>chữ</a:t>
            </a:r>
            <a:r>
              <a:rPr lang="en-US" sz="2400" b="1" dirty="0"/>
              <a:t> </a:t>
            </a:r>
            <a:r>
              <a:rPr lang="en-US" sz="2400" b="1" dirty="0" err="1"/>
              <a:t>số</a:t>
            </a:r>
            <a:r>
              <a:rPr lang="en-US" sz="2400" b="1" dirty="0"/>
              <a:t> </a:t>
            </a:r>
            <a:r>
              <a:rPr lang="en-US" sz="2400" b="1" dirty="0" err="1"/>
              <a:t>với</a:t>
            </a:r>
            <a:r>
              <a:rPr lang="en-US" sz="2400" b="1" dirty="0"/>
              <a:t> </a:t>
            </a:r>
            <a:r>
              <a:rPr lang="en-US" sz="2400" b="1" dirty="0" err="1"/>
              <a:t>số</a:t>
            </a:r>
            <a:r>
              <a:rPr lang="en-US" sz="2400" b="1" dirty="0"/>
              <a:t> </a:t>
            </a:r>
            <a:r>
              <a:rPr lang="en-US" sz="2400" b="1" dirty="0" err="1"/>
              <a:t>có</a:t>
            </a:r>
            <a:r>
              <a:rPr lang="en-US" sz="2400" b="1" dirty="0"/>
              <a:t> </a:t>
            </a:r>
            <a:r>
              <a:rPr lang="en-US" sz="2400" b="1" dirty="0" err="1"/>
              <a:t>một</a:t>
            </a:r>
            <a:r>
              <a:rPr lang="en-US" sz="2400" b="1" dirty="0"/>
              <a:t> </a:t>
            </a:r>
            <a:r>
              <a:rPr lang="en-US" sz="2400" b="1" dirty="0" err="1"/>
              <a:t>chữ</a:t>
            </a:r>
            <a:r>
              <a:rPr lang="en-US" sz="2400" b="1" dirty="0"/>
              <a:t> </a:t>
            </a:r>
            <a:r>
              <a:rPr lang="en-US" sz="2400" b="1" dirty="0" err="1"/>
              <a:t>số</a:t>
            </a:r>
            <a:endParaRPr lang="en-US" sz="2400" b="1" dirty="0"/>
          </a:p>
        </p:txBody>
      </p:sp>
      <p:sp>
        <p:nvSpPr>
          <p:cNvPr id="129" name="Rectangle: Rounded Corners 128">
            <a:extLst>
              <a:ext uri="{FF2B5EF4-FFF2-40B4-BE49-F238E27FC236}">
                <a16:creationId xmlns:a16="http://schemas.microsoft.com/office/drawing/2014/main" id="{7159CBAE-D2D8-3398-1E7E-98C9283E4304}"/>
              </a:ext>
            </a:extLst>
          </p:cNvPr>
          <p:cNvSpPr/>
          <p:nvPr/>
        </p:nvSpPr>
        <p:spPr>
          <a:xfrm>
            <a:off x="4495597" y="5267325"/>
            <a:ext cx="3248228" cy="1035232"/>
          </a:xfrm>
          <a:prstGeom prst="roundRect">
            <a:avLst/>
          </a:prstGeom>
          <a:solidFill>
            <a:srgbClr val="FFCCFF"/>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12 415 x 3 = ?</a:t>
            </a:r>
          </a:p>
        </p:txBody>
      </p:sp>
    </p:spTree>
    <p:extLst>
      <p:ext uri="{BB962C8B-B14F-4D97-AF65-F5344CB8AC3E}">
        <p14:creationId xmlns:p14="http://schemas.microsoft.com/office/powerpoint/2010/main" val="16248691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ipe(down)">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barn(inVertical)">
                                      <p:cBhvr>
                                        <p:cTn id="2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28" grpId="0" animBg="1"/>
      <p:bldP spid="1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187E9-FE49-376D-A81C-57A7E9247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ectangle: Rounded Corners 1">
            <a:extLst>
              <a:ext uri="{FF2B5EF4-FFF2-40B4-BE49-F238E27FC236}">
                <a16:creationId xmlns:a16="http://schemas.microsoft.com/office/drawing/2014/main" id="{FB7FC4A1-3E01-04C0-2597-537DE14EB70D}"/>
              </a:ext>
            </a:extLst>
          </p:cNvPr>
          <p:cNvSpPr/>
          <p:nvPr/>
        </p:nvSpPr>
        <p:spPr>
          <a:xfrm>
            <a:off x="264160" y="340056"/>
            <a:ext cx="11529692"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DF270969-D43E-9CF9-F673-4B1936C07C14}"/>
              </a:ext>
            </a:extLst>
          </p:cNvPr>
          <p:cNvSpPr/>
          <p:nvPr/>
        </p:nvSpPr>
        <p:spPr>
          <a:xfrm>
            <a:off x="1773554" y="844549"/>
            <a:ext cx="9808846" cy="3317875"/>
          </a:xfrm>
          <a:prstGeom prst="roundRect">
            <a:avLst/>
          </a:prstGeom>
          <a:solidFill>
            <a:srgbClr val="FFFFFF"/>
          </a:solidFill>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000" b="1" dirty="0"/>
          </a:p>
        </p:txBody>
      </p:sp>
      <p:grpSp>
        <p:nvGrpSpPr>
          <p:cNvPr id="5" name="Group 4">
            <a:extLst>
              <a:ext uri="{FF2B5EF4-FFF2-40B4-BE49-F238E27FC236}">
                <a16:creationId xmlns:a16="http://schemas.microsoft.com/office/drawing/2014/main" id="{579614E2-1E59-BCDE-6913-C37FFA276852}"/>
              </a:ext>
            </a:extLst>
          </p:cNvPr>
          <p:cNvGrpSpPr/>
          <p:nvPr/>
        </p:nvGrpSpPr>
        <p:grpSpPr>
          <a:xfrm>
            <a:off x="1828800" y="1029480"/>
            <a:ext cx="2347594" cy="1158092"/>
            <a:chOff x="3609016" y="4496580"/>
            <a:chExt cx="1751710" cy="1158092"/>
          </a:xfrm>
        </p:grpSpPr>
        <p:sp>
          <p:nvSpPr>
            <p:cNvPr id="12" name="TextBox 11">
              <a:extLst>
                <a:ext uri="{FF2B5EF4-FFF2-40B4-BE49-F238E27FC236}">
                  <a16:creationId xmlns:a16="http://schemas.microsoft.com/office/drawing/2014/main" id="{4FAFBFFA-896E-3701-C0DE-E3843B740F31}"/>
                </a:ext>
              </a:extLst>
            </p:cNvPr>
            <p:cNvSpPr txBox="1"/>
            <p:nvPr/>
          </p:nvSpPr>
          <p:spPr>
            <a:xfrm>
              <a:off x="3943349" y="4496580"/>
              <a:ext cx="1165306" cy="646331"/>
            </a:xfrm>
            <a:prstGeom prst="rect">
              <a:avLst/>
            </a:prstGeom>
            <a:noFill/>
          </p:spPr>
          <p:txBody>
            <a:bodyPr wrap="square" rtlCol="0">
              <a:spAutoFit/>
            </a:bodyPr>
            <a:lstStyle/>
            <a:p>
              <a:r>
                <a:rPr lang="en-US" sz="3600" b="1" dirty="0">
                  <a:solidFill>
                    <a:srgbClr val="002060"/>
                  </a:solidFill>
                </a:rPr>
                <a:t>12 415</a:t>
              </a:r>
            </a:p>
          </p:txBody>
        </p:sp>
        <p:sp>
          <p:nvSpPr>
            <p:cNvPr id="13" name="TextBox 12">
              <a:extLst>
                <a:ext uri="{FF2B5EF4-FFF2-40B4-BE49-F238E27FC236}">
                  <a16:creationId xmlns:a16="http://schemas.microsoft.com/office/drawing/2014/main" id="{CA7CFAA7-F8EE-5775-293D-24E56CEC54C0}"/>
                </a:ext>
              </a:extLst>
            </p:cNvPr>
            <p:cNvSpPr txBox="1"/>
            <p:nvPr/>
          </p:nvSpPr>
          <p:spPr>
            <a:xfrm>
              <a:off x="4695246" y="5008341"/>
              <a:ext cx="665480" cy="646331"/>
            </a:xfrm>
            <a:prstGeom prst="rect">
              <a:avLst/>
            </a:prstGeom>
            <a:noFill/>
          </p:spPr>
          <p:txBody>
            <a:bodyPr wrap="square" rtlCol="0">
              <a:spAutoFit/>
            </a:bodyPr>
            <a:lstStyle/>
            <a:p>
              <a:r>
                <a:rPr lang="en-US" sz="3600" b="1" dirty="0">
                  <a:solidFill>
                    <a:srgbClr val="002060"/>
                  </a:solidFill>
                </a:rPr>
                <a:t>3</a:t>
              </a:r>
            </a:p>
          </p:txBody>
        </p:sp>
        <p:cxnSp>
          <p:nvCxnSpPr>
            <p:cNvPr id="14" name="Straight Connector 13">
              <a:extLst>
                <a:ext uri="{FF2B5EF4-FFF2-40B4-BE49-F238E27FC236}">
                  <a16:creationId xmlns:a16="http://schemas.microsoft.com/office/drawing/2014/main" id="{1FBFCAC7-7B77-A1F2-46F2-82B4BACEE643}"/>
                </a:ext>
              </a:extLst>
            </p:cNvPr>
            <p:cNvCxnSpPr>
              <a:cxnSpLocks/>
            </p:cNvCxnSpPr>
            <p:nvPr/>
          </p:nvCxnSpPr>
          <p:spPr>
            <a:xfrm>
              <a:off x="3952240" y="5593375"/>
              <a:ext cx="1078235"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2242135-BE8D-6C12-9505-929757D20CF4}"/>
                </a:ext>
              </a:extLst>
            </p:cNvPr>
            <p:cNvSpPr txBox="1"/>
            <p:nvPr/>
          </p:nvSpPr>
          <p:spPr>
            <a:xfrm>
              <a:off x="3609016" y="4830800"/>
              <a:ext cx="330200" cy="646331"/>
            </a:xfrm>
            <a:prstGeom prst="rect">
              <a:avLst/>
            </a:prstGeom>
            <a:noFill/>
          </p:spPr>
          <p:txBody>
            <a:bodyPr wrap="square" rtlCol="0">
              <a:spAutoFit/>
            </a:bodyPr>
            <a:lstStyle/>
            <a:p>
              <a:r>
                <a:rPr lang="en-US" sz="3600" b="1" dirty="0">
                  <a:solidFill>
                    <a:srgbClr val="002060"/>
                  </a:solidFill>
                </a:rPr>
                <a:t>x</a:t>
              </a:r>
            </a:p>
          </p:txBody>
        </p:sp>
      </p:grpSp>
      <p:sp>
        <p:nvSpPr>
          <p:cNvPr id="19" name="TextBox 18">
            <a:extLst>
              <a:ext uri="{FF2B5EF4-FFF2-40B4-BE49-F238E27FC236}">
                <a16:creationId xmlns:a16="http://schemas.microsoft.com/office/drawing/2014/main" id="{01C80C3F-252F-4AC5-B45E-C8146684D719}"/>
              </a:ext>
            </a:extLst>
          </p:cNvPr>
          <p:cNvSpPr txBox="1"/>
          <p:nvPr/>
        </p:nvSpPr>
        <p:spPr>
          <a:xfrm>
            <a:off x="4310379" y="932560"/>
            <a:ext cx="654812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5 </a:t>
            </a:r>
            <a:r>
              <a:rPr lang="en-US" sz="3200" b="1" dirty="0" err="1">
                <a:solidFill>
                  <a:srgbClr val="002060"/>
                </a:solidFill>
              </a:rPr>
              <a:t>bằng</a:t>
            </a:r>
            <a:r>
              <a:rPr lang="en-US" sz="3200" b="1" dirty="0">
                <a:solidFill>
                  <a:srgbClr val="002060"/>
                </a:solidFill>
              </a:rPr>
              <a:t> 15, </a:t>
            </a:r>
            <a:r>
              <a:rPr lang="en-US" sz="3200" b="1" dirty="0" err="1">
                <a:solidFill>
                  <a:srgbClr val="002060"/>
                </a:solidFill>
              </a:rPr>
              <a:t>viết</a:t>
            </a:r>
            <a:r>
              <a:rPr lang="en-US" sz="3200" b="1" dirty="0">
                <a:solidFill>
                  <a:srgbClr val="002060"/>
                </a:solidFill>
              </a:rPr>
              <a:t> 5 </a:t>
            </a:r>
            <a:r>
              <a:rPr lang="en-US" sz="3200" b="1" dirty="0" err="1">
                <a:solidFill>
                  <a:srgbClr val="002060"/>
                </a:solidFill>
              </a:rPr>
              <a:t>nhớ</a:t>
            </a:r>
            <a:r>
              <a:rPr lang="en-US" sz="3200" b="1" dirty="0">
                <a:solidFill>
                  <a:srgbClr val="002060"/>
                </a:solidFill>
              </a:rPr>
              <a:t> 1</a:t>
            </a:r>
          </a:p>
        </p:txBody>
      </p:sp>
      <p:sp>
        <p:nvSpPr>
          <p:cNvPr id="20" name="TextBox 19">
            <a:extLst>
              <a:ext uri="{FF2B5EF4-FFF2-40B4-BE49-F238E27FC236}">
                <a16:creationId xmlns:a16="http://schemas.microsoft.com/office/drawing/2014/main" id="{F5AD3051-56F5-1C5A-F3E9-3C4E2C114363}"/>
              </a:ext>
            </a:extLst>
          </p:cNvPr>
          <p:cNvSpPr txBox="1"/>
          <p:nvPr/>
        </p:nvSpPr>
        <p:spPr>
          <a:xfrm>
            <a:off x="3293110" y="2085156"/>
            <a:ext cx="365760" cy="646331"/>
          </a:xfrm>
          <a:prstGeom prst="rect">
            <a:avLst/>
          </a:prstGeom>
          <a:noFill/>
        </p:spPr>
        <p:txBody>
          <a:bodyPr wrap="square" rtlCol="0">
            <a:spAutoFit/>
          </a:bodyPr>
          <a:lstStyle/>
          <a:p>
            <a:r>
              <a:rPr lang="en-US" sz="3600" b="1" dirty="0">
                <a:solidFill>
                  <a:srgbClr val="002060"/>
                </a:solidFill>
              </a:rPr>
              <a:t>5</a:t>
            </a:r>
          </a:p>
        </p:txBody>
      </p:sp>
      <p:sp>
        <p:nvSpPr>
          <p:cNvPr id="22" name="TextBox 21">
            <a:extLst>
              <a:ext uri="{FF2B5EF4-FFF2-40B4-BE49-F238E27FC236}">
                <a16:creationId xmlns:a16="http://schemas.microsoft.com/office/drawing/2014/main" id="{623BEEA4-445E-DF6A-8771-40AD3CD6733F}"/>
              </a:ext>
            </a:extLst>
          </p:cNvPr>
          <p:cNvSpPr txBox="1"/>
          <p:nvPr/>
        </p:nvSpPr>
        <p:spPr>
          <a:xfrm>
            <a:off x="4310379" y="1485900"/>
            <a:ext cx="742442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1 </a:t>
            </a:r>
            <a:r>
              <a:rPr lang="en-US" sz="3200" b="1" dirty="0" err="1">
                <a:solidFill>
                  <a:srgbClr val="002060"/>
                </a:solidFill>
              </a:rPr>
              <a:t>bằng</a:t>
            </a:r>
            <a:r>
              <a:rPr lang="en-US" sz="3200" b="1" dirty="0">
                <a:solidFill>
                  <a:srgbClr val="002060"/>
                </a:solidFill>
              </a:rPr>
              <a:t> 3; </a:t>
            </a:r>
            <a:r>
              <a:rPr lang="en-US" sz="3200" b="1" dirty="0" err="1">
                <a:solidFill>
                  <a:srgbClr val="002060"/>
                </a:solidFill>
              </a:rPr>
              <a:t>thêm</a:t>
            </a:r>
            <a:r>
              <a:rPr lang="en-US" sz="3200" b="1" dirty="0">
                <a:solidFill>
                  <a:srgbClr val="002060"/>
                </a:solidFill>
              </a:rPr>
              <a:t> 1 </a:t>
            </a:r>
            <a:r>
              <a:rPr lang="en-US" sz="3200" b="1" dirty="0" err="1">
                <a:solidFill>
                  <a:srgbClr val="002060"/>
                </a:solidFill>
              </a:rPr>
              <a:t>bằng</a:t>
            </a:r>
            <a:r>
              <a:rPr lang="en-US" sz="3200" b="1" dirty="0">
                <a:solidFill>
                  <a:srgbClr val="002060"/>
                </a:solidFill>
              </a:rPr>
              <a:t> 4 </a:t>
            </a:r>
            <a:r>
              <a:rPr lang="en-US" sz="3200" b="1" dirty="0" err="1">
                <a:solidFill>
                  <a:srgbClr val="002060"/>
                </a:solidFill>
              </a:rPr>
              <a:t>viết</a:t>
            </a:r>
            <a:r>
              <a:rPr lang="en-US" sz="3200" b="1" dirty="0">
                <a:solidFill>
                  <a:srgbClr val="002060"/>
                </a:solidFill>
              </a:rPr>
              <a:t> 4</a:t>
            </a:r>
          </a:p>
        </p:txBody>
      </p:sp>
      <p:sp>
        <p:nvSpPr>
          <p:cNvPr id="23" name="TextBox 22">
            <a:extLst>
              <a:ext uri="{FF2B5EF4-FFF2-40B4-BE49-F238E27FC236}">
                <a16:creationId xmlns:a16="http://schemas.microsoft.com/office/drawing/2014/main" id="{9F21AC1C-8916-EB44-E492-FAF0B688BD0C}"/>
              </a:ext>
            </a:extLst>
          </p:cNvPr>
          <p:cNvSpPr txBox="1"/>
          <p:nvPr/>
        </p:nvSpPr>
        <p:spPr>
          <a:xfrm>
            <a:off x="3021965" y="2085156"/>
            <a:ext cx="365760" cy="646331"/>
          </a:xfrm>
          <a:prstGeom prst="rect">
            <a:avLst/>
          </a:prstGeom>
          <a:noFill/>
        </p:spPr>
        <p:txBody>
          <a:bodyPr wrap="square" rtlCol="0">
            <a:spAutoFit/>
          </a:bodyPr>
          <a:lstStyle/>
          <a:p>
            <a:r>
              <a:rPr lang="en-US" sz="3600" b="1" dirty="0">
                <a:solidFill>
                  <a:srgbClr val="002060"/>
                </a:solidFill>
              </a:rPr>
              <a:t>4</a:t>
            </a:r>
          </a:p>
        </p:txBody>
      </p:sp>
      <p:sp>
        <p:nvSpPr>
          <p:cNvPr id="24" name="TextBox 23">
            <a:extLst>
              <a:ext uri="{FF2B5EF4-FFF2-40B4-BE49-F238E27FC236}">
                <a16:creationId xmlns:a16="http://schemas.microsoft.com/office/drawing/2014/main" id="{E3210A9E-BA28-98C0-4788-1AF5AB62EB5A}"/>
              </a:ext>
            </a:extLst>
          </p:cNvPr>
          <p:cNvSpPr txBox="1"/>
          <p:nvPr/>
        </p:nvSpPr>
        <p:spPr>
          <a:xfrm>
            <a:off x="4291329" y="2066925"/>
            <a:ext cx="717677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4 </a:t>
            </a:r>
            <a:r>
              <a:rPr lang="en-US" sz="3200" b="1" dirty="0" err="1">
                <a:solidFill>
                  <a:srgbClr val="002060"/>
                </a:solidFill>
              </a:rPr>
              <a:t>bằng</a:t>
            </a:r>
            <a:r>
              <a:rPr lang="en-US" sz="3200" b="1" dirty="0">
                <a:solidFill>
                  <a:srgbClr val="002060"/>
                </a:solidFill>
              </a:rPr>
              <a:t> 12, </a:t>
            </a:r>
            <a:r>
              <a:rPr lang="en-US" sz="3200" b="1" dirty="0" err="1">
                <a:solidFill>
                  <a:srgbClr val="002060"/>
                </a:solidFill>
              </a:rPr>
              <a:t>viết</a:t>
            </a:r>
            <a:r>
              <a:rPr lang="en-US" sz="3200" b="1" dirty="0">
                <a:solidFill>
                  <a:srgbClr val="002060"/>
                </a:solidFill>
              </a:rPr>
              <a:t> 2 </a:t>
            </a:r>
            <a:r>
              <a:rPr lang="en-US" sz="3200" b="1" dirty="0" err="1">
                <a:solidFill>
                  <a:srgbClr val="002060"/>
                </a:solidFill>
              </a:rPr>
              <a:t>nhớ</a:t>
            </a:r>
            <a:r>
              <a:rPr lang="en-US" sz="3200" b="1" dirty="0">
                <a:solidFill>
                  <a:srgbClr val="002060"/>
                </a:solidFill>
              </a:rPr>
              <a:t> 1</a:t>
            </a:r>
          </a:p>
        </p:txBody>
      </p:sp>
      <p:sp>
        <p:nvSpPr>
          <p:cNvPr id="25" name="TextBox 24">
            <a:extLst>
              <a:ext uri="{FF2B5EF4-FFF2-40B4-BE49-F238E27FC236}">
                <a16:creationId xmlns:a16="http://schemas.microsoft.com/office/drawing/2014/main" id="{F23762AC-5ACA-1C23-6861-4EC22DA06E6F}"/>
              </a:ext>
            </a:extLst>
          </p:cNvPr>
          <p:cNvSpPr txBox="1"/>
          <p:nvPr/>
        </p:nvSpPr>
        <p:spPr>
          <a:xfrm>
            <a:off x="2774315" y="2094681"/>
            <a:ext cx="365760" cy="646331"/>
          </a:xfrm>
          <a:prstGeom prst="rect">
            <a:avLst/>
          </a:prstGeom>
          <a:noFill/>
        </p:spPr>
        <p:txBody>
          <a:bodyPr wrap="square" rtlCol="0">
            <a:spAutoFit/>
          </a:bodyPr>
          <a:lstStyle/>
          <a:p>
            <a:r>
              <a:rPr lang="en-US" sz="3600" b="1" dirty="0">
                <a:solidFill>
                  <a:srgbClr val="002060"/>
                </a:solidFill>
              </a:rPr>
              <a:t>2</a:t>
            </a:r>
          </a:p>
        </p:txBody>
      </p:sp>
      <p:sp>
        <p:nvSpPr>
          <p:cNvPr id="26" name="Rectangle: Rounded Corners 25">
            <a:extLst>
              <a:ext uri="{FF2B5EF4-FFF2-40B4-BE49-F238E27FC236}">
                <a16:creationId xmlns:a16="http://schemas.microsoft.com/office/drawing/2014/main" id="{F6E7DC13-7623-9C62-51CF-621441AC60DB}"/>
              </a:ext>
            </a:extLst>
          </p:cNvPr>
          <p:cNvSpPr/>
          <p:nvPr/>
        </p:nvSpPr>
        <p:spPr>
          <a:xfrm>
            <a:off x="4360544" y="4503316"/>
            <a:ext cx="4688205" cy="611609"/>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rPr>
              <a:t>12 415 x 3 = 37 245</a:t>
            </a:r>
          </a:p>
        </p:txBody>
      </p:sp>
      <p:sp>
        <p:nvSpPr>
          <p:cNvPr id="27" name="TextBox 26">
            <a:extLst>
              <a:ext uri="{FF2B5EF4-FFF2-40B4-BE49-F238E27FC236}">
                <a16:creationId xmlns:a16="http://schemas.microsoft.com/office/drawing/2014/main" id="{ECCDE159-EBE2-2E6A-2F2E-911C8CA12C9D}"/>
              </a:ext>
            </a:extLst>
          </p:cNvPr>
          <p:cNvSpPr txBox="1"/>
          <p:nvPr/>
        </p:nvSpPr>
        <p:spPr>
          <a:xfrm>
            <a:off x="4300855" y="2650460"/>
            <a:ext cx="723392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2 </a:t>
            </a:r>
            <a:r>
              <a:rPr lang="en-US" sz="3200" b="1" dirty="0" err="1">
                <a:solidFill>
                  <a:srgbClr val="002060"/>
                </a:solidFill>
              </a:rPr>
              <a:t>bằng</a:t>
            </a:r>
            <a:r>
              <a:rPr lang="en-US" sz="3200" b="1" dirty="0">
                <a:solidFill>
                  <a:srgbClr val="002060"/>
                </a:solidFill>
              </a:rPr>
              <a:t> 6, </a:t>
            </a:r>
            <a:r>
              <a:rPr lang="en-US" sz="3200" b="1" dirty="0" err="1">
                <a:solidFill>
                  <a:srgbClr val="002060"/>
                </a:solidFill>
              </a:rPr>
              <a:t>thêm</a:t>
            </a:r>
            <a:r>
              <a:rPr lang="en-US" sz="3200" b="1" dirty="0">
                <a:solidFill>
                  <a:srgbClr val="002060"/>
                </a:solidFill>
              </a:rPr>
              <a:t> 1 </a:t>
            </a:r>
            <a:r>
              <a:rPr lang="en-US" sz="3200" b="1" dirty="0" err="1">
                <a:solidFill>
                  <a:srgbClr val="002060"/>
                </a:solidFill>
              </a:rPr>
              <a:t>bằng</a:t>
            </a:r>
            <a:r>
              <a:rPr lang="en-US" sz="3200" b="1" dirty="0">
                <a:solidFill>
                  <a:srgbClr val="002060"/>
                </a:solidFill>
              </a:rPr>
              <a:t> 7, </a:t>
            </a:r>
            <a:r>
              <a:rPr lang="en-US" sz="3200" b="1" dirty="0" err="1">
                <a:solidFill>
                  <a:srgbClr val="002060"/>
                </a:solidFill>
              </a:rPr>
              <a:t>viết</a:t>
            </a:r>
            <a:r>
              <a:rPr lang="en-US" sz="3200" b="1" dirty="0">
                <a:solidFill>
                  <a:srgbClr val="002060"/>
                </a:solidFill>
              </a:rPr>
              <a:t> 7</a:t>
            </a:r>
          </a:p>
        </p:txBody>
      </p:sp>
      <p:sp>
        <p:nvSpPr>
          <p:cNvPr id="28" name="TextBox 27">
            <a:extLst>
              <a:ext uri="{FF2B5EF4-FFF2-40B4-BE49-F238E27FC236}">
                <a16:creationId xmlns:a16="http://schemas.microsoft.com/office/drawing/2014/main" id="{D132333A-08D8-FA14-5856-6139778926AA}"/>
              </a:ext>
            </a:extLst>
          </p:cNvPr>
          <p:cNvSpPr txBox="1"/>
          <p:nvPr/>
        </p:nvSpPr>
        <p:spPr>
          <a:xfrm>
            <a:off x="2469515" y="2094681"/>
            <a:ext cx="365760" cy="646331"/>
          </a:xfrm>
          <a:prstGeom prst="rect">
            <a:avLst/>
          </a:prstGeom>
          <a:noFill/>
        </p:spPr>
        <p:txBody>
          <a:bodyPr wrap="square" rtlCol="0">
            <a:spAutoFit/>
          </a:bodyPr>
          <a:lstStyle/>
          <a:p>
            <a:r>
              <a:rPr lang="en-US" sz="3600" b="1" dirty="0">
                <a:solidFill>
                  <a:srgbClr val="002060"/>
                </a:solidFill>
              </a:rPr>
              <a:t>7</a:t>
            </a:r>
          </a:p>
        </p:txBody>
      </p:sp>
      <p:sp>
        <p:nvSpPr>
          <p:cNvPr id="29" name="TextBox 28">
            <a:extLst>
              <a:ext uri="{FF2B5EF4-FFF2-40B4-BE49-F238E27FC236}">
                <a16:creationId xmlns:a16="http://schemas.microsoft.com/office/drawing/2014/main" id="{844C6C84-8D37-269D-CD55-D3C77C7800D5}"/>
              </a:ext>
            </a:extLst>
          </p:cNvPr>
          <p:cNvSpPr txBox="1"/>
          <p:nvPr/>
        </p:nvSpPr>
        <p:spPr>
          <a:xfrm>
            <a:off x="4377055" y="3269585"/>
            <a:ext cx="544322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1 </a:t>
            </a:r>
            <a:r>
              <a:rPr lang="en-US" sz="3200" b="1" dirty="0" err="1">
                <a:solidFill>
                  <a:srgbClr val="002060"/>
                </a:solidFill>
              </a:rPr>
              <a:t>bằng</a:t>
            </a:r>
            <a:r>
              <a:rPr lang="en-US" sz="3200" b="1" dirty="0">
                <a:solidFill>
                  <a:srgbClr val="002060"/>
                </a:solidFill>
              </a:rPr>
              <a:t> 3, </a:t>
            </a:r>
            <a:r>
              <a:rPr lang="en-US" sz="3200" b="1" dirty="0" err="1">
                <a:solidFill>
                  <a:srgbClr val="002060"/>
                </a:solidFill>
              </a:rPr>
              <a:t>viết</a:t>
            </a:r>
            <a:r>
              <a:rPr lang="en-US" sz="3200" b="1" dirty="0">
                <a:solidFill>
                  <a:srgbClr val="002060"/>
                </a:solidFill>
              </a:rPr>
              <a:t> 3</a:t>
            </a:r>
          </a:p>
        </p:txBody>
      </p:sp>
      <p:sp>
        <p:nvSpPr>
          <p:cNvPr id="31" name="TextBox 30">
            <a:extLst>
              <a:ext uri="{FF2B5EF4-FFF2-40B4-BE49-F238E27FC236}">
                <a16:creationId xmlns:a16="http://schemas.microsoft.com/office/drawing/2014/main" id="{6B0E4614-1C52-8193-C8C2-716770301C0B}"/>
              </a:ext>
            </a:extLst>
          </p:cNvPr>
          <p:cNvSpPr txBox="1"/>
          <p:nvPr/>
        </p:nvSpPr>
        <p:spPr>
          <a:xfrm>
            <a:off x="2231390" y="2085156"/>
            <a:ext cx="365760" cy="646331"/>
          </a:xfrm>
          <a:prstGeom prst="rect">
            <a:avLst/>
          </a:prstGeom>
          <a:noFill/>
        </p:spPr>
        <p:txBody>
          <a:bodyPr wrap="square" rtlCol="0">
            <a:spAutoFit/>
          </a:bodyPr>
          <a:lstStyle/>
          <a:p>
            <a:r>
              <a:rPr lang="en-US" sz="3600" b="1" dirty="0">
                <a:solidFill>
                  <a:srgbClr val="002060"/>
                </a:solidFill>
              </a:rPr>
              <a:t>3</a:t>
            </a:r>
          </a:p>
        </p:txBody>
      </p:sp>
    </p:spTree>
    <p:extLst>
      <p:ext uri="{BB962C8B-B14F-4D97-AF65-F5344CB8AC3E}">
        <p14:creationId xmlns:p14="http://schemas.microsoft.com/office/powerpoint/2010/main" val="3437515418"/>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barn(inVertical)">
                                      <p:cBhvr>
                                        <p:cTn id="28" dur="500"/>
                                        <p:tgtEl>
                                          <p:spTgt spid="22">
                                            <p:txEl>
                                              <p:pRg st="0" end="0"/>
                                            </p:txEl>
                                          </p:spTgt>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barn(inVertical)">
                                      <p:cBhvr>
                                        <p:cTn id="39" dur="500"/>
                                        <p:tgtEl>
                                          <p:spTgt spid="24">
                                            <p:txEl>
                                              <p:pRg st="0" end="0"/>
                                            </p:txEl>
                                          </p:spTgt>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7">
                                            <p:txEl>
                                              <p:pRg st="0" end="0"/>
                                            </p:txEl>
                                          </p:spTgt>
                                        </p:tgtEl>
                                        <p:attrNameLst>
                                          <p:attrName>style.visibility</p:attrName>
                                        </p:attrNameLst>
                                      </p:cBhvr>
                                      <p:to>
                                        <p:strVal val="visible"/>
                                      </p:to>
                                    </p:set>
                                    <p:animEffect transition="in" filter="barn(inVertical)">
                                      <p:cBhvr>
                                        <p:cTn id="50" dur="500"/>
                                        <p:tgtEl>
                                          <p:spTgt spid="27">
                                            <p:txEl>
                                              <p:pRg st="0" end="0"/>
                                            </p:txEl>
                                          </p:spTgt>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barn(inVertical)">
                                      <p:cBhvr>
                                        <p:cTn id="61" dur="500"/>
                                        <p:tgtEl>
                                          <p:spTgt spid="29">
                                            <p:txEl>
                                              <p:pRg st="0" end="0"/>
                                            </p:txEl>
                                          </p:spTgt>
                                        </p:tgtEl>
                                      </p:cBhvr>
                                    </p:animEffect>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3" grpId="0"/>
      <p:bldP spid="25" grpId="0"/>
      <p:bldP spid="26" grpId="0" animBg="1"/>
      <p:bldP spid="2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911225" y="1347539"/>
            <a:ext cx="10650539" cy="3995988"/>
          </a:xfrm>
          <a:prstGeom prst="roundRect">
            <a:avLst>
              <a:gd name="adj" fmla="val 5504"/>
            </a:avLst>
          </a:prstGeom>
          <a:solidFill>
            <a:srgbClr val="B3E5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a:buClr>
                <a:srgbClr val="000000"/>
              </a:buClr>
              <a:defRPr/>
            </a:pPr>
            <a:endParaRPr lang="zh-CN" altLang="en-US" sz="1467" kern="0" noProof="1">
              <a:solidFill>
                <a:srgbClr val="FFFFFF"/>
              </a:solidFill>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5" name="图片 4"/>
          <p:cNvPicPr>
            <a:picLocks noChangeAspect="1"/>
          </p:cNvPicPr>
          <p:nvPr/>
        </p:nvPicPr>
        <p:blipFill>
          <a:blip r:embed="rId3"/>
          <a:stretch>
            <a:fillRect/>
          </a:stretch>
        </p:blipFill>
        <p:spPr>
          <a:xfrm>
            <a:off x="297867" y="3345533"/>
            <a:ext cx="2273300" cy="3444875"/>
          </a:xfrm>
          <a:prstGeom prst="rect">
            <a:avLst/>
          </a:prstGeom>
          <a:effectLst>
            <a:outerShdw blurRad="50800" dist="38100" dir="10800000" algn="r" rotWithShape="0">
              <a:prstClr val="black">
                <a:alpha val="40000"/>
              </a:prstClr>
            </a:outerShdw>
          </a:effectLst>
        </p:spPr>
      </p:pic>
      <p:pic>
        <p:nvPicPr>
          <p:cNvPr id="2" name="图片 1"/>
          <p:cNvPicPr>
            <a:picLocks noChangeAspect="1"/>
          </p:cNvPicPr>
          <p:nvPr/>
        </p:nvPicPr>
        <p:blipFill>
          <a:blip r:embed="rId4"/>
          <a:stretch>
            <a:fillRect/>
          </a:stretch>
        </p:blipFill>
        <p:spPr>
          <a:xfrm>
            <a:off x="4501502" y="-301792"/>
            <a:ext cx="5602287" cy="1395413"/>
          </a:xfrm>
          <a:prstGeom prst="rect">
            <a:avLst/>
          </a:prstGeom>
          <a:effectLst>
            <a:outerShdw blurRad="50800" dist="38100" dir="10800000" algn="r" rotWithShape="0">
              <a:prstClr val="black">
                <a:alpha val="40000"/>
              </a:prstClr>
            </a:outerShdw>
          </a:effectLst>
        </p:spPr>
      </p:pic>
      <p:sp>
        <p:nvSpPr>
          <p:cNvPr id="12" name="TextBox 45"/>
          <p:cNvSpPr txBox="1">
            <a:spLocks noChangeArrowheads="1"/>
          </p:cNvSpPr>
          <p:nvPr/>
        </p:nvSpPr>
        <p:spPr bwMode="auto">
          <a:xfrm>
            <a:off x="2173082" y="1440491"/>
            <a:ext cx="968554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1219170">
              <a:buClr>
                <a:srgbClr val="000000"/>
              </a:buClr>
            </a:pPr>
            <a:r>
              <a:rPr lang="vi-VN" altLang="en-US" sz="3600" b="1" kern="0" dirty="0">
                <a:solidFill>
                  <a:srgbClr val="FF0000"/>
                </a:solidFill>
                <a:latin typeface="Calibri" panose="020F0502020204030204" pitchFamily="34" charset="0"/>
                <a:cs typeface="Calibri" panose="020F0502020204030204" pitchFamily="34" charset="0"/>
                <a:sym typeface="Arial"/>
              </a:rPr>
              <a:t>Bướ</a:t>
            </a:r>
            <a:r>
              <a:rPr lang="en-US" altLang="en-US" sz="3600" b="1" kern="0" dirty="0">
                <a:solidFill>
                  <a:srgbClr val="FF0000"/>
                </a:solidFill>
                <a:latin typeface="Calibri" panose="020F0502020204030204" pitchFamily="34" charset="0"/>
                <a:cs typeface="Calibri" panose="020F0502020204030204" pitchFamily="34" charset="0"/>
                <a:sym typeface="Arial"/>
              </a:rPr>
              <a:t>c 1: ĐẶT TÍNH</a:t>
            </a: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Thừa</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thứ</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nhất</a:t>
            </a:r>
            <a:r>
              <a:rPr lang="en-US" altLang="en-US" sz="3600" b="1" kern="0" dirty="0">
                <a:solidFill>
                  <a:srgbClr val="000000"/>
                </a:solidFill>
                <a:latin typeface="Calibri" panose="020F0502020204030204" pitchFamily="34" charset="0"/>
                <a:cs typeface="Calibri" panose="020F0502020204030204" pitchFamily="34" charset="0"/>
                <a:sym typeface="Arial"/>
              </a:rPr>
              <a:t> ta </a:t>
            </a:r>
            <a:r>
              <a:rPr lang="en-US" altLang="en-US" sz="3600" b="1" kern="0" dirty="0" err="1">
                <a:solidFill>
                  <a:srgbClr val="000000"/>
                </a:solidFill>
                <a:latin typeface="Calibri" panose="020F0502020204030204" pitchFamily="34" charset="0"/>
                <a:cs typeface="Calibri" panose="020F0502020204030204" pitchFamily="34" charset="0"/>
                <a:sym typeface="Arial"/>
              </a:rPr>
              <a:t>đặt</a:t>
            </a:r>
            <a:r>
              <a:rPr lang="en-US" altLang="en-US" sz="3600" b="1" kern="0" dirty="0">
                <a:solidFill>
                  <a:srgbClr val="000000"/>
                </a:solidFill>
                <a:latin typeface="Calibri" panose="020F0502020204030204" pitchFamily="34" charset="0"/>
                <a:cs typeface="Calibri" panose="020F0502020204030204" pitchFamily="34" charset="0"/>
                <a:sym typeface="Arial"/>
              </a:rPr>
              <a:t> ở </a:t>
            </a:r>
            <a:r>
              <a:rPr lang="en-US" altLang="en-US" sz="3600" b="1" kern="0" dirty="0" err="1">
                <a:solidFill>
                  <a:srgbClr val="000000"/>
                </a:solidFill>
                <a:latin typeface="Calibri" panose="020F0502020204030204" pitchFamily="34" charset="0"/>
                <a:cs typeface="Calibri" panose="020F0502020204030204" pitchFamily="34" charset="0"/>
                <a:sym typeface="Arial"/>
              </a:rPr>
              <a:t>hàng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trên</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Thừa</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thứ</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hai</a:t>
            </a:r>
            <a:r>
              <a:rPr lang="en-US" altLang="en-US" sz="3600" b="1" kern="0" dirty="0">
                <a:solidFill>
                  <a:srgbClr val="000000"/>
                </a:solidFill>
                <a:latin typeface="Calibri" panose="020F0502020204030204" pitchFamily="34" charset="0"/>
                <a:cs typeface="Calibri" panose="020F0502020204030204" pitchFamily="34" charset="0"/>
                <a:sym typeface="Arial"/>
              </a:rPr>
              <a:t> ta </a:t>
            </a:r>
            <a:r>
              <a:rPr lang="en-US" altLang="en-US" sz="3600" b="1" kern="0" dirty="0" err="1">
                <a:solidFill>
                  <a:srgbClr val="000000"/>
                </a:solidFill>
                <a:latin typeface="Calibri" panose="020F0502020204030204" pitchFamily="34" charset="0"/>
                <a:cs typeface="Calibri" panose="020F0502020204030204" pitchFamily="34" charset="0"/>
                <a:sym typeface="Arial"/>
              </a:rPr>
              <a:t>đặt</a:t>
            </a:r>
            <a:r>
              <a:rPr lang="en-US" altLang="en-US" sz="3600" b="1" kern="0" dirty="0">
                <a:solidFill>
                  <a:srgbClr val="000000"/>
                </a:solidFill>
                <a:latin typeface="Calibri" panose="020F0502020204030204" pitchFamily="34" charset="0"/>
                <a:cs typeface="Calibri" panose="020F0502020204030204" pitchFamily="34" charset="0"/>
                <a:sym typeface="Arial"/>
              </a:rPr>
              <a:t> ở </a:t>
            </a:r>
            <a:r>
              <a:rPr lang="en-US" altLang="en-US" sz="3600" b="1" kern="0" dirty="0" err="1">
                <a:solidFill>
                  <a:srgbClr val="000000"/>
                </a:solidFill>
                <a:latin typeface="Calibri" panose="020F0502020204030204" pitchFamily="34" charset="0"/>
                <a:cs typeface="Calibri" panose="020F0502020204030204" pitchFamily="34" charset="0"/>
                <a:sym typeface="Arial"/>
              </a:rPr>
              <a:t>hàng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dưới</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Dấu</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nhân</a:t>
            </a:r>
            <a:r>
              <a:rPr lang="en-US" altLang="en-US" sz="3600" b="1" kern="0" dirty="0">
                <a:solidFill>
                  <a:srgbClr val="000000"/>
                </a:solidFill>
                <a:latin typeface="Calibri" panose="020F0502020204030204" pitchFamily="34" charset="0"/>
                <a:cs typeface="Calibri" panose="020F0502020204030204" pitchFamily="34" charset="0"/>
                <a:sym typeface="Arial"/>
              </a:rPr>
              <a:t> ở </a:t>
            </a:r>
            <a:r>
              <a:rPr lang="en-US" altLang="en-US" sz="3600" b="1" kern="0" dirty="0" err="1">
                <a:solidFill>
                  <a:srgbClr val="000000"/>
                </a:solidFill>
                <a:latin typeface="Calibri" panose="020F0502020204030204" pitchFamily="34" charset="0"/>
                <a:cs typeface="Calibri" panose="020F0502020204030204" pitchFamily="34" charset="0"/>
                <a:sym typeface="Arial"/>
              </a:rPr>
              <a:t>giữa</a:t>
            </a:r>
            <a:r>
              <a:rPr lang="en-US" altLang="en-US" sz="3600" b="1" kern="0" dirty="0">
                <a:solidFill>
                  <a:srgbClr val="000000"/>
                </a:solidFill>
                <a:latin typeface="Calibri" panose="020F0502020204030204" pitchFamily="34" charset="0"/>
                <a:cs typeface="Calibri" panose="020F0502020204030204" pitchFamily="34" charset="0"/>
                <a:sym typeface="Arial"/>
              </a:rPr>
              <a:t> 2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Đường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kẻ</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ngang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thay</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cho</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dấu</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bằng</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Lưu</a:t>
            </a:r>
            <a:r>
              <a:rPr lang="en-US" altLang="en-US" sz="3600" b="1" kern="0" dirty="0">
                <a:solidFill>
                  <a:srgbClr val="000000"/>
                </a:solidFill>
                <a:latin typeface="Calibri" panose="020F0502020204030204" pitchFamily="34" charset="0"/>
                <a:cs typeface="Calibri" panose="020F0502020204030204" pitchFamily="34" charset="0"/>
                <a:sym typeface="Arial"/>
              </a:rPr>
              <a:t> ý: </a:t>
            </a:r>
            <a:r>
              <a:rPr lang="en-US" altLang="en-US" sz="3600" b="1" kern="0" dirty="0" err="1">
                <a:solidFill>
                  <a:srgbClr val="000000"/>
                </a:solidFill>
                <a:latin typeface="Calibri" panose="020F0502020204030204" pitchFamily="34" charset="0"/>
                <a:cs typeface="Calibri" panose="020F0502020204030204" pitchFamily="34" charset="0"/>
                <a:sym typeface="Arial"/>
              </a:rPr>
              <a:t>Đặt</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các</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chữ</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cùng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hàng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thẳng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cột</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với</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nhau</a:t>
            </a:r>
            <a:r>
              <a:rPr lang="en-US" altLang="en-US" sz="3600" b="1" kern="0" dirty="0">
                <a:solidFill>
                  <a:srgbClr val="000000"/>
                </a:solidFill>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226132041"/>
      </p:ext>
    </p:extLst>
  </p:cSld>
  <p:clrMapOvr>
    <a:masterClrMapping/>
  </p:clrMapOvr>
  <p:transition spd="slow" advClick="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p:cNvSpPr/>
          <p:nvPr/>
        </p:nvSpPr>
        <p:spPr>
          <a:xfrm>
            <a:off x="2293038" y="380869"/>
            <a:ext cx="7653607" cy="2009771"/>
          </a:xfrm>
          <a:prstGeom prst="roundRect">
            <a:avLst>
              <a:gd name="adj" fmla="val 13942"/>
            </a:avLst>
          </a:prstGeom>
          <a:solidFill>
            <a:srgbClr val="FED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713" name="Google Shape;713;p27"/>
          <p:cNvSpPr/>
          <p:nvPr/>
        </p:nvSpPr>
        <p:spPr>
          <a:xfrm rot="5400000">
            <a:off x="5060562" y="-2578664"/>
            <a:ext cx="2121743" cy="7835024"/>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nvGrpSpPr>
          <p:cNvPr id="719" name="Google Shape;719;p27"/>
          <p:cNvGrpSpPr/>
          <p:nvPr/>
        </p:nvGrpSpPr>
        <p:grpSpPr>
          <a:xfrm>
            <a:off x="-168654" y="535428"/>
            <a:ext cx="1987315" cy="1281221"/>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
        <p:nvSpPr>
          <p:cNvPr id="3" name="Subtitle 2"/>
          <p:cNvSpPr>
            <a:spLocks noGrp="1"/>
          </p:cNvSpPr>
          <p:nvPr>
            <p:ph type="subTitle" idx="1"/>
          </p:nvPr>
        </p:nvSpPr>
        <p:spPr>
          <a:xfrm>
            <a:off x="2230385" y="677454"/>
            <a:ext cx="7648224" cy="1056800"/>
          </a:xfrm>
        </p:spPr>
        <p:txBody>
          <a:bodyPr/>
          <a:lstStyle/>
          <a:p>
            <a:r>
              <a:rPr lang="en-US" altLang="en-US" sz="4400" b="1" dirty="0" err="1">
                <a:solidFill>
                  <a:srgbClr val="0070C0"/>
                </a:solidFill>
                <a:latin typeface="Calibri" panose="020F0502020204030204" pitchFamily="34" charset="0"/>
                <a:cs typeface="Calibri" panose="020F0502020204030204" pitchFamily="34" charset="0"/>
              </a:rPr>
              <a:t>Bước</a:t>
            </a:r>
            <a:r>
              <a:rPr lang="en-US" altLang="en-US" sz="4400" b="1" dirty="0">
                <a:solidFill>
                  <a:srgbClr val="0070C0"/>
                </a:solidFill>
                <a:latin typeface="Calibri" panose="020F0502020204030204" pitchFamily="34" charset="0"/>
                <a:cs typeface="Calibri" panose="020F0502020204030204" pitchFamily="34" charset="0"/>
              </a:rPr>
              <a:t> 2: </a:t>
            </a:r>
            <a:r>
              <a:rPr lang="en-US" altLang="en-US" sz="4400" b="1" dirty="0" err="1">
                <a:solidFill>
                  <a:srgbClr val="0070C0"/>
                </a:solidFill>
                <a:latin typeface="Calibri" panose="020F0502020204030204" pitchFamily="34" charset="0"/>
                <a:cs typeface="Calibri" panose="020F0502020204030204" pitchFamily="34" charset="0"/>
              </a:rPr>
              <a:t>Tính</a:t>
            </a:r>
            <a:endParaRPr lang="en-US" altLang="en-US" sz="4400" b="1" dirty="0">
              <a:solidFill>
                <a:srgbClr val="FF0000"/>
              </a:solidFill>
              <a:latin typeface="Calibri" panose="020F0502020204030204" pitchFamily="34" charset="0"/>
              <a:cs typeface="Calibri" panose="020F0502020204030204" pitchFamily="34" charset="0"/>
            </a:endParaRPr>
          </a:p>
          <a:p>
            <a:endParaRPr lang="en-US" sz="4400" b="1" dirty="0">
              <a:solidFill>
                <a:srgbClr val="FF0000"/>
              </a:solidFill>
              <a:latin typeface="Calibri" panose="020F0502020204030204" pitchFamily="34" charset="0"/>
              <a:cs typeface="Calibri" panose="020F0502020204030204" pitchFamily="34" charset="0"/>
            </a:endParaRPr>
          </a:p>
        </p:txBody>
      </p:sp>
      <p:grpSp>
        <p:nvGrpSpPr>
          <p:cNvPr id="18" name="Google Shape;866;p31"/>
          <p:cNvGrpSpPr/>
          <p:nvPr/>
        </p:nvGrpSpPr>
        <p:grpSpPr>
          <a:xfrm>
            <a:off x="1509845" y="2546305"/>
            <a:ext cx="4899345" cy="4200592"/>
            <a:chOff x="816539" y="2025923"/>
            <a:chExt cx="2231184" cy="2324526"/>
          </a:xfrm>
        </p:grpSpPr>
        <p:sp>
          <p:nvSpPr>
            <p:cNvPr id="19" name="Google Shape;867;p31"/>
            <p:cNvSpPr/>
            <p:nvPr/>
          </p:nvSpPr>
          <p:spPr>
            <a:xfrm>
              <a:off x="816539" y="2025923"/>
              <a:ext cx="2231184"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20"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21" name="Google Shape;872;p31"/>
          <p:cNvGrpSpPr/>
          <p:nvPr/>
        </p:nvGrpSpPr>
        <p:grpSpPr>
          <a:xfrm>
            <a:off x="7532916" y="2666489"/>
            <a:ext cx="4406995" cy="4200592"/>
            <a:chOff x="6096275" y="2025923"/>
            <a:chExt cx="1901098" cy="2324526"/>
          </a:xfrm>
        </p:grpSpPr>
        <p:sp>
          <p:nvSpPr>
            <p:cNvPr id="22"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23"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A6DF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
        <p:nvSpPr>
          <p:cNvPr id="4" name="Rectangle 3"/>
          <p:cNvSpPr/>
          <p:nvPr/>
        </p:nvSpPr>
        <p:spPr>
          <a:xfrm>
            <a:off x="1818663" y="3484465"/>
            <a:ext cx="4562260" cy="2800767"/>
          </a:xfrm>
          <a:prstGeom prst="rect">
            <a:avLst/>
          </a:prstGeom>
        </p:spPr>
        <p:txBody>
          <a:bodyPr wrap="square">
            <a:spAutoFit/>
          </a:bodyPr>
          <a:lstStyle/>
          <a:p>
            <a:pPr defTabSz="1219170">
              <a:spcBef>
                <a:spcPct val="50000"/>
              </a:spcBef>
              <a:buClr>
                <a:srgbClr val="000000"/>
              </a:buClr>
            </a:pPr>
            <a:r>
              <a:rPr lang="en-US" sz="3200" b="1" kern="0" dirty="0">
                <a:solidFill>
                  <a:srgbClr val="000000"/>
                </a:solidFill>
                <a:latin typeface="Calibri" panose="020F0502020204030204" pitchFamily="34" charset="0"/>
                <a:cs typeface="Calibri" panose="020F0502020204030204" pitchFamily="34" charset="0"/>
                <a:sym typeface="Arial"/>
              </a:rPr>
              <a:t>+ Ta </a:t>
            </a:r>
            <a:r>
              <a:rPr lang="en-US" sz="3200" b="1" kern="0" dirty="0" err="1">
                <a:solidFill>
                  <a:srgbClr val="000000"/>
                </a:solidFill>
                <a:latin typeface="Calibri" panose="020F0502020204030204" pitchFamily="34" charset="0"/>
                <a:cs typeface="Calibri" panose="020F0502020204030204" pitchFamily="34" charset="0"/>
                <a:sym typeface="Arial"/>
              </a:rPr>
              <a:t>lấy</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thừa</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số</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hai</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nhân</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với</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từng</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số</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của</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thừa</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số</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nhất</a:t>
            </a:r>
            <a:r>
              <a:rPr lang="en-US" sz="3200" b="1" kern="0" dirty="0">
                <a:solidFill>
                  <a:srgbClr val="000000"/>
                </a:solidFill>
                <a:latin typeface="Calibri" panose="020F0502020204030204" pitchFamily="34" charset="0"/>
                <a:cs typeface="Calibri" panose="020F0502020204030204" pitchFamily="34" charset="0"/>
                <a:sym typeface="Arial"/>
              </a:rPr>
              <a:t>.</a:t>
            </a:r>
          </a:p>
          <a:p>
            <a:pPr defTabSz="1219170">
              <a:spcBef>
                <a:spcPct val="50000"/>
              </a:spcBef>
              <a:buClr>
                <a:srgbClr val="000000"/>
              </a:buClr>
            </a:pPr>
            <a:r>
              <a:rPr lang="en-US" sz="3200" b="1" kern="0" dirty="0">
                <a:solidFill>
                  <a:srgbClr val="000000"/>
                </a:solidFill>
                <a:latin typeface="Calibri" panose="020F0502020204030204" pitchFamily="34" charset="0"/>
                <a:cs typeface="Calibri" panose="020F0502020204030204" pitchFamily="34" charset="0"/>
                <a:sym typeface="Arial"/>
              </a:rPr>
              <a:t>  + </a:t>
            </a:r>
            <a:r>
              <a:rPr lang="en-US" sz="3200" b="1" kern="0" dirty="0" err="1">
                <a:solidFill>
                  <a:srgbClr val="000000"/>
                </a:solidFill>
                <a:latin typeface="Calibri" panose="020F0502020204030204" pitchFamily="34" charset="0"/>
                <a:cs typeface="Calibri" panose="020F0502020204030204" pitchFamily="34" charset="0"/>
                <a:sym typeface="Arial"/>
              </a:rPr>
              <a:t>Nhân</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theo</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tự</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bắt</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đầu</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từ</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phải</a:t>
            </a:r>
            <a:r>
              <a:rPr lang="en-US" sz="3200" b="1" kern="0" dirty="0">
                <a:solidFill>
                  <a:srgbClr val="000000"/>
                </a:solidFill>
                <a:latin typeface="Calibri" panose="020F0502020204030204" pitchFamily="34" charset="0"/>
                <a:cs typeface="Calibri" panose="020F0502020204030204" pitchFamily="34" charset="0"/>
                <a:sym typeface="Arial"/>
              </a:rPr>
              <a:t> sang </a:t>
            </a:r>
            <a:r>
              <a:rPr lang="en-US" sz="3200" b="1" kern="0" dirty="0" err="1">
                <a:solidFill>
                  <a:srgbClr val="000000"/>
                </a:solidFill>
                <a:latin typeface="Calibri" panose="020F0502020204030204" pitchFamily="34" charset="0"/>
                <a:cs typeface="Calibri" panose="020F0502020204030204" pitchFamily="34" charset="0"/>
                <a:sym typeface="Arial"/>
              </a:rPr>
              <a:t>trái</a:t>
            </a:r>
            <a:r>
              <a:rPr lang="en-US" sz="3200" b="1" kern="0" dirty="0">
                <a:solidFill>
                  <a:srgbClr val="000000"/>
                </a:solidFill>
                <a:latin typeface="Calibri" panose="020F0502020204030204" pitchFamily="34" charset="0"/>
                <a:cs typeface="Calibri" panose="020F0502020204030204" pitchFamily="34" charset="0"/>
                <a:sym typeface="Arial"/>
              </a:rPr>
              <a:t>.</a:t>
            </a:r>
          </a:p>
        </p:txBody>
      </p:sp>
      <p:sp>
        <p:nvSpPr>
          <p:cNvPr id="27" name="Rectangle 26">
            <a:extLst>
              <a:ext uri="{FF2B5EF4-FFF2-40B4-BE49-F238E27FC236}">
                <a16:creationId xmlns:a16="http://schemas.microsoft.com/office/drawing/2014/main" id="{DA38A1DA-AB50-43B3-8D79-B36DF95D0CB0}"/>
              </a:ext>
            </a:extLst>
          </p:cNvPr>
          <p:cNvSpPr/>
          <p:nvPr/>
        </p:nvSpPr>
        <p:spPr>
          <a:xfrm>
            <a:off x="8244290" y="2798712"/>
            <a:ext cx="3231324" cy="748988"/>
          </a:xfrm>
          <a:prstGeom prst="rect">
            <a:avLst/>
          </a:prstGeom>
        </p:spPr>
        <p:txBody>
          <a:bodyPr wrap="square">
            <a:spAutoFit/>
          </a:bodyPr>
          <a:lstStyle/>
          <a:p>
            <a:pPr algn="ctr" defTabSz="1219170">
              <a:spcBef>
                <a:spcPct val="50000"/>
              </a:spcBef>
              <a:buClr>
                <a:srgbClr val="000000"/>
              </a:buClr>
            </a:pPr>
            <a:r>
              <a:rPr lang="en-US" altLang="en-US" sz="4267" b="1" kern="0" dirty="0" err="1">
                <a:solidFill>
                  <a:srgbClr val="FF0000"/>
                </a:solidFill>
                <a:latin typeface="Calibri" panose="020F0502020204030204" pitchFamily="34" charset="0"/>
                <a:cs typeface="Calibri" panose="020F0502020204030204" pitchFamily="34" charset="0"/>
                <a:sym typeface="Arial"/>
              </a:rPr>
              <a:t>Lưu</a:t>
            </a:r>
            <a:r>
              <a:rPr lang="en-US" altLang="en-US" sz="4267" b="1" kern="0" dirty="0">
                <a:solidFill>
                  <a:srgbClr val="FF0000"/>
                </a:solidFill>
                <a:latin typeface="Calibri" panose="020F0502020204030204" pitchFamily="34" charset="0"/>
                <a:cs typeface="Calibri" panose="020F0502020204030204" pitchFamily="34" charset="0"/>
                <a:sym typeface="Arial"/>
              </a:rPr>
              <a:t> ý:</a:t>
            </a:r>
          </a:p>
        </p:txBody>
      </p:sp>
      <p:sp>
        <p:nvSpPr>
          <p:cNvPr id="28" name="Rectangle 27">
            <a:extLst>
              <a:ext uri="{FF2B5EF4-FFF2-40B4-BE49-F238E27FC236}">
                <a16:creationId xmlns:a16="http://schemas.microsoft.com/office/drawing/2014/main" id="{A0A3B43A-E924-4483-867F-9CDA8F1C68FB}"/>
              </a:ext>
            </a:extLst>
          </p:cNvPr>
          <p:cNvSpPr/>
          <p:nvPr/>
        </p:nvSpPr>
        <p:spPr>
          <a:xfrm>
            <a:off x="7699824" y="3632339"/>
            <a:ext cx="4018411" cy="2862322"/>
          </a:xfrm>
          <a:prstGeom prst="rect">
            <a:avLst/>
          </a:prstGeom>
        </p:spPr>
        <p:txBody>
          <a:bodyPr wrap="square">
            <a:spAutoFit/>
          </a:bodyPr>
          <a:lstStyle/>
          <a:p>
            <a:pPr algn="just" defTabSz="1219170">
              <a:spcBef>
                <a:spcPct val="50000"/>
              </a:spcBef>
              <a:buClr>
                <a:srgbClr val="000000"/>
              </a:buClr>
            </a:pPr>
            <a:r>
              <a:rPr lang="en-US" altLang="en-US" sz="3600" kern="0" dirty="0">
                <a:solidFill>
                  <a:srgbClr val="0070C0"/>
                </a:solidFill>
                <a:latin typeface="Calibri" panose="020F0502020204030204" pitchFamily="34" charset="0"/>
                <a:cs typeface="Calibri" panose="020F0502020204030204" pitchFamily="34" charset="0"/>
                <a:sym typeface="Arial"/>
              </a:rPr>
              <a:t>Khi </a:t>
            </a:r>
            <a:r>
              <a:rPr lang="en-US" altLang="en-US" sz="3600" kern="0" dirty="0" err="1">
                <a:solidFill>
                  <a:srgbClr val="0070C0"/>
                </a:solidFill>
                <a:latin typeface="Calibri" panose="020F0502020204030204" pitchFamily="34" charset="0"/>
                <a:cs typeface="Calibri" panose="020F0502020204030204" pitchFamily="34" charset="0"/>
                <a:sym typeface="Arial"/>
              </a:rPr>
              <a:t>thực</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hiện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các</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phép</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nhân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có</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nhớ</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cần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cộng</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thêm</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số</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nhớ</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vào</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kết</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quả</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của</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lần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nhân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liền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sau</a:t>
            </a:r>
            <a:r>
              <a:rPr lang="en-US" altLang="en-US" sz="3600" kern="0" dirty="0">
                <a:solidFill>
                  <a:srgbClr val="0070C0"/>
                </a:solidFill>
                <a:latin typeface="Calibri" panose="020F0502020204030204" pitchFamily="34" charset="0"/>
                <a:cs typeface="Calibri" panose="020F0502020204030204" pitchFamily="34" charset="0"/>
                <a:sym typeface="Aria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6" name="Picture 5">
            <a:extLst>
              <a:ext uri="{FF2B5EF4-FFF2-40B4-BE49-F238E27FC236}">
                <a16:creationId xmlns:a16="http://schemas.microsoft.com/office/drawing/2014/main" id="{4F80A50A-F1FB-D704-3B4D-F1C9B804131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8188981B-C858-79E2-2A87-B55F48FF8A2A}"/>
              </a:ext>
            </a:extLst>
          </p:cNvPr>
          <p:cNvPicPr>
            <a:picLocks noChangeAspect="1"/>
          </p:cNvPicPr>
          <p:nvPr/>
        </p:nvPicPr>
        <p:blipFill>
          <a:blip r:embed="rId9"/>
          <a:stretch>
            <a:fillRect/>
          </a:stretch>
        </p:blipFill>
        <p:spPr>
          <a:xfrm>
            <a:off x="583646" y="828522"/>
            <a:ext cx="5657578" cy="3133616"/>
          </a:xfrm>
          <a:prstGeom prst="rect">
            <a:avLst/>
          </a:prstGeom>
        </p:spPr>
      </p:pic>
    </p:spTree>
    <p:extLst>
      <p:ext uri="{BB962C8B-B14F-4D97-AF65-F5344CB8AC3E}">
        <p14:creationId xmlns:p14="http://schemas.microsoft.com/office/powerpoint/2010/main" val="33976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514</Words>
  <Application>Microsoft Office PowerPoint</Application>
  <PresentationFormat>Widescreen</PresentationFormat>
  <Paragraphs>94</Paragraphs>
  <Slides>16</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宋体</vt:lpstr>
      <vt:lpstr>Arial</vt:lpstr>
      <vt:lpstr>Calibri</vt:lpstr>
      <vt:lpstr>Calibri Light</vt:lpstr>
      <vt:lpstr>Comfortaa</vt:lpstr>
      <vt:lpstr>等线</vt:lpstr>
      <vt:lpstr>LNTH-LuoLuoNotangYuanTi 1</vt:lpstr>
      <vt:lpstr>Permanent Marker</vt:lpstr>
      <vt:lpstr>Public Sans</vt:lpstr>
      <vt:lpstr>Satisfy</vt:lpstr>
      <vt:lpstr>Times New Roman</vt:lpstr>
      <vt:lpstr>1_Office Theme</vt:lpstr>
      <vt:lpstr>Castaway in a Desert Island by Slidesgo</vt:lpstr>
      <vt:lpstr>SKETCH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14</cp:revision>
  <dcterms:created xsi:type="dcterms:W3CDTF">2023-02-05T12:11:11Z</dcterms:created>
  <dcterms:modified xsi:type="dcterms:W3CDTF">2023-04-10T01:07:34Z</dcterms:modified>
</cp:coreProperties>
</file>