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722" r:id="rId3"/>
    <p:sldMasterId id="2147483726" r:id="rId4"/>
    <p:sldMasterId id="2147483744" r:id="rId5"/>
  </p:sldMasterIdLst>
  <p:notesMasterIdLst>
    <p:notesMasterId r:id="rId22"/>
  </p:notesMasterIdLst>
  <p:sldIdLst>
    <p:sldId id="262" r:id="rId6"/>
    <p:sldId id="264" r:id="rId7"/>
    <p:sldId id="280" r:id="rId8"/>
    <p:sldId id="281" r:id="rId9"/>
    <p:sldId id="282" r:id="rId10"/>
    <p:sldId id="2007577487" r:id="rId11"/>
    <p:sldId id="2007577480" r:id="rId12"/>
    <p:sldId id="2007577479" r:id="rId13"/>
    <p:sldId id="2007577481" r:id="rId14"/>
    <p:sldId id="2007577482" r:id="rId15"/>
    <p:sldId id="2007577483" r:id="rId16"/>
    <p:sldId id="2007577484" r:id="rId17"/>
    <p:sldId id="2007577485" r:id="rId18"/>
    <p:sldId id="2007577486" r:id="rId19"/>
    <p:sldId id="290" r:id="rId20"/>
    <p:sldId id="29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719AF-AE05-4B58-96B0-B5F8BE856B1D}" type="datetimeFigureOut">
              <a:rPr lang="en-US" smtClean="0"/>
              <a:t>10/04/2023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98234D4-ED34-4E55-8C27-65D9D00FA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2673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4638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88212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baseline="0" dirty="0"/>
              <a:t> </a:t>
            </a:r>
            <a:r>
              <a:rPr lang="en-US" baseline="0" dirty="0" err="1"/>
              <a:t>hình</a:t>
            </a:r>
            <a:r>
              <a:rPr lang="en-US" baseline="0" dirty="0"/>
              <a:t> </a:t>
            </a:r>
            <a:r>
              <a:rPr lang="en-US" baseline="0" dirty="0" err="1"/>
              <a:t>cái</a:t>
            </a:r>
            <a:r>
              <a:rPr lang="en-US" baseline="0" dirty="0"/>
              <a:t> </a:t>
            </a:r>
            <a:r>
              <a:rPr lang="en-US" baseline="0" dirty="0" err="1"/>
              <a:t>xẻng</a:t>
            </a:r>
            <a:r>
              <a:rPr lang="en-US" baseline="0" dirty="0"/>
              <a:t> </a:t>
            </a:r>
            <a:r>
              <a:rPr lang="en-US" baseline="0" dirty="0">
                <a:sym typeface="Wingdings" panose="05000000000000000000" pitchFamily="2" charset="2"/>
              </a:rPr>
              <a:t> 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xẻng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làm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đất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túi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giống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7144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>
                <a:sym typeface="Wingdings" panose="05000000000000000000" pitchFamily="2" charset="2"/>
              </a:rPr>
              <a:t>HS </a:t>
            </a:r>
            <a:r>
              <a:rPr lang="en-US" baseline="0" dirty="0" err="1">
                <a:sym typeface="Wingdings" panose="05000000000000000000" pitchFamily="2" charset="2"/>
              </a:rPr>
              <a:t>chọn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đáp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án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dấu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tích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xanh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 </a:t>
            </a:r>
            <a:r>
              <a:rPr lang="en-US" baseline="0" dirty="0" err="1">
                <a:sym typeface="Wingdings" panose="05000000000000000000" pitchFamily="2" charset="2"/>
              </a:rPr>
              <a:t>gieo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hạt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xong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nhấn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hình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bình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nước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để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chuyển</a:t>
            </a:r>
            <a:r>
              <a:rPr lang="en-US" baseline="0" dirty="0">
                <a:sym typeface="Wingdings" panose="05000000000000000000" pitchFamily="2" charset="2"/>
              </a:rPr>
              <a:t> sang slide </a:t>
            </a:r>
            <a:r>
              <a:rPr lang="en-US" baseline="0" dirty="0" err="1">
                <a:sym typeface="Wingdings" panose="05000000000000000000" pitchFamily="2" charset="2"/>
              </a:rPr>
              <a:t>tiếp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theo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6441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 dirty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30185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tự</a:t>
            </a:r>
            <a:r>
              <a:rPr lang="en-US" baseline="0"/>
              <a:t> slide 3,4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07DCC9-34F5-4C63-BEC8-2AAE7C2D62E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2257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91923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70500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1380D1-5B71-404B-9CD5-8DE26F2BF0D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55454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470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565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4593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211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18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6222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333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173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1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93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78843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693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192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919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998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064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188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55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012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566A267-AC1B-474F-B1BB-BAF5248AE9B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1AADC820-9CB0-46BD-A5EA-A216392AA753}"/>
              </a:ext>
            </a:extLst>
          </p:cNvPr>
          <p:cNvSpPr/>
          <p:nvPr userDrawn="1"/>
        </p:nvSpPr>
        <p:spPr>
          <a:xfrm>
            <a:off x="352864" y="-2314136"/>
            <a:ext cx="11486271" cy="11486271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50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481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61891" y="0"/>
            <a:ext cx="1225389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36474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719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9993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608204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0990804"/>
      </p:ext>
    </p:extLst>
  </p:cSld>
  <p:clrMapOvr>
    <a:masterClrMapping/>
  </p:clrMapOvr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038754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874039"/>
      </p:ext>
    </p:extLst>
  </p:cSld>
  <p:clrMapOvr>
    <a:masterClrMapping/>
  </p:clrMapOvr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926068"/>
      </p:ext>
    </p:extLst>
  </p:cSld>
  <p:clrMapOvr>
    <a:masterClrMapping/>
  </p:clrMapOvr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31598"/>
      </p:ext>
    </p:extLst>
  </p:cSld>
  <p:clrMapOvr>
    <a:masterClrMapping/>
  </p:clrMapOvr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82522"/>
      </p:ext>
    </p:extLst>
  </p:cSld>
  <p:clrMapOvr>
    <a:masterClrMapping/>
  </p:clrMapOvr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04052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391958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341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698868"/>
      </p:ext>
    </p:extLst>
  </p:cSld>
  <p:clrMapOvr>
    <a:masterClrMapping/>
  </p:clrMapOvr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62100"/>
      </p:ext>
    </p:extLst>
  </p:cSld>
  <p:clrMapOvr>
    <a:masterClrMapping/>
  </p:clrMapOvr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1162638"/>
      </p:ext>
    </p:extLst>
  </p:cSld>
  <p:clrMapOvr>
    <a:masterClrMapping/>
  </p:clrMapOvr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375579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10/04/2023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033851053"/>
      </p:ext>
    </p:extLst>
  </p:cSld>
  <p:clrMapOvr>
    <a:masterClrMapping/>
  </p:clrMapOvr>
  <p:transition spd="slow" advClick="0" advTm="2000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48751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2329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50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1753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17" y="3717925"/>
            <a:ext cx="10943167" cy="108267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3" y="4940300"/>
            <a:ext cx="10949517" cy="981075"/>
          </a:xfrm>
          <a:prstGeom prst="rect">
            <a:avLst/>
          </a:prstGeo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881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8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54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764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412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7" y="1681163"/>
            <a:ext cx="51583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7" y="2505075"/>
            <a:ext cx="51583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806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96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939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8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5"/>
            <a:ext cx="6172200" cy="48736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7" y="2057400"/>
            <a:ext cx="393276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548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615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9525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3391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7672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6D93598-705C-4CD5-9A85-1B3257EE7D2B}" type="datetimeFigureOut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10/04/2023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9102B04C-27CD-4F6D-9E21-973605F1E22C}" type="slidenum">
              <a:rPr lang="en-US"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rPr>
              <a:pPr>
                <a:defRPr/>
              </a:pPr>
              <a:t>‹#›</a:t>
            </a:fld>
            <a:endParaRPr lang="en-US" sz="1200">
              <a:solidFill>
                <a:prstClr val="black">
                  <a:tint val="75000"/>
                </a:prstClr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178176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10/04/2023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defTabSz="914400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>
              <a:solidFill>
                <a:srgbClr val="FFFFFF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563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73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27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2033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image" Target="../media/image2.jpeg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19" Type="http://schemas.openxmlformats.org/officeDocument/2006/relationships/image" Target="../media/image3.jpeg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477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3" name="圆角矩形 2"/>
          <p:cNvSpPr/>
          <p:nvPr userDrawn="1"/>
        </p:nvSpPr>
        <p:spPr>
          <a:xfrm>
            <a:off x="395286" y="342900"/>
            <a:ext cx="11401425" cy="6172200"/>
          </a:xfrm>
          <a:prstGeom prst="roundRect">
            <a:avLst>
              <a:gd name="adj" fmla="val 463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713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  <p:sldLayoutId id="2147483684" r:id="rId20"/>
    <p:sldLayoutId id="2147483685" r:id="rId21"/>
    <p:sldLayoutId id="2147483686" r:id="rId2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9Slide.vn - 2019">
            <a:extLst>
              <a:ext uri="{FF2B5EF4-FFF2-40B4-BE49-F238E27FC236}">
                <a16:creationId xmlns:a16="http://schemas.microsoft.com/office/drawing/2014/main" id="{AED63CF8-DC33-49FB-88A3-E46CE574BC6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212287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9Slide.vn - 2019">
            <a:extLst>
              <a:ext uri="{FF2B5EF4-FFF2-40B4-BE49-F238E27FC236}">
                <a16:creationId xmlns:a16="http://schemas.microsoft.com/office/drawing/2014/main" id="{40CB5CFF-84BB-43F0-ACC3-BFF19B088EE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0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pPr defTabSz="914400"/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 defTabSz="914400"/>
              <a:t>10/04/2023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pPr defTabSz="914400"/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pPr defTabSz="914400"/>
            <a:fld id="{9306B73E-E889-4101-943F-C932486AC50A}" type="slidenum">
              <a:rPr lang="en-US" smtClean="0">
                <a:solidFill>
                  <a:srgbClr val="000000"/>
                </a:solidFill>
              </a:rPr>
              <a:pPr defTabSz="914400"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159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10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1693504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  <p:sldLayoutId id="2147483759" r:id="rId15"/>
    <p:sldLayoutId id="2147483760" r:id="rId16"/>
    <p:sldLayoutId id="2147483761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70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21.png"/><Relationship Id="rId11" Type="http://schemas.openxmlformats.org/officeDocument/2006/relationships/image" Target="../media/image76.png"/><Relationship Id="rId5" Type="http://schemas.openxmlformats.org/officeDocument/2006/relationships/image" Target="../media/image71.png"/><Relationship Id="rId10" Type="http://schemas.openxmlformats.org/officeDocument/2006/relationships/image" Target="../media/image75.png"/><Relationship Id="rId4" Type="http://schemas.microsoft.com/office/2007/relationships/hdphoto" Target="../media/hdphoto7.wdp"/><Relationship Id="rId9" Type="http://schemas.openxmlformats.org/officeDocument/2006/relationships/image" Target="../media/image74.png"/><Relationship Id="rId14" Type="http://schemas.openxmlformats.org/officeDocument/2006/relationships/image" Target="../media/image7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8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80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4.wdp"/><Relationship Id="rId18" Type="http://schemas.openxmlformats.org/officeDocument/2006/relationships/image" Target="../media/image20.png"/><Relationship Id="rId3" Type="http://schemas.openxmlformats.org/officeDocument/2006/relationships/image" Target="../media/image28.png"/><Relationship Id="rId21" Type="http://schemas.openxmlformats.org/officeDocument/2006/relationships/image" Target="../media/image25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6.png"/><Relationship Id="rId20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0.png"/><Relationship Id="rId15" Type="http://schemas.openxmlformats.org/officeDocument/2006/relationships/image" Target="../media/image15.png"/><Relationship Id="rId10" Type="http://schemas.openxmlformats.org/officeDocument/2006/relationships/image" Target="../media/image33.png"/><Relationship Id="rId19" Type="http://schemas.openxmlformats.org/officeDocument/2006/relationships/image" Target="../media/image21.png"/><Relationship Id="rId4" Type="http://schemas.openxmlformats.org/officeDocument/2006/relationships/image" Target="../media/image29.png"/><Relationship Id="rId9" Type="http://schemas.microsoft.com/office/2007/relationships/hdphoto" Target="../media/hdphoto2.wdp"/><Relationship Id="rId1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0.png"/><Relationship Id="rId18" Type="http://schemas.openxmlformats.org/officeDocument/2006/relationships/image" Target="../media/image45.png"/><Relationship Id="rId3" Type="http://schemas.openxmlformats.org/officeDocument/2006/relationships/audio" Target="NULL" TargetMode="External"/><Relationship Id="rId21" Type="http://schemas.openxmlformats.org/officeDocument/2006/relationships/image" Target="../media/image47.png"/><Relationship Id="rId7" Type="http://schemas.openxmlformats.org/officeDocument/2006/relationships/audio" Target="../media/audio1.wav"/><Relationship Id="rId12" Type="http://schemas.openxmlformats.org/officeDocument/2006/relationships/image" Target="../media/image39.png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openxmlformats.org/officeDocument/2006/relationships/image" Target="../media/image43.png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38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2.png"/><Relationship Id="rId10" Type="http://schemas.openxmlformats.org/officeDocument/2006/relationships/slide" Target="slide4.xml"/><Relationship Id="rId19" Type="http://schemas.openxmlformats.org/officeDocument/2006/relationships/image" Target="../media/image46.png"/><Relationship Id="rId4" Type="http://schemas.microsoft.com/office/2007/relationships/media" Target="../media/media2.mp3"/><Relationship Id="rId9" Type="http://schemas.openxmlformats.org/officeDocument/2006/relationships/image" Target="../media/image37.png"/><Relationship Id="rId14" Type="http://schemas.openxmlformats.org/officeDocument/2006/relationships/image" Target="../media/image41.png"/><Relationship Id="rId22" Type="http://schemas.openxmlformats.org/officeDocument/2006/relationships/image" Target="../media/image4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1.png"/><Relationship Id="rId18" Type="http://schemas.openxmlformats.org/officeDocument/2006/relationships/image" Target="../media/image46.png"/><Relationship Id="rId3" Type="http://schemas.openxmlformats.org/officeDocument/2006/relationships/audio" Target="NULL" TargetMode="External"/><Relationship Id="rId21" Type="http://schemas.openxmlformats.org/officeDocument/2006/relationships/image" Target="../media/image51.png"/><Relationship Id="rId7" Type="http://schemas.openxmlformats.org/officeDocument/2006/relationships/audio" Target="../media/audio1.wav"/><Relationship Id="rId12" Type="http://schemas.openxmlformats.org/officeDocument/2006/relationships/image" Target="../media/image40.png"/><Relationship Id="rId17" Type="http://schemas.openxmlformats.org/officeDocument/2006/relationships/image" Target="../media/image45.png"/><Relationship Id="rId2" Type="http://schemas.openxmlformats.org/officeDocument/2006/relationships/audio" Target="../media/media1.mp3"/><Relationship Id="rId16" Type="http://schemas.openxmlformats.org/officeDocument/2006/relationships/image" Target="../media/image44.png"/><Relationship Id="rId20" Type="http://schemas.openxmlformats.org/officeDocument/2006/relationships/image" Target="../media/image50.png"/><Relationship Id="rId1" Type="http://schemas.microsoft.com/office/2007/relationships/media" Target="../media/media1.mp3"/><Relationship Id="rId6" Type="http://schemas.openxmlformats.org/officeDocument/2006/relationships/notesSlide" Target="../notesSlides/notesSlide4.xml"/><Relationship Id="rId11" Type="http://schemas.openxmlformats.org/officeDocument/2006/relationships/image" Target="../media/image39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3.png"/><Relationship Id="rId10" Type="http://schemas.openxmlformats.org/officeDocument/2006/relationships/slide" Target="slide5.xml"/><Relationship Id="rId19" Type="http://schemas.microsoft.com/office/2007/relationships/hdphoto" Target="../media/hdphoto5.wdp"/><Relationship Id="rId4" Type="http://schemas.microsoft.com/office/2007/relationships/media" Target="../media/media2.mp3"/><Relationship Id="rId9" Type="http://schemas.openxmlformats.org/officeDocument/2006/relationships/image" Target="../media/image38.png"/><Relationship Id="rId14" Type="http://schemas.openxmlformats.org/officeDocument/2006/relationships/image" Target="../media/image42.png"/><Relationship Id="rId22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2.png"/><Relationship Id="rId18" Type="http://schemas.openxmlformats.org/officeDocument/2006/relationships/image" Target="../media/image53.png"/><Relationship Id="rId3" Type="http://schemas.openxmlformats.org/officeDocument/2006/relationships/audio" Target="NULL" TargetMode="External"/><Relationship Id="rId21" Type="http://schemas.openxmlformats.org/officeDocument/2006/relationships/image" Target="../media/image55.png"/><Relationship Id="rId7" Type="http://schemas.openxmlformats.org/officeDocument/2006/relationships/audio" Target="../media/audio1.wav"/><Relationship Id="rId12" Type="http://schemas.openxmlformats.org/officeDocument/2006/relationships/image" Target="../media/image41.png"/><Relationship Id="rId17" Type="http://schemas.openxmlformats.org/officeDocument/2006/relationships/image" Target="../media/image52.png"/><Relationship Id="rId2" Type="http://schemas.openxmlformats.org/officeDocument/2006/relationships/audio" Target="../media/media1.mp3"/><Relationship Id="rId16" Type="http://schemas.openxmlformats.org/officeDocument/2006/relationships/image" Target="../media/image45.png"/><Relationship Id="rId20" Type="http://schemas.microsoft.com/office/2007/relationships/hdphoto" Target="../media/hdphoto6.wdp"/><Relationship Id="rId1" Type="http://schemas.microsoft.com/office/2007/relationships/media" Target="../media/media1.mp3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40.png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44.png"/><Relationship Id="rId10" Type="http://schemas.openxmlformats.org/officeDocument/2006/relationships/slide" Target="slide6.xml"/><Relationship Id="rId19" Type="http://schemas.openxmlformats.org/officeDocument/2006/relationships/image" Target="../media/image54.png"/><Relationship Id="rId4" Type="http://schemas.microsoft.com/office/2007/relationships/media" Target="../media/media2.mp3"/><Relationship Id="rId9" Type="http://schemas.openxmlformats.org/officeDocument/2006/relationships/image" Target="../media/image39.png"/><Relationship Id="rId14" Type="http://schemas.openxmlformats.org/officeDocument/2006/relationships/image" Target="../media/image43.png"/><Relationship Id="rId22" Type="http://schemas.openxmlformats.org/officeDocument/2006/relationships/image" Target="../media/image4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6.xml"/><Relationship Id="rId13" Type="http://schemas.openxmlformats.org/officeDocument/2006/relationships/image" Target="../media/image45.png"/><Relationship Id="rId18" Type="http://schemas.openxmlformats.org/officeDocument/2006/relationships/image" Target="../media/image58.GIF"/><Relationship Id="rId3" Type="http://schemas.openxmlformats.org/officeDocument/2006/relationships/audio" Target="NULL" TargetMode="External"/><Relationship Id="rId21" Type="http://schemas.openxmlformats.org/officeDocument/2006/relationships/image" Target="../media/image60.png"/><Relationship Id="rId7" Type="http://schemas.openxmlformats.org/officeDocument/2006/relationships/slideLayout" Target="../slideLayouts/slideLayout55.xml"/><Relationship Id="rId12" Type="http://schemas.openxmlformats.org/officeDocument/2006/relationships/image" Target="../media/image43.png"/><Relationship Id="rId17" Type="http://schemas.openxmlformats.org/officeDocument/2006/relationships/image" Target="../media/image57.png"/><Relationship Id="rId2" Type="http://schemas.openxmlformats.org/officeDocument/2006/relationships/audio" Target="../media/media1.mp3"/><Relationship Id="rId16" Type="http://schemas.openxmlformats.org/officeDocument/2006/relationships/image" Target="../media/image55.png"/><Relationship Id="rId20" Type="http://schemas.openxmlformats.org/officeDocument/2006/relationships/image" Target="../media/image59.png"/><Relationship Id="rId1" Type="http://schemas.microsoft.com/office/2007/relationships/media" Target="../media/media1.mp3"/><Relationship Id="rId6" Type="http://schemas.openxmlformats.org/officeDocument/2006/relationships/audio" Target="../media/media3.mp3"/><Relationship Id="rId11" Type="http://schemas.openxmlformats.org/officeDocument/2006/relationships/image" Target="../media/image42.png"/><Relationship Id="rId5" Type="http://schemas.microsoft.com/office/2007/relationships/media" Target="../media/media3.mp3"/><Relationship Id="rId15" Type="http://schemas.microsoft.com/office/2007/relationships/hdphoto" Target="../media/hdphoto6.wdp"/><Relationship Id="rId10" Type="http://schemas.openxmlformats.org/officeDocument/2006/relationships/image" Target="../media/image56.png"/><Relationship Id="rId19" Type="http://schemas.openxmlformats.org/officeDocument/2006/relationships/image" Target="../media/image48.png"/><Relationship Id="rId4" Type="http://schemas.microsoft.com/office/2007/relationships/media" Target="../media/media2.mp3"/><Relationship Id="rId9" Type="http://schemas.openxmlformats.org/officeDocument/2006/relationships/image" Target="../media/image49.png"/><Relationship Id="rId14" Type="http://schemas.openxmlformats.org/officeDocument/2006/relationships/image" Target="../media/image5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microsoft.com/office/2007/relationships/hdphoto" Target="../media/hdphoto4.wdp"/><Relationship Id="rId18" Type="http://schemas.openxmlformats.org/officeDocument/2006/relationships/image" Target="../media/image21.png"/><Relationship Id="rId3" Type="http://schemas.openxmlformats.org/officeDocument/2006/relationships/image" Target="../media/image28.png"/><Relationship Id="rId21" Type="http://schemas.openxmlformats.org/officeDocument/2006/relationships/image" Target="../media/image61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7.png"/><Relationship Id="rId20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11" Type="http://schemas.microsoft.com/office/2007/relationships/hdphoto" Target="../media/hdphoto3.wdp"/><Relationship Id="rId5" Type="http://schemas.openxmlformats.org/officeDocument/2006/relationships/image" Target="../media/image30.png"/><Relationship Id="rId15" Type="http://schemas.openxmlformats.org/officeDocument/2006/relationships/image" Target="../media/image16.png"/><Relationship Id="rId10" Type="http://schemas.openxmlformats.org/officeDocument/2006/relationships/image" Target="../media/image33.png"/><Relationship Id="rId19" Type="http://schemas.openxmlformats.org/officeDocument/2006/relationships/image" Target="../media/image22.png"/><Relationship Id="rId4" Type="http://schemas.openxmlformats.org/officeDocument/2006/relationships/image" Target="../media/image29.png"/><Relationship Id="rId9" Type="http://schemas.microsoft.com/office/2007/relationships/hdphoto" Target="../media/hdphoto2.wdp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6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911" y="1989243"/>
            <a:ext cx="5356797" cy="535679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sp>
        <p:nvSpPr>
          <p:cNvPr id="22" name="文本框 43">
            <a:extLst>
              <a:ext uri="{FF2B5EF4-FFF2-40B4-BE49-F238E27FC236}">
                <a16:creationId xmlns:a16="http://schemas.microsoft.com/office/drawing/2014/main" id="{4F9DBEC4-F1F5-41BF-B6B1-F67F829A62D1}"/>
              </a:ext>
            </a:extLst>
          </p:cNvPr>
          <p:cNvSpPr txBox="1"/>
          <p:nvPr/>
        </p:nvSpPr>
        <p:spPr>
          <a:xfrm>
            <a:off x="4713001" y="281506"/>
            <a:ext cx="2069258" cy="1006090"/>
          </a:xfrm>
          <a:prstGeom prst="roundRect">
            <a:avLst>
              <a:gd name="adj" fmla="val 43400"/>
            </a:avLst>
          </a:prstGeom>
          <a:solidFill>
            <a:srgbClr val="EFB421"/>
          </a:solidFill>
          <a:effectLst>
            <a:outerShdw blurRad="50800" dist="38100" dir="2700000" algn="tl" rotWithShape="0">
              <a:prstClr val="black">
                <a:alpha val="2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Vogue-ExtraBold" panose="020B0500000000000000" pitchFamily="34" charset="0"/>
                <a:cs typeface="Calibri" panose="020F0502020204030204" pitchFamily="34" charset="0"/>
                <a:sym typeface="Arial" panose="020B0604020202020204" pitchFamily="34" charset="0"/>
              </a:rPr>
              <a:t>TOÁN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Vogue-ExtraBold" panose="020B0500000000000000" pitchFamily="34" charset="0"/>
              <a:cs typeface="Calibri" panose="020F0502020204030204" pitchFamily="34" charset="0"/>
              <a:sym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1E68D3-9678-D761-C1EA-D3B57226122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64244" y="1782563"/>
            <a:ext cx="10339712" cy="31214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F458F2D-545C-8146-9BA6-8C2AF33B0090}"/>
              </a:ext>
            </a:extLst>
          </p:cNvPr>
          <p:cNvSpPr txBox="1"/>
          <p:nvPr/>
        </p:nvSpPr>
        <p:spPr>
          <a:xfrm>
            <a:off x="4914900" y="4181475"/>
            <a:ext cx="1952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6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54262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2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E224142-D565-2BA3-1B23-73791FF8326A}"/>
              </a:ext>
            </a:extLst>
          </p:cNvPr>
          <p:cNvGrpSpPr/>
          <p:nvPr/>
        </p:nvGrpSpPr>
        <p:grpSpPr>
          <a:xfrm>
            <a:off x="451865" y="1674114"/>
            <a:ext cx="5920359" cy="587442"/>
            <a:chOff x="585215" y="1816989"/>
            <a:chExt cx="5920359" cy="587442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80A62160-FE3C-1276-D647-B57E3307521A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a)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30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phút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D546D49-D4FB-DB82-F568-5BBE86C13EC3}"/>
                </a:ext>
              </a:extLst>
            </p:cNvPr>
            <p:cNvSpPr/>
            <p:nvPr/>
          </p:nvSpPr>
          <p:spPr>
            <a:xfrm>
              <a:off x="3592068" y="1816989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8897251A-1533-860A-2A08-79504DA2AD16}"/>
              </a:ext>
            </a:extLst>
          </p:cNvPr>
          <p:cNvSpPr txBox="1"/>
          <p:nvPr/>
        </p:nvSpPr>
        <p:spPr>
          <a:xfrm>
            <a:off x="473583" y="2532507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60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90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1EAB3C-2E6B-2630-6849-4D4BA741D3FC}"/>
              </a:ext>
            </a:extLst>
          </p:cNvPr>
          <p:cNvSpPr txBox="1"/>
          <p:nvPr/>
        </p:nvSpPr>
        <p:spPr>
          <a:xfrm>
            <a:off x="6640830" y="2692527"/>
            <a:ext cx="63581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7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tuần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1378F484-DC76-402B-36D1-FE201B9601F1}"/>
              </a:ext>
            </a:extLst>
          </p:cNvPr>
          <p:cNvGrpSpPr/>
          <p:nvPr/>
        </p:nvGrpSpPr>
        <p:grpSpPr>
          <a:xfrm>
            <a:off x="6071615" y="1683639"/>
            <a:ext cx="5920359" cy="616017"/>
            <a:chOff x="585215" y="1788414"/>
            <a:chExt cx="5920359" cy="616017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E435D9D-035C-805F-DCFE-F060FD5D0CD1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b)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tuần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3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5F5C24F1-D9EA-85C2-5666-A4BE92B573EE}"/>
                </a:ext>
              </a:extLst>
            </p:cNvPr>
            <p:cNvSpPr/>
            <p:nvPr/>
          </p:nvSpPr>
          <p:spPr>
            <a:xfrm>
              <a:off x="3773043" y="1788414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3C1D4EC-D03F-A1BF-F0D9-1FED7798EBED}"/>
              </a:ext>
            </a:extLst>
          </p:cNvPr>
          <p:cNvGrpSpPr/>
          <p:nvPr/>
        </p:nvGrpSpPr>
        <p:grpSpPr>
          <a:xfrm>
            <a:off x="366140" y="3902964"/>
            <a:ext cx="5920359" cy="587442"/>
            <a:chOff x="585215" y="1816989"/>
            <a:chExt cx="5920359" cy="587442"/>
          </a:xfrm>
        </p:grpSpPr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845CB709-5863-EE7F-63DF-0038445B8351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c)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năm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tháng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5C839648-858A-D0CC-EE64-19CB01388B6E}"/>
                </a:ext>
              </a:extLst>
            </p:cNvPr>
            <p:cNvSpPr/>
            <p:nvPr/>
          </p:nvSpPr>
          <p:spPr>
            <a:xfrm>
              <a:off x="3801618" y="1816989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468246AB-2EE3-DBB7-752E-ADCE554D4EFC}"/>
              </a:ext>
            </a:extLst>
          </p:cNvPr>
          <p:cNvGrpSpPr/>
          <p:nvPr/>
        </p:nvGrpSpPr>
        <p:grpSpPr>
          <a:xfrm>
            <a:off x="5985890" y="3943731"/>
            <a:ext cx="5920359" cy="584775"/>
            <a:chOff x="585215" y="1819656"/>
            <a:chExt cx="5920359" cy="58477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28DFAA54-99A0-9E33-B494-6F3D2A9F647E}"/>
                </a:ext>
              </a:extLst>
            </p:cNvPr>
            <p:cNvSpPr txBox="1"/>
            <p:nvPr/>
          </p:nvSpPr>
          <p:spPr>
            <a:xfrm>
              <a:off x="585215" y="1819656"/>
              <a:ext cx="592035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d) 1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ngày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6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r>
                <a:rPr lang="en-US" sz="3200" dirty="0">
                  <a:latin typeface="Calibri" panose="020F0502020204030204" pitchFamily="34" charset="0"/>
                  <a:cs typeface="Calibri" panose="020F0502020204030204" pitchFamily="34" charset="0"/>
                </a:rPr>
                <a:t> =         </a:t>
              </a:r>
              <a:r>
                <a:rPr lang="en-US" sz="32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giờ</a:t>
              </a:r>
              <a:endParaRPr lang="en-US" sz="32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C40338CB-B477-A989-4D67-8A7CD55A3595}"/>
                </a:ext>
              </a:extLst>
            </p:cNvPr>
            <p:cNvSpPr/>
            <p:nvPr/>
          </p:nvSpPr>
          <p:spPr>
            <a:xfrm>
              <a:off x="3420618" y="1826514"/>
              <a:ext cx="656082" cy="545211"/>
            </a:xfrm>
            <a:prstGeom prst="roundRect">
              <a:avLst/>
            </a:prstGeom>
            <a:ln w="38100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>
                  <a:latin typeface="Calibri" panose="020F0502020204030204" pitchFamily="34" charset="0"/>
                  <a:cs typeface="Calibri" panose="020F0502020204030204" pitchFamily="34" charset="0"/>
                </a:rPr>
                <a:t>?</a:t>
              </a:r>
            </a:p>
          </p:txBody>
        </p:sp>
      </p:grp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F95180C3-66CA-4C52-4614-C936B004798A}"/>
              </a:ext>
            </a:extLst>
          </p:cNvPr>
          <p:cNvSpPr/>
          <p:nvPr/>
        </p:nvSpPr>
        <p:spPr>
          <a:xfrm>
            <a:off x="3387471" y="16043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D9E1F3B9-9C41-8A2B-FE4D-0DC60E3825DA}"/>
              </a:ext>
            </a:extLst>
          </p:cNvPr>
          <p:cNvSpPr/>
          <p:nvPr/>
        </p:nvSpPr>
        <p:spPr>
          <a:xfrm>
            <a:off x="9188196" y="1594865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10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0963706-21F0-1163-34C7-0004DE0FFA86}"/>
              </a:ext>
            </a:extLst>
          </p:cNvPr>
          <p:cNvSpPr txBox="1"/>
          <p:nvPr/>
        </p:nvSpPr>
        <p:spPr>
          <a:xfrm>
            <a:off x="568833" y="4542282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12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18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tháng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E1B67270-000E-5E17-EA9F-A8999687954D}"/>
              </a:ext>
            </a:extLst>
          </p:cNvPr>
          <p:cNvSpPr/>
          <p:nvPr/>
        </p:nvSpPr>
        <p:spPr>
          <a:xfrm>
            <a:off x="3539871" y="38522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18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2061C7-3429-1631-DB8C-8C3FD8F6A8C0}"/>
              </a:ext>
            </a:extLst>
          </p:cNvPr>
          <p:cNvSpPr txBox="1"/>
          <p:nvPr/>
        </p:nvSpPr>
        <p:spPr>
          <a:xfrm>
            <a:off x="6426708" y="4647057"/>
            <a:ext cx="658368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24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i="0" dirty="0">
              <a:solidFill>
                <a:srgbClr val="0070C0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3200" b="1" dirty="0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= 30 </a:t>
            </a:r>
            <a:r>
              <a:rPr lang="en-US" sz="3200" b="1" dirty="0" err="1">
                <a:solidFill>
                  <a:srgbClr val="0070C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endParaRPr lang="en-US" sz="3200" b="1" dirty="0">
              <a:solidFill>
                <a:srgbClr val="0070C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4280AAA-7336-FCCC-8C03-CC4FF6632EA2}"/>
              </a:ext>
            </a:extLst>
          </p:cNvPr>
          <p:cNvSpPr/>
          <p:nvPr/>
        </p:nvSpPr>
        <p:spPr>
          <a:xfrm>
            <a:off x="8769096" y="3890390"/>
            <a:ext cx="736854" cy="643509"/>
          </a:xfrm>
          <a:prstGeom prst="roundRect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300" dirty="0">
                <a:solidFill>
                  <a:srgbClr val="FF0000"/>
                </a:solidFill>
              </a:rPr>
              <a:t>30</a:t>
            </a:r>
          </a:p>
        </p:txBody>
      </p:sp>
    </p:spTree>
    <p:extLst>
      <p:ext uri="{BB962C8B-B14F-4D97-AF65-F5344CB8AC3E}">
        <p14:creationId xmlns:p14="http://schemas.microsoft.com/office/powerpoint/2010/main" val="94516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p"/>
      <p:bldP spid="27" grpId="0" animBg="1"/>
      <p:bldP spid="28" grpId="0" animBg="1"/>
      <p:bldP spid="30" grpId="0" animBg="1"/>
      <p:bldP spid="3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570741" y="5171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1343025" y="474278"/>
            <a:ext cx="93630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Hiện nay Mi đã được 6 năm 3 tháng tuổi. Hỏi sau bao nhiêu tháng nữa thì Mi tròn 7 tuổi?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F415E-08C9-68DA-F7C6-228926ECC012}"/>
              </a:ext>
            </a:extLst>
          </p:cNvPr>
          <p:cNvSpPr txBox="1"/>
          <p:nvPr/>
        </p:nvSpPr>
        <p:spPr>
          <a:xfrm>
            <a:off x="1104900" y="2000250"/>
            <a:ext cx="10058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 có</a:t>
            </a:r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1 năm = 12 tháng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 nay Mi đã được 6 năm 3 tháng tuổi. Vậy sau 9 tháng nữa thì My tròn 7 tuổi.</a:t>
            </a:r>
          </a:p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(Vì 12 tháng – 3 tháng = 9 tháng).</a:t>
            </a:r>
          </a:p>
        </p:txBody>
      </p:sp>
    </p:spTree>
    <p:extLst>
      <p:ext uri="{BB962C8B-B14F-4D97-AF65-F5344CB8AC3E}">
        <p14:creationId xmlns:p14="http://schemas.microsoft.com/office/powerpoint/2010/main" val="345043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570741" y="5171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1343026" y="474278"/>
            <a:ext cx="8915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Mai, Việt và Nam được sinh ra cùng năm nhưng khác tháng. Biết Việt được sinh ra vào tháng 1, Mai được sinh ra sau Việt 3 tháng và trước Nam 8 tháng. Hỏi Nam được sinh ra vào tháng mấy?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BBF415E-08C9-68DA-F7C6-228926ECC012}"/>
              </a:ext>
            </a:extLst>
          </p:cNvPr>
          <p:cNvSpPr txBox="1"/>
          <p:nvPr/>
        </p:nvSpPr>
        <p:spPr>
          <a:xfrm>
            <a:off x="1047750" y="3133725"/>
            <a:ext cx="1022985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Tx/>
              <a:buChar char="-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Việt sinh ra vào tháng 1, Mai sinh sau Việt 3 tháng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lvl="0" algn="just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Mai sinh ra vào tháng 4.</a:t>
            </a:r>
          </a:p>
          <a:p>
            <a:pPr marL="457200" lvl="0" indent="-457200">
              <a:buFontTx/>
              <a:buChar char="-"/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Mai sinh ra trước Nam 8 tháng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/>
            <a:r>
              <a:rPr lang="en-US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=&gt; V</a:t>
            </a:r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ậy Nam sinh ra vào tháng 12. (Vì 8 + 4 = 12)</a:t>
            </a:r>
          </a:p>
        </p:txBody>
      </p:sp>
    </p:spTree>
    <p:extLst>
      <p:ext uri="{BB962C8B-B14F-4D97-AF65-F5344CB8AC3E}">
        <p14:creationId xmlns:p14="http://schemas.microsoft.com/office/powerpoint/2010/main" val="1875874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384A0C2-21E1-C90F-9424-0E0774D309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75" y="481012"/>
            <a:ext cx="2207441" cy="6905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7B8A536-55A3-42EA-BCB9-63166D82F3D5}"/>
              </a:ext>
            </a:extLst>
          </p:cNvPr>
          <p:cNvSpPr txBox="1"/>
          <p:nvPr/>
        </p:nvSpPr>
        <p:spPr>
          <a:xfrm>
            <a:off x="685800" y="1143000"/>
            <a:ext cx="1122045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cặp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chiếc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3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 Khi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lượt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thêm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5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hoặc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10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phút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điểm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Trò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thúc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chơi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quay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kim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đồng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hồ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chỉ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4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giờ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DDC30EE-5EE5-569A-9A4F-23FAC4B124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9180" y="4125859"/>
            <a:ext cx="2990850" cy="2251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02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37E261-4768-BCB3-9BBE-F7AE98E3DF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4645" y="461675"/>
            <a:ext cx="5985980" cy="5755750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81CD78C2-52B4-F209-28EA-FA4F6B5CD89C}"/>
              </a:ext>
            </a:extLst>
          </p:cNvPr>
          <p:cNvGrpSpPr/>
          <p:nvPr/>
        </p:nvGrpSpPr>
        <p:grpSpPr>
          <a:xfrm>
            <a:off x="5410200" y="1506716"/>
            <a:ext cx="152400" cy="3697066"/>
            <a:chOff x="5562600" y="2246534"/>
            <a:chExt cx="152400" cy="369706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B239C5B-4E78-B7CE-5922-027F85B483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2600" y="2246534"/>
              <a:ext cx="152400" cy="2177147"/>
            </a:xfrm>
            <a:prstGeom prst="rect">
              <a:avLst/>
            </a:prstGeom>
            <a:ln>
              <a:noFill/>
            </a:ln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06273294-F4A3-CB15-A913-7F4347EFF97E}"/>
                </a:ext>
              </a:extLst>
            </p:cNvPr>
            <p:cNvSpPr/>
            <p:nvPr/>
          </p:nvSpPr>
          <p:spPr>
            <a:xfrm>
              <a:off x="5562600" y="4419600"/>
              <a:ext cx="152400" cy="1524000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4FDC9E2A-481C-F9B3-C450-45A059F7A243}"/>
              </a:ext>
            </a:extLst>
          </p:cNvPr>
          <p:cNvGrpSpPr/>
          <p:nvPr/>
        </p:nvGrpSpPr>
        <p:grpSpPr>
          <a:xfrm rot="1798602">
            <a:off x="5014823" y="3157854"/>
            <a:ext cx="1323757" cy="1385177"/>
            <a:chOff x="5362386" y="3679449"/>
            <a:chExt cx="1323757" cy="138517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2C1E706-A933-188B-FD31-708A3FBBF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35447">
              <a:off x="5362386" y="3679449"/>
              <a:ext cx="150618" cy="1385177"/>
            </a:xfrm>
            <a:prstGeom prst="rect">
              <a:avLst/>
            </a:prstGeom>
          </p:spPr>
        </p:pic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6ABFC898-A3B9-AF73-5362-8CF11FA9B7A7}"/>
                </a:ext>
              </a:extLst>
            </p:cNvPr>
            <p:cNvSpPr/>
            <p:nvPr/>
          </p:nvSpPr>
          <p:spPr>
            <a:xfrm rot="14507436">
              <a:off x="6121509" y="3195182"/>
              <a:ext cx="69406" cy="1059863"/>
            </a:xfrm>
            <a:prstGeom prst="round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04503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800000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358CDC4F-E96C-9EBB-980D-195D7A4DAAD8}"/>
              </a:ext>
            </a:extLst>
          </p:cNvPr>
          <p:cNvGrpSpPr/>
          <p:nvPr/>
        </p:nvGrpSpPr>
        <p:grpSpPr>
          <a:xfrm>
            <a:off x="3746985" y="-857418"/>
            <a:ext cx="4776526" cy="2735210"/>
            <a:chOff x="3746985" y="-857418"/>
            <a:chExt cx="4776526" cy="2735210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ADD60B8F-6B03-954E-23EF-6B554BBD5932}"/>
                </a:ext>
              </a:extLst>
            </p:cNvPr>
            <p:cNvSpPr txBox="1"/>
            <p:nvPr/>
          </p:nvSpPr>
          <p:spPr>
            <a:xfrm>
              <a:off x="3768180" y="391162"/>
              <a:ext cx="46556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lgerian" panose="04020705040A02060702" pitchFamily="82" charset="0"/>
                  <a:cs typeface="Helvetica"/>
                  <a:sym typeface="Montserrat" pitchFamily="2" charset="0"/>
                </a:rPr>
                <a:t>ADD YOUR TITLE</a:t>
              </a: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lgerian" panose="04020705040A02060702" pitchFamily="82" charset="0"/>
                <a:cs typeface="Helvetica"/>
                <a:sym typeface="Montserrat" pitchFamily="2" charset="0"/>
              </a:endParaRPr>
            </a:p>
          </p:txBody>
        </p:sp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0C602F41-ADE5-575D-1F03-CCC2930E8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723650">
              <a:off x="5823956" y="-821764"/>
              <a:ext cx="2735210" cy="2663901"/>
            </a:xfrm>
            <a:prstGeom prst="rect">
              <a:avLst/>
            </a:pr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B71410D0-0FAA-FCB3-0BBF-ABF995343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colorTemperature colorTemp="47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76350" flipH="1">
              <a:off x="3711331" y="-821764"/>
              <a:ext cx="2735210" cy="2663901"/>
            </a:xfrm>
            <a:prstGeom prst="rect">
              <a:avLst/>
            </a:prstGeom>
          </p:spPr>
        </p:pic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F4C18038-85D2-9EC8-5BC4-75DBA892D4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64230">
            <a:off x="-409412" y="4268178"/>
            <a:ext cx="3081844" cy="253081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0067ECA-333F-B9CF-9BDF-7386F807A39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8750825" flipH="1">
            <a:off x="11069581" y="4780733"/>
            <a:ext cx="1479091" cy="19804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34D6EC8B-B0E3-B93F-FFA6-4E95116E8F5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9745661" y="5046733"/>
            <a:ext cx="2063466" cy="181126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96260CB-180B-5C3C-E420-F74B733DA63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4273" y="1092730"/>
            <a:ext cx="1508446" cy="1520370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EA807EEA-73B7-CE30-7721-7D4B3B9D9211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58" y="268383"/>
            <a:ext cx="2701380" cy="1800920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C87D7094-FE94-D56E-A923-EF2B146D6DB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2988" y="3594335"/>
            <a:ext cx="2745981" cy="339574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6224122A-98AF-8050-B847-2413FB7FE92A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8968" y="3433365"/>
            <a:ext cx="1893660" cy="3428999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E32AAE85-2EFA-C101-DB5E-05FFDD17027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118" y="3555051"/>
            <a:ext cx="1723718" cy="342900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DDC858D-F729-F26C-0385-5A06AAB877F1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219" y="1076325"/>
            <a:ext cx="2118522" cy="2352675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183B8D01-AD80-4F70-BEAB-DF2E6E741796}"/>
              </a:ext>
            </a:extLst>
          </p:cNvPr>
          <p:cNvGrpSpPr/>
          <p:nvPr/>
        </p:nvGrpSpPr>
        <p:grpSpPr>
          <a:xfrm>
            <a:off x="3272433" y="-971258"/>
            <a:ext cx="5110664" cy="3407109"/>
            <a:chOff x="3266313" y="-146105"/>
            <a:chExt cx="5110664" cy="3407109"/>
          </a:xfrm>
        </p:grpSpPr>
        <p:pic>
          <p:nvPicPr>
            <p:cNvPr id="18" name="图片 3">
              <a:extLst>
                <a:ext uri="{FF2B5EF4-FFF2-40B4-BE49-F238E27FC236}">
                  <a16:creationId xmlns:a16="http://schemas.microsoft.com/office/drawing/2014/main" id="{48859E77-4B3A-478E-9601-6E5600E07F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66313" y="-146105"/>
              <a:ext cx="5110664" cy="3407109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B1C6256-3E4F-4E2D-8A32-03C678FA9D36}"/>
                </a:ext>
              </a:extLst>
            </p:cNvPr>
            <p:cNvSpPr txBox="1"/>
            <p:nvPr/>
          </p:nvSpPr>
          <p:spPr>
            <a:xfrm>
              <a:off x="4358534" y="1133150"/>
              <a:ext cx="295748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Dặn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79646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cs typeface="Arial" panose="020B0604020202020204" pitchFamily="34" charset="0"/>
                </a:rPr>
                <a:t>dò</a:t>
              </a:r>
              <a:endPara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Arial" panose="020B0604020202020204" pitchFamily="34" charset="0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B7199954-4474-45D5-9889-D27FD14F889D}"/>
              </a:ext>
            </a:extLst>
          </p:cNvPr>
          <p:cNvSpPr txBox="1"/>
          <p:nvPr/>
        </p:nvSpPr>
        <p:spPr>
          <a:xfrm>
            <a:off x="3024339" y="1231327"/>
            <a:ext cx="9723559" cy="22579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Ôn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lại</a:t>
            </a:r>
            <a:r>
              <a:rPr kumimoji="0" lang="en-US" sz="5000" b="1" i="0" u="none" strike="noStrike" kern="1200" cap="none" spc="0" normalizeH="0" baseline="0" noProof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bài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Chuẩn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rPr>
              <a:t> b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ị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bài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tiếp</a:t>
            </a:r>
            <a:r>
              <a:rPr kumimoji="0" lang="en-US" sz="50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 </a:t>
            </a:r>
            <a:r>
              <a:rPr kumimoji="0" lang="en-US" sz="5000" b="1" i="0" u="none" strike="noStrike" kern="1200" cap="none" spc="0" normalizeH="0" baseline="0" noProof="0" dirty="0" err="1">
                <a:ln>
                  <a:noFill/>
                </a:ln>
                <a:solidFill>
                  <a:srgbClr val="70AD47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cs typeface="+mn-cs"/>
              </a:rPr>
              <a:t>theo</a:t>
            </a:r>
            <a:endParaRPr kumimoji="0" lang="en-US" sz="5000" b="1" i="0" u="none" strike="noStrike" kern="1200" cap="none" spc="0" normalizeH="0" baseline="0" noProof="0" dirty="0">
              <a:ln>
                <a:noFill/>
              </a:ln>
              <a:solidFill>
                <a:srgbClr val="70AD47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36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9FCE2BA8-F483-4281-97EC-4B0779B64E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椭圆 2">
            <a:extLst>
              <a:ext uri="{FF2B5EF4-FFF2-40B4-BE49-F238E27FC236}">
                <a16:creationId xmlns:a16="http://schemas.microsoft.com/office/drawing/2014/main" id="{A6061DC8-95F8-4615-8907-F3BDD9CA60EC}"/>
              </a:ext>
            </a:extLst>
          </p:cNvPr>
          <p:cNvSpPr/>
          <p:nvPr/>
        </p:nvSpPr>
        <p:spPr>
          <a:xfrm>
            <a:off x="1254369" y="-1412631"/>
            <a:ext cx="9683262" cy="9683262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9039AD04-336A-4C4C-94CA-2556F19C2BCB}"/>
              </a:ext>
            </a:extLst>
          </p:cNvPr>
          <p:cNvSpPr/>
          <p:nvPr/>
        </p:nvSpPr>
        <p:spPr>
          <a:xfrm rot="21167508">
            <a:off x="6888887" y="5455227"/>
            <a:ext cx="3250337" cy="1738117"/>
          </a:xfrm>
          <a:prstGeom prst="ellipse">
            <a:avLst/>
          </a:prstGeom>
          <a:solidFill>
            <a:srgbClr val="68C3B7">
              <a:alpha val="60000"/>
            </a:srgbClr>
          </a:solidFill>
          <a:ln>
            <a:noFill/>
          </a:ln>
          <a:scene3d>
            <a:camera prst="isometricOffAxis2Top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06631A-6473-B49D-01F5-9F865B8BD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8709" y="488041"/>
            <a:ext cx="6858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11A8744-34F2-ADD0-E07B-A69F2B3C182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E06E7F3D-56DC-9947-5953-139EA93E4F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9CA42CDE-A28A-14FF-860A-4353AF4B034D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8A86CB6-11AF-BBF6-0240-CDB38BCE3BC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07" b="69762"/>
          <a:stretch/>
        </p:blipFill>
        <p:spPr>
          <a:xfrm>
            <a:off x="6414781" y="1"/>
            <a:ext cx="1860348" cy="131382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0C868557-44C1-58CC-ED1B-902AF8EF1FC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703" y="5814009"/>
            <a:ext cx="1287545" cy="105733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1BC56665-439A-031E-035E-037F65A3AC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778" b="67566"/>
          <a:stretch/>
        </p:blipFill>
        <p:spPr>
          <a:xfrm>
            <a:off x="21309" y="4430172"/>
            <a:ext cx="1339591" cy="1503144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D57BF78C-9D6B-C637-7399-A89CEE5909B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A5D2AECD-F997-F35C-90F8-B5EB8B568FAC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4AE1C696-8D5F-5B8E-0EAC-AFA0F6AF6A3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4BB17C02-5CE5-38D5-31DC-F0DF602D8A2A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>
            <a:off x="7954504" y="0"/>
            <a:ext cx="1651876" cy="1728069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5E6FFDD5-4301-BA53-C472-DAC6A79EB61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691" t="65561" r="12532"/>
          <a:stretch/>
        </p:blipFill>
        <p:spPr>
          <a:xfrm>
            <a:off x="2559979" y="5439832"/>
            <a:ext cx="1461433" cy="1445089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FEB9DAE8-BD0A-5F4C-746A-C592FB78C9E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C94F19A5-9C8B-C506-D44A-ECF7E9BBBAB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1" b="69762"/>
          <a:stretch/>
        </p:blipFill>
        <p:spPr>
          <a:xfrm rot="10800000">
            <a:off x="4709450" y="5199761"/>
            <a:ext cx="1651876" cy="1728069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D27F4EE4-717F-9FB6-CFBE-FE00EBCA5819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 rot="16200000">
            <a:off x="3054441" y="-282656"/>
            <a:ext cx="1479091" cy="1980403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4A50EEF3-7ADE-6208-B82C-370F24EEC1B2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 flipV="1">
            <a:off x="4241972" y="31686"/>
            <a:ext cx="1957604" cy="17183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1DDF64B-C28B-4517-BF2E-D945D461AC9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971860" y="1789594"/>
            <a:ext cx="7576962" cy="3318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70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0"/>
                            </p:stCondLst>
                            <p:childTnLst>
                              <p:par>
                                <p:cTn id="6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500"/>
                            </p:stCondLst>
                            <p:childTnLst>
                              <p:par>
                                <p:cTn id="7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6000"/>
                            </p:stCondLst>
                            <p:childTnLst>
                              <p:par>
                                <p:cTn id="7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6500"/>
                            </p:stCondLst>
                            <p:childTnLst>
                              <p:par>
                                <p:cTn id="8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7000"/>
                            </p:stCondLst>
                            <p:childTnLst>
                              <p:par>
                                <p:cTn id="8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7500"/>
                            </p:stCondLst>
                            <p:childTnLst>
                              <p:par>
                                <p:cTn id="9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8000"/>
                            </p:stCondLst>
                            <p:childTnLst>
                              <p:par>
                                <p:cTn id="10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8500"/>
                            </p:stCondLst>
                            <p:childTnLst>
                              <p:par>
                                <p:cTn id="10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9000"/>
                            </p:stCondLst>
                            <p:childTnLst>
                              <p:par>
                                <p:cTn id="1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9500"/>
                            </p:stCondLst>
                            <p:childTnLst>
                              <p:par>
                                <p:cTn id="1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EB3A5D19-5A07-44F6-AF84-3CDBFCA64D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05566" y="1589175"/>
            <a:ext cx="4980864" cy="386519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2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59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0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924" y="278461"/>
            <a:ext cx="890079" cy="939073"/>
          </a:xfrm>
          <a:prstGeom prst="rect">
            <a:avLst/>
          </a:prstGeom>
        </p:spPr>
      </p:pic>
      <p:pic>
        <p:nvPicPr>
          <p:cNvPr id="17" name="Picture 16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25" y="1481217"/>
            <a:ext cx="868744" cy="91187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03200" y="5359400"/>
            <a:ext cx="3767404" cy="1213969"/>
            <a:chOff x="374847" y="4019550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0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39182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19796" y="535940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srgbClr val="FFFFFF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12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1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76031" y="918924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Một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năm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có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bao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nhiêu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4405" y="459270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39" y="481933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883880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00" y="1944743"/>
            <a:ext cx="2285365" cy="2530007"/>
          </a:xfrm>
          <a:prstGeom prst="rect">
            <a:avLst/>
          </a:prstGeom>
        </p:spPr>
      </p:pic>
      <p:pic>
        <p:nvPicPr>
          <p:cNvPr id="49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50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52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36589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6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5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9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400"/>
                            </p:stCondLst>
                            <p:childTnLst>
                              <p:par>
                                <p:cTn id="10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1" dur="409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4300"/>
                            </p:stCondLst>
                            <p:childTnLst>
                              <p:par>
                                <p:cTn id="12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406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4800"/>
                            </p:stCondLst>
                            <p:childTnLst>
                              <p:par>
                                <p:cTn id="1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53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8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61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6700"/>
                            </p:stCondLst>
                            <p:childTnLst>
                              <p:par>
                                <p:cTn id="14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  <p:audio>
              <p:cMediaNode vol="80000">
                <p:cTn id="1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80000">
                <p:cTn id="1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57" y="1492787"/>
            <a:ext cx="860077" cy="902775"/>
          </a:xfrm>
          <a:prstGeom prst="rect">
            <a:avLst/>
          </a:prstGeom>
        </p:spPr>
      </p:pic>
      <p:pic>
        <p:nvPicPr>
          <p:cNvPr id="18" name="Picture 1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00" y="2651999"/>
            <a:ext cx="1095400" cy="87860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8229600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410589" y="4178229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888" y="5403051"/>
            <a:ext cx="3767404" cy="1213970"/>
            <a:chOff x="374847" y="4019551"/>
            <a:chExt cx="2825553" cy="910477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31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506069" y="994603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2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315113" y="1060244"/>
              <a:ext cx="5025431" cy="5309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1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có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bao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nhiêu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ngày</a:t>
              </a: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  <a:endParaRPr kumimoji="0" lang="vi-VN" alt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497" y="4636351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939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7144" y="4369972"/>
            <a:ext cx="956735" cy="353256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1731" y="3709800"/>
            <a:ext cx="956735" cy="353256"/>
          </a:xfrm>
          <a:prstGeom prst="rect">
            <a:avLst/>
          </a:prstGeom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8865" y="3757869"/>
            <a:ext cx="956735" cy="353256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2128" y="4416073"/>
            <a:ext cx="956735" cy="35325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9928" y="3436905"/>
            <a:ext cx="192901" cy="304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35" y="1860665"/>
            <a:ext cx="2285365" cy="2279535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6395" y="2819400"/>
            <a:ext cx="192901" cy="304800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2200" y="2827305"/>
            <a:ext cx="192901" cy="304800"/>
          </a:xfrm>
          <a:prstGeom prst="rect">
            <a:avLst/>
          </a:prstGeom>
        </p:spPr>
      </p:pic>
      <p:pic>
        <p:nvPicPr>
          <p:cNvPr id="74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395" y="3530600"/>
            <a:ext cx="192901" cy="304800"/>
          </a:xfrm>
          <a:prstGeom prst="rect">
            <a:avLst/>
          </a:prstGeom>
        </p:spPr>
      </p:pic>
      <p:pic>
        <p:nvPicPr>
          <p:cNvPr id="5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5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5975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5" dur="409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9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20988E-6 L -0.00052 0.1395 " pathEditMode="relative" rAng="0" ptsTypes="AA">
                                      <p:cBhvr>
                                        <p:cTn id="10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3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5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7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3000"/>
                            </p:stCondLst>
                            <p:childTnLst>
                              <p:par>
                                <p:cTn id="12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22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  <p:par>
                                <p:cTn id="1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27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3500"/>
                            </p:stCondLst>
                            <p:childTnLst>
                              <p:par>
                                <p:cTn id="12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4000"/>
                            </p:stCondLst>
                            <p:childTnLst>
                              <p:par>
                                <p:cTn id="1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7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8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9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0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4500"/>
                            </p:stCondLst>
                            <p:childTnLst>
                              <p:par>
                                <p:cTn id="1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46" dur="4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5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5000"/>
                            </p:stCondLst>
                            <p:childTnLst>
                              <p:par>
                                <p:cTn id="1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9" fill="hold">
                            <p:stCondLst>
                              <p:cond delay="5500"/>
                            </p:stCondLst>
                            <p:childTnLst>
                              <p:par>
                                <p:cTn id="160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1" dur="6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2" dur="120" fill="hold">
                                          <p:stCondLst>
                                            <p:cond delay="12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3" dur="120" fill="hold">
                                          <p:stCondLst>
                                            <p:cond delay="24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4" dur="120" fill="hold">
                                          <p:stCondLst>
                                            <p:cond delay="36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5" dur="120" fill="hold">
                                          <p:stCondLst>
                                            <p:cond delay="48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7" dur="409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6.20562E-7 L -0.00121 0.13276 " pathEditMode="relative" rAng="0" ptsTypes="AA">
                                      <p:cBhvr>
                                        <p:cTn id="175" dur="6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" y="66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6" fill="hold">
                            <p:stCondLst>
                              <p:cond delay="6500"/>
                            </p:stCondLst>
                            <p:childTnLst>
                              <p:par>
                                <p:cTn id="1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8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80000">
                <p:cTn id="1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6532"/>
            <a:ext cx="12188388" cy="685800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177" y="2642831"/>
            <a:ext cx="1092336" cy="876144"/>
          </a:xfrm>
          <a:prstGeom prst="rect">
            <a:avLst/>
          </a:prstGeom>
        </p:spPr>
      </p:pic>
      <p:pic>
        <p:nvPicPr>
          <p:cNvPr id="19" name="Picture 18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444" y="3688093"/>
            <a:ext cx="883756" cy="858507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01597" y="5408961"/>
            <a:ext cx="3767404" cy="1213970"/>
            <a:chOff x="374847" y="4019551"/>
            <a:chExt cx="2825553" cy="910477"/>
          </a:xfrm>
        </p:grpSpPr>
        <p:grpSp>
          <p:nvGrpSpPr>
            <p:cNvPr id="7" name="Group 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24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6" name="TextBox 5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A</a:t>
                </a:r>
              </a:p>
            </p:txBody>
          </p:sp>
        </p:grpSp>
        <p:sp>
          <p:nvSpPr>
            <p:cNvPr id="8" name="TextBox 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30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165600" y="5449093"/>
            <a:ext cx="3767404" cy="1213970"/>
            <a:chOff x="374847" y="4019551"/>
            <a:chExt cx="2825553" cy="910477"/>
          </a:xfrm>
        </p:grpSpPr>
        <p:grpSp>
          <p:nvGrpSpPr>
            <p:cNvPr id="37" name="Group 36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39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1" name="TextBox 40"/>
              <p:cNvSpPr txBox="1"/>
              <p:nvPr/>
            </p:nvSpPr>
            <p:spPr>
              <a:xfrm>
                <a:off x="583668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B</a:t>
                </a:r>
              </a:p>
            </p:txBody>
          </p:sp>
        </p:grpSp>
        <p:sp>
          <p:nvSpPr>
            <p:cNvPr id="38" name="TextBox 37"/>
            <p:cNvSpPr txBox="1"/>
            <p:nvPr/>
          </p:nvSpPr>
          <p:spPr>
            <a:xfrm>
              <a:off x="1311762" y="4171950"/>
              <a:ext cx="1736238" cy="561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29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184937" y="5403489"/>
            <a:ext cx="3881704" cy="1237725"/>
            <a:chOff x="374847" y="4019551"/>
            <a:chExt cx="2911278" cy="928293"/>
          </a:xfrm>
        </p:grpSpPr>
        <p:grpSp>
          <p:nvGrpSpPr>
            <p:cNvPr id="43" name="Group 42"/>
            <p:cNvGrpSpPr/>
            <p:nvPr/>
          </p:nvGrpSpPr>
          <p:grpSpPr>
            <a:xfrm>
              <a:off x="374847" y="4019551"/>
              <a:ext cx="2825553" cy="910477"/>
              <a:chOff x="374847" y="3855540"/>
              <a:chExt cx="3254370" cy="1074487"/>
            </a:xfrm>
          </p:grpSpPr>
          <p:sp>
            <p:nvSpPr>
              <p:cNvPr id="46" name="Rectangle: Rounded Corners 3"/>
              <p:cNvSpPr/>
              <p:nvPr/>
            </p:nvSpPr>
            <p:spPr>
              <a:xfrm>
                <a:off x="1160850" y="3935663"/>
                <a:ext cx="2468367" cy="914243"/>
              </a:xfrm>
              <a:custGeom>
                <a:avLst/>
                <a:gdLst>
                  <a:gd name="connsiteX0" fmla="*/ 0 w 4916556"/>
                  <a:gd name="connsiteY0" fmla="*/ 337937 h 2027583"/>
                  <a:gd name="connsiteX1" fmla="*/ 337937 w 4916556"/>
                  <a:gd name="connsiteY1" fmla="*/ 0 h 2027583"/>
                  <a:gd name="connsiteX2" fmla="*/ 783209 w 4916556"/>
                  <a:gd name="connsiteY2" fmla="*/ 0 h 2027583"/>
                  <a:gd name="connsiteX3" fmla="*/ 1228480 w 4916556"/>
                  <a:gd name="connsiteY3" fmla="*/ 0 h 2027583"/>
                  <a:gd name="connsiteX4" fmla="*/ 1758565 w 4916556"/>
                  <a:gd name="connsiteY4" fmla="*/ 0 h 2027583"/>
                  <a:gd name="connsiteX5" fmla="*/ 2161430 w 4916556"/>
                  <a:gd name="connsiteY5" fmla="*/ 0 h 2027583"/>
                  <a:gd name="connsiteX6" fmla="*/ 2733922 w 4916556"/>
                  <a:gd name="connsiteY6" fmla="*/ 0 h 2027583"/>
                  <a:gd name="connsiteX7" fmla="*/ 3221601 w 4916556"/>
                  <a:gd name="connsiteY7" fmla="*/ 0 h 2027583"/>
                  <a:gd name="connsiteX8" fmla="*/ 3751686 w 4916556"/>
                  <a:gd name="connsiteY8" fmla="*/ 0 h 2027583"/>
                  <a:gd name="connsiteX9" fmla="*/ 4578619 w 4916556"/>
                  <a:gd name="connsiteY9" fmla="*/ 0 h 2027583"/>
                  <a:gd name="connsiteX10" fmla="*/ 4916556 w 4916556"/>
                  <a:gd name="connsiteY10" fmla="*/ 337937 h 2027583"/>
                  <a:gd name="connsiteX11" fmla="*/ 4916556 w 4916556"/>
                  <a:gd name="connsiteY11" fmla="*/ 747955 h 2027583"/>
                  <a:gd name="connsiteX12" fmla="*/ 4916556 w 4916556"/>
                  <a:gd name="connsiteY12" fmla="*/ 1171491 h 2027583"/>
                  <a:gd name="connsiteX13" fmla="*/ 4916556 w 4916556"/>
                  <a:gd name="connsiteY13" fmla="*/ 1689646 h 2027583"/>
                  <a:gd name="connsiteX14" fmla="*/ 4578619 w 4916556"/>
                  <a:gd name="connsiteY14" fmla="*/ 2027583 h 2027583"/>
                  <a:gd name="connsiteX15" fmla="*/ 4133347 w 4916556"/>
                  <a:gd name="connsiteY15" fmla="*/ 2027583 h 2027583"/>
                  <a:gd name="connsiteX16" fmla="*/ 3688076 w 4916556"/>
                  <a:gd name="connsiteY16" fmla="*/ 2027583 h 2027583"/>
                  <a:gd name="connsiteX17" fmla="*/ 3073177 w 4916556"/>
                  <a:gd name="connsiteY17" fmla="*/ 2027583 h 2027583"/>
                  <a:gd name="connsiteX18" fmla="*/ 2458278 w 4916556"/>
                  <a:gd name="connsiteY18" fmla="*/ 2027583 h 2027583"/>
                  <a:gd name="connsiteX19" fmla="*/ 1970600 w 4916556"/>
                  <a:gd name="connsiteY19" fmla="*/ 2027583 h 2027583"/>
                  <a:gd name="connsiteX20" fmla="*/ 1482921 w 4916556"/>
                  <a:gd name="connsiteY20" fmla="*/ 2027583 h 2027583"/>
                  <a:gd name="connsiteX21" fmla="*/ 1080056 w 4916556"/>
                  <a:gd name="connsiteY21" fmla="*/ 2027583 h 2027583"/>
                  <a:gd name="connsiteX22" fmla="*/ 337937 w 4916556"/>
                  <a:gd name="connsiteY22" fmla="*/ 2027583 h 2027583"/>
                  <a:gd name="connsiteX23" fmla="*/ 0 w 4916556"/>
                  <a:gd name="connsiteY23" fmla="*/ 1689646 h 2027583"/>
                  <a:gd name="connsiteX24" fmla="*/ 0 w 4916556"/>
                  <a:gd name="connsiteY24" fmla="*/ 1239076 h 2027583"/>
                  <a:gd name="connsiteX25" fmla="*/ 0 w 4916556"/>
                  <a:gd name="connsiteY25" fmla="*/ 774990 h 2027583"/>
                  <a:gd name="connsiteX26" fmla="*/ 0 w 4916556"/>
                  <a:gd name="connsiteY26" fmla="*/ 337937 h 20275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4916556" h="2027583" fill="none" extrusionOk="0">
                    <a:moveTo>
                      <a:pt x="0" y="337937"/>
                    </a:moveTo>
                    <a:cubicBezTo>
                      <a:pt x="37907" y="191966"/>
                      <a:pt x="136190" y="1292"/>
                      <a:pt x="337937" y="0"/>
                    </a:cubicBezTo>
                    <a:cubicBezTo>
                      <a:pt x="467997" y="-2821"/>
                      <a:pt x="564057" y="41764"/>
                      <a:pt x="783209" y="0"/>
                    </a:cubicBezTo>
                    <a:cubicBezTo>
                      <a:pt x="1002361" y="-41764"/>
                      <a:pt x="1007457" y="30250"/>
                      <a:pt x="1228480" y="0"/>
                    </a:cubicBezTo>
                    <a:cubicBezTo>
                      <a:pt x="1449503" y="-30250"/>
                      <a:pt x="1618701" y="49103"/>
                      <a:pt x="1758565" y="0"/>
                    </a:cubicBezTo>
                    <a:cubicBezTo>
                      <a:pt x="1898429" y="-49103"/>
                      <a:pt x="2003517" y="16929"/>
                      <a:pt x="2161430" y="0"/>
                    </a:cubicBezTo>
                    <a:cubicBezTo>
                      <a:pt x="2319343" y="-16929"/>
                      <a:pt x="2499502" y="30965"/>
                      <a:pt x="2733922" y="0"/>
                    </a:cubicBezTo>
                    <a:cubicBezTo>
                      <a:pt x="2968342" y="-30965"/>
                      <a:pt x="3109968" y="6686"/>
                      <a:pt x="3221601" y="0"/>
                    </a:cubicBezTo>
                    <a:cubicBezTo>
                      <a:pt x="3333234" y="-6686"/>
                      <a:pt x="3544386" y="25004"/>
                      <a:pt x="3751686" y="0"/>
                    </a:cubicBezTo>
                    <a:cubicBezTo>
                      <a:pt x="3958987" y="-25004"/>
                      <a:pt x="4210818" y="21487"/>
                      <a:pt x="4578619" y="0"/>
                    </a:cubicBezTo>
                    <a:cubicBezTo>
                      <a:pt x="4762126" y="-20681"/>
                      <a:pt x="4906611" y="161802"/>
                      <a:pt x="4916556" y="337937"/>
                    </a:cubicBezTo>
                    <a:cubicBezTo>
                      <a:pt x="4951234" y="434211"/>
                      <a:pt x="4871627" y="619362"/>
                      <a:pt x="4916556" y="747955"/>
                    </a:cubicBezTo>
                    <a:cubicBezTo>
                      <a:pt x="4961485" y="876548"/>
                      <a:pt x="4890219" y="1060361"/>
                      <a:pt x="4916556" y="1171491"/>
                    </a:cubicBezTo>
                    <a:cubicBezTo>
                      <a:pt x="4942893" y="1282621"/>
                      <a:pt x="4865950" y="1523212"/>
                      <a:pt x="4916556" y="1689646"/>
                    </a:cubicBezTo>
                    <a:cubicBezTo>
                      <a:pt x="4897293" y="1878908"/>
                      <a:pt x="4773297" y="2064508"/>
                      <a:pt x="4578619" y="2027583"/>
                    </a:cubicBezTo>
                    <a:cubicBezTo>
                      <a:pt x="4460965" y="2069288"/>
                      <a:pt x="4291353" y="1975506"/>
                      <a:pt x="4133347" y="2027583"/>
                    </a:cubicBezTo>
                    <a:cubicBezTo>
                      <a:pt x="3975341" y="2079660"/>
                      <a:pt x="3890460" y="1996296"/>
                      <a:pt x="3688076" y="2027583"/>
                    </a:cubicBezTo>
                    <a:cubicBezTo>
                      <a:pt x="3485692" y="2058870"/>
                      <a:pt x="3233773" y="1974022"/>
                      <a:pt x="3073177" y="2027583"/>
                    </a:cubicBezTo>
                    <a:cubicBezTo>
                      <a:pt x="2912581" y="2081144"/>
                      <a:pt x="2706983" y="2012097"/>
                      <a:pt x="2458278" y="2027583"/>
                    </a:cubicBezTo>
                    <a:cubicBezTo>
                      <a:pt x="2209573" y="2043069"/>
                      <a:pt x="2151066" y="1971677"/>
                      <a:pt x="1970600" y="2027583"/>
                    </a:cubicBezTo>
                    <a:cubicBezTo>
                      <a:pt x="1790134" y="2083489"/>
                      <a:pt x="1598227" y="1979521"/>
                      <a:pt x="1482921" y="2027583"/>
                    </a:cubicBezTo>
                    <a:cubicBezTo>
                      <a:pt x="1367615" y="2075645"/>
                      <a:pt x="1176012" y="2017082"/>
                      <a:pt x="1080056" y="2027583"/>
                    </a:cubicBezTo>
                    <a:cubicBezTo>
                      <a:pt x="984101" y="2038084"/>
                      <a:pt x="514088" y="1988785"/>
                      <a:pt x="337937" y="2027583"/>
                    </a:cubicBezTo>
                    <a:cubicBezTo>
                      <a:pt x="103463" y="2026448"/>
                      <a:pt x="-17817" y="1901014"/>
                      <a:pt x="0" y="1689646"/>
                    </a:cubicBezTo>
                    <a:cubicBezTo>
                      <a:pt x="-34300" y="1563988"/>
                      <a:pt x="12048" y="1377363"/>
                      <a:pt x="0" y="1239076"/>
                    </a:cubicBezTo>
                    <a:cubicBezTo>
                      <a:pt x="-12048" y="1100789"/>
                      <a:pt x="11786" y="984162"/>
                      <a:pt x="0" y="774990"/>
                    </a:cubicBezTo>
                    <a:cubicBezTo>
                      <a:pt x="-11786" y="565818"/>
                      <a:pt x="20427" y="485631"/>
                      <a:pt x="0" y="337937"/>
                    </a:cubicBezTo>
                    <a:close/>
                  </a:path>
                  <a:path w="4916556" h="2027583" stroke="0" extrusionOk="0">
                    <a:moveTo>
                      <a:pt x="0" y="337937"/>
                    </a:moveTo>
                    <a:cubicBezTo>
                      <a:pt x="-30251" y="176616"/>
                      <a:pt x="163275" y="-30929"/>
                      <a:pt x="337937" y="0"/>
                    </a:cubicBezTo>
                    <a:cubicBezTo>
                      <a:pt x="493931" y="-44881"/>
                      <a:pt x="607282" y="18211"/>
                      <a:pt x="740802" y="0"/>
                    </a:cubicBezTo>
                    <a:cubicBezTo>
                      <a:pt x="874322" y="-18211"/>
                      <a:pt x="1052796" y="50161"/>
                      <a:pt x="1186073" y="0"/>
                    </a:cubicBezTo>
                    <a:cubicBezTo>
                      <a:pt x="1319350" y="-50161"/>
                      <a:pt x="1606297" y="29857"/>
                      <a:pt x="1758565" y="0"/>
                    </a:cubicBezTo>
                    <a:cubicBezTo>
                      <a:pt x="1910833" y="-29857"/>
                      <a:pt x="2067805" y="61929"/>
                      <a:pt x="2288651" y="0"/>
                    </a:cubicBezTo>
                    <a:cubicBezTo>
                      <a:pt x="2509497" y="-61929"/>
                      <a:pt x="2610624" y="35649"/>
                      <a:pt x="2691516" y="0"/>
                    </a:cubicBezTo>
                    <a:cubicBezTo>
                      <a:pt x="2772408" y="-35649"/>
                      <a:pt x="3079390" y="53445"/>
                      <a:pt x="3179194" y="0"/>
                    </a:cubicBezTo>
                    <a:cubicBezTo>
                      <a:pt x="3278998" y="-53445"/>
                      <a:pt x="3511087" y="7808"/>
                      <a:pt x="3709279" y="0"/>
                    </a:cubicBezTo>
                    <a:cubicBezTo>
                      <a:pt x="3907472" y="-7808"/>
                      <a:pt x="4178303" y="18562"/>
                      <a:pt x="4578619" y="0"/>
                    </a:cubicBezTo>
                    <a:cubicBezTo>
                      <a:pt x="4714279" y="-9648"/>
                      <a:pt x="4878351" y="139740"/>
                      <a:pt x="4916556" y="337937"/>
                    </a:cubicBezTo>
                    <a:cubicBezTo>
                      <a:pt x="4934651" y="465274"/>
                      <a:pt x="4882211" y="545858"/>
                      <a:pt x="4916556" y="747955"/>
                    </a:cubicBezTo>
                    <a:cubicBezTo>
                      <a:pt x="4950901" y="950052"/>
                      <a:pt x="4912199" y="1078217"/>
                      <a:pt x="4916556" y="1198525"/>
                    </a:cubicBezTo>
                    <a:cubicBezTo>
                      <a:pt x="4920913" y="1318833"/>
                      <a:pt x="4897247" y="1589436"/>
                      <a:pt x="4916556" y="1689646"/>
                    </a:cubicBezTo>
                    <a:cubicBezTo>
                      <a:pt x="4920899" y="1865113"/>
                      <a:pt x="4742621" y="2023836"/>
                      <a:pt x="4578619" y="2027583"/>
                    </a:cubicBezTo>
                    <a:cubicBezTo>
                      <a:pt x="4369610" y="2075936"/>
                      <a:pt x="4263810" y="1964935"/>
                      <a:pt x="4006127" y="2027583"/>
                    </a:cubicBezTo>
                    <a:cubicBezTo>
                      <a:pt x="3748444" y="2090231"/>
                      <a:pt x="3777308" y="2002177"/>
                      <a:pt x="3603262" y="2027583"/>
                    </a:cubicBezTo>
                    <a:cubicBezTo>
                      <a:pt x="3429216" y="2052989"/>
                      <a:pt x="3230484" y="1991954"/>
                      <a:pt x="3115584" y="2027583"/>
                    </a:cubicBezTo>
                    <a:cubicBezTo>
                      <a:pt x="3000684" y="2063212"/>
                      <a:pt x="2823003" y="1981853"/>
                      <a:pt x="2712719" y="2027583"/>
                    </a:cubicBezTo>
                    <a:cubicBezTo>
                      <a:pt x="2602435" y="2073313"/>
                      <a:pt x="2267845" y="1982292"/>
                      <a:pt x="2140227" y="2027583"/>
                    </a:cubicBezTo>
                    <a:cubicBezTo>
                      <a:pt x="2012609" y="2072874"/>
                      <a:pt x="1765629" y="2016087"/>
                      <a:pt x="1610142" y="2027583"/>
                    </a:cubicBezTo>
                    <a:cubicBezTo>
                      <a:pt x="1454656" y="2039079"/>
                      <a:pt x="1191190" y="1974778"/>
                      <a:pt x="1037650" y="2027583"/>
                    </a:cubicBezTo>
                    <a:cubicBezTo>
                      <a:pt x="884110" y="2080388"/>
                      <a:pt x="572073" y="2003746"/>
                      <a:pt x="337937" y="2027583"/>
                    </a:cubicBezTo>
                    <a:cubicBezTo>
                      <a:pt x="144082" y="2024473"/>
                      <a:pt x="19786" y="1861403"/>
                      <a:pt x="0" y="1689646"/>
                    </a:cubicBezTo>
                    <a:cubicBezTo>
                      <a:pt x="-10174" y="1547684"/>
                      <a:pt x="16580" y="1416982"/>
                      <a:pt x="0" y="1225559"/>
                    </a:cubicBezTo>
                    <a:cubicBezTo>
                      <a:pt x="-16580" y="1034136"/>
                      <a:pt x="4883" y="869937"/>
                      <a:pt x="0" y="761472"/>
                    </a:cubicBezTo>
                    <a:cubicBezTo>
                      <a:pt x="-4883" y="653007"/>
                      <a:pt x="29339" y="492379"/>
                      <a:pt x="0" y="337937"/>
                    </a:cubicBezTo>
                    <a:close/>
                  </a:path>
                </a:pathLst>
              </a:custGeom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chemeClr val="accent4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endParaRPr>
              </a:p>
            </p:txBody>
          </p:sp>
          <p:pic>
            <p:nvPicPr>
              <p:cNvPr id="47" name="Picture 46"/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74847" y="3855540"/>
                <a:ext cx="1079105" cy="1074487"/>
              </a:xfrm>
              <a:prstGeom prst="rect">
                <a:avLst/>
              </a:prstGeom>
            </p:spPr>
          </p:pic>
          <p:sp>
            <p:nvSpPr>
              <p:cNvPr id="48" name="TextBox 47"/>
              <p:cNvSpPr txBox="1"/>
              <p:nvPr/>
            </p:nvSpPr>
            <p:spPr>
              <a:xfrm>
                <a:off x="502990" y="3855540"/>
                <a:ext cx="844352" cy="10611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7200" b="0" i="0" u="none" strike="noStrike" kern="1200" cap="none" spc="0" normalizeH="0" baseline="0" noProof="0" dirty="0">
                    <a:ln>
                      <a:solidFill>
                        <a:prstClr val="white"/>
                      </a:solidFill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C</a:t>
                </a:r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1411925" y="4139931"/>
              <a:ext cx="1874200" cy="807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28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hoặc</a:t>
              </a:r>
              <a:r>
                <a:rPr kumimoji="0" lang="en-US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29 </a:t>
              </a:r>
              <a:r>
                <a:rPr kumimoji="0" lang="en-US" alt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ngày</a:t>
              </a:r>
              <a:endParaRPr kumimoji="0" lang="vi-V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3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169296" y="491168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THÁNG 2 DƯƠNG LỊCH CÓ BAO NHIÊU NGÀY</a:t>
              </a:r>
              <a:r>
                <a:rPr kumimoji="0" lang="vi-VN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57" name="Picture 5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172" y="4598688"/>
            <a:ext cx="1523748" cy="1572275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36" y="4868897"/>
            <a:ext cx="1462919" cy="1422283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339" y="4941151"/>
            <a:ext cx="1462919" cy="1422283"/>
          </a:xfrm>
          <a:prstGeom prst="rect">
            <a:avLst/>
          </a:prstGeom>
        </p:spPr>
      </p:pic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449174">
            <a:off x="5085397" y="1753668"/>
            <a:ext cx="2279535" cy="2279535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327400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5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2800" y="2757223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0980" y="2864924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7" name="Picture 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764" y="3518975"/>
            <a:ext cx="781049" cy="1308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80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3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6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68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22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1746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622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622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92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9" dur="409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000"/>
                            </p:stCondLst>
                            <p:childTnLst>
                              <p:par>
                                <p:cTn id="101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30688E-6 L 0.10625 -0.08645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-43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000"/>
                            </p:stCondLst>
                            <p:childTnLst>
                              <p:par>
                                <p:cTn id="10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0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5" dur="409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17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625 -0.08645 L 0.30625 -0.08645 " pathEditMode="relative" rAng="0" ptsTypes="AA">
                                      <p:cBhvr>
                                        <p:cTn id="11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500"/>
                            </p:stCondLst>
                            <p:childTnLst>
                              <p:par>
                                <p:cTn id="1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2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6500"/>
                            </p:stCondLst>
                            <p:childTnLst>
                              <p:par>
                                <p:cTn id="12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1" dur="409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7000"/>
                            </p:stCondLst>
                            <p:childTnLst>
                              <p:par>
                                <p:cTn id="133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625 -0.08645 L 0.19792 0.01728 " pathEditMode="relative" rAng="0" ptsTypes="AA">
                                      <p:cBhvr>
                                        <p:cTn id="13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17" y="51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8000"/>
                            </p:stCondLst>
                            <p:childTnLst>
                              <p:par>
                                <p:cTn id="1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xit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14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9000"/>
                            </p:stCondLst>
                            <p:childTnLst>
                              <p:par>
                                <p:cTn id="14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7" dur="409" fill="hold"/>
                                        <p:tgtEl>
                                          <p:spTgt spid="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8" fill="hold">
                            <p:stCondLst>
                              <p:cond delay="9500"/>
                            </p:stCondLst>
                            <p:childTnLst>
                              <p:par>
                                <p:cTn id="14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13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2" fill="hold">
                            <p:stCondLst>
                              <p:cond delay="10800"/>
                            </p:stCondLst>
                            <p:childTnLst>
                              <p:par>
                                <p:cTn id="1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audio>
              <p:cMediaNode vol="80000">
                <p:cTn id="1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1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  <p:audio>
              <p:cMediaNode vol="80000">
                <p:cTn id="1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"/>
                </p:tgtEl>
              </p:cMediaNode>
            </p:audio>
            <p:audio>
              <p:cMediaNode vol="80000">
                <p:cTn id="1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" y="0"/>
            <a:ext cx="12188190" cy="6864350"/>
          </a:xfrm>
          <a:prstGeom prst="rect">
            <a:avLst/>
          </a:prstGeom>
        </p:spPr>
      </p:pic>
      <p:sp>
        <p:nvSpPr>
          <p:cNvPr id="10" name="Rectangle: Rounded Corners 3"/>
          <p:cNvSpPr/>
          <p:nvPr/>
        </p:nvSpPr>
        <p:spPr>
          <a:xfrm rot="5400000">
            <a:off x="-1531881" y="1693923"/>
            <a:ext cx="4790956" cy="1523999"/>
          </a:xfrm>
          <a:custGeom>
            <a:avLst/>
            <a:gdLst>
              <a:gd name="connsiteX0" fmla="*/ 0 w 4916556"/>
              <a:gd name="connsiteY0" fmla="*/ 337937 h 2027583"/>
              <a:gd name="connsiteX1" fmla="*/ 337937 w 4916556"/>
              <a:gd name="connsiteY1" fmla="*/ 0 h 2027583"/>
              <a:gd name="connsiteX2" fmla="*/ 783209 w 4916556"/>
              <a:gd name="connsiteY2" fmla="*/ 0 h 2027583"/>
              <a:gd name="connsiteX3" fmla="*/ 1228480 w 4916556"/>
              <a:gd name="connsiteY3" fmla="*/ 0 h 2027583"/>
              <a:gd name="connsiteX4" fmla="*/ 1758565 w 4916556"/>
              <a:gd name="connsiteY4" fmla="*/ 0 h 2027583"/>
              <a:gd name="connsiteX5" fmla="*/ 2161430 w 4916556"/>
              <a:gd name="connsiteY5" fmla="*/ 0 h 2027583"/>
              <a:gd name="connsiteX6" fmla="*/ 2733922 w 4916556"/>
              <a:gd name="connsiteY6" fmla="*/ 0 h 2027583"/>
              <a:gd name="connsiteX7" fmla="*/ 3221601 w 4916556"/>
              <a:gd name="connsiteY7" fmla="*/ 0 h 2027583"/>
              <a:gd name="connsiteX8" fmla="*/ 3751686 w 4916556"/>
              <a:gd name="connsiteY8" fmla="*/ 0 h 2027583"/>
              <a:gd name="connsiteX9" fmla="*/ 4578619 w 4916556"/>
              <a:gd name="connsiteY9" fmla="*/ 0 h 2027583"/>
              <a:gd name="connsiteX10" fmla="*/ 4916556 w 4916556"/>
              <a:gd name="connsiteY10" fmla="*/ 337937 h 2027583"/>
              <a:gd name="connsiteX11" fmla="*/ 4916556 w 4916556"/>
              <a:gd name="connsiteY11" fmla="*/ 747955 h 2027583"/>
              <a:gd name="connsiteX12" fmla="*/ 4916556 w 4916556"/>
              <a:gd name="connsiteY12" fmla="*/ 1171491 h 2027583"/>
              <a:gd name="connsiteX13" fmla="*/ 4916556 w 4916556"/>
              <a:gd name="connsiteY13" fmla="*/ 1689646 h 2027583"/>
              <a:gd name="connsiteX14" fmla="*/ 4578619 w 4916556"/>
              <a:gd name="connsiteY14" fmla="*/ 2027583 h 2027583"/>
              <a:gd name="connsiteX15" fmla="*/ 4133347 w 4916556"/>
              <a:gd name="connsiteY15" fmla="*/ 2027583 h 2027583"/>
              <a:gd name="connsiteX16" fmla="*/ 3688076 w 4916556"/>
              <a:gd name="connsiteY16" fmla="*/ 2027583 h 2027583"/>
              <a:gd name="connsiteX17" fmla="*/ 3073177 w 4916556"/>
              <a:gd name="connsiteY17" fmla="*/ 2027583 h 2027583"/>
              <a:gd name="connsiteX18" fmla="*/ 2458278 w 4916556"/>
              <a:gd name="connsiteY18" fmla="*/ 2027583 h 2027583"/>
              <a:gd name="connsiteX19" fmla="*/ 1970600 w 4916556"/>
              <a:gd name="connsiteY19" fmla="*/ 2027583 h 2027583"/>
              <a:gd name="connsiteX20" fmla="*/ 1482921 w 4916556"/>
              <a:gd name="connsiteY20" fmla="*/ 2027583 h 2027583"/>
              <a:gd name="connsiteX21" fmla="*/ 1080056 w 4916556"/>
              <a:gd name="connsiteY21" fmla="*/ 2027583 h 2027583"/>
              <a:gd name="connsiteX22" fmla="*/ 337937 w 4916556"/>
              <a:gd name="connsiteY22" fmla="*/ 2027583 h 2027583"/>
              <a:gd name="connsiteX23" fmla="*/ 0 w 4916556"/>
              <a:gd name="connsiteY23" fmla="*/ 1689646 h 2027583"/>
              <a:gd name="connsiteX24" fmla="*/ 0 w 4916556"/>
              <a:gd name="connsiteY24" fmla="*/ 1239076 h 2027583"/>
              <a:gd name="connsiteX25" fmla="*/ 0 w 4916556"/>
              <a:gd name="connsiteY25" fmla="*/ 774990 h 2027583"/>
              <a:gd name="connsiteX26" fmla="*/ 0 w 4916556"/>
              <a:gd name="connsiteY26" fmla="*/ 337937 h 20275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4916556" h="2027583" fill="none" extrusionOk="0">
                <a:moveTo>
                  <a:pt x="0" y="337937"/>
                </a:moveTo>
                <a:cubicBezTo>
                  <a:pt x="37907" y="191966"/>
                  <a:pt x="136190" y="1292"/>
                  <a:pt x="337937" y="0"/>
                </a:cubicBezTo>
                <a:cubicBezTo>
                  <a:pt x="467997" y="-2821"/>
                  <a:pt x="564057" y="41764"/>
                  <a:pt x="783209" y="0"/>
                </a:cubicBezTo>
                <a:cubicBezTo>
                  <a:pt x="1002361" y="-41764"/>
                  <a:pt x="1007457" y="30250"/>
                  <a:pt x="1228480" y="0"/>
                </a:cubicBezTo>
                <a:cubicBezTo>
                  <a:pt x="1449503" y="-30250"/>
                  <a:pt x="1618701" y="49103"/>
                  <a:pt x="1758565" y="0"/>
                </a:cubicBezTo>
                <a:cubicBezTo>
                  <a:pt x="1898429" y="-49103"/>
                  <a:pt x="2003517" y="16929"/>
                  <a:pt x="2161430" y="0"/>
                </a:cubicBezTo>
                <a:cubicBezTo>
                  <a:pt x="2319343" y="-16929"/>
                  <a:pt x="2499502" y="30965"/>
                  <a:pt x="2733922" y="0"/>
                </a:cubicBezTo>
                <a:cubicBezTo>
                  <a:pt x="2968342" y="-30965"/>
                  <a:pt x="3109968" y="6686"/>
                  <a:pt x="3221601" y="0"/>
                </a:cubicBezTo>
                <a:cubicBezTo>
                  <a:pt x="3333234" y="-6686"/>
                  <a:pt x="3544386" y="25004"/>
                  <a:pt x="3751686" y="0"/>
                </a:cubicBezTo>
                <a:cubicBezTo>
                  <a:pt x="3958987" y="-25004"/>
                  <a:pt x="4210818" y="21487"/>
                  <a:pt x="4578619" y="0"/>
                </a:cubicBezTo>
                <a:cubicBezTo>
                  <a:pt x="4762126" y="-20681"/>
                  <a:pt x="4906611" y="161802"/>
                  <a:pt x="4916556" y="337937"/>
                </a:cubicBezTo>
                <a:cubicBezTo>
                  <a:pt x="4951234" y="434211"/>
                  <a:pt x="4871627" y="619362"/>
                  <a:pt x="4916556" y="747955"/>
                </a:cubicBezTo>
                <a:cubicBezTo>
                  <a:pt x="4961485" y="876548"/>
                  <a:pt x="4890219" y="1060361"/>
                  <a:pt x="4916556" y="1171491"/>
                </a:cubicBezTo>
                <a:cubicBezTo>
                  <a:pt x="4942893" y="1282621"/>
                  <a:pt x="4865950" y="1523212"/>
                  <a:pt x="4916556" y="1689646"/>
                </a:cubicBezTo>
                <a:cubicBezTo>
                  <a:pt x="4897293" y="1878908"/>
                  <a:pt x="4773297" y="2064508"/>
                  <a:pt x="4578619" y="2027583"/>
                </a:cubicBezTo>
                <a:cubicBezTo>
                  <a:pt x="4460965" y="2069288"/>
                  <a:pt x="4291353" y="1975506"/>
                  <a:pt x="4133347" y="2027583"/>
                </a:cubicBezTo>
                <a:cubicBezTo>
                  <a:pt x="3975341" y="2079660"/>
                  <a:pt x="3890460" y="1996296"/>
                  <a:pt x="3688076" y="2027583"/>
                </a:cubicBezTo>
                <a:cubicBezTo>
                  <a:pt x="3485692" y="2058870"/>
                  <a:pt x="3233773" y="1974022"/>
                  <a:pt x="3073177" y="2027583"/>
                </a:cubicBezTo>
                <a:cubicBezTo>
                  <a:pt x="2912581" y="2081144"/>
                  <a:pt x="2706983" y="2012097"/>
                  <a:pt x="2458278" y="2027583"/>
                </a:cubicBezTo>
                <a:cubicBezTo>
                  <a:pt x="2209573" y="2043069"/>
                  <a:pt x="2151066" y="1971677"/>
                  <a:pt x="1970600" y="2027583"/>
                </a:cubicBezTo>
                <a:cubicBezTo>
                  <a:pt x="1790134" y="2083489"/>
                  <a:pt x="1598227" y="1979521"/>
                  <a:pt x="1482921" y="2027583"/>
                </a:cubicBezTo>
                <a:cubicBezTo>
                  <a:pt x="1367615" y="2075645"/>
                  <a:pt x="1176012" y="2017082"/>
                  <a:pt x="1080056" y="2027583"/>
                </a:cubicBezTo>
                <a:cubicBezTo>
                  <a:pt x="984101" y="2038084"/>
                  <a:pt x="514088" y="1988785"/>
                  <a:pt x="337937" y="2027583"/>
                </a:cubicBezTo>
                <a:cubicBezTo>
                  <a:pt x="103463" y="2026448"/>
                  <a:pt x="-17817" y="1901014"/>
                  <a:pt x="0" y="1689646"/>
                </a:cubicBezTo>
                <a:cubicBezTo>
                  <a:pt x="-34300" y="1563988"/>
                  <a:pt x="12048" y="1377363"/>
                  <a:pt x="0" y="1239076"/>
                </a:cubicBezTo>
                <a:cubicBezTo>
                  <a:pt x="-12048" y="1100789"/>
                  <a:pt x="11786" y="984162"/>
                  <a:pt x="0" y="774990"/>
                </a:cubicBezTo>
                <a:cubicBezTo>
                  <a:pt x="-11786" y="565818"/>
                  <a:pt x="20427" y="485631"/>
                  <a:pt x="0" y="337937"/>
                </a:cubicBezTo>
                <a:close/>
              </a:path>
              <a:path w="4916556" h="2027583" stroke="0" extrusionOk="0">
                <a:moveTo>
                  <a:pt x="0" y="337937"/>
                </a:moveTo>
                <a:cubicBezTo>
                  <a:pt x="-30251" y="176616"/>
                  <a:pt x="163275" y="-30929"/>
                  <a:pt x="337937" y="0"/>
                </a:cubicBezTo>
                <a:cubicBezTo>
                  <a:pt x="493931" y="-44881"/>
                  <a:pt x="607282" y="18211"/>
                  <a:pt x="740802" y="0"/>
                </a:cubicBezTo>
                <a:cubicBezTo>
                  <a:pt x="874322" y="-18211"/>
                  <a:pt x="1052796" y="50161"/>
                  <a:pt x="1186073" y="0"/>
                </a:cubicBezTo>
                <a:cubicBezTo>
                  <a:pt x="1319350" y="-50161"/>
                  <a:pt x="1606297" y="29857"/>
                  <a:pt x="1758565" y="0"/>
                </a:cubicBezTo>
                <a:cubicBezTo>
                  <a:pt x="1910833" y="-29857"/>
                  <a:pt x="2067805" y="61929"/>
                  <a:pt x="2288651" y="0"/>
                </a:cubicBezTo>
                <a:cubicBezTo>
                  <a:pt x="2509497" y="-61929"/>
                  <a:pt x="2610624" y="35649"/>
                  <a:pt x="2691516" y="0"/>
                </a:cubicBezTo>
                <a:cubicBezTo>
                  <a:pt x="2772408" y="-35649"/>
                  <a:pt x="3079390" y="53445"/>
                  <a:pt x="3179194" y="0"/>
                </a:cubicBezTo>
                <a:cubicBezTo>
                  <a:pt x="3278998" y="-53445"/>
                  <a:pt x="3511087" y="7808"/>
                  <a:pt x="3709279" y="0"/>
                </a:cubicBezTo>
                <a:cubicBezTo>
                  <a:pt x="3907472" y="-7808"/>
                  <a:pt x="4178303" y="18562"/>
                  <a:pt x="4578619" y="0"/>
                </a:cubicBezTo>
                <a:cubicBezTo>
                  <a:pt x="4714279" y="-9648"/>
                  <a:pt x="4878351" y="139740"/>
                  <a:pt x="4916556" y="337937"/>
                </a:cubicBezTo>
                <a:cubicBezTo>
                  <a:pt x="4934651" y="465274"/>
                  <a:pt x="4882211" y="545858"/>
                  <a:pt x="4916556" y="747955"/>
                </a:cubicBezTo>
                <a:cubicBezTo>
                  <a:pt x="4950901" y="950052"/>
                  <a:pt x="4912199" y="1078217"/>
                  <a:pt x="4916556" y="1198525"/>
                </a:cubicBezTo>
                <a:cubicBezTo>
                  <a:pt x="4920913" y="1318833"/>
                  <a:pt x="4897247" y="1589436"/>
                  <a:pt x="4916556" y="1689646"/>
                </a:cubicBezTo>
                <a:cubicBezTo>
                  <a:pt x="4920899" y="1865113"/>
                  <a:pt x="4742621" y="2023836"/>
                  <a:pt x="4578619" y="2027583"/>
                </a:cubicBezTo>
                <a:cubicBezTo>
                  <a:pt x="4369610" y="2075936"/>
                  <a:pt x="4263810" y="1964935"/>
                  <a:pt x="4006127" y="2027583"/>
                </a:cubicBezTo>
                <a:cubicBezTo>
                  <a:pt x="3748444" y="2090231"/>
                  <a:pt x="3777308" y="2002177"/>
                  <a:pt x="3603262" y="2027583"/>
                </a:cubicBezTo>
                <a:cubicBezTo>
                  <a:pt x="3429216" y="2052989"/>
                  <a:pt x="3230484" y="1991954"/>
                  <a:pt x="3115584" y="2027583"/>
                </a:cubicBezTo>
                <a:cubicBezTo>
                  <a:pt x="3000684" y="2063212"/>
                  <a:pt x="2823003" y="1981853"/>
                  <a:pt x="2712719" y="2027583"/>
                </a:cubicBezTo>
                <a:cubicBezTo>
                  <a:pt x="2602435" y="2073313"/>
                  <a:pt x="2267845" y="1982292"/>
                  <a:pt x="2140227" y="2027583"/>
                </a:cubicBezTo>
                <a:cubicBezTo>
                  <a:pt x="2012609" y="2072874"/>
                  <a:pt x="1765629" y="2016087"/>
                  <a:pt x="1610142" y="2027583"/>
                </a:cubicBezTo>
                <a:cubicBezTo>
                  <a:pt x="1454656" y="2039079"/>
                  <a:pt x="1191190" y="1974778"/>
                  <a:pt x="1037650" y="2027583"/>
                </a:cubicBezTo>
                <a:cubicBezTo>
                  <a:pt x="884110" y="2080388"/>
                  <a:pt x="572073" y="2003746"/>
                  <a:pt x="337937" y="2027583"/>
                </a:cubicBezTo>
                <a:cubicBezTo>
                  <a:pt x="144082" y="2024473"/>
                  <a:pt x="19786" y="1861403"/>
                  <a:pt x="0" y="1689646"/>
                </a:cubicBezTo>
                <a:cubicBezTo>
                  <a:pt x="-10174" y="1547684"/>
                  <a:pt x="16580" y="1416982"/>
                  <a:pt x="0" y="1225559"/>
                </a:cubicBezTo>
                <a:cubicBezTo>
                  <a:pt x="-16580" y="1034136"/>
                  <a:pt x="4883" y="869937"/>
                  <a:pt x="0" y="761472"/>
                </a:cubicBezTo>
                <a:cubicBezTo>
                  <a:pt x="-4883" y="653007"/>
                  <a:pt x="29339" y="492379"/>
                  <a:pt x="0" y="337937"/>
                </a:cubicBez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1" name="Rectangle: Rounded Corners 4"/>
          <p:cNvSpPr/>
          <p:nvPr/>
        </p:nvSpPr>
        <p:spPr>
          <a:xfrm>
            <a:off x="302772" y="279396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2" name="Rectangle: Rounded Corners 4"/>
          <p:cNvSpPr/>
          <p:nvPr/>
        </p:nvSpPr>
        <p:spPr>
          <a:xfrm>
            <a:off x="307864" y="13970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3" name="Rectangle: Rounded Corners 4"/>
          <p:cNvSpPr/>
          <p:nvPr/>
        </p:nvSpPr>
        <p:spPr>
          <a:xfrm>
            <a:off x="307864" y="25146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sp>
        <p:nvSpPr>
          <p:cNvPr id="14" name="Rectangle: Rounded Corners 4"/>
          <p:cNvSpPr/>
          <p:nvPr/>
        </p:nvSpPr>
        <p:spPr>
          <a:xfrm>
            <a:off x="304800" y="3632200"/>
            <a:ext cx="1121649" cy="1004375"/>
          </a:xfrm>
          <a:custGeom>
            <a:avLst/>
            <a:gdLst>
              <a:gd name="connsiteX0" fmla="*/ 0 w 4558748"/>
              <a:gd name="connsiteY0" fmla="*/ 281615 h 1689654"/>
              <a:gd name="connsiteX1" fmla="*/ 281615 w 4558748"/>
              <a:gd name="connsiteY1" fmla="*/ 0 h 1689654"/>
              <a:gd name="connsiteX2" fmla="*/ 852403 w 4558748"/>
              <a:gd name="connsiteY2" fmla="*/ 0 h 1689654"/>
              <a:gd name="connsiteX3" fmla="*/ 1463147 w 4558748"/>
              <a:gd name="connsiteY3" fmla="*/ 0 h 1689654"/>
              <a:gd name="connsiteX4" fmla="*/ 1993980 w 4558748"/>
              <a:gd name="connsiteY4" fmla="*/ 0 h 1689654"/>
              <a:gd name="connsiteX5" fmla="*/ 2564768 w 4558748"/>
              <a:gd name="connsiteY5" fmla="*/ 0 h 1689654"/>
              <a:gd name="connsiteX6" fmla="*/ 3095601 w 4558748"/>
              <a:gd name="connsiteY6" fmla="*/ 0 h 1689654"/>
              <a:gd name="connsiteX7" fmla="*/ 3706345 w 4558748"/>
              <a:gd name="connsiteY7" fmla="*/ 0 h 1689654"/>
              <a:gd name="connsiteX8" fmla="*/ 4277133 w 4558748"/>
              <a:gd name="connsiteY8" fmla="*/ 0 h 1689654"/>
              <a:gd name="connsiteX9" fmla="*/ 4558748 w 4558748"/>
              <a:gd name="connsiteY9" fmla="*/ 281615 h 1689654"/>
              <a:gd name="connsiteX10" fmla="*/ 4558748 w 4558748"/>
              <a:gd name="connsiteY10" fmla="*/ 833563 h 1689654"/>
              <a:gd name="connsiteX11" fmla="*/ 4558748 w 4558748"/>
              <a:gd name="connsiteY11" fmla="*/ 1408039 h 1689654"/>
              <a:gd name="connsiteX12" fmla="*/ 4277133 w 4558748"/>
              <a:gd name="connsiteY12" fmla="*/ 1689654 h 1689654"/>
              <a:gd name="connsiteX13" fmla="*/ 3746300 w 4558748"/>
              <a:gd name="connsiteY13" fmla="*/ 1689654 h 1689654"/>
              <a:gd name="connsiteX14" fmla="*/ 3095601 w 4558748"/>
              <a:gd name="connsiteY14" fmla="*/ 1689654 h 1689654"/>
              <a:gd name="connsiteX15" fmla="*/ 2524813 w 4558748"/>
              <a:gd name="connsiteY15" fmla="*/ 1689654 h 1689654"/>
              <a:gd name="connsiteX16" fmla="*/ 1874114 w 4558748"/>
              <a:gd name="connsiteY16" fmla="*/ 1689654 h 1689654"/>
              <a:gd name="connsiteX17" fmla="*/ 1263371 w 4558748"/>
              <a:gd name="connsiteY17" fmla="*/ 1689654 h 1689654"/>
              <a:gd name="connsiteX18" fmla="*/ 281615 w 4558748"/>
              <a:gd name="connsiteY18" fmla="*/ 1689654 h 1689654"/>
              <a:gd name="connsiteX19" fmla="*/ 0 w 4558748"/>
              <a:gd name="connsiteY19" fmla="*/ 1408039 h 1689654"/>
              <a:gd name="connsiteX20" fmla="*/ 0 w 4558748"/>
              <a:gd name="connsiteY20" fmla="*/ 844827 h 1689654"/>
              <a:gd name="connsiteX21" fmla="*/ 0 w 4558748"/>
              <a:gd name="connsiteY21" fmla="*/ 281615 h 16896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58748" h="1689654" fill="none" extrusionOk="0">
                <a:moveTo>
                  <a:pt x="0" y="281615"/>
                </a:moveTo>
                <a:cubicBezTo>
                  <a:pt x="-21782" y="127473"/>
                  <a:pt x="124387" y="7421"/>
                  <a:pt x="281615" y="0"/>
                </a:cubicBezTo>
                <a:cubicBezTo>
                  <a:pt x="535225" y="-34242"/>
                  <a:pt x="642641" y="16343"/>
                  <a:pt x="852403" y="0"/>
                </a:cubicBezTo>
                <a:cubicBezTo>
                  <a:pt x="1062165" y="-16343"/>
                  <a:pt x="1318268" y="9657"/>
                  <a:pt x="1463147" y="0"/>
                </a:cubicBezTo>
                <a:cubicBezTo>
                  <a:pt x="1608026" y="-9657"/>
                  <a:pt x="1887405" y="56999"/>
                  <a:pt x="1993980" y="0"/>
                </a:cubicBezTo>
                <a:cubicBezTo>
                  <a:pt x="2100555" y="-56999"/>
                  <a:pt x="2331836" y="486"/>
                  <a:pt x="2564768" y="0"/>
                </a:cubicBezTo>
                <a:cubicBezTo>
                  <a:pt x="2797700" y="-486"/>
                  <a:pt x="2948329" y="5982"/>
                  <a:pt x="3095601" y="0"/>
                </a:cubicBezTo>
                <a:cubicBezTo>
                  <a:pt x="3242873" y="-5982"/>
                  <a:pt x="3478607" y="4951"/>
                  <a:pt x="3706345" y="0"/>
                </a:cubicBezTo>
                <a:cubicBezTo>
                  <a:pt x="3934083" y="-4951"/>
                  <a:pt x="4039204" y="29132"/>
                  <a:pt x="4277133" y="0"/>
                </a:cubicBezTo>
                <a:cubicBezTo>
                  <a:pt x="4455507" y="-19218"/>
                  <a:pt x="4529304" y="98441"/>
                  <a:pt x="4558748" y="281615"/>
                </a:cubicBezTo>
                <a:cubicBezTo>
                  <a:pt x="4562027" y="542655"/>
                  <a:pt x="4501648" y="691408"/>
                  <a:pt x="4558748" y="833563"/>
                </a:cubicBezTo>
                <a:cubicBezTo>
                  <a:pt x="4615848" y="975718"/>
                  <a:pt x="4518043" y="1240289"/>
                  <a:pt x="4558748" y="1408039"/>
                </a:cubicBezTo>
                <a:cubicBezTo>
                  <a:pt x="4561572" y="1530719"/>
                  <a:pt x="4387416" y="1681542"/>
                  <a:pt x="4277133" y="1689654"/>
                </a:cubicBezTo>
                <a:cubicBezTo>
                  <a:pt x="4081828" y="1753229"/>
                  <a:pt x="3971539" y="1636321"/>
                  <a:pt x="3746300" y="1689654"/>
                </a:cubicBezTo>
                <a:cubicBezTo>
                  <a:pt x="3521061" y="1742987"/>
                  <a:pt x="3312789" y="1639121"/>
                  <a:pt x="3095601" y="1689654"/>
                </a:cubicBezTo>
                <a:cubicBezTo>
                  <a:pt x="2878413" y="1740187"/>
                  <a:pt x="2734022" y="1684709"/>
                  <a:pt x="2524813" y="1689654"/>
                </a:cubicBezTo>
                <a:cubicBezTo>
                  <a:pt x="2315604" y="1694599"/>
                  <a:pt x="2160357" y="1681158"/>
                  <a:pt x="1874114" y="1689654"/>
                </a:cubicBezTo>
                <a:cubicBezTo>
                  <a:pt x="1587871" y="1698150"/>
                  <a:pt x="1449336" y="1648130"/>
                  <a:pt x="1263371" y="1689654"/>
                </a:cubicBezTo>
                <a:cubicBezTo>
                  <a:pt x="1077406" y="1731178"/>
                  <a:pt x="611228" y="1574697"/>
                  <a:pt x="281615" y="1689654"/>
                </a:cubicBezTo>
                <a:cubicBezTo>
                  <a:pt x="142077" y="1676009"/>
                  <a:pt x="-8170" y="1554856"/>
                  <a:pt x="0" y="1408039"/>
                </a:cubicBezTo>
                <a:cubicBezTo>
                  <a:pt x="-58606" y="1128498"/>
                  <a:pt x="64747" y="1068055"/>
                  <a:pt x="0" y="844827"/>
                </a:cubicBezTo>
                <a:cubicBezTo>
                  <a:pt x="-64747" y="621599"/>
                  <a:pt x="15751" y="433578"/>
                  <a:pt x="0" y="281615"/>
                </a:cubicBezTo>
                <a:close/>
              </a:path>
              <a:path w="4558748" h="1689654" stroke="0" extrusionOk="0">
                <a:moveTo>
                  <a:pt x="0" y="281615"/>
                </a:moveTo>
                <a:cubicBezTo>
                  <a:pt x="3266" y="126390"/>
                  <a:pt x="101742" y="-6125"/>
                  <a:pt x="281615" y="0"/>
                </a:cubicBezTo>
                <a:cubicBezTo>
                  <a:pt x="553342" y="-77622"/>
                  <a:pt x="744546" y="51266"/>
                  <a:pt x="932314" y="0"/>
                </a:cubicBezTo>
                <a:cubicBezTo>
                  <a:pt x="1120082" y="-51266"/>
                  <a:pt x="1409265" y="29806"/>
                  <a:pt x="1543057" y="0"/>
                </a:cubicBezTo>
                <a:cubicBezTo>
                  <a:pt x="1676849" y="-29806"/>
                  <a:pt x="1901288" y="55216"/>
                  <a:pt x="2073890" y="0"/>
                </a:cubicBezTo>
                <a:cubicBezTo>
                  <a:pt x="2246492" y="-55216"/>
                  <a:pt x="2428333" y="76489"/>
                  <a:pt x="2724589" y="0"/>
                </a:cubicBezTo>
                <a:cubicBezTo>
                  <a:pt x="3020845" y="-76489"/>
                  <a:pt x="3029144" y="49760"/>
                  <a:pt x="3175512" y="0"/>
                </a:cubicBezTo>
                <a:cubicBezTo>
                  <a:pt x="3321880" y="-49760"/>
                  <a:pt x="3477026" y="35728"/>
                  <a:pt x="3666390" y="0"/>
                </a:cubicBezTo>
                <a:cubicBezTo>
                  <a:pt x="3855754" y="-35728"/>
                  <a:pt x="4069416" y="61388"/>
                  <a:pt x="4277133" y="0"/>
                </a:cubicBezTo>
                <a:cubicBezTo>
                  <a:pt x="4432534" y="-32682"/>
                  <a:pt x="4533968" y="115515"/>
                  <a:pt x="4558748" y="281615"/>
                </a:cubicBezTo>
                <a:cubicBezTo>
                  <a:pt x="4582772" y="541328"/>
                  <a:pt x="4541741" y="591632"/>
                  <a:pt x="4558748" y="811034"/>
                </a:cubicBezTo>
                <a:cubicBezTo>
                  <a:pt x="4575755" y="1030436"/>
                  <a:pt x="4514874" y="1113491"/>
                  <a:pt x="4558748" y="1408039"/>
                </a:cubicBezTo>
                <a:cubicBezTo>
                  <a:pt x="4545257" y="1581009"/>
                  <a:pt x="4408344" y="1710321"/>
                  <a:pt x="4277133" y="1689654"/>
                </a:cubicBezTo>
                <a:cubicBezTo>
                  <a:pt x="4010931" y="1693484"/>
                  <a:pt x="3941734" y="1662413"/>
                  <a:pt x="3706345" y="1689654"/>
                </a:cubicBezTo>
                <a:cubicBezTo>
                  <a:pt x="3470956" y="1716895"/>
                  <a:pt x="3340658" y="1662684"/>
                  <a:pt x="3215467" y="1689654"/>
                </a:cubicBezTo>
                <a:cubicBezTo>
                  <a:pt x="3090276" y="1716624"/>
                  <a:pt x="2851014" y="1671141"/>
                  <a:pt x="2724589" y="1689654"/>
                </a:cubicBezTo>
                <a:cubicBezTo>
                  <a:pt x="2598164" y="1708167"/>
                  <a:pt x="2415254" y="1639613"/>
                  <a:pt x="2113845" y="1689654"/>
                </a:cubicBezTo>
                <a:cubicBezTo>
                  <a:pt x="1812436" y="1739695"/>
                  <a:pt x="1735390" y="1676484"/>
                  <a:pt x="1583012" y="1689654"/>
                </a:cubicBezTo>
                <a:cubicBezTo>
                  <a:pt x="1430634" y="1702824"/>
                  <a:pt x="1237448" y="1643171"/>
                  <a:pt x="1052179" y="1689654"/>
                </a:cubicBezTo>
                <a:cubicBezTo>
                  <a:pt x="866910" y="1736137"/>
                  <a:pt x="605552" y="1680059"/>
                  <a:pt x="281615" y="1689654"/>
                </a:cubicBezTo>
                <a:cubicBezTo>
                  <a:pt x="104740" y="1688964"/>
                  <a:pt x="18008" y="1541456"/>
                  <a:pt x="0" y="1408039"/>
                </a:cubicBezTo>
                <a:cubicBezTo>
                  <a:pt x="-61295" y="1228282"/>
                  <a:pt x="19237" y="1070889"/>
                  <a:pt x="0" y="833563"/>
                </a:cubicBezTo>
                <a:cubicBezTo>
                  <a:pt x="-19237" y="596237"/>
                  <a:pt x="66081" y="409579"/>
                  <a:pt x="0" y="281615"/>
                </a:cubicBezTo>
                <a:close/>
              </a:path>
            </a:pathLst>
          </a:custGeom>
          <a:solidFill>
            <a:schemeClr val="bg1"/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SimSun"/>
              <a:cs typeface="Calibri" panose="020F0502020204030204" pitchFamily="34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563" y="3652377"/>
            <a:ext cx="920525" cy="894223"/>
          </a:xfrm>
          <a:prstGeom prst="rect">
            <a:avLst/>
          </a:prstGeom>
        </p:spPr>
      </p:pic>
      <p:grpSp>
        <p:nvGrpSpPr>
          <p:cNvPr id="56" name="Group 55"/>
          <p:cNvGrpSpPr/>
          <p:nvPr/>
        </p:nvGrpSpPr>
        <p:grpSpPr>
          <a:xfrm>
            <a:off x="2609912" y="220868"/>
            <a:ext cx="8566088" cy="3411332"/>
            <a:chOff x="1957434" y="165651"/>
            <a:chExt cx="6424566" cy="2558499"/>
          </a:xfrm>
        </p:grpSpPr>
        <p:sp>
          <p:nvSpPr>
            <p:cNvPr id="16" name="Rectangle: Rounded Corners 3"/>
            <p:cNvSpPr/>
            <p:nvPr/>
          </p:nvSpPr>
          <p:spPr>
            <a:xfrm>
              <a:off x="2632029" y="165651"/>
              <a:ext cx="5749971" cy="2558499"/>
            </a:xfrm>
            <a:custGeom>
              <a:avLst/>
              <a:gdLst>
                <a:gd name="connsiteX0" fmla="*/ 0 w 4916556"/>
                <a:gd name="connsiteY0" fmla="*/ 337937 h 2027583"/>
                <a:gd name="connsiteX1" fmla="*/ 337937 w 4916556"/>
                <a:gd name="connsiteY1" fmla="*/ 0 h 2027583"/>
                <a:gd name="connsiteX2" fmla="*/ 783209 w 4916556"/>
                <a:gd name="connsiteY2" fmla="*/ 0 h 2027583"/>
                <a:gd name="connsiteX3" fmla="*/ 1228480 w 4916556"/>
                <a:gd name="connsiteY3" fmla="*/ 0 h 2027583"/>
                <a:gd name="connsiteX4" fmla="*/ 1758565 w 4916556"/>
                <a:gd name="connsiteY4" fmla="*/ 0 h 2027583"/>
                <a:gd name="connsiteX5" fmla="*/ 2161430 w 4916556"/>
                <a:gd name="connsiteY5" fmla="*/ 0 h 2027583"/>
                <a:gd name="connsiteX6" fmla="*/ 2733922 w 4916556"/>
                <a:gd name="connsiteY6" fmla="*/ 0 h 2027583"/>
                <a:gd name="connsiteX7" fmla="*/ 3221601 w 4916556"/>
                <a:gd name="connsiteY7" fmla="*/ 0 h 2027583"/>
                <a:gd name="connsiteX8" fmla="*/ 3751686 w 4916556"/>
                <a:gd name="connsiteY8" fmla="*/ 0 h 2027583"/>
                <a:gd name="connsiteX9" fmla="*/ 4578619 w 4916556"/>
                <a:gd name="connsiteY9" fmla="*/ 0 h 2027583"/>
                <a:gd name="connsiteX10" fmla="*/ 4916556 w 4916556"/>
                <a:gd name="connsiteY10" fmla="*/ 337937 h 2027583"/>
                <a:gd name="connsiteX11" fmla="*/ 4916556 w 4916556"/>
                <a:gd name="connsiteY11" fmla="*/ 747955 h 2027583"/>
                <a:gd name="connsiteX12" fmla="*/ 4916556 w 4916556"/>
                <a:gd name="connsiteY12" fmla="*/ 1171491 h 2027583"/>
                <a:gd name="connsiteX13" fmla="*/ 4916556 w 4916556"/>
                <a:gd name="connsiteY13" fmla="*/ 1689646 h 2027583"/>
                <a:gd name="connsiteX14" fmla="*/ 4578619 w 4916556"/>
                <a:gd name="connsiteY14" fmla="*/ 2027583 h 2027583"/>
                <a:gd name="connsiteX15" fmla="*/ 4133347 w 4916556"/>
                <a:gd name="connsiteY15" fmla="*/ 2027583 h 2027583"/>
                <a:gd name="connsiteX16" fmla="*/ 3688076 w 4916556"/>
                <a:gd name="connsiteY16" fmla="*/ 2027583 h 2027583"/>
                <a:gd name="connsiteX17" fmla="*/ 3073177 w 4916556"/>
                <a:gd name="connsiteY17" fmla="*/ 2027583 h 2027583"/>
                <a:gd name="connsiteX18" fmla="*/ 2458278 w 4916556"/>
                <a:gd name="connsiteY18" fmla="*/ 2027583 h 2027583"/>
                <a:gd name="connsiteX19" fmla="*/ 1970600 w 4916556"/>
                <a:gd name="connsiteY19" fmla="*/ 2027583 h 2027583"/>
                <a:gd name="connsiteX20" fmla="*/ 1482921 w 4916556"/>
                <a:gd name="connsiteY20" fmla="*/ 2027583 h 2027583"/>
                <a:gd name="connsiteX21" fmla="*/ 1080056 w 4916556"/>
                <a:gd name="connsiteY21" fmla="*/ 2027583 h 2027583"/>
                <a:gd name="connsiteX22" fmla="*/ 337937 w 4916556"/>
                <a:gd name="connsiteY22" fmla="*/ 2027583 h 2027583"/>
                <a:gd name="connsiteX23" fmla="*/ 0 w 4916556"/>
                <a:gd name="connsiteY23" fmla="*/ 1689646 h 2027583"/>
                <a:gd name="connsiteX24" fmla="*/ 0 w 4916556"/>
                <a:gd name="connsiteY24" fmla="*/ 1239076 h 2027583"/>
                <a:gd name="connsiteX25" fmla="*/ 0 w 4916556"/>
                <a:gd name="connsiteY25" fmla="*/ 774990 h 2027583"/>
                <a:gd name="connsiteX26" fmla="*/ 0 w 4916556"/>
                <a:gd name="connsiteY26" fmla="*/ 337937 h 20275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4916556" h="2027583" fill="none" extrusionOk="0">
                  <a:moveTo>
                    <a:pt x="0" y="337937"/>
                  </a:moveTo>
                  <a:cubicBezTo>
                    <a:pt x="37907" y="191966"/>
                    <a:pt x="136190" y="1292"/>
                    <a:pt x="337937" y="0"/>
                  </a:cubicBezTo>
                  <a:cubicBezTo>
                    <a:pt x="467997" y="-2821"/>
                    <a:pt x="564057" y="41764"/>
                    <a:pt x="783209" y="0"/>
                  </a:cubicBezTo>
                  <a:cubicBezTo>
                    <a:pt x="1002361" y="-41764"/>
                    <a:pt x="1007457" y="30250"/>
                    <a:pt x="1228480" y="0"/>
                  </a:cubicBezTo>
                  <a:cubicBezTo>
                    <a:pt x="1449503" y="-30250"/>
                    <a:pt x="1618701" y="49103"/>
                    <a:pt x="1758565" y="0"/>
                  </a:cubicBezTo>
                  <a:cubicBezTo>
                    <a:pt x="1898429" y="-49103"/>
                    <a:pt x="2003517" y="16929"/>
                    <a:pt x="2161430" y="0"/>
                  </a:cubicBezTo>
                  <a:cubicBezTo>
                    <a:pt x="2319343" y="-16929"/>
                    <a:pt x="2499502" y="30965"/>
                    <a:pt x="2733922" y="0"/>
                  </a:cubicBezTo>
                  <a:cubicBezTo>
                    <a:pt x="2968342" y="-30965"/>
                    <a:pt x="3109968" y="6686"/>
                    <a:pt x="3221601" y="0"/>
                  </a:cubicBezTo>
                  <a:cubicBezTo>
                    <a:pt x="3333234" y="-6686"/>
                    <a:pt x="3544386" y="25004"/>
                    <a:pt x="3751686" y="0"/>
                  </a:cubicBezTo>
                  <a:cubicBezTo>
                    <a:pt x="3958987" y="-25004"/>
                    <a:pt x="4210818" y="21487"/>
                    <a:pt x="4578619" y="0"/>
                  </a:cubicBezTo>
                  <a:cubicBezTo>
                    <a:pt x="4762126" y="-20681"/>
                    <a:pt x="4906611" y="161802"/>
                    <a:pt x="4916556" y="337937"/>
                  </a:cubicBezTo>
                  <a:cubicBezTo>
                    <a:pt x="4951234" y="434211"/>
                    <a:pt x="4871627" y="619362"/>
                    <a:pt x="4916556" y="747955"/>
                  </a:cubicBezTo>
                  <a:cubicBezTo>
                    <a:pt x="4961485" y="876548"/>
                    <a:pt x="4890219" y="1060361"/>
                    <a:pt x="4916556" y="1171491"/>
                  </a:cubicBezTo>
                  <a:cubicBezTo>
                    <a:pt x="4942893" y="1282621"/>
                    <a:pt x="4865950" y="1523212"/>
                    <a:pt x="4916556" y="1689646"/>
                  </a:cubicBezTo>
                  <a:cubicBezTo>
                    <a:pt x="4897293" y="1878908"/>
                    <a:pt x="4773297" y="2064508"/>
                    <a:pt x="4578619" y="2027583"/>
                  </a:cubicBezTo>
                  <a:cubicBezTo>
                    <a:pt x="4460965" y="2069288"/>
                    <a:pt x="4291353" y="1975506"/>
                    <a:pt x="4133347" y="2027583"/>
                  </a:cubicBezTo>
                  <a:cubicBezTo>
                    <a:pt x="3975341" y="2079660"/>
                    <a:pt x="3890460" y="1996296"/>
                    <a:pt x="3688076" y="2027583"/>
                  </a:cubicBezTo>
                  <a:cubicBezTo>
                    <a:pt x="3485692" y="2058870"/>
                    <a:pt x="3233773" y="1974022"/>
                    <a:pt x="3073177" y="2027583"/>
                  </a:cubicBezTo>
                  <a:cubicBezTo>
                    <a:pt x="2912581" y="2081144"/>
                    <a:pt x="2706983" y="2012097"/>
                    <a:pt x="2458278" y="2027583"/>
                  </a:cubicBezTo>
                  <a:cubicBezTo>
                    <a:pt x="2209573" y="2043069"/>
                    <a:pt x="2151066" y="1971677"/>
                    <a:pt x="1970600" y="2027583"/>
                  </a:cubicBezTo>
                  <a:cubicBezTo>
                    <a:pt x="1790134" y="2083489"/>
                    <a:pt x="1598227" y="1979521"/>
                    <a:pt x="1482921" y="2027583"/>
                  </a:cubicBezTo>
                  <a:cubicBezTo>
                    <a:pt x="1367615" y="2075645"/>
                    <a:pt x="1176012" y="2017082"/>
                    <a:pt x="1080056" y="2027583"/>
                  </a:cubicBezTo>
                  <a:cubicBezTo>
                    <a:pt x="984101" y="2038084"/>
                    <a:pt x="514088" y="1988785"/>
                    <a:pt x="337937" y="2027583"/>
                  </a:cubicBezTo>
                  <a:cubicBezTo>
                    <a:pt x="103463" y="2026448"/>
                    <a:pt x="-17817" y="1901014"/>
                    <a:pt x="0" y="1689646"/>
                  </a:cubicBezTo>
                  <a:cubicBezTo>
                    <a:pt x="-34300" y="1563988"/>
                    <a:pt x="12048" y="1377363"/>
                    <a:pt x="0" y="1239076"/>
                  </a:cubicBezTo>
                  <a:cubicBezTo>
                    <a:pt x="-12048" y="1100789"/>
                    <a:pt x="11786" y="984162"/>
                    <a:pt x="0" y="774990"/>
                  </a:cubicBezTo>
                  <a:cubicBezTo>
                    <a:pt x="-11786" y="565818"/>
                    <a:pt x="20427" y="485631"/>
                    <a:pt x="0" y="337937"/>
                  </a:cubicBezTo>
                  <a:close/>
                </a:path>
                <a:path w="4916556" h="2027583" stroke="0" extrusionOk="0">
                  <a:moveTo>
                    <a:pt x="0" y="337937"/>
                  </a:moveTo>
                  <a:cubicBezTo>
                    <a:pt x="-30251" y="176616"/>
                    <a:pt x="163275" y="-30929"/>
                    <a:pt x="337937" y="0"/>
                  </a:cubicBezTo>
                  <a:cubicBezTo>
                    <a:pt x="493931" y="-44881"/>
                    <a:pt x="607282" y="18211"/>
                    <a:pt x="740802" y="0"/>
                  </a:cubicBezTo>
                  <a:cubicBezTo>
                    <a:pt x="874322" y="-18211"/>
                    <a:pt x="1052796" y="50161"/>
                    <a:pt x="1186073" y="0"/>
                  </a:cubicBezTo>
                  <a:cubicBezTo>
                    <a:pt x="1319350" y="-50161"/>
                    <a:pt x="1606297" y="29857"/>
                    <a:pt x="1758565" y="0"/>
                  </a:cubicBezTo>
                  <a:cubicBezTo>
                    <a:pt x="1910833" y="-29857"/>
                    <a:pt x="2067805" y="61929"/>
                    <a:pt x="2288651" y="0"/>
                  </a:cubicBezTo>
                  <a:cubicBezTo>
                    <a:pt x="2509497" y="-61929"/>
                    <a:pt x="2610624" y="35649"/>
                    <a:pt x="2691516" y="0"/>
                  </a:cubicBezTo>
                  <a:cubicBezTo>
                    <a:pt x="2772408" y="-35649"/>
                    <a:pt x="3079390" y="53445"/>
                    <a:pt x="3179194" y="0"/>
                  </a:cubicBezTo>
                  <a:cubicBezTo>
                    <a:pt x="3278998" y="-53445"/>
                    <a:pt x="3511087" y="7808"/>
                    <a:pt x="3709279" y="0"/>
                  </a:cubicBezTo>
                  <a:cubicBezTo>
                    <a:pt x="3907472" y="-7808"/>
                    <a:pt x="4178303" y="18562"/>
                    <a:pt x="4578619" y="0"/>
                  </a:cubicBezTo>
                  <a:cubicBezTo>
                    <a:pt x="4714279" y="-9648"/>
                    <a:pt x="4878351" y="139740"/>
                    <a:pt x="4916556" y="337937"/>
                  </a:cubicBezTo>
                  <a:cubicBezTo>
                    <a:pt x="4934651" y="465274"/>
                    <a:pt x="4882211" y="545858"/>
                    <a:pt x="4916556" y="747955"/>
                  </a:cubicBezTo>
                  <a:cubicBezTo>
                    <a:pt x="4950901" y="950052"/>
                    <a:pt x="4912199" y="1078217"/>
                    <a:pt x="4916556" y="1198525"/>
                  </a:cubicBezTo>
                  <a:cubicBezTo>
                    <a:pt x="4920913" y="1318833"/>
                    <a:pt x="4897247" y="1589436"/>
                    <a:pt x="4916556" y="1689646"/>
                  </a:cubicBezTo>
                  <a:cubicBezTo>
                    <a:pt x="4920899" y="1865113"/>
                    <a:pt x="4742621" y="2023836"/>
                    <a:pt x="4578619" y="2027583"/>
                  </a:cubicBezTo>
                  <a:cubicBezTo>
                    <a:pt x="4369610" y="2075936"/>
                    <a:pt x="4263810" y="1964935"/>
                    <a:pt x="4006127" y="2027583"/>
                  </a:cubicBezTo>
                  <a:cubicBezTo>
                    <a:pt x="3748444" y="2090231"/>
                    <a:pt x="3777308" y="2002177"/>
                    <a:pt x="3603262" y="2027583"/>
                  </a:cubicBezTo>
                  <a:cubicBezTo>
                    <a:pt x="3429216" y="2052989"/>
                    <a:pt x="3230484" y="1991954"/>
                    <a:pt x="3115584" y="2027583"/>
                  </a:cubicBezTo>
                  <a:cubicBezTo>
                    <a:pt x="3000684" y="2063212"/>
                    <a:pt x="2823003" y="1981853"/>
                    <a:pt x="2712719" y="2027583"/>
                  </a:cubicBezTo>
                  <a:cubicBezTo>
                    <a:pt x="2602435" y="2073313"/>
                    <a:pt x="2267845" y="1982292"/>
                    <a:pt x="2140227" y="2027583"/>
                  </a:cubicBezTo>
                  <a:cubicBezTo>
                    <a:pt x="2012609" y="2072874"/>
                    <a:pt x="1765629" y="2016087"/>
                    <a:pt x="1610142" y="2027583"/>
                  </a:cubicBezTo>
                  <a:cubicBezTo>
                    <a:pt x="1454656" y="2039079"/>
                    <a:pt x="1191190" y="1974778"/>
                    <a:pt x="1037650" y="2027583"/>
                  </a:cubicBezTo>
                  <a:cubicBezTo>
                    <a:pt x="884110" y="2080388"/>
                    <a:pt x="572073" y="2003746"/>
                    <a:pt x="337937" y="2027583"/>
                  </a:cubicBezTo>
                  <a:cubicBezTo>
                    <a:pt x="144082" y="2024473"/>
                    <a:pt x="19786" y="1861403"/>
                    <a:pt x="0" y="1689646"/>
                  </a:cubicBezTo>
                  <a:cubicBezTo>
                    <a:pt x="-10174" y="1547684"/>
                    <a:pt x="16580" y="1416982"/>
                    <a:pt x="0" y="1225559"/>
                  </a:cubicBezTo>
                  <a:cubicBezTo>
                    <a:pt x="-16580" y="1034136"/>
                    <a:pt x="4883" y="869937"/>
                    <a:pt x="0" y="761472"/>
                  </a:cubicBezTo>
                  <a:cubicBezTo>
                    <a:pt x="-4883" y="653007"/>
                    <a:pt x="29339" y="492379"/>
                    <a:pt x="0" y="337937"/>
                  </a:cubicBezTo>
                  <a:close/>
                </a:path>
              </a:pathLst>
            </a:custGeom>
            <a:solidFill>
              <a:srgbClr val="FFC000"/>
            </a:solidFill>
            <a:ln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sp>
          <p:nvSpPr>
            <p:cNvPr id="20" name="Rectangle: Rounded Corners 4"/>
            <p:cNvSpPr/>
            <p:nvPr/>
          </p:nvSpPr>
          <p:spPr>
            <a:xfrm>
              <a:off x="2817559" y="357807"/>
              <a:ext cx="5410200" cy="2200648"/>
            </a:xfrm>
            <a:custGeom>
              <a:avLst/>
              <a:gdLst>
                <a:gd name="connsiteX0" fmla="*/ 0 w 4558748"/>
                <a:gd name="connsiteY0" fmla="*/ 281615 h 1689654"/>
                <a:gd name="connsiteX1" fmla="*/ 281615 w 4558748"/>
                <a:gd name="connsiteY1" fmla="*/ 0 h 1689654"/>
                <a:gd name="connsiteX2" fmla="*/ 852403 w 4558748"/>
                <a:gd name="connsiteY2" fmla="*/ 0 h 1689654"/>
                <a:gd name="connsiteX3" fmla="*/ 1463147 w 4558748"/>
                <a:gd name="connsiteY3" fmla="*/ 0 h 1689654"/>
                <a:gd name="connsiteX4" fmla="*/ 1993980 w 4558748"/>
                <a:gd name="connsiteY4" fmla="*/ 0 h 1689654"/>
                <a:gd name="connsiteX5" fmla="*/ 2564768 w 4558748"/>
                <a:gd name="connsiteY5" fmla="*/ 0 h 1689654"/>
                <a:gd name="connsiteX6" fmla="*/ 3095601 w 4558748"/>
                <a:gd name="connsiteY6" fmla="*/ 0 h 1689654"/>
                <a:gd name="connsiteX7" fmla="*/ 3706345 w 4558748"/>
                <a:gd name="connsiteY7" fmla="*/ 0 h 1689654"/>
                <a:gd name="connsiteX8" fmla="*/ 4277133 w 4558748"/>
                <a:gd name="connsiteY8" fmla="*/ 0 h 1689654"/>
                <a:gd name="connsiteX9" fmla="*/ 4558748 w 4558748"/>
                <a:gd name="connsiteY9" fmla="*/ 281615 h 1689654"/>
                <a:gd name="connsiteX10" fmla="*/ 4558748 w 4558748"/>
                <a:gd name="connsiteY10" fmla="*/ 833563 h 1689654"/>
                <a:gd name="connsiteX11" fmla="*/ 4558748 w 4558748"/>
                <a:gd name="connsiteY11" fmla="*/ 1408039 h 1689654"/>
                <a:gd name="connsiteX12" fmla="*/ 4277133 w 4558748"/>
                <a:gd name="connsiteY12" fmla="*/ 1689654 h 1689654"/>
                <a:gd name="connsiteX13" fmla="*/ 3746300 w 4558748"/>
                <a:gd name="connsiteY13" fmla="*/ 1689654 h 1689654"/>
                <a:gd name="connsiteX14" fmla="*/ 3095601 w 4558748"/>
                <a:gd name="connsiteY14" fmla="*/ 1689654 h 1689654"/>
                <a:gd name="connsiteX15" fmla="*/ 2524813 w 4558748"/>
                <a:gd name="connsiteY15" fmla="*/ 1689654 h 1689654"/>
                <a:gd name="connsiteX16" fmla="*/ 1874114 w 4558748"/>
                <a:gd name="connsiteY16" fmla="*/ 1689654 h 1689654"/>
                <a:gd name="connsiteX17" fmla="*/ 1263371 w 4558748"/>
                <a:gd name="connsiteY17" fmla="*/ 1689654 h 1689654"/>
                <a:gd name="connsiteX18" fmla="*/ 281615 w 4558748"/>
                <a:gd name="connsiteY18" fmla="*/ 1689654 h 1689654"/>
                <a:gd name="connsiteX19" fmla="*/ 0 w 4558748"/>
                <a:gd name="connsiteY19" fmla="*/ 1408039 h 1689654"/>
                <a:gd name="connsiteX20" fmla="*/ 0 w 4558748"/>
                <a:gd name="connsiteY20" fmla="*/ 844827 h 1689654"/>
                <a:gd name="connsiteX21" fmla="*/ 0 w 4558748"/>
                <a:gd name="connsiteY21" fmla="*/ 281615 h 1689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4558748" h="1689654" fill="none" extrusionOk="0">
                  <a:moveTo>
                    <a:pt x="0" y="281615"/>
                  </a:moveTo>
                  <a:cubicBezTo>
                    <a:pt x="-21782" y="127473"/>
                    <a:pt x="124387" y="7421"/>
                    <a:pt x="281615" y="0"/>
                  </a:cubicBezTo>
                  <a:cubicBezTo>
                    <a:pt x="535225" y="-34242"/>
                    <a:pt x="642641" y="16343"/>
                    <a:pt x="852403" y="0"/>
                  </a:cubicBezTo>
                  <a:cubicBezTo>
                    <a:pt x="1062165" y="-16343"/>
                    <a:pt x="1318268" y="9657"/>
                    <a:pt x="1463147" y="0"/>
                  </a:cubicBezTo>
                  <a:cubicBezTo>
                    <a:pt x="1608026" y="-9657"/>
                    <a:pt x="1887405" y="56999"/>
                    <a:pt x="1993980" y="0"/>
                  </a:cubicBezTo>
                  <a:cubicBezTo>
                    <a:pt x="2100555" y="-56999"/>
                    <a:pt x="2331836" y="486"/>
                    <a:pt x="2564768" y="0"/>
                  </a:cubicBezTo>
                  <a:cubicBezTo>
                    <a:pt x="2797700" y="-486"/>
                    <a:pt x="2948329" y="5982"/>
                    <a:pt x="3095601" y="0"/>
                  </a:cubicBezTo>
                  <a:cubicBezTo>
                    <a:pt x="3242873" y="-5982"/>
                    <a:pt x="3478607" y="4951"/>
                    <a:pt x="3706345" y="0"/>
                  </a:cubicBezTo>
                  <a:cubicBezTo>
                    <a:pt x="3934083" y="-4951"/>
                    <a:pt x="4039204" y="29132"/>
                    <a:pt x="4277133" y="0"/>
                  </a:cubicBezTo>
                  <a:cubicBezTo>
                    <a:pt x="4455507" y="-19218"/>
                    <a:pt x="4529304" y="98441"/>
                    <a:pt x="4558748" y="281615"/>
                  </a:cubicBezTo>
                  <a:cubicBezTo>
                    <a:pt x="4562027" y="542655"/>
                    <a:pt x="4501648" y="691408"/>
                    <a:pt x="4558748" y="833563"/>
                  </a:cubicBezTo>
                  <a:cubicBezTo>
                    <a:pt x="4615848" y="975718"/>
                    <a:pt x="4518043" y="1240289"/>
                    <a:pt x="4558748" y="1408039"/>
                  </a:cubicBezTo>
                  <a:cubicBezTo>
                    <a:pt x="4561572" y="1530719"/>
                    <a:pt x="4387416" y="1681542"/>
                    <a:pt x="4277133" y="1689654"/>
                  </a:cubicBezTo>
                  <a:cubicBezTo>
                    <a:pt x="4081828" y="1753229"/>
                    <a:pt x="3971539" y="1636321"/>
                    <a:pt x="3746300" y="1689654"/>
                  </a:cubicBezTo>
                  <a:cubicBezTo>
                    <a:pt x="3521061" y="1742987"/>
                    <a:pt x="3312789" y="1639121"/>
                    <a:pt x="3095601" y="1689654"/>
                  </a:cubicBezTo>
                  <a:cubicBezTo>
                    <a:pt x="2878413" y="1740187"/>
                    <a:pt x="2734022" y="1684709"/>
                    <a:pt x="2524813" y="1689654"/>
                  </a:cubicBezTo>
                  <a:cubicBezTo>
                    <a:pt x="2315604" y="1694599"/>
                    <a:pt x="2160357" y="1681158"/>
                    <a:pt x="1874114" y="1689654"/>
                  </a:cubicBezTo>
                  <a:cubicBezTo>
                    <a:pt x="1587871" y="1698150"/>
                    <a:pt x="1449336" y="1648130"/>
                    <a:pt x="1263371" y="1689654"/>
                  </a:cubicBezTo>
                  <a:cubicBezTo>
                    <a:pt x="1077406" y="1731178"/>
                    <a:pt x="611228" y="1574697"/>
                    <a:pt x="281615" y="1689654"/>
                  </a:cubicBezTo>
                  <a:cubicBezTo>
                    <a:pt x="142077" y="1676009"/>
                    <a:pt x="-8170" y="1554856"/>
                    <a:pt x="0" y="1408039"/>
                  </a:cubicBezTo>
                  <a:cubicBezTo>
                    <a:pt x="-58606" y="1128498"/>
                    <a:pt x="64747" y="1068055"/>
                    <a:pt x="0" y="844827"/>
                  </a:cubicBezTo>
                  <a:cubicBezTo>
                    <a:pt x="-64747" y="621599"/>
                    <a:pt x="15751" y="433578"/>
                    <a:pt x="0" y="281615"/>
                  </a:cubicBezTo>
                  <a:close/>
                </a:path>
                <a:path w="4558748" h="1689654" stroke="0" extrusionOk="0">
                  <a:moveTo>
                    <a:pt x="0" y="281615"/>
                  </a:moveTo>
                  <a:cubicBezTo>
                    <a:pt x="3266" y="126390"/>
                    <a:pt x="101742" y="-6125"/>
                    <a:pt x="281615" y="0"/>
                  </a:cubicBezTo>
                  <a:cubicBezTo>
                    <a:pt x="553342" y="-77622"/>
                    <a:pt x="744546" y="51266"/>
                    <a:pt x="932314" y="0"/>
                  </a:cubicBezTo>
                  <a:cubicBezTo>
                    <a:pt x="1120082" y="-51266"/>
                    <a:pt x="1409265" y="29806"/>
                    <a:pt x="1543057" y="0"/>
                  </a:cubicBezTo>
                  <a:cubicBezTo>
                    <a:pt x="1676849" y="-29806"/>
                    <a:pt x="1901288" y="55216"/>
                    <a:pt x="2073890" y="0"/>
                  </a:cubicBezTo>
                  <a:cubicBezTo>
                    <a:pt x="2246492" y="-55216"/>
                    <a:pt x="2428333" y="76489"/>
                    <a:pt x="2724589" y="0"/>
                  </a:cubicBezTo>
                  <a:cubicBezTo>
                    <a:pt x="3020845" y="-76489"/>
                    <a:pt x="3029144" y="49760"/>
                    <a:pt x="3175512" y="0"/>
                  </a:cubicBezTo>
                  <a:cubicBezTo>
                    <a:pt x="3321880" y="-49760"/>
                    <a:pt x="3477026" y="35728"/>
                    <a:pt x="3666390" y="0"/>
                  </a:cubicBezTo>
                  <a:cubicBezTo>
                    <a:pt x="3855754" y="-35728"/>
                    <a:pt x="4069416" y="61388"/>
                    <a:pt x="4277133" y="0"/>
                  </a:cubicBezTo>
                  <a:cubicBezTo>
                    <a:pt x="4432534" y="-32682"/>
                    <a:pt x="4533968" y="115515"/>
                    <a:pt x="4558748" y="281615"/>
                  </a:cubicBezTo>
                  <a:cubicBezTo>
                    <a:pt x="4582772" y="541328"/>
                    <a:pt x="4541741" y="591632"/>
                    <a:pt x="4558748" y="811034"/>
                  </a:cubicBezTo>
                  <a:cubicBezTo>
                    <a:pt x="4575755" y="1030436"/>
                    <a:pt x="4514874" y="1113491"/>
                    <a:pt x="4558748" y="1408039"/>
                  </a:cubicBezTo>
                  <a:cubicBezTo>
                    <a:pt x="4545257" y="1581009"/>
                    <a:pt x="4408344" y="1710321"/>
                    <a:pt x="4277133" y="1689654"/>
                  </a:cubicBezTo>
                  <a:cubicBezTo>
                    <a:pt x="4010931" y="1693484"/>
                    <a:pt x="3941734" y="1662413"/>
                    <a:pt x="3706345" y="1689654"/>
                  </a:cubicBezTo>
                  <a:cubicBezTo>
                    <a:pt x="3470956" y="1716895"/>
                    <a:pt x="3340658" y="1662684"/>
                    <a:pt x="3215467" y="1689654"/>
                  </a:cubicBezTo>
                  <a:cubicBezTo>
                    <a:pt x="3090276" y="1716624"/>
                    <a:pt x="2851014" y="1671141"/>
                    <a:pt x="2724589" y="1689654"/>
                  </a:cubicBezTo>
                  <a:cubicBezTo>
                    <a:pt x="2598164" y="1708167"/>
                    <a:pt x="2415254" y="1639613"/>
                    <a:pt x="2113845" y="1689654"/>
                  </a:cubicBezTo>
                  <a:cubicBezTo>
                    <a:pt x="1812436" y="1739695"/>
                    <a:pt x="1735390" y="1676484"/>
                    <a:pt x="1583012" y="1689654"/>
                  </a:cubicBezTo>
                  <a:cubicBezTo>
                    <a:pt x="1430634" y="1702824"/>
                    <a:pt x="1237448" y="1643171"/>
                    <a:pt x="1052179" y="1689654"/>
                  </a:cubicBezTo>
                  <a:cubicBezTo>
                    <a:pt x="866910" y="1736137"/>
                    <a:pt x="605552" y="1680059"/>
                    <a:pt x="281615" y="1689654"/>
                  </a:cubicBezTo>
                  <a:cubicBezTo>
                    <a:pt x="104740" y="1688964"/>
                    <a:pt x="18008" y="1541456"/>
                    <a:pt x="0" y="1408039"/>
                  </a:cubicBezTo>
                  <a:cubicBezTo>
                    <a:pt x="-61295" y="1228282"/>
                    <a:pt x="19237" y="1070889"/>
                    <a:pt x="0" y="833563"/>
                  </a:cubicBezTo>
                  <a:cubicBezTo>
                    <a:pt x="-19237" y="596237"/>
                    <a:pt x="66081" y="409579"/>
                    <a:pt x="0" y="281615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  <p:grpSp>
          <p:nvGrpSpPr>
            <p:cNvPr id="54" name="Group 53"/>
            <p:cNvGrpSpPr/>
            <p:nvPr/>
          </p:nvGrpSpPr>
          <p:grpSpPr>
            <a:xfrm>
              <a:off x="1957434" y="671120"/>
              <a:ext cx="1511300" cy="1506538"/>
              <a:chOff x="1957434" y="671120"/>
              <a:chExt cx="1511300" cy="1506538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57434" y="671120"/>
                <a:ext cx="1511300" cy="15065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53" name="TextBox 52"/>
              <p:cNvSpPr txBox="1"/>
              <p:nvPr/>
            </p:nvSpPr>
            <p:spPr>
              <a:xfrm>
                <a:off x="2420344" y="1008890"/>
                <a:ext cx="762000" cy="8072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C0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SimSun"/>
                    <a:cs typeface="Calibri" panose="020F0502020204030204" pitchFamily="34" charset="0"/>
                  </a:rPr>
                  <a:t>4</a:t>
                </a: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3288637" y="885269"/>
              <a:ext cx="4765542" cy="10537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Kể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tên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các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thứ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trong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 1 </a:t>
              </a:r>
              <a:r>
                <a:rPr kumimoji="0" lang="en-US" altLang="en-US" sz="4265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tuần</a:t>
              </a:r>
              <a:r>
                <a:rPr kumimoji="0" lang="en-US" altLang="en-US" sz="4265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?</a:t>
              </a:r>
              <a:endParaRPr kumimoji="0" lang="vi-VN" altLang="en-US" sz="4265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SimSun"/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7CD12A0D-0C6A-5ECB-9CA8-FD0999AB0AC7}"/>
              </a:ext>
            </a:extLst>
          </p:cNvPr>
          <p:cNvGrpSpPr/>
          <p:nvPr/>
        </p:nvGrpSpPr>
        <p:grpSpPr>
          <a:xfrm>
            <a:off x="2181225" y="4591050"/>
            <a:ext cx="9250832" cy="2167035"/>
            <a:chOff x="2181225" y="4591050"/>
            <a:chExt cx="9250832" cy="2167035"/>
          </a:xfrm>
        </p:grpSpPr>
        <p:sp>
          <p:nvSpPr>
            <p:cNvPr id="38" name="TextBox 37"/>
            <p:cNvSpPr txBox="1"/>
            <p:nvPr/>
          </p:nvSpPr>
          <p:spPr>
            <a:xfrm>
              <a:off x="2181225" y="5477473"/>
              <a:ext cx="8211398" cy="1280612"/>
            </a:xfrm>
            <a:prstGeom prst="rect">
              <a:avLst/>
            </a:prstGeom>
            <a:solidFill>
              <a:schemeClr val="accent6">
                <a:lumMod val="20000"/>
                <a:lumOff val="80000"/>
              </a:scheme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alt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ea typeface="SimSun"/>
                  <a:cs typeface="Calibri" panose="020F0502020204030204" pitchFamily="34" charset="0"/>
                </a:rPr>
                <a:t>Các thứ trong 1 tuần: Thứ hai, thứ ba, thứ tư, thứ năm, thứ sáu, thứ bảy, chủ nhật.</a:t>
              </a:r>
            </a:p>
          </p:txBody>
        </p:sp>
        <p:pic>
          <p:nvPicPr>
            <p:cNvPr id="57" name="Picture 56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8309" y="4591050"/>
              <a:ext cx="1523748" cy="1572275"/>
            </a:xfrm>
            <a:prstGeom prst="rect">
              <a:avLst/>
            </a:prstGeom>
          </p:spPr>
        </p:pic>
      </p:grpSp>
      <p:pic>
        <p:nvPicPr>
          <p:cNvPr id="59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8400" y="-6877"/>
            <a:ext cx="812800" cy="812800"/>
          </a:xfrm>
          <a:prstGeom prst="rect">
            <a:avLst/>
          </a:prstGeom>
        </p:spPr>
      </p:pic>
      <p:pic>
        <p:nvPicPr>
          <p:cNvPr id="62" name="sadtrombone.swf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598400" y="1445541"/>
            <a:ext cx="812800" cy="812800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5892800" y="3384013"/>
            <a:ext cx="711200" cy="750373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6807200" y="4065323"/>
            <a:ext cx="711200" cy="750373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8177931" y="3435313"/>
            <a:ext cx="711200" cy="750373"/>
          </a:xfrm>
          <a:prstGeom prst="rect">
            <a:avLst/>
          </a:prstGeom>
        </p:spPr>
      </p:pic>
      <p:pic>
        <p:nvPicPr>
          <p:cNvPr id="70" name="Picture 69"/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51346" l="39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714" b="45869"/>
          <a:stretch>
            <a:fillRect/>
          </a:stretch>
        </p:blipFill>
        <p:spPr>
          <a:xfrm>
            <a:off x="4522069" y="4014023"/>
            <a:ext cx="711200" cy="750373"/>
          </a:xfrm>
          <a:prstGeom prst="rect">
            <a:avLst/>
          </a:prstGeom>
        </p:spPr>
      </p:pic>
      <p:pic>
        <p:nvPicPr>
          <p:cNvPr id="61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5618309" y="333332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3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6439737" y="3995887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7861671" y="3352164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67555">
            <a:off x="4191595" y="3981289"/>
            <a:ext cx="548981" cy="743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075" y="3490236"/>
            <a:ext cx="1347449" cy="130895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329" y="3107380"/>
            <a:ext cx="1515197" cy="1634621"/>
          </a:xfrm>
          <a:prstGeom prst="rect">
            <a:avLst/>
          </a:prstGeom>
        </p:spPr>
      </p:pic>
      <p:pic>
        <p:nvPicPr>
          <p:cNvPr id="69" name="Picture 68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7603" y="2430701"/>
            <a:ext cx="1515197" cy="1634621"/>
          </a:xfrm>
          <a:prstGeom prst="rect">
            <a:avLst/>
          </a:prstGeom>
        </p:spPr>
      </p:pic>
      <p:pic>
        <p:nvPicPr>
          <p:cNvPr id="72" name="Picture 71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4133" y="3109301"/>
            <a:ext cx="1515197" cy="1634621"/>
          </a:xfrm>
          <a:prstGeom prst="rect">
            <a:avLst/>
          </a:prstGeom>
        </p:spPr>
      </p:pic>
      <p:pic>
        <p:nvPicPr>
          <p:cNvPr id="73" name="Picture 72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2413000"/>
            <a:ext cx="1515197" cy="1634621"/>
          </a:xfrm>
          <a:prstGeom prst="rect">
            <a:avLst/>
          </a:prstGeom>
        </p:spPr>
      </p:pic>
      <p:pic>
        <p:nvPicPr>
          <p:cNvPr id="66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2598473"/>
            <a:ext cx="812800" cy="812800"/>
          </a:xfrm>
          <a:prstGeom prst="rect">
            <a:avLst/>
          </a:prstGeom>
        </p:spPr>
      </p:pic>
      <p:pic>
        <p:nvPicPr>
          <p:cNvPr id="67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611197" y="3573019"/>
            <a:ext cx="812800" cy="812800"/>
          </a:xfrm>
          <a:prstGeom prst="rect">
            <a:avLst/>
          </a:prstGeom>
        </p:spPr>
      </p:pic>
      <p:pic>
        <p:nvPicPr>
          <p:cNvPr id="71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4606037"/>
            <a:ext cx="812800" cy="812800"/>
          </a:xfrm>
          <a:prstGeom prst="rect">
            <a:avLst/>
          </a:prstGeom>
        </p:spPr>
      </p:pic>
      <p:pic>
        <p:nvPicPr>
          <p:cNvPr id="74" name="Punch Swoosh Series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7770.166504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594264" y="5568555"/>
            <a:ext cx="812800" cy="812800"/>
          </a:xfrm>
          <a:prstGeom prst="rect">
            <a:avLst/>
          </a:prstGeom>
        </p:spPr>
      </p:pic>
      <p:pic>
        <p:nvPicPr>
          <p:cNvPr id="2" name="Cartoon Bank Heist (Sting) - Doug Maxwell_Media Right Productions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96800" y="7188200"/>
            <a:ext cx="812800" cy="8128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745" y="60325"/>
            <a:ext cx="5353679" cy="49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050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7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9" dur="739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400"/>
                                            <p:tgtEl>
                                              <p:spTgt spid="7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4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6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8" dur="3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100" fill="hold"/>
                                            <p:tgtEl>
                                              <p:spTgt spid="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4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2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59"/>
                    </p:tgtEl>
                  </p:cMediaNode>
                </p:audio>
                <p:audio>
                  <p:cMediaNode vol="80000">
                    <p:cTn id="27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2"/>
                    </p:tgtEl>
                  </p:cMediaNode>
                </p:audio>
                <p:audio>
                  <p:cMediaNode vol="80000">
                    <p:cTn id="28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6"/>
                    </p:tgtEl>
                  </p:cMediaNode>
                </p:audio>
                <p:audio>
                  <p:cMediaNode vol="80000">
                    <p:cTn id="2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67"/>
                    </p:tgtEl>
                  </p:cMediaNode>
                </p:audio>
                <p:audio>
                  <p:cMediaNode vol="80000">
                    <p:cTn id="3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1"/>
                    </p:tgtEl>
                  </p:cMediaNode>
                </p:audio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4"/>
                    </p:tgtEl>
                  </p:cMediaNode>
                </p:audio>
                <p:audio>
                  <p:cMediaNode vol="80000">
                    <p:cTn id="32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椭圆 1">
            <a:extLst>
              <a:ext uri="{FF2B5EF4-FFF2-40B4-BE49-F238E27FC236}">
                <a16:creationId xmlns:a16="http://schemas.microsoft.com/office/drawing/2014/main" id="{A7D0F892-73F0-48D4-B121-04ABC9996E17}"/>
              </a:ext>
            </a:extLst>
          </p:cNvPr>
          <p:cNvSpPr/>
          <p:nvPr/>
        </p:nvSpPr>
        <p:spPr>
          <a:xfrm>
            <a:off x="2637600" y="70469"/>
            <a:ext cx="6971220" cy="6971220"/>
          </a:xfrm>
          <a:prstGeom prst="ellipse">
            <a:avLst/>
          </a:prstGeom>
          <a:solidFill>
            <a:srgbClr val="F9FA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" pitchFamily="2" charset="0"/>
              <a:cs typeface="Helvetica"/>
              <a:sym typeface="Montserrat" pitchFamily="2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FD81C24B-F9F5-980B-F6C8-BD9232FD58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5832" y="-1084088"/>
            <a:ext cx="9280333" cy="9280333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E5C74087-D0D2-883D-055A-F7B200D986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/>
          <a:stretch/>
        </p:blipFill>
        <p:spPr>
          <a:xfrm>
            <a:off x="7438903" y="2935059"/>
            <a:ext cx="2739643" cy="398855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56D8798-201E-E79D-D2BC-88499C012BB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3182676" y="5919088"/>
            <a:ext cx="1715369" cy="1076907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997B3E0-A697-BA5B-3901-AFA7E87A4C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2479123" y="4556261"/>
            <a:ext cx="1670217" cy="2310970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0FC3EC0D-0911-0F5C-BC41-63548E3A506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7712820" y="351974"/>
            <a:ext cx="1715369" cy="1076907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C9981B44-0DCE-B870-9588-05EF42D294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7023" r="76546" b="-1"/>
          <a:stretch/>
        </p:blipFill>
        <p:spPr>
          <a:xfrm>
            <a:off x="8319039" y="849250"/>
            <a:ext cx="1670217" cy="2310970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A15556EC-7FAE-DB04-0452-5C64FAC871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61" b="80709"/>
          <a:stretch/>
        </p:blipFill>
        <p:spPr>
          <a:xfrm>
            <a:off x="2561629" y="358516"/>
            <a:ext cx="2174791" cy="1365332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CA633D17-EB9E-2C68-206C-07CA2C4617AE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08" t="22921"/>
          <a:stretch/>
        </p:blipFill>
        <p:spPr>
          <a:xfrm>
            <a:off x="1527986" y="1855667"/>
            <a:ext cx="2142226" cy="240394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E5E6F9AA-3A30-34D3-B6E0-CF8E3BA28C3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490" y="2364437"/>
            <a:ext cx="575549" cy="410328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D79CF7F4-16D5-4FA4-272A-09281AEAFD00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3974257" y="3583760"/>
            <a:ext cx="671299" cy="478592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C5953E86-4C51-4A13-A965-FA27707E8056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919821" y="2026868"/>
            <a:ext cx="719185" cy="575549"/>
          </a:xfrm>
          <a:prstGeom prst="rect">
            <a:avLst/>
          </a:prstGeom>
        </p:spPr>
      </p:pic>
      <p:pic>
        <p:nvPicPr>
          <p:cNvPr id="18" name="图片 12">
            <a:extLst>
              <a:ext uri="{FF2B5EF4-FFF2-40B4-BE49-F238E27FC236}">
                <a16:creationId xmlns:a16="http://schemas.microsoft.com/office/drawing/2014/main" id="{C05A05D1-77CD-4C55-9608-4216B828C09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50" t="30052" b="46615"/>
          <a:stretch/>
        </p:blipFill>
        <p:spPr>
          <a:xfrm>
            <a:off x="10938346" y="1065785"/>
            <a:ext cx="1280092" cy="1600200"/>
          </a:xfrm>
          <a:prstGeom prst="rect">
            <a:avLst/>
          </a:prstGeom>
        </p:spPr>
      </p:pic>
      <p:pic>
        <p:nvPicPr>
          <p:cNvPr id="19" name="图片 14">
            <a:extLst>
              <a:ext uri="{FF2B5EF4-FFF2-40B4-BE49-F238E27FC236}">
                <a16:creationId xmlns:a16="http://schemas.microsoft.com/office/drawing/2014/main" id="{96CC4B22-B124-4517-863D-0A1A043B08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171" y="46786"/>
            <a:ext cx="2302976" cy="2381043"/>
          </a:xfrm>
          <a:prstGeom prst="rect">
            <a:avLst/>
          </a:prstGeom>
        </p:spPr>
      </p:pic>
      <p:pic>
        <p:nvPicPr>
          <p:cNvPr id="20" name="图片 16">
            <a:extLst>
              <a:ext uri="{FF2B5EF4-FFF2-40B4-BE49-F238E27FC236}">
                <a16:creationId xmlns:a16="http://schemas.microsoft.com/office/drawing/2014/main" id="{673ACF55-6048-418E-9929-1DC966CE0F52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370" y="4888632"/>
            <a:ext cx="2301427" cy="1969368"/>
          </a:xfrm>
          <a:prstGeom prst="rect">
            <a:avLst/>
          </a:prstGeom>
        </p:spPr>
      </p:pic>
      <p:pic>
        <p:nvPicPr>
          <p:cNvPr id="21" name="图片 22">
            <a:extLst>
              <a:ext uri="{FF2B5EF4-FFF2-40B4-BE49-F238E27FC236}">
                <a16:creationId xmlns:a16="http://schemas.microsoft.com/office/drawing/2014/main" id="{439AF12E-7C8C-44D5-8FF0-E6C9B8276CAD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7987" y="0"/>
            <a:ext cx="2446941" cy="702129"/>
          </a:xfrm>
          <a:prstGeom prst="rect">
            <a:avLst/>
          </a:prstGeom>
        </p:spPr>
      </p:pic>
      <p:pic>
        <p:nvPicPr>
          <p:cNvPr id="22" name="图片 24">
            <a:extLst>
              <a:ext uri="{FF2B5EF4-FFF2-40B4-BE49-F238E27FC236}">
                <a16:creationId xmlns:a16="http://schemas.microsoft.com/office/drawing/2014/main" id="{C260169A-AC59-47E4-9DB5-0E09C03863EB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2"/>
          <a:stretch/>
        </p:blipFill>
        <p:spPr>
          <a:xfrm>
            <a:off x="10129490" y="3361609"/>
            <a:ext cx="2091791" cy="2800767"/>
          </a:xfrm>
          <a:prstGeom prst="rect">
            <a:avLst/>
          </a:prstGeom>
        </p:spPr>
      </p:pic>
      <p:pic>
        <p:nvPicPr>
          <p:cNvPr id="25" name="图片 26">
            <a:extLst>
              <a:ext uri="{FF2B5EF4-FFF2-40B4-BE49-F238E27FC236}">
                <a16:creationId xmlns:a16="http://schemas.microsoft.com/office/drawing/2014/main" id="{D90A81DA-4EE5-4891-AF08-DF33E06AD99D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28078"/>
          <a:stretch/>
        </p:blipFill>
        <p:spPr>
          <a:xfrm>
            <a:off x="0" y="4263722"/>
            <a:ext cx="2955502" cy="2594278"/>
          </a:xfrm>
          <a:prstGeom prst="rect">
            <a:avLst/>
          </a:prstGeom>
        </p:spPr>
      </p:pic>
      <p:pic>
        <p:nvPicPr>
          <p:cNvPr id="29" name="图片 30">
            <a:extLst>
              <a:ext uri="{FF2B5EF4-FFF2-40B4-BE49-F238E27FC236}">
                <a16:creationId xmlns:a16="http://schemas.microsoft.com/office/drawing/2014/main" id="{9E5CEC92-A1F1-4C8E-9E79-A71F7F640F83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60167" y="2765638"/>
            <a:ext cx="1827952" cy="150111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3A4865C-DAAD-A59D-3712-C88AE10A37B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356955" y="2188723"/>
            <a:ext cx="3706689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408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Chọn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câu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trả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lời</a:t>
            </a:r>
            <a:r>
              <a:rPr lang="en-US" sz="2800" b="1" dirty="0">
                <a:solidFill>
                  <a:prstClr val="black"/>
                </a:solidFill>
                <a:latin typeface="Arial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Arial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C37A47-AE1A-5515-228E-4E05EA459652}"/>
              </a:ext>
            </a:extLst>
          </p:cNvPr>
          <p:cNvSpPr txBox="1"/>
          <p:nvPr/>
        </p:nvSpPr>
        <p:spPr>
          <a:xfrm>
            <a:off x="752475" y="1314450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libri" panose="020F0502020204030204" pitchFamily="34" charset="0"/>
                <a:cs typeface="Calibri" panose="020F0502020204030204" pitchFamily="34" charset="0"/>
              </a:rPr>
              <a:t>a) Bây giờ là 11 giờ 20 phút, 10 phút nữa là đến giờ ăn trưa. Hỏi đồng hồ nào dưới đây chỉ giờ ăn trưa?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B80AAA-D47C-9621-FDC6-0ABA692B5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95387" y="2686049"/>
            <a:ext cx="9204119" cy="21050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EDE173E-924C-7564-6589-776D7DFCC4BC}"/>
              </a:ext>
            </a:extLst>
          </p:cNvPr>
          <p:cNvSpPr/>
          <p:nvPr/>
        </p:nvSpPr>
        <p:spPr>
          <a:xfrm>
            <a:off x="8943975" y="2714625"/>
            <a:ext cx="1781175" cy="2009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86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0" descr="3379cf1aa6fe66659cae64f067642ade">
            <a:extLst>
              <a:ext uri="{FF2B5EF4-FFF2-40B4-BE49-F238E27FC236}">
                <a16:creationId xmlns:a16="http://schemas.microsoft.com/office/drawing/2014/main" id="{9D3C7EF1-F527-43DA-A19B-48E93CAC62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9545" y="-178522"/>
            <a:ext cx="2447290" cy="2447290"/>
          </a:xfrm>
          <a:prstGeom prst="rect">
            <a:avLst/>
          </a:prstGeom>
        </p:spPr>
      </p:pic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9DFF0912-7919-4E9B-937A-E98468EB91FE}"/>
              </a:ext>
            </a:extLst>
          </p:cNvPr>
          <p:cNvSpPr/>
          <p:nvPr/>
        </p:nvSpPr>
        <p:spPr>
          <a:xfrm>
            <a:off x="1294641" y="479002"/>
            <a:ext cx="604497" cy="566121"/>
          </a:xfrm>
          <a:prstGeom prst="flowChartConnector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64F8D11-5F9E-4EC8-A107-46F3D26DD786}"/>
              </a:ext>
            </a:extLst>
          </p:cNvPr>
          <p:cNvSpPr txBox="1"/>
          <p:nvPr/>
        </p:nvSpPr>
        <p:spPr>
          <a:xfrm>
            <a:off x="2003275" y="521903"/>
            <a:ext cx="6011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Chọn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đúng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1C37A47-AE1A-5515-228E-4E05EA459652}"/>
              </a:ext>
            </a:extLst>
          </p:cNvPr>
          <p:cNvSpPr txBox="1"/>
          <p:nvPr/>
        </p:nvSpPr>
        <p:spPr>
          <a:xfrm>
            <a:off x="752475" y="1314450"/>
            <a:ext cx="9601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Bây giờ là 3 giờ 15 phút, các bạn đã ra chơi được 15 phút. Vậy đồng hồ chỉ 3 giờ là lúc bắt đầu ra chơi.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F282AD-90EE-1413-EA76-1777B1BCDD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71574" y="2581274"/>
            <a:ext cx="9648825" cy="2127127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C405512F-D62D-72BA-09C4-01F0082C44C5}"/>
              </a:ext>
            </a:extLst>
          </p:cNvPr>
          <p:cNvSpPr/>
          <p:nvPr/>
        </p:nvSpPr>
        <p:spPr>
          <a:xfrm>
            <a:off x="5410200" y="2619375"/>
            <a:ext cx="1781175" cy="20097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7" grpId="0" animBg="1"/>
    </p:bldLst>
  </p:timing>
</p:sld>
</file>

<file path=ppt/theme/theme1.xml><?xml version="1.0" encoding="utf-8"?>
<a:theme xmlns:a="http://schemas.openxmlformats.org/drawingml/2006/main" name="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4">
            <a:shade val="50000"/>
          </a:schemeClr>
        </a:lnRef>
        <a:fillRef idx="1">
          <a:schemeClr val="accent4"/>
        </a:fillRef>
        <a:effectRef idx="0">
          <a:schemeClr val="accent4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pikbest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cq514y3v">
      <a:majorFont>
        <a:latin typeface="Helvetica"/>
        <a:ea typeface="Helvetica"/>
        <a:cs typeface=""/>
      </a:majorFont>
      <a:minorFont>
        <a:latin typeface="Helvetica"/>
        <a:ea typeface="Helvetica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566</Words>
  <Application>Microsoft Office PowerPoint</Application>
  <PresentationFormat>Widescreen</PresentationFormat>
  <Paragraphs>89</Paragraphs>
  <Slides>16</Slides>
  <Notes>9</Notes>
  <HiddenSlides>0</HiddenSlides>
  <MMClips>25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SimSun</vt:lpstr>
      <vt:lpstr>Algerian</vt:lpstr>
      <vt:lpstr>Arial</vt:lpstr>
      <vt:lpstr>Calibri</vt:lpstr>
      <vt:lpstr>Cambria</vt:lpstr>
      <vt:lpstr>Cambria Math</vt:lpstr>
      <vt:lpstr>等线</vt:lpstr>
      <vt:lpstr>Helvetica</vt:lpstr>
      <vt:lpstr>Montserrat</vt:lpstr>
      <vt:lpstr>UTM Avo</vt:lpstr>
      <vt:lpstr>Vogue-ExtraBold</vt:lpstr>
      <vt:lpstr>Wingdings</vt:lpstr>
      <vt:lpstr>思源黑体</vt:lpstr>
      <vt:lpstr>思源黑体 CN Medium</vt:lpstr>
      <vt:lpstr>pikbest</vt:lpstr>
      <vt:lpstr>Office 主题​​</vt:lpstr>
      <vt:lpstr>2_pikbest</vt:lpstr>
      <vt:lpstr>Green Color</vt:lpstr>
      <vt:lpstr>1_Green 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20</cp:revision>
  <dcterms:created xsi:type="dcterms:W3CDTF">2023-02-05T09:52:32Z</dcterms:created>
  <dcterms:modified xsi:type="dcterms:W3CDTF">2023-04-10T01:07:03Z</dcterms:modified>
</cp:coreProperties>
</file>