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10/04/2023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10/04/2023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10/04/2023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10/04/2023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10/04/2023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10/04/2023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10/04/2023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2023/4/10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22531" y="2191837"/>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2908256"/>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251231"/>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677</Words>
  <Application>Microsoft Office PowerPoint</Application>
  <PresentationFormat>Widescreen</PresentationFormat>
  <Paragraphs>100</Paragraphs>
  <Slides>14</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等线</vt:lpstr>
      <vt:lpstr>等线 Light</vt:lpstr>
      <vt:lpstr>Gochi Hand</vt:lpstr>
      <vt:lpstr>Patrick Hand</vt:lpstr>
      <vt:lpstr>Patrick Hand SC</vt:lpstr>
      <vt:lpstr>Times New Roman</vt:lpstr>
      <vt:lpstr>字魂59号-创粗黑</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10</cp:revision>
  <dcterms:created xsi:type="dcterms:W3CDTF">2023-02-05T07:18:54Z</dcterms:created>
  <dcterms:modified xsi:type="dcterms:W3CDTF">2023-04-10T00:56:48Z</dcterms:modified>
</cp:coreProperties>
</file>