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2/17/2023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2/17/2023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2/17/2023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2/17/2023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2/17/2023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2/17/2023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4B28A30-2684-D4F6-7A18-5BDEB2DF41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17.emf"/><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7.emf"/><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alibri"/>
                <a:ea typeface="+mn-ea"/>
                <a:cs typeface="+mn-cs"/>
              </a:rPr>
              <a:t>1</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650</Words>
  <Application>Microsoft Office PowerPoint</Application>
  <PresentationFormat>Widescreen</PresentationFormat>
  <Paragraphs>73</Paragraphs>
  <Slides>23</Slides>
  <Notes>22</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23</vt:i4>
      </vt:variant>
    </vt:vector>
  </HeadingPairs>
  <TitlesOfParts>
    <vt:vector size="44" baseType="lpstr">
      <vt:lpstr>Anaheim</vt:lpstr>
      <vt:lpstr>Annie Use Your Telescope</vt:lpstr>
      <vt:lpstr>Barriecito</vt:lpstr>
      <vt:lpstr>Boogaloo</vt:lpstr>
      <vt:lpstr>Dekko</vt:lpstr>
      <vt:lpstr>等线</vt:lpstr>
      <vt:lpstr>等线 Light</vt:lpstr>
      <vt:lpstr>Exo</vt:lpstr>
      <vt:lpstr>Microsoft YaHei</vt:lpstr>
      <vt:lpstr>RocknRoll One</vt:lpstr>
      <vt:lpstr>字魂36号-正文宋楷</vt:lpstr>
      <vt:lpstr>Arial</vt:lpstr>
      <vt:lpstr>Barlow Condensed</vt:lpstr>
      <vt:lpstr>Calibri</vt:lpstr>
      <vt:lpstr>Lato</vt:lpstr>
      <vt:lpstr>Open Sans</vt:lpstr>
      <vt:lpstr>Times New Roman</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2023-02-05T05:33:30Z</dcterms:created>
  <dcterms:modified xsi:type="dcterms:W3CDTF">2023-02-17T12:53:03Z</dcterms:modified>
</cp:coreProperties>
</file>