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53" r:id="rId2"/>
    <p:sldId id="470" r:id="rId3"/>
    <p:sldId id="519" r:id="rId4"/>
    <p:sldId id="521" r:id="rId5"/>
    <p:sldId id="520" r:id="rId6"/>
    <p:sldId id="525" r:id="rId7"/>
    <p:sldId id="526" r:id="rId8"/>
    <p:sldId id="527" r:id="rId9"/>
    <p:sldId id="528" r:id="rId10"/>
    <p:sldId id="529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F2475-A923-4C01-8A66-342F7721AC9F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C03AA-2B26-4E3C-AB27-2705DD13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0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2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1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8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8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3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4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8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0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8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62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5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0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674F2A20-E1C8-4A83-97E4-6032B769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60A46C9C-8FFF-4E07-937A-A734CF2DE027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09E109-77BA-4F9A-9752-EA98E3BC5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1" y="1677864"/>
            <a:ext cx="8345294" cy="20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BB09AF-BBAF-4553-012D-5FF936CEAA23}"/>
              </a:ext>
            </a:extLst>
          </p:cNvPr>
          <p:cNvGrpSpPr/>
          <p:nvPr/>
        </p:nvGrpSpPr>
        <p:grpSpPr>
          <a:xfrm>
            <a:off x="1067523" y="480318"/>
            <a:ext cx="3807499" cy="4003226"/>
            <a:chOff x="8001897" y="2517912"/>
            <a:chExt cx="3807499" cy="400322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BF2FCA8-F3BC-D4F0-F124-28896B2899DE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F7B5BF-50CC-6FFF-09F0-8118F3874EB7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7F50F7F-10CE-AD08-EF56-7FFB2B770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BA59B10-794F-7CED-86CF-7AA125C7E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28519F-D9BE-4A27-0D2F-77B1031C6C6F}"/>
              </a:ext>
            </a:extLst>
          </p:cNvPr>
          <p:cNvSpPr txBox="1"/>
          <p:nvPr/>
        </p:nvSpPr>
        <p:spPr>
          <a:xfrm>
            <a:off x="488322" y="4591199"/>
            <a:ext cx="496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33ACFA0-BFCA-0B40-F508-1C857C4D8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46461"/>
              </p:ext>
            </p:extLst>
          </p:nvPr>
        </p:nvGraphicFramePr>
        <p:xfrm>
          <a:off x="5083313" y="1793091"/>
          <a:ext cx="7022548" cy="262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274">
                  <a:extLst>
                    <a:ext uri="{9D8B030D-6E8A-4147-A177-3AD203B41FA5}">
                      <a16:colId xmlns:a16="http://schemas.microsoft.com/office/drawing/2014/main" val="3950774914"/>
                    </a:ext>
                  </a:extLst>
                </a:gridCol>
                <a:gridCol w="3511274">
                  <a:extLst>
                    <a:ext uri="{9D8B030D-6E8A-4147-A177-3AD203B41FA5}">
                      <a16:colId xmlns:a16="http://schemas.microsoft.com/office/drawing/2014/main" val="2554216831"/>
                    </a:ext>
                  </a:extLst>
                </a:gridCol>
              </a:tblGrid>
              <a:tr h="8401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chọn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</a:rPr>
                        <a:t>ra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48400"/>
                  </a:ext>
                </a:extLst>
              </a:tr>
              <a:tr h="84016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278530"/>
                  </a:ext>
                </a:extLst>
              </a:tr>
              <a:tr h="840164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911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7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1A68BF9-662A-4997-A301-21630BC6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241" y="-1396136"/>
            <a:ext cx="609459" cy="60945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47DF6-949D-4419-A61D-843FB284F395}"/>
              </a:ext>
            </a:extLst>
          </p:cNvPr>
          <p:cNvSpPr txBox="1"/>
          <p:nvPr/>
        </p:nvSpPr>
        <p:spPr>
          <a:xfrm>
            <a:off x="1952217" y="657377"/>
            <a:ext cx="7761222" cy="70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8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8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8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8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9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7814"/>
          <a:stretch/>
        </p:blipFill>
        <p:spPr>
          <a:xfrm>
            <a:off x="4708206" y="1054011"/>
            <a:ext cx="1949769" cy="8782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ED3B3C-AD0E-754D-FAA0-FA876A647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5154" y="2087436"/>
            <a:ext cx="7742591" cy="1444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69A6F-3926-F974-F1DC-678EA5012F37}"/>
              </a:ext>
            </a:extLst>
          </p:cNvPr>
          <p:cNvSpPr txBox="1"/>
          <p:nvPr/>
        </p:nvSpPr>
        <p:spPr>
          <a:xfrm>
            <a:off x="5162550" y="3448050"/>
            <a:ext cx="172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DE0F2A-21B6-4BA3-ACEC-344BC3A26B16}"/>
              </a:ext>
            </a:extLst>
          </p:cNvPr>
          <p:cNvSpPr/>
          <p:nvPr/>
        </p:nvSpPr>
        <p:spPr>
          <a:xfrm>
            <a:off x="952500" y="623281"/>
            <a:ext cx="10405190" cy="156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194">
              <a:defRPr/>
            </a:pPr>
            <a:r>
              <a:rPr lang="vi-VN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Tháng 6 này, chúng mình sẽ cùng tham dự một trại hè dành cho học sinh từ 7 đến 10 tuổi.</a:t>
            </a:r>
          </a:p>
          <a:p>
            <a:pPr lvl="0" algn="just" defTabSz="914194">
              <a:defRPr/>
            </a:pPr>
            <a:r>
              <a:rPr lang="vi-VN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Dưới đây là tờ lịch tháng 6: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9509F-1C64-B040-D027-560B90EB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2514600"/>
            <a:ext cx="89344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1A19C4-3811-F3CF-9383-DFC6F29C354C}"/>
              </a:ext>
            </a:extLst>
          </p:cNvPr>
          <p:cNvSpPr/>
          <p:nvPr/>
        </p:nvSpPr>
        <p:spPr>
          <a:xfrm>
            <a:off x="390525" y="22634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000000"/>
                </a:solidFill>
                <a:latin typeface="Calibri"/>
              </a:rPr>
              <a:t>1.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Trại hè được tổ chức từ ngày 24 tháng 6 đến hết ngày 30 tháng 6. Hỏi trại hè được tổ chức trong bao nhiêu ngày?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A01113-F6EE-AE0B-6363-00F4AE435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828800"/>
            <a:ext cx="5911470" cy="3962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02B6ED-F704-50D4-28BE-4F422A014452}"/>
              </a:ext>
            </a:extLst>
          </p:cNvPr>
          <p:cNvSpPr/>
          <p:nvPr/>
        </p:nvSpPr>
        <p:spPr>
          <a:xfrm>
            <a:off x="1019175" y="5086350"/>
            <a:ext cx="4048125" cy="390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5AB02-3E53-A2BA-0A70-80EB2B4718D1}"/>
              </a:ext>
            </a:extLst>
          </p:cNvPr>
          <p:cNvSpPr txBox="1"/>
          <p:nvPr/>
        </p:nvSpPr>
        <p:spPr>
          <a:xfrm>
            <a:off x="6448425" y="2381250"/>
            <a:ext cx="5448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Trại hè được tổ chức trong 7 ngày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24, 25, 26, 27, 28, 29, 30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>
                <a:solidFill>
                  <a:srgbClr val="000000"/>
                </a:solidFill>
              </a:rPr>
              <a:t>a) </a:t>
            </a:r>
            <a:r>
              <a:rPr lang="en-US" sz="3300" b="1" dirty="0" err="1">
                <a:solidFill>
                  <a:srgbClr val="000000"/>
                </a:solidFill>
              </a:rPr>
              <a:t>Thời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hạn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đăng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kí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tham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dự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trại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hè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là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hết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ngày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thứ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Sáu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đầu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tiên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của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tháng</a:t>
            </a:r>
            <a:r>
              <a:rPr lang="en-US" sz="3300" b="1" dirty="0">
                <a:solidFill>
                  <a:srgbClr val="000000"/>
                </a:solidFill>
              </a:rPr>
              <a:t> 6. </a:t>
            </a:r>
            <a:r>
              <a:rPr lang="en-US" sz="3300" b="1" dirty="0" err="1">
                <a:solidFill>
                  <a:srgbClr val="000000"/>
                </a:solidFill>
              </a:rPr>
              <a:t>Vậy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thời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hạn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đăng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kí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là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hết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ngày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b="1" dirty="0" err="1">
                <a:solidFill>
                  <a:srgbClr val="000000"/>
                </a:solidFill>
              </a:rPr>
              <a:t>nào</a:t>
            </a:r>
            <a:r>
              <a:rPr lang="en-US" sz="3300" b="1" dirty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14525"/>
            <a:ext cx="57758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4948D3-F7E5-1B3B-4CF8-8BB849F107F1}"/>
              </a:ext>
            </a:extLst>
          </p:cNvPr>
          <p:cNvSpPr/>
          <p:nvPr/>
        </p:nvSpPr>
        <p:spPr>
          <a:xfrm>
            <a:off x="3600451" y="2971801"/>
            <a:ext cx="495300" cy="116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F2E8F-A2AE-BA45-C8E6-5806D213B13C}"/>
              </a:ext>
            </a:extLst>
          </p:cNvPr>
          <p:cNvSpPr txBox="1"/>
          <p:nvPr/>
        </p:nvSpPr>
        <p:spPr>
          <a:xfrm>
            <a:off x="6591300" y="2114550"/>
            <a:ext cx="5314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Thời</a:t>
            </a:r>
            <a:r>
              <a:rPr lang="en-US" sz="3200" b="1" dirty="0"/>
              <a:t> </a:t>
            </a:r>
            <a:r>
              <a:rPr lang="en-US" sz="3200" b="1" dirty="0" err="1"/>
              <a:t>hạn</a:t>
            </a:r>
            <a:r>
              <a:rPr lang="en-US" sz="3200" b="1" dirty="0"/>
              <a:t> </a:t>
            </a:r>
            <a:r>
              <a:rPr lang="en-US" sz="3200" b="1" dirty="0" err="1"/>
              <a:t>đăng</a:t>
            </a:r>
            <a:r>
              <a:rPr lang="en-US" sz="3200" b="1" dirty="0"/>
              <a:t> </a:t>
            </a:r>
            <a:r>
              <a:rPr lang="en-US" sz="3200" b="1" dirty="0" err="1"/>
              <a:t>kí</a:t>
            </a:r>
            <a:r>
              <a:rPr lang="en-US" sz="3200" b="1" dirty="0"/>
              <a:t> </a:t>
            </a:r>
            <a:r>
              <a:rPr lang="en-US" sz="3200" b="1" dirty="0" err="1"/>
              <a:t>tham</a:t>
            </a:r>
            <a:r>
              <a:rPr lang="en-US" sz="3200" b="1" dirty="0"/>
              <a:t> </a:t>
            </a:r>
            <a:r>
              <a:rPr lang="en-US" sz="3200" b="1" dirty="0" err="1"/>
              <a:t>dự</a:t>
            </a:r>
            <a:r>
              <a:rPr lang="en-US" sz="3200" b="1" dirty="0"/>
              <a:t> </a:t>
            </a:r>
            <a:r>
              <a:rPr lang="en-US" sz="3200" b="1" dirty="0" err="1"/>
              <a:t>trại</a:t>
            </a:r>
            <a:r>
              <a:rPr lang="en-US" sz="3200" b="1" dirty="0"/>
              <a:t> </a:t>
            </a:r>
            <a:r>
              <a:rPr lang="en-US" sz="3200" b="1" dirty="0" err="1"/>
              <a:t>hè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hết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 </a:t>
            </a: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Sáu</a:t>
            </a:r>
            <a:r>
              <a:rPr lang="en-US" sz="3200" b="1" dirty="0"/>
              <a:t> </a:t>
            </a:r>
            <a:r>
              <a:rPr lang="en-US" sz="3200" b="1" dirty="0" err="1"/>
              <a:t>đầu</a:t>
            </a:r>
            <a:r>
              <a:rPr lang="en-US" sz="3200" b="1" dirty="0"/>
              <a:t> </a:t>
            </a:r>
            <a:r>
              <a:rPr lang="en-US" sz="3200" b="1" dirty="0" err="1"/>
              <a:t>tiên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tháng</a:t>
            </a:r>
            <a:r>
              <a:rPr lang="en-US" sz="3200" b="1" dirty="0"/>
              <a:t> 6.</a:t>
            </a:r>
          </a:p>
          <a:p>
            <a:pPr algn="just"/>
            <a:r>
              <a:rPr lang="en-US" sz="3200" b="1" i="1" dirty="0"/>
              <a:t>=&gt; </a:t>
            </a:r>
            <a:r>
              <a:rPr lang="en-US" sz="3200" b="1" i="1" dirty="0" err="1"/>
              <a:t>Vậy</a:t>
            </a:r>
            <a:r>
              <a:rPr lang="en-US" sz="3200" b="1" i="1" dirty="0"/>
              <a:t> </a:t>
            </a:r>
            <a:r>
              <a:rPr lang="en-US" sz="3200" b="1" i="1" dirty="0" err="1"/>
              <a:t>thời</a:t>
            </a:r>
            <a:r>
              <a:rPr lang="en-US" sz="3200" b="1" i="1" dirty="0"/>
              <a:t> </a:t>
            </a:r>
            <a:r>
              <a:rPr lang="en-US" sz="3200" b="1" i="1" dirty="0" err="1"/>
              <a:t>hạn</a:t>
            </a:r>
            <a:r>
              <a:rPr lang="en-US" sz="3200" b="1" i="1" dirty="0"/>
              <a:t> </a:t>
            </a:r>
            <a:r>
              <a:rPr lang="en-US" sz="3200" b="1" i="1" dirty="0" err="1"/>
              <a:t>đăng</a:t>
            </a:r>
            <a:r>
              <a:rPr lang="en-US" sz="3200" b="1" i="1" dirty="0"/>
              <a:t> </a:t>
            </a:r>
            <a:r>
              <a:rPr lang="en-US" sz="3200" b="1" i="1" dirty="0" err="1"/>
              <a:t>kí</a:t>
            </a:r>
            <a:r>
              <a:rPr lang="en-US" sz="3200" b="1" i="1" dirty="0"/>
              <a:t> </a:t>
            </a:r>
            <a:r>
              <a:rPr lang="en-US" sz="3200" b="1" i="1" dirty="0" err="1"/>
              <a:t>là</a:t>
            </a:r>
            <a:r>
              <a:rPr lang="en-US" sz="3200" b="1" i="1" dirty="0"/>
              <a:t> </a:t>
            </a:r>
            <a:r>
              <a:rPr lang="en-US" sz="3200" b="1" i="1" dirty="0" err="1"/>
              <a:t>hết</a:t>
            </a:r>
            <a:r>
              <a:rPr lang="en-US" sz="3200" b="1" i="1" dirty="0"/>
              <a:t> </a:t>
            </a:r>
            <a:r>
              <a:rPr lang="en-US" sz="3200" b="1" i="1" dirty="0" err="1"/>
              <a:t>ngày</a:t>
            </a:r>
            <a:r>
              <a:rPr lang="en-US" sz="3200" b="1" i="1" dirty="0"/>
              <a:t> 7 </a:t>
            </a:r>
            <a:r>
              <a:rPr lang="en-US" sz="3200" b="1" i="1" dirty="0" err="1"/>
              <a:t>tháng</a:t>
            </a:r>
            <a:r>
              <a:rPr lang="en-US" sz="3200" b="1" i="1" dirty="0"/>
              <a:t> 6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3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24050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b) Danh sách những người tham dự sự kiện này sẽ được thông báo vào thứ Hai tuần kế tiếp. Đó là ngày nào?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84AC69-C882-437F-0B0E-71DF9F97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14525"/>
            <a:ext cx="57758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4F2E8F-A2AE-BA45-C8E6-5806D213B13C}"/>
              </a:ext>
            </a:extLst>
          </p:cNvPr>
          <p:cNvSpPr txBox="1"/>
          <p:nvPr/>
        </p:nvSpPr>
        <p:spPr>
          <a:xfrm>
            <a:off x="6591300" y="2114550"/>
            <a:ext cx="5314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/>
              </a:rPr>
              <a:t>Danh sách những người tham dự sự kiện này sẽ được thông báo vào thứ Hai tuần kế tiếp là ngày 10 tháng 6.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2E5929-CB6B-BA2A-637E-6732132DAA8E}"/>
              </a:ext>
            </a:extLst>
          </p:cNvPr>
          <p:cNvSpPr/>
          <p:nvPr/>
        </p:nvSpPr>
        <p:spPr>
          <a:xfrm>
            <a:off x="0" y="3800476"/>
            <a:ext cx="1523999" cy="3333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Thứ</a:t>
            </a:r>
            <a:r>
              <a:rPr lang="en-US" sz="1600" b="1" dirty="0">
                <a:solidFill>
                  <a:srgbClr val="FF0000"/>
                </a:solidFill>
              </a:rPr>
              <a:t> 2 </a:t>
            </a:r>
            <a:r>
              <a:rPr lang="en-US" sz="1600" b="1" dirty="0" err="1">
                <a:solidFill>
                  <a:srgbClr val="FF0000"/>
                </a:solidFill>
              </a:rPr>
              <a:t>đầu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tiên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F4BDBA-B70F-9B6F-2714-743855E1A040}"/>
              </a:ext>
            </a:extLst>
          </p:cNvPr>
          <p:cNvSpPr/>
          <p:nvPr/>
        </p:nvSpPr>
        <p:spPr>
          <a:xfrm>
            <a:off x="428625" y="4229101"/>
            <a:ext cx="990599" cy="352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Kế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tiếp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7C6EE-18C7-E9A7-8E20-6890D5375345}"/>
              </a:ext>
            </a:extLst>
          </p:cNvPr>
          <p:cNvSpPr/>
          <p:nvPr/>
        </p:nvSpPr>
        <p:spPr>
          <a:xfrm>
            <a:off x="1447799" y="4200525"/>
            <a:ext cx="361951" cy="361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Một ngày trước thời điểm diễn ra trại hè.</a:t>
            </a:r>
          </a:p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a) Buổi sáng, Nam chuẩn bị những đồ dùng cần thiết để tham dự trại hè. Thời gian bắt đầu và kết thúc như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9CF16-C2D5-B5A0-6E01-E39EF032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66" y="1848470"/>
            <a:ext cx="4438650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E0A922-F41E-B0FB-49FF-B58BAA713103}"/>
              </a:ext>
            </a:extLst>
          </p:cNvPr>
          <p:cNvSpPr txBox="1"/>
          <p:nvPr/>
        </p:nvSpPr>
        <p:spPr>
          <a:xfrm>
            <a:off x="5329030" y="2104611"/>
            <a:ext cx="622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Hỏi</a:t>
            </a:r>
            <a:r>
              <a:rPr lang="en-US" sz="3200" b="1" dirty="0"/>
              <a:t> Nam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bao </a:t>
            </a:r>
            <a:r>
              <a:rPr lang="en-US" sz="3200" b="1" dirty="0" err="1"/>
              <a:t>lâu</a:t>
            </a:r>
            <a:r>
              <a:rPr lang="en-US" sz="3200" b="1" dirty="0"/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7BF62D-D9A4-454E-4DF7-E5B69B70CEFA}"/>
              </a:ext>
            </a:extLst>
          </p:cNvPr>
          <p:cNvSpPr/>
          <p:nvPr/>
        </p:nvSpPr>
        <p:spPr>
          <a:xfrm>
            <a:off x="477078" y="3999258"/>
            <a:ext cx="1878496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 5 </a:t>
            </a:r>
            <a:r>
              <a:rPr lang="en-US" sz="2400" b="1" dirty="0" err="1">
                <a:solidFill>
                  <a:srgbClr val="FF0000"/>
                </a:solidFill>
              </a:rPr>
              <a:t>phút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9F02F8-9188-AE20-0064-DBEA3C0F51C8}"/>
              </a:ext>
            </a:extLst>
          </p:cNvPr>
          <p:cNvSpPr/>
          <p:nvPr/>
        </p:nvSpPr>
        <p:spPr>
          <a:xfrm>
            <a:off x="3101009" y="4019136"/>
            <a:ext cx="1878496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 35 </a:t>
            </a:r>
            <a:r>
              <a:rPr lang="en-US" sz="2400" b="1" dirty="0" err="1">
                <a:solidFill>
                  <a:srgbClr val="FF0000"/>
                </a:solidFill>
              </a:rPr>
              <a:t>phút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A0C36-D780-12D1-F379-2CAD77A9D614}"/>
              </a:ext>
            </a:extLst>
          </p:cNvPr>
          <p:cNvSpPr txBox="1"/>
          <p:nvPr/>
        </p:nvSpPr>
        <p:spPr>
          <a:xfrm>
            <a:off x="5438361" y="3535846"/>
            <a:ext cx="622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Buổi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sáng</a:t>
            </a:r>
            <a:r>
              <a:rPr lang="en-US" sz="3200" b="1" dirty="0">
                <a:solidFill>
                  <a:srgbClr val="FF0000"/>
                </a:solidFill>
              </a:rPr>
              <a:t>, Nam </a:t>
            </a:r>
            <a:r>
              <a:rPr lang="en-US" sz="3200" b="1" dirty="0" err="1">
                <a:solidFill>
                  <a:srgbClr val="FF0000"/>
                </a:solidFill>
              </a:rPr>
              <a:t>chuẩn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tham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hè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bắt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9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5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9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35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=&gt; </a:t>
            </a:r>
            <a:r>
              <a:rPr lang="en-US" sz="3200" b="1" i="1" dirty="0" err="1">
                <a:solidFill>
                  <a:srgbClr val="FF0000"/>
                </a:solidFill>
              </a:rPr>
              <a:t>Vậy</a:t>
            </a:r>
            <a:r>
              <a:rPr lang="en-US" sz="3200" b="1" i="1" dirty="0">
                <a:solidFill>
                  <a:srgbClr val="FF0000"/>
                </a:solidFill>
              </a:rPr>
              <a:t> Nam </a:t>
            </a:r>
            <a:r>
              <a:rPr lang="en-US" sz="3200" b="1" i="1" dirty="0" err="1">
                <a:solidFill>
                  <a:srgbClr val="FF0000"/>
                </a:solidFill>
              </a:rPr>
              <a:t>chuẩn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bị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đồ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tham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dự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trại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hè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mất</a:t>
            </a:r>
            <a:r>
              <a:rPr lang="en-US" sz="3200" b="1" i="1" dirty="0">
                <a:solidFill>
                  <a:srgbClr val="FF0000"/>
                </a:solidFill>
              </a:rPr>
              <a:t> 30 </a:t>
            </a:r>
            <a:r>
              <a:rPr lang="en-US" sz="3200" b="1" i="1" dirty="0" err="1">
                <a:solidFill>
                  <a:srgbClr val="FF0000"/>
                </a:solidFill>
              </a:rPr>
              <a:t>phút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9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 animBg="1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/>
              </a:rPr>
              <a:t>b) Buổi chiều, Nam nướng bánh quy để tặng các bạn. Thời gian bắt đầu và kết thúc như sau: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854A58-C20A-8537-1F26-B7BC43BA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0" y="1864828"/>
            <a:ext cx="5280571" cy="2617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B3D435-9082-3C9F-50AE-E4FE69F00055}"/>
              </a:ext>
            </a:extLst>
          </p:cNvPr>
          <p:cNvSpPr txBox="1"/>
          <p:nvPr/>
        </p:nvSpPr>
        <p:spPr>
          <a:xfrm>
            <a:off x="6591300" y="2114550"/>
            <a:ext cx="531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/>
              </a:rPr>
              <a:t>Hỏi Nam đã nướng bánh trong bao lâu?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D0F605-9148-C858-1A43-B6C77B003B57}"/>
              </a:ext>
            </a:extLst>
          </p:cNvPr>
          <p:cNvSpPr/>
          <p:nvPr/>
        </p:nvSpPr>
        <p:spPr>
          <a:xfrm>
            <a:off x="914399" y="4526033"/>
            <a:ext cx="1669776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3282CE-D82D-675C-88E8-A45BFAE4AB28}"/>
              </a:ext>
            </a:extLst>
          </p:cNvPr>
          <p:cNvSpPr/>
          <p:nvPr/>
        </p:nvSpPr>
        <p:spPr>
          <a:xfrm>
            <a:off x="3916016" y="4585667"/>
            <a:ext cx="2146853" cy="6423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r>
              <a:rPr lang="en-US" sz="2400" b="1" dirty="0">
                <a:solidFill>
                  <a:srgbClr val="FF0000"/>
                </a:solidFill>
              </a:rPr>
              <a:t> 55 </a:t>
            </a:r>
            <a:r>
              <a:rPr lang="en-US" sz="2400" b="1" dirty="0" err="1">
                <a:solidFill>
                  <a:srgbClr val="FF0000"/>
                </a:solidFill>
              </a:rPr>
              <a:t>phút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1E55CB-9ACB-B332-54A3-E82B18F33EC7}"/>
              </a:ext>
            </a:extLst>
          </p:cNvPr>
          <p:cNvSpPr txBox="1"/>
          <p:nvPr/>
        </p:nvSpPr>
        <p:spPr>
          <a:xfrm>
            <a:off x="6253370" y="3476212"/>
            <a:ext cx="5683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 chiều, Nam bắt đầu nướng bánh quy từ 4 giờ đến 4 giờ 55 phút.</a:t>
            </a:r>
          </a:p>
          <a:p>
            <a:pPr algn="just"/>
            <a:r>
              <a:rPr lang="en-US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Nam nướng bánh quy hết 55 phút.</a:t>
            </a:r>
          </a:p>
        </p:txBody>
      </p:sp>
    </p:spTree>
    <p:extLst>
      <p:ext uri="{BB962C8B-B14F-4D97-AF65-F5344CB8AC3E}">
        <p14:creationId xmlns:p14="http://schemas.microsoft.com/office/powerpoint/2010/main" val="320752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3" grpId="0" animBg="1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B0DFC2-FC15-6A73-285B-034F29F86F65}"/>
              </a:ext>
            </a:extLst>
          </p:cNvPr>
          <p:cNvSpPr/>
          <p:nvPr/>
        </p:nvSpPr>
        <p:spPr>
          <a:xfrm>
            <a:off x="180975" y="27622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93D978-9B19-B68D-DE92-3899E0E10C26}"/>
              </a:ext>
            </a:extLst>
          </p:cNvPr>
          <p:cNvSpPr/>
          <p:nvPr/>
        </p:nvSpPr>
        <p:spPr>
          <a:xfrm>
            <a:off x="838200" y="92996"/>
            <a:ext cx="11106149" cy="15569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300" b="1" dirty="0" err="1">
                <a:solidFill>
                  <a:srgbClr val="000000"/>
                </a:solidFill>
                <a:latin typeface="Calibri"/>
              </a:rPr>
              <a:t>Vào</a:t>
            </a:r>
            <a:r>
              <a:rPr lang="en-US" sz="3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vi-VN" sz="3300" b="1" dirty="0">
                <a:solidFill>
                  <a:srgbClr val="000000"/>
                </a:solidFill>
                <a:latin typeface="Calibri"/>
              </a:rPr>
              <a:t>ngày đầu tiên tham dự trại hè, chúng mình được chọn tham gia hai hoặc ba hoạt động (không trùng thời gian) trong các hoạt động sau: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BD1CB-1C06-CEF1-92A5-9B05B1E4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2" y="1748610"/>
            <a:ext cx="6111943" cy="4806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7AFEB-1D34-558A-3CB1-D737464B7BF5}"/>
              </a:ext>
            </a:extLst>
          </p:cNvPr>
          <p:cNvSpPr txBox="1"/>
          <p:nvPr/>
        </p:nvSpPr>
        <p:spPr>
          <a:xfrm>
            <a:off x="7235688" y="2047461"/>
            <a:ext cx="47707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chọn tham gia những hoạt động nào? Các hoạt động đó diễn ra theo thứ tự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9981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446</Words>
  <Application>Microsoft Office PowerPoint</Application>
  <PresentationFormat>Widescreen</PresentationFormat>
  <Paragraphs>42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宋体</vt:lpstr>
      <vt:lpstr>Arial</vt:lpstr>
      <vt:lpstr>Calibri</vt:lpstr>
      <vt:lpstr>Cambria</vt:lpstr>
      <vt:lpstr>等线</vt:lpstr>
      <vt:lpstr>ITC Avant Garde Std Bk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2023-02-05T05:09:40Z</dcterms:created>
  <dcterms:modified xsi:type="dcterms:W3CDTF">2023-04-03T01:59:48Z</dcterms:modified>
</cp:coreProperties>
</file>