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1" r:id="rId3"/>
  </p:sldMasterIdLst>
  <p:notesMasterIdLst>
    <p:notesMasterId r:id="rId20"/>
  </p:notesMasterIdLst>
  <p:sldIdLst>
    <p:sldId id="257" r:id="rId4"/>
    <p:sldId id="2688" r:id="rId5"/>
    <p:sldId id="259" r:id="rId6"/>
    <p:sldId id="310" r:id="rId7"/>
    <p:sldId id="2670" r:id="rId8"/>
    <p:sldId id="2671" r:id="rId9"/>
    <p:sldId id="2672" r:id="rId10"/>
    <p:sldId id="2673" r:id="rId11"/>
    <p:sldId id="2674" r:id="rId12"/>
    <p:sldId id="2675" r:id="rId13"/>
    <p:sldId id="2685" r:id="rId14"/>
    <p:sldId id="2687" r:id="rId15"/>
    <p:sldId id="2689" r:id="rId16"/>
    <p:sldId id="2676" r:id="rId17"/>
    <p:sldId id="2690" r:id="rId18"/>
    <p:sldId id="26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4CB72-B886-4A1A-B508-D670394AD6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58D8D-70FB-4475-94FF-5E8F13497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D7F7E-B864-4AF9-AF7D-C5B6A6CB62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7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06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08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601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372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D7F7E-B864-4AF9-AF7D-C5B6A6CB62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91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D7F7E-B864-4AF9-AF7D-C5B6A6CB62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690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D7F7E-B864-4AF9-AF7D-C5B6A6CB62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4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6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6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36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21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024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6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58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2BE619-097B-4C68-8529-52D41C25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F6D68DC-503D-4D46-B460-A868A4FC0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A501345-6D44-4DDA-AA8B-C93159949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7380B1A-26E5-4DA1-9A76-337D366A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19980E6-9873-4BEE-ACF7-094B1B68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DB7B5B-466B-48E3-9A1D-8DA20B61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3628B9-339A-4CCC-B3E9-49B7D61A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53A3186-7F09-4329-BA05-CF99ACBA5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6F52E30-8608-4FE1-BFEA-0DB64DA0A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E520348-5BF0-4A32-924F-39D8F1E2C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FDA9925-1AD5-4319-8784-0F124CDB3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C48E6F6-DB35-4F85-9862-8DBD407C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5615B59-18C2-4813-BFBD-B8694678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291ADAB-77C5-4E3D-9574-ACFAA37F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3710" y="-808173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7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1C5556-9360-4048-87D5-1FEBB588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213BD3A-62AA-4106-92BE-6AD5BA16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4E7BA2F-E5EB-4BD2-AC3B-CBF42927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3510A16-856D-4370-91A8-DE938AC4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78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2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A3EFFAB-918F-48CC-B787-B80ACDEE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5E3ABBC-A5B3-4A3C-A1D9-9C5ECE44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F201BB9-D7B5-4FBC-82A3-D64668903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DB21951-02A8-4623-94C8-92A353C7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DD9F7AE-619A-41CD-B0D7-1DD02DD3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C917EE9-183C-4BE7-804E-678EA154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958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EA4A37-585A-4877-BAC8-06874B25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A1314D9-5240-4ACA-A097-C68DA0E8C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D1A8D34-4ADB-4497-A7F0-856DADF6E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9B12115-8CF7-4918-B8DC-774D1069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062CF34-E4A8-4FDE-A994-66F280B0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6360672-528D-4FF9-9404-EF492BB0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8470" y="-792933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9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E1705F-11DF-4D13-B64B-AEABB8CD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915FCAD-3A58-4CF8-A87A-968B7C6C2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F342A60-95B6-4932-B3EE-65AD36EC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4876B5-B377-4AFE-89EF-44953BEB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B0103B-D6A9-4238-8105-FE8E2AC7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0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44D66DA-C850-48CC-B18B-31565F673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BD31B9E-9E02-4828-8807-92BC34319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AB86E7-4464-4531-AB6E-164CBF6D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339E00-C157-4DFE-9607-CDF0FA74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57F3CB1-4C31-4B89-BAF2-DB201988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3710" y="-808173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0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3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373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48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0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31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2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11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6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3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44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0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"/>
          <p:cNvSpPr txBox="1">
            <a:spLocks noGrp="1"/>
          </p:cNvSpPr>
          <p:nvPr>
            <p:ph type="title"/>
          </p:nvPr>
        </p:nvSpPr>
        <p:spPr>
          <a:xfrm>
            <a:off x="946667" y="1305825"/>
            <a:ext cx="5371600" cy="25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7"/>
          <p:cNvSpPr txBox="1">
            <a:spLocks noGrp="1"/>
          </p:cNvSpPr>
          <p:nvPr>
            <p:ph type="body" idx="1"/>
          </p:nvPr>
        </p:nvSpPr>
        <p:spPr>
          <a:xfrm>
            <a:off x="946666" y="4225375"/>
            <a:ext cx="4429600" cy="13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2"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74" name="Google Shape;474;p7"/>
          <p:cNvGrpSpPr/>
          <p:nvPr/>
        </p:nvGrpSpPr>
        <p:grpSpPr>
          <a:xfrm flipH="1">
            <a:off x="-1390289" y="6453976"/>
            <a:ext cx="13741988" cy="1572899"/>
            <a:chOff x="0" y="4694675"/>
            <a:chExt cx="10045313" cy="1149780"/>
          </a:xfrm>
        </p:grpSpPr>
        <p:sp>
          <p:nvSpPr>
            <p:cNvPr id="475" name="Google Shape;475;p7"/>
            <p:cNvSpPr/>
            <p:nvPr/>
          </p:nvSpPr>
          <p:spPr>
            <a:xfrm>
              <a:off x="186" y="4703455"/>
              <a:ext cx="10045127" cy="1141000"/>
            </a:xfrm>
            <a:custGeom>
              <a:avLst/>
              <a:gdLst/>
              <a:ahLst/>
              <a:cxnLst/>
              <a:rect l="l" t="t" r="r" b="b"/>
              <a:pathLst>
                <a:path w="177782" h="45640" extrusionOk="0">
                  <a:moveTo>
                    <a:pt x="173003" y="9797"/>
                  </a:moveTo>
                  <a:lnTo>
                    <a:pt x="159622" y="6213"/>
                  </a:lnTo>
                  <a:lnTo>
                    <a:pt x="112309" y="478"/>
                  </a:lnTo>
                  <a:lnTo>
                    <a:pt x="83395" y="0"/>
                  </a:lnTo>
                  <a:lnTo>
                    <a:pt x="62845" y="1673"/>
                  </a:lnTo>
                  <a:lnTo>
                    <a:pt x="6930" y="10992"/>
                  </a:lnTo>
                  <a:lnTo>
                    <a:pt x="0" y="11948"/>
                  </a:lnTo>
                  <a:lnTo>
                    <a:pt x="478" y="45640"/>
                  </a:lnTo>
                  <a:lnTo>
                    <a:pt x="177782" y="4325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6" name="Google Shape;476;p7"/>
            <p:cNvSpPr/>
            <p:nvPr/>
          </p:nvSpPr>
          <p:spPr>
            <a:xfrm>
              <a:off x="0" y="4694675"/>
              <a:ext cx="9189647" cy="303050"/>
            </a:xfrm>
            <a:custGeom>
              <a:avLst/>
              <a:gdLst/>
              <a:ahLst/>
              <a:cxnLst/>
              <a:rect l="l" t="t" r="r" b="b"/>
              <a:pathLst>
                <a:path w="162937" h="12122" extrusionOk="0">
                  <a:moveTo>
                    <a:pt x="162937" y="7244"/>
                  </a:moveTo>
                  <a:cubicBezTo>
                    <a:pt x="150830" y="6049"/>
                    <a:pt x="115983" y="-522"/>
                    <a:pt x="90295" y="75"/>
                  </a:cubicBezTo>
                  <a:cubicBezTo>
                    <a:pt x="64607" y="672"/>
                    <a:pt x="23547" y="8837"/>
                    <a:pt x="8811" y="10828"/>
                  </a:cubicBezTo>
                  <a:cubicBezTo>
                    <a:pt x="-5924" y="12819"/>
                    <a:pt x="3037" y="11824"/>
                    <a:pt x="1882" y="120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7" name="Google Shape;477;p7"/>
            <p:cNvSpPr/>
            <p:nvPr/>
          </p:nvSpPr>
          <p:spPr>
            <a:xfrm>
              <a:off x="2208870" y="5054651"/>
              <a:ext cx="56155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8" name="Google Shape;478;p7"/>
            <p:cNvSpPr/>
            <p:nvPr/>
          </p:nvSpPr>
          <p:spPr>
            <a:xfrm rot="10800000">
              <a:off x="882681" y="5220200"/>
              <a:ext cx="80049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9" name="Google Shape;479;p7"/>
            <p:cNvSpPr/>
            <p:nvPr/>
          </p:nvSpPr>
          <p:spPr>
            <a:xfrm rot="10800000" flipH="1">
              <a:off x="2517875" y="499772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0" name="Google Shape;480;p7"/>
            <p:cNvSpPr/>
            <p:nvPr/>
          </p:nvSpPr>
          <p:spPr>
            <a:xfrm>
              <a:off x="1075050" y="5370425"/>
              <a:ext cx="283295" cy="16550"/>
            </a:xfrm>
            <a:custGeom>
              <a:avLst/>
              <a:gdLst/>
              <a:ahLst/>
              <a:cxnLst/>
              <a:rect l="l" t="t" r="r" b="b"/>
              <a:pathLst>
                <a:path w="7504" h="662" extrusionOk="0">
                  <a:moveTo>
                    <a:pt x="0" y="9"/>
                  </a:moveTo>
                  <a:cubicBezTo>
                    <a:pt x="534" y="18"/>
                    <a:pt x="1952" y="-44"/>
                    <a:pt x="3203" y="65"/>
                  </a:cubicBezTo>
                  <a:cubicBezTo>
                    <a:pt x="4454" y="174"/>
                    <a:pt x="6787" y="563"/>
                    <a:pt x="7504" y="6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1" name="Google Shape;481;p7"/>
            <p:cNvSpPr/>
            <p:nvPr/>
          </p:nvSpPr>
          <p:spPr>
            <a:xfrm rot="10800000">
              <a:off x="6958106" y="5233699"/>
              <a:ext cx="56155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2" name="Google Shape;482;p7"/>
            <p:cNvSpPr/>
            <p:nvPr/>
          </p:nvSpPr>
          <p:spPr>
            <a:xfrm>
              <a:off x="8045356" y="5068150"/>
              <a:ext cx="80049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3" name="Google Shape;483;p7"/>
            <p:cNvSpPr/>
            <p:nvPr/>
          </p:nvSpPr>
          <p:spPr>
            <a:xfrm flipH="1">
              <a:off x="7038126" y="533607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4" name="Google Shape;484;p7"/>
            <p:cNvSpPr/>
            <p:nvPr/>
          </p:nvSpPr>
          <p:spPr>
            <a:xfrm rot="10800000">
              <a:off x="8370182" y="4967850"/>
              <a:ext cx="283295" cy="16550"/>
            </a:xfrm>
            <a:custGeom>
              <a:avLst/>
              <a:gdLst/>
              <a:ahLst/>
              <a:cxnLst/>
              <a:rect l="l" t="t" r="r" b="b"/>
              <a:pathLst>
                <a:path w="7504" h="662" extrusionOk="0">
                  <a:moveTo>
                    <a:pt x="0" y="9"/>
                  </a:moveTo>
                  <a:cubicBezTo>
                    <a:pt x="534" y="18"/>
                    <a:pt x="1952" y="-44"/>
                    <a:pt x="3203" y="65"/>
                  </a:cubicBezTo>
                  <a:cubicBezTo>
                    <a:pt x="4454" y="174"/>
                    <a:pt x="6787" y="563"/>
                    <a:pt x="7504" y="6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5" name="Google Shape;485;p7"/>
            <p:cNvSpPr/>
            <p:nvPr/>
          </p:nvSpPr>
          <p:spPr>
            <a:xfrm flipH="1">
              <a:off x="4296101" y="507737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6" name="Google Shape;486;p7"/>
            <p:cNvSpPr/>
            <p:nvPr/>
          </p:nvSpPr>
          <p:spPr>
            <a:xfrm flipH="1">
              <a:off x="5500577" y="4901375"/>
              <a:ext cx="352373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91928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284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2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4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29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06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4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5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56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17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2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87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8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"/>
          <p:cNvSpPr txBox="1">
            <a:spLocks noGrp="1"/>
          </p:cNvSpPr>
          <p:nvPr>
            <p:ph type="title"/>
          </p:nvPr>
        </p:nvSpPr>
        <p:spPr>
          <a:xfrm>
            <a:off x="946667" y="1305825"/>
            <a:ext cx="5371600" cy="25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7"/>
          <p:cNvSpPr txBox="1">
            <a:spLocks noGrp="1"/>
          </p:cNvSpPr>
          <p:nvPr>
            <p:ph type="body" idx="1"/>
          </p:nvPr>
        </p:nvSpPr>
        <p:spPr>
          <a:xfrm>
            <a:off x="946666" y="4225375"/>
            <a:ext cx="4429600" cy="13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2"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74" name="Google Shape;474;p7"/>
          <p:cNvGrpSpPr/>
          <p:nvPr/>
        </p:nvGrpSpPr>
        <p:grpSpPr>
          <a:xfrm flipH="1">
            <a:off x="-1390289" y="6453976"/>
            <a:ext cx="13741988" cy="1572899"/>
            <a:chOff x="0" y="4694675"/>
            <a:chExt cx="10045313" cy="1149780"/>
          </a:xfrm>
        </p:grpSpPr>
        <p:sp>
          <p:nvSpPr>
            <p:cNvPr id="475" name="Google Shape;475;p7"/>
            <p:cNvSpPr/>
            <p:nvPr/>
          </p:nvSpPr>
          <p:spPr>
            <a:xfrm>
              <a:off x="186" y="4703455"/>
              <a:ext cx="10045127" cy="1141000"/>
            </a:xfrm>
            <a:custGeom>
              <a:avLst/>
              <a:gdLst/>
              <a:ahLst/>
              <a:cxnLst/>
              <a:rect l="l" t="t" r="r" b="b"/>
              <a:pathLst>
                <a:path w="177782" h="45640" extrusionOk="0">
                  <a:moveTo>
                    <a:pt x="173003" y="9797"/>
                  </a:moveTo>
                  <a:lnTo>
                    <a:pt x="159622" y="6213"/>
                  </a:lnTo>
                  <a:lnTo>
                    <a:pt x="112309" y="478"/>
                  </a:lnTo>
                  <a:lnTo>
                    <a:pt x="83395" y="0"/>
                  </a:lnTo>
                  <a:lnTo>
                    <a:pt x="62845" y="1673"/>
                  </a:lnTo>
                  <a:lnTo>
                    <a:pt x="6930" y="10992"/>
                  </a:lnTo>
                  <a:lnTo>
                    <a:pt x="0" y="11948"/>
                  </a:lnTo>
                  <a:lnTo>
                    <a:pt x="478" y="45640"/>
                  </a:lnTo>
                  <a:lnTo>
                    <a:pt x="177782" y="4325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6" name="Google Shape;476;p7"/>
            <p:cNvSpPr/>
            <p:nvPr/>
          </p:nvSpPr>
          <p:spPr>
            <a:xfrm>
              <a:off x="0" y="4694675"/>
              <a:ext cx="9189647" cy="303050"/>
            </a:xfrm>
            <a:custGeom>
              <a:avLst/>
              <a:gdLst/>
              <a:ahLst/>
              <a:cxnLst/>
              <a:rect l="l" t="t" r="r" b="b"/>
              <a:pathLst>
                <a:path w="162937" h="12122" extrusionOk="0">
                  <a:moveTo>
                    <a:pt x="162937" y="7244"/>
                  </a:moveTo>
                  <a:cubicBezTo>
                    <a:pt x="150830" y="6049"/>
                    <a:pt x="115983" y="-522"/>
                    <a:pt x="90295" y="75"/>
                  </a:cubicBezTo>
                  <a:cubicBezTo>
                    <a:pt x="64607" y="672"/>
                    <a:pt x="23547" y="8837"/>
                    <a:pt x="8811" y="10828"/>
                  </a:cubicBezTo>
                  <a:cubicBezTo>
                    <a:pt x="-5924" y="12819"/>
                    <a:pt x="3037" y="11824"/>
                    <a:pt x="1882" y="120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7" name="Google Shape;477;p7"/>
            <p:cNvSpPr/>
            <p:nvPr/>
          </p:nvSpPr>
          <p:spPr>
            <a:xfrm>
              <a:off x="2208870" y="5054651"/>
              <a:ext cx="56155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8" name="Google Shape;478;p7"/>
            <p:cNvSpPr/>
            <p:nvPr/>
          </p:nvSpPr>
          <p:spPr>
            <a:xfrm rot="10800000">
              <a:off x="882681" y="5220200"/>
              <a:ext cx="80049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9" name="Google Shape;479;p7"/>
            <p:cNvSpPr/>
            <p:nvPr/>
          </p:nvSpPr>
          <p:spPr>
            <a:xfrm rot="10800000" flipH="1">
              <a:off x="2517875" y="499772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0" name="Google Shape;480;p7"/>
            <p:cNvSpPr/>
            <p:nvPr/>
          </p:nvSpPr>
          <p:spPr>
            <a:xfrm>
              <a:off x="1075050" y="5370425"/>
              <a:ext cx="283295" cy="16550"/>
            </a:xfrm>
            <a:custGeom>
              <a:avLst/>
              <a:gdLst/>
              <a:ahLst/>
              <a:cxnLst/>
              <a:rect l="l" t="t" r="r" b="b"/>
              <a:pathLst>
                <a:path w="7504" h="662" extrusionOk="0">
                  <a:moveTo>
                    <a:pt x="0" y="9"/>
                  </a:moveTo>
                  <a:cubicBezTo>
                    <a:pt x="534" y="18"/>
                    <a:pt x="1952" y="-44"/>
                    <a:pt x="3203" y="65"/>
                  </a:cubicBezTo>
                  <a:cubicBezTo>
                    <a:pt x="4454" y="174"/>
                    <a:pt x="6787" y="563"/>
                    <a:pt x="7504" y="6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1" name="Google Shape;481;p7"/>
            <p:cNvSpPr/>
            <p:nvPr/>
          </p:nvSpPr>
          <p:spPr>
            <a:xfrm rot="10800000">
              <a:off x="6958106" y="5233699"/>
              <a:ext cx="56155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2" name="Google Shape;482;p7"/>
            <p:cNvSpPr/>
            <p:nvPr/>
          </p:nvSpPr>
          <p:spPr>
            <a:xfrm>
              <a:off x="8045356" y="5068150"/>
              <a:ext cx="80049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3" name="Google Shape;483;p7"/>
            <p:cNvSpPr/>
            <p:nvPr/>
          </p:nvSpPr>
          <p:spPr>
            <a:xfrm flipH="1">
              <a:off x="7038126" y="533607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4" name="Google Shape;484;p7"/>
            <p:cNvSpPr/>
            <p:nvPr/>
          </p:nvSpPr>
          <p:spPr>
            <a:xfrm rot="10800000">
              <a:off x="8370182" y="4967850"/>
              <a:ext cx="283295" cy="16550"/>
            </a:xfrm>
            <a:custGeom>
              <a:avLst/>
              <a:gdLst/>
              <a:ahLst/>
              <a:cxnLst/>
              <a:rect l="l" t="t" r="r" b="b"/>
              <a:pathLst>
                <a:path w="7504" h="662" extrusionOk="0">
                  <a:moveTo>
                    <a:pt x="0" y="9"/>
                  </a:moveTo>
                  <a:cubicBezTo>
                    <a:pt x="534" y="18"/>
                    <a:pt x="1952" y="-44"/>
                    <a:pt x="3203" y="65"/>
                  </a:cubicBezTo>
                  <a:cubicBezTo>
                    <a:pt x="4454" y="174"/>
                    <a:pt x="6787" y="563"/>
                    <a:pt x="7504" y="6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5" name="Google Shape;485;p7"/>
            <p:cNvSpPr/>
            <p:nvPr/>
          </p:nvSpPr>
          <p:spPr>
            <a:xfrm flipH="1">
              <a:off x="4296101" y="507737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6" name="Google Shape;486;p7"/>
            <p:cNvSpPr/>
            <p:nvPr/>
          </p:nvSpPr>
          <p:spPr>
            <a:xfrm flipH="1">
              <a:off x="5500577" y="4901375"/>
              <a:ext cx="352373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92285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39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4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BFB04C-8FD6-425E-835C-481D9C41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28F991B-BA6E-4C3C-9115-28421B6E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1BA3D95-591D-4D01-8FAE-CFBF30A2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A22DF4C-944F-489B-BE44-C4F40DB0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7218D58-6C0D-4426-80B2-DAED4873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08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BFB04C-8FD6-425E-835C-481D9C41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28F991B-BA6E-4C3C-9115-28421B6E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1BA3D95-591D-4D01-8FAE-CFBF30A2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A22DF4C-944F-489B-BE44-C4F40DB0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7218D58-6C0D-4426-80B2-DAED4873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51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D672F7B-9A80-4474-B731-38DE6A4E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B2FAA76-E91A-4774-8822-56D7BEE99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5419FF1-F40F-4449-B311-4434D4AD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672594-43EC-4EED-B5FF-76A28827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BF2FFC1-CF02-4729-BA0E-2B768561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9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3462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924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0386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3848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31000"/>
              <a:ext cx="12192000" cy="1270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D20CEAFB-617E-3432-5C23-9009B36A50C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3051" y="25717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5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xmlns="" id="{9D58A8FE-ACDE-4267-8D2E-E4AF1B354C6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6.png"/><Relationship Id="rId18" Type="http://schemas.openxmlformats.org/officeDocument/2006/relationships/image" Target="../media/image30.gi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4.png"/><Relationship Id="rId12" Type="http://schemas.openxmlformats.org/officeDocument/2006/relationships/slide" Target="slide8.xml"/><Relationship Id="rId17" Type="http://schemas.openxmlformats.org/officeDocument/2006/relationships/image" Target="../media/image29.gif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20" Type="http://schemas.openxmlformats.org/officeDocument/2006/relationships/image" Target="../media/image32.gif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11" Type="http://schemas.openxmlformats.org/officeDocument/2006/relationships/slide" Target="slide7.xml"/><Relationship Id="rId5" Type="http://schemas.openxmlformats.org/officeDocument/2006/relationships/audio" Target="../media/audio1.wav"/><Relationship Id="rId15" Type="http://schemas.openxmlformats.org/officeDocument/2006/relationships/image" Target="../media/image27.png"/><Relationship Id="rId10" Type="http://schemas.openxmlformats.org/officeDocument/2006/relationships/image" Target="../media/image25.png"/><Relationship Id="rId19" Type="http://schemas.openxmlformats.org/officeDocument/2006/relationships/image" Target="../media/image31.gif"/><Relationship Id="rId4" Type="http://schemas.openxmlformats.org/officeDocument/2006/relationships/notesSlide" Target="../notesSlides/notesSlide5.xml"/><Relationship Id="rId9" Type="http://schemas.openxmlformats.org/officeDocument/2006/relationships/slide" Target="slide6.xml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13462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6924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0386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848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6731000"/>
              <a:ext cx="12192000" cy="1270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17983" y="-1364"/>
            <a:ext cx="7368645" cy="54118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185" y="4754166"/>
            <a:ext cx="766952" cy="10287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302" y="496888"/>
            <a:ext cx="463820" cy="5651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055" y="4271169"/>
            <a:ext cx="8092382" cy="22272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63629"/>
            <a:ext cx="12192000" cy="269437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407" y="1020762"/>
            <a:ext cx="708929" cy="514299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AF8FB9CE-9021-A92F-8137-0B809DD37D68}"/>
              </a:ext>
            </a:extLst>
          </p:cNvPr>
          <p:cNvSpPr/>
          <p:nvPr/>
        </p:nvSpPr>
        <p:spPr>
          <a:xfrm>
            <a:off x="2017746" y="534213"/>
            <a:ext cx="8657303" cy="41396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D2136D-0420-B5F2-60CF-03DC48AC6C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522" y="691070"/>
            <a:ext cx="6486706" cy="1475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F25D10-BE61-D08C-0E09-24D440499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516" y="2073368"/>
            <a:ext cx="7431668" cy="768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78CB95-344D-4872-8566-039763CF1E35}"/>
              </a:ext>
            </a:extLst>
          </p:cNvPr>
          <p:cNvSpPr txBox="1"/>
          <p:nvPr/>
        </p:nvSpPr>
        <p:spPr>
          <a:xfrm>
            <a:off x="5581650" y="2914650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545137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22F5DE4-F970-4B10-A56D-88CDDB9980A4}"/>
              </a:ext>
            </a:extLst>
          </p:cNvPr>
          <p:cNvSpPr/>
          <p:nvPr/>
        </p:nvSpPr>
        <p:spPr>
          <a:xfrm>
            <a:off x="361950" y="400049"/>
            <a:ext cx="11430000" cy="6200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C74E95-EDDA-4CCC-BF81-91C2270FBD35}"/>
              </a:ext>
            </a:extLst>
          </p:cNvPr>
          <p:cNvSpPr txBox="1"/>
          <p:nvPr/>
        </p:nvSpPr>
        <p:spPr>
          <a:xfrm>
            <a:off x="1838325" y="625017"/>
            <a:ext cx="9277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2E4E80B-096F-4DEA-AFA3-3C4741C1240B}"/>
              </a:ext>
            </a:extLst>
          </p:cNvPr>
          <p:cNvSpPr/>
          <p:nvPr/>
        </p:nvSpPr>
        <p:spPr>
          <a:xfrm>
            <a:off x="1076325" y="574446"/>
            <a:ext cx="590550" cy="590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26FFD8-A5FF-CAFF-2F71-EB7B373C6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8587" y="1504950"/>
            <a:ext cx="3633788" cy="35968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887E1B8-B7AB-E091-4C8F-5D0710EC0D8D}"/>
              </a:ext>
            </a:extLst>
          </p:cNvPr>
          <p:cNvSpPr txBox="1"/>
          <p:nvPr/>
        </p:nvSpPr>
        <p:spPr>
          <a:xfrm>
            <a:off x="542925" y="1647825"/>
            <a:ext cx="7191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lớn nhất nằm ở vị trí nào?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A. Ở trong hình tròn và ở trong hình vuông.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B. Ở trong hình vuông nhưng ở ngoài hình tròn.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C. Ở trong hình tròn nhưng ở ngoài hình vuông.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AFF210E-40A6-F85E-EE82-DB0E2E22CAE4}"/>
              </a:ext>
            </a:extLst>
          </p:cNvPr>
          <p:cNvGrpSpPr/>
          <p:nvPr/>
        </p:nvGrpSpPr>
        <p:grpSpPr>
          <a:xfrm>
            <a:off x="590083" y="3610537"/>
            <a:ext cx="6464346" cy="1822340"/>
            <a:chOff x="5266879" y="1674341"/>
            <a:chExt cx="6464346" cy="18223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D6AB7D72-8404-09B3-89FE-1BD000C9A323}"/>
                </a:ext>
              </a:extLst>
            </p:cNvPr>
            <p:cNvSpPr/>
            <p:nvPr/>
          </p:nvSpPr>
          <p:spPr>
            <a:xfrm>
              <a:off x="5886471" y="2221139"/>
              <a:ext cx="5844754" cy="1275542"/>
            </a:xfrm>
            <a:custGeom>
              <a:avLst/>
              <a:gdLst>
                <a:gd name="connsiteX0" fmla="*/ 0 w 5844754"/>
                <a:gd name="connsiteY0" fmla="*/ 212595 h 1275542"/>
                <a:gd name="connsiteX1" fmla="*/ 212595 w 5844754"/>
                <a:gd name="connsiteY1" fmla="*/ 0 h 1275542"/>
                <a:gd name="connsiteX2" fmla="*/ 5632159 w 5844754"/>
                <a:gd name="connsiteY2" fmla="*/ 0 h 1275542"/>
                <a:gd name="connsiteX3" fmla="*/ 5844754 w 5844754"/>
                <a:gd name="connsiteY3" fmla="*/ 212595 h 1275542"/>
                <a:gd name="connsiteX4" fmla="*/ 5844754 w 5844754"/>
                <a:gd name="connsiteY4" fmla="*/ 1062947 h 1275542"/>
                <a:gd name="connsiteX5" fmla="*/ 5632159 w 5844754"/>
                <a:gd name="connsiteY5" fmla="*/ 1275542 h 1275542"/>
                <a:gd name="connsiteX6" fmla="*/ 212595 w 5844754"/>
                <a:gd name="connsiteY6" fmla="*/ 1275542 h 1275542"/>
                <a:gd name="connsiteX7" fmla="*/ 0 w 5844754"/>
                <a:gd name="connsiteY7" fmla="*/ 1062947 h 1275542"/>
                <a:gd name="connsiteX8" fmla="*/ 0 w 5844754"/>
                <a:gd name="connsiteY8" fmla="*/ 212595 h 127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4754" h="1275542" fill="none" extrusionOk="0">
                  <a:moveTo>
                    <a:pt x="0" y="212595"/>
                  </a:moveTo>
                  <a:cubicBezTo>
                    <a:pt x="-14150" y="89264"/>
                    <a:pt x="103016" y="8918"/>
                    <a:pt x="212595" y="0"/>
                  </a:cubicBezTo>
                  <a:cubicBezTo>
                    <a:pt x="2528842" y="-61902"/>
                    <a:pt x="2993306" y="-101778"/>
                    <a:pt x="5632159" y="0"/>
                  </a:cubicBezTo>
                  <a:cubicBezTo>
                    <a:pt x="5741009" y="-2685"/>
                    <a:pt x="5857120" y="78703"/>
                    <a:pt x="5844754" y="212595"/>
                  </a:cubicBezTo>
                  <a:cubicBezTo>
                    <a:pt x="5879195" y="314986"/>
                    <a:pt x="5798435" y="671117"/>
                    <a:pt x="5844754" y="1062947"/>
                  </a:cubicBezTo>
                  <a:cubicBezTo>
                    <a:pt x="5830134" y="1173202"/>
                    <a:pt x="5746840" y="1262915"/>
                    <a:pt x="5632159" y="1275542"/>
                  </a:cubicBezTo>
                  <a:cubicBezTo>
                    <a:pt x="4960765" y="1133150"/>
                    <a:pt x="1388255" y="1386643"/>
                    <a:pt x="212595" y="1275542"/>
                  </a:cubicBezTo>
                  <a:cubicBezTo>
                    <a:pt x="81639" y="1282318"/>
                    <a:pt x="-4147" y="1199267"/>
                    <a:pt x="0" y="1062947"/>
                  </a:cubicBezTo>
                  <a:cubicBezTo>
                    <a:pt x="-19218" y="791991"/>
                    <a:pt x="-12429" y="395179"/>
                    <a:pt x="0" y="212595"/>
                  </a:cubicBezTo>
                  <a:close/>
                </a:path>
                <a:path w="5844754" h="1275542" stroke="0" extrusionOk="0">
                  <a:moveTo>
                    <a:pt x="0" y="212595"/>
                  </a:moveTo>
                  <a:cubicBezTo>
                    <a:pt x="-9319" y="82866"/>
                    <a:pt x="88419" y="-11313"/>
                    <a:pt x="212595" y="0"/>
                  </a:cubicBezTo>
                  <a:cubicBezTo>
                    <a:pt x="1027352" y="-164947"/>
                    <a:pt x="3391858" y="-52288"/>
                    <a:pt x="5632159" y="0"/>
                  </a:cubicBezTo>
                  <a:cubicBezTo>
                    <a:pt x="5749009" y="-8821"/>
                    <a:pt x="5838252" y="96223"/>
                    <a:pt x="5844754" y="212595"/>
                  </a:cubicBezTo>
                  <a:cubicBezTo>
                    <a:pt x="5891205" y="443776"/>
                    <a:pt x="5842809" y="955403"/>
                    <a:pt x="5844754" y="1062947"/>
                  </a:cubicBezTo>
                  <a:cubicBezTo>
                    <a:pt x="5851730" y="1189366"/>
                    <a:pt x="5743504" y="1264500"/>
                    <a:pt x="5632159" y="1275542"/>
                  </a:cubicBezTo>
                  <a:cubicBezTo>
                    <a:pt x="5077274" y="1434083"/>
                    <a:pt x="1932098" y="1133706"/>
                    <a:pt x="212595" y="1275542"/>
                  </a:cubicBezTo>
                  <a:cubicBezTo>
                    <a:pt x="94528" y="1287021"/>
                    <a:pt x="9537" y="1177044"/>
                    <a:pt x="0" y="1062947"/>
                  </a:cubicBezTo>
                  <a:cubicBezTo>
                    <a:pt x="-40949" y="909309"/>
                    <a:pt x="32191" y="635675"/>
                    <a:pt x="0" y="21259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lớn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nhất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E5A8E41-9500-D889-B57C-3A9233F6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6DFFC95-0245-8DB4-0F38-2E1201106C71}"/>
              </a:ext>
            </a:extLst>
          </p:cNvPr>
          <p:cNvSpPr/>
          <p:nvPr/>
        </p:nvSpPr>
        <p:spPr>
          <a:xfrm>
            <a:off x="9239250" y="3257550"/>
            <a:ext cx="895350" cy="561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2B53630-90A3-C8F3-039C-FE51FF466CB1}"/>
              </a:ext>
            </a:extLst>
          </p:cNvPr>
          <p:cNvSpPr/>
          <p:nvPr/>
        </p:nvSpPr>
        <p:spPr>
          <a:xfrm>
            <a:off x="495300" y="2162175"/>
            <a:ext cx="495300" cy="40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0115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1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1" grpId="0" animBg="1"/>
          <p:bldP spid="2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22F5DE4-F970-4B10-A56D-88CDDB9980A4}"/>
              </a:ext>
            </a:extLst>
          </p:cNvPr>
          <p:cNvSpPr/>
          <p:nvPr/>
        </p:nvSpPr>
        <p:spPr>
          <a:xfrm>
            <a:off x="361950" y="400049"/>
            <a:ext cx="11430000" cy="6200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2E4E80B-096F-4DEA-AFA3-3C4741C1240B}"/>
              </a:ext>
            </a:extLst>
          </p:cNvPr>
          <p:cNvSpPr/>
          <p:nvPr/>
        </p:nvSpPr>
        <p:spPr>
          <a:xfrm>
            <a:off x="657225" y="688746"/>
            <a:ext cx="590550" cy="590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FFDFA2-B803-71F8-D127-2DDDC7D3B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37" y="452437"/>
            <a:ext cx="6205538" cy="29181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AA6D16B-6D79-9BEE-EC39-2B79B5C0F07D}"/>
              </a:ext>
            </a:extLst>
          </p:cNvPr>
          <p:cNvSpPr txBox="1"/>
          <p:nvPr/>
        </p:nvSpPr>
        <p:spPr>
          <a:xfrm>
            <a:off x="609600" y="3305175"/>
            <a:ext cx="11087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Dựa vào số lượng ong, chọn câu trả lời đúng:</a:t>
            </a:r>
          </a:p>
          <a:p>
            <a:pPr algn="l"/>
            <a:r>
              <a:rPr lang="vi-VN" sz="3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 tròn đến hàng nghìn, đàn ong có khoảng:</a:t>
            </a:r>
          </a:p>
          <a:p>
            <a:pPr algn="l"/>
            <a:r>
              <a:rPr lang="vi-VN" sz="3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 A. 26 000 con ong            B. 27 000 con ong           C. 25 000 con ong</a:t>
            </a:r>
          </a:p>
        </p:txBody>
      </p:sp>
      <p:grpSp>
        <p:nvGrpSpPr>
          <p:cNvPr id="17" name="Google Shape;1023;p13">
            <a:extLst>
              <a:ext uri="{FF2B5EF4-FFF2-40B4-BE49-F238E27FC236}">
                <a16:creationId xmlns:a16="http://schemas.microsoft.com/office/drawing/2014/main" xmlns="" id="{01DE28D1-CD1C-E460-414D-3523C1CDBC68}"/>
              </a:ext>
            </a:extLst>
          </p:cNvPr>
          <p:cNvGrpSpPr/>
          <p:nvPr/>
        </p:nvGrpSpPr>
        <p:grpSpPr>
          <a:xfrm>
            <a:off x="8633168" y="514351"/>
            <a:ext cx="2644431" cy="2933699"/>
            <a:chOff x="7106256" y="975793"/>
            <a:chExt cx="2540027" cy="2365058"/>
          </a:xfrm>
        </p:grpSpPr>
        <p:pic>
          <p:nvPicPr>
            <p:cNvPr id="18" name="Google Shape;1025;p13" descr="2">
              <a:extLst>
                <a:ext uri="{FF2B5EF4-FFF2-40B4-BE49-F238E27FC236}">
                  <a16:creationId xmlns:a16="http://schemas.microsoft.com/office/drawing/2014/main" xmlns="" id="{7349EAB4-3F9F-5A69-8289-B6BF17768B8C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6256" y="975793"/>
              <a:ext cx="2450881" cy="2077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028;p13">
              <a:extLst>
                <a:ext uri="{FF2B5EF4-FFF2-40B4-BE49-F238E27FC236}">
                  <a16:creationId xmlns:a16="http://schemas.microsoft.com/office/drawing/2014/main" xmlns="" id="{B48CEB43-1C25-FFCE-4A40-A38870DD20D3}"/>
                </a:ext>
              </a:extLst>
            </p:cNvPr>
            <p:cNvSpPr/>
            <p:nvPr/>
          </p:nvSpPr>
          <p:spPr>
            <a:xfrm>
              <a:off x="7244890" y="2556980"/>
              <a:ext cx="2401393" cy="78387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2</a:t>
              </a:r>
              <a:endParaRPr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6939C02-4CAA-832A-84FB-59B3873162B3}"/>
              </a:ext>
            </a:extLst>
          </p:cNvPr>
          <p:cNvCxnSpPr>
            <a:cxnSpLocks/>
          </p:cNvCxnSpPr>
          <p:nvPr/>
        </p:nvCxnSpPr>
        <p:spPr>
          <a:xfrm>
            <a:off x="809625" y="4257675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CE95DE6-63C1-BC47-5AD8-05BA074951D3}"/>
              </a:ext>
            </a:extLst>
          </p:cNvPr>
          <p:cNvSpPr/>
          <p:nvPr/>
        </p:nvSpPr>
        <p:spPr>
          <a:xfrm>
            <a:off x="4838700" y="4286250"/>
            <a:ext cx="495300" cy="4095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69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ck Creek Urban Gardening Party — KID DISTRICT DC">
            <a:extLst>
              <a:ext uri="{FF2B5EF4-FFF2-40B4-BE49-F238E27FC236}">
                <a16:creationId xmlns:a16="http://schemas.microsoft.com/office/drawing/2014/main" xmlns="" id="{4A756ACB-B5AD-C40A-D4E6-2DF6BD7C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2236513"/>
            <a:ext cx="6298520" cy="509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xmlns="" id="{3771C37A-08B6-A5BF-08E4-7AB833F92079}"/>
              </a:ext>
            </a:extLst>
          </p:cNvPr>
          <p:cNvSpPr/>
          <p:nvPr/>
        </p:nvSpPr>
        <p:spPr>
          <a:xfrm>
            <a:off x="1085850" y="0"/>
            <a:ext cx="10782299" cy="2367915"/>
          </a:xfrm>
          <a:prstGeom prst="wedgeRoundRectCallout">
            <a:avLst>
              <a:gd name="adj1" fmla="val -6711"/>
              <a:gd name="adj2" fmla="val 8665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làm tròn số đến hàng nghìn, ta so sánh chữ số hàng trăm với 5. Nếu chữ số hàng trăm bé hơn 5 thì làm tròn xuống, còn lại thì làm tròn lên. </a:t>
            </a:r>
          </a:p>
        </p:txBody>
      </p:sp>
    </p:spTree>
    <p:extLst>
      <p:ext uri="{BB962C8B-B14F-4D97-AF65-F5344CB8AC3E}">
        <p14:creationId xmlns:p14="http://schemas.microsoft.com/office/powerpoint/2010/main" val="3069509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22F5DE4-F970-4B10-A56D-88CDDB9980A4}"/>
              </a:ext>
            </a:extLst>
          </p:cNvPr>
          <p:cNvSpPr/>
          <p:nvPr/>
        </p:nvSpPr>
        <p:spPr>
          <a:xfrm>
            <a:off x="361950" y="400049"/>
            <a:ext cx="11430000" cy="6200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2E4E80B-096F-4DEA-AFA3-3C4741C1240B}"/>
              </a:ext>
            </a:extLst>
          </p:cNvPr>
          <p:cNvSpPr/>
          <p:nvPr/>
        </p:nvSpPr>
        <p:spPr>
          <a:xfrm>
            <a:off x="657225" y="688746"/>
            <a:ext cx="590550" cy="590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FFDFA2-B803-71F8-D127-2DDDC7D3B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509587"/>
            <a:ext cx="6205538" cy="29181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8131E9-93A6-35A0-0202-A97ED84C31B2}"/>
              </a:ext>
            </a:extLst>
          </p:cNvPr>
          <p:cNvSpPr txBox="1"/>
          <p:nvPr/>
        </p:nvSpPr>
        <p:spPr>
          <a:xfrm>
            <a:off x="609600" y="3305175"/>
            <a:ext cx="11087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Làm tròn số lượng ong đến hàng trăm, đến hàng chục nghìn.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F6228D7-19DA-2FF6-D75D-C9C49BC7E2A5}"/>
              </a:ext>
            </a:extLst>
          </p:cNvPr>
          <p:cNvSpPr/>
          <p:nvPr/>
        </p:nvSpPr>
        <p:spPr>
          <a:xfrm>
            <a:off x="647700" y="4029075"/>
            <a:ext cx="3390900" cy="552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tròn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hàng</a:t>
            </a:r>
            <a:r>
              <a:rPr lang="en-US" sz="2400" b="1" dirty="0"/>
              <a:t> </a:t>
            </a:r>
            <a:r>
              <a:rPr lang="en-US" sz="2400" b="1" dirty="0" err="1"/>
              <a:t>trăm</a:t>
            </a:r>
            <a:endParaRPr lang="en-US" sz="24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88F28EC-724B-220C-9ADD-3376C92226E1}"/>
              </a:ext>
            </a:extLst>
          </p:cNvPr>
          <p:cNvSpPr/>
          <p:nvPr/>
        </p:nvSpPr>
        <p:spPr>
          <a:xfrm>
            <a:off x="457200" y="5133975"/>
            <a:ext cx="3390900" cy="552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tròn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chục</a:t>
            </a:r>
            <a:r>
              <a:rPr lang="en-US" sz="2400" b="1" dirty="0"/>
              <a:t> </a:t>
            </a:r>
            <a:r>
              <a:rPr lang="en-US" sz="2400" b="1" dirty="0" err="1"/>
              <a:t>nghìn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280E44-65F8-A6D8-DC14-5E2C313CDFD1}"/>
              </a:ext>
            </a:extLst>
          </p:cNvPr>
          <p:cNvSpPr txBox="1"/>
          <p:nvPr/>
        </p:nvSpPr>
        <p:spPr>
          <a:xfrm>
            <a:off x="4533900" y="399097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26 781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3FCC7FD-F13D-97C2-7885-743C655F13D7}"/>
              </a:ext>
            </a:extLst>
          </p:cNvPr>
          <p:cNvCxnSpPr>
            <a:cxnSpLocks/>
          </p:cNvCxnSpPr>
          <p:nvPr/>
        </p:nvCxnSpPr>
        <p:spPr>
          <a:xfrm>
            <a:off x="5800725" y="428625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38AEA2-6B8A-7D7E-DC9F-D9CC33E7CED5}"/>
              </a:ext>
            </a:extLst>
          </p:cNvPr>
          <p:cNvSpPr txBox="1"/>
          <p:nvPr/>
        </p:nvSpPr>
        <p:spPr>
          <a:xfrm>
            <a:off x="6086475" y="373380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vì</a:t>
            </a:r>
            <a:r>
              <a:rPr lang="en-US" sz="3200" b="1" dirty="0"/>
              <a:t> 7 &gt;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CFCDDA-4885-739F-030A-D5E062AB9DFE}"/>
              </a:ext>
            </a:extLst>
          </p:cNvPr>
          <p:cNvSpPr txBox="1"/>
          <p:nvPr/>
        </p:nvSpPr>
        <p:spPr>
          <a:xfrm>
            <a:off x="5924550" y="4257675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3ACE2A-93B2-4A75-E3DA-A3AACDBAADA0}"/>
              </a:ext>
            </a:extLst>
          </p:cNvPr>
          <p:cNvSpPr txBox="1"/>
          <p:nvPr/>
        </p:nvSpPr>
        <p:spPr>
          <a:xfrm>
            <a:off x="8429625" y="403860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26 800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DB4C7E-811B-F506-9F57-258B18DC50EB}"/>
              </a:ext>
            </a:extLst>
          </p:cNvPr>
          <p:cNvSpPr txBox="1"/>
          <p:nvPr/>
        </p:nvSpPr>
        <p:spPr>
          <a:xfrm>
            <a:off x="4495800" y="50101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26 781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F59BB72-352D-3C6D-EE3C-6E4C5B023E5C}"/>
              </a:ext>
            </a:extLst>
          </p:cNvPr>
          <p:cNvCxnSpPr>
            <a:cxnSpLocks/>
          </p:cNvCxnSpPr>
          <p:nvPr/>
        </p:nvCxnSpPr>
        <p:spPr>
          <a:xfrm>
            <a:off x="5762625" y="5305425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C5DED09-3EDB-5E63-6699-31B427B885D4}"/>
              </a:ext>
            </a:extLst>
          </p:cNvPr>
          <p:cNvSpPr txBox="1"/>
          <p:nvPr/>
        </p:nvSpPr>
        <p:spPr>
          <a:xfrm>
            <a:off x="6048375" y="475297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vì</a:t>
            </a:r>
            <a:r>
              <a:rPr lang="en-US" sz="3200" b="1" dirty="0"/>
              <a:t> 6 &gt;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AF22A8-F1AC-036D-26C0-8E913E4F00E6}"/>
              </a:ext>
            </a:extLst>
          </p:cNvPr>
          <p:cNvSpPr txBox="1"/>
          <p:nvPr/>
        </p:nvSpPr>
        <p:spPr>
          <a:xfrm>
            <a:off x="5886450" y="5276850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402DE7-0005-CC6E-3542-B72401401B5D}"/>
              </a:ext>
            </a:extLst>
          </p:cNvPr>
          <p:cNvSpPr txBox="1"/>
          <p:nvPr/>
        </p:nvSpPr>
        <p:spPr>
          <a:xfrm>
            <a:off x="8391525" y="505777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30 000</a:t>
            </a:r>
          </a:p>
        </p:txBody>
      </p:sp>
    </p:spTree>
    <p:extLst>
      <p:ext uri="{BB962C8B-B14F-4D97-AF65-F5344CB8AC3E}">
        <p14:creationId xmlns:p14="http://schemas.microsoft.com/office/powerpoint/2010/main" val="3040940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22F5DE4-F970-4B10-A56D-88CDDB9980A4}"/>
              </a:ext>
            </a:extLst>
          </p:cNvPr>
          <p:cNvSpPr/>
          <p:nvPr/>
        </p:nvSpPr>
        <p:spPr>
          <a:xfrm>
            <a:off x="219075" y="190500"/>
            <a:ext cx="11772900" cy="6419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11833E-B085-DC8B-D0B8-DF1D300B7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925" y="423863"/>
            <a:ext cx="2085975" cy="825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CADDF9-A02C-A718-FF5D-6B119E3FED6A}"/>
              </a:ext>
            </a:extLst>
          </p:cNvPr>
          <p:cNvSpPr txBox="1"/>
          <p:nvPr/>
        </p:nvSpPr>
        <p:spPr>
          <a:xfrm>
            <a:off x="952500" y="1609725"/>
            <a:ext cx="106108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- Cách thức: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Chơi theo nhóm.</a:t>
            </a:r>
          </a:p>
          <a:p>
            <a:pPr algn="just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Chuẩn bị: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ỗ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i nhóm 1 xúc xắc v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5 quân cờ.</a:t>
            </a:r>
          </a:p>
          <a:p>
            <a:pPr algn="just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Cách chơi:</a:t>
            </a:r>
          </a:p>
          <a:p>
            <a:pPr algn="just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Khi đến lượt, người chơi gieo xúc xắc và đọc 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xuất hiện ở mặt trên xúc xắc. Sau đó, người chơi tìm số tương ứng với mặt xúc xắc đó ở trong bảng (ví dụ số thích hợp với mặt lá 37 542). Người chơi đặt một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quân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cờ vào quả bóng ghi số vừa tìm được.</a:t>
            </a:r>
          </a:p>
          <a:p>
            <a:pPr algn="just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Hai người chơi luân phiên nhau.</a:t>
            </a:r>
          </a:p>
          <a:p>
            <a:pPr algn="just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Trò chơi kết thúc khi đặt được hết 5 quân cờ.</a:t>
            </a:r>
          </a:p>
        </p:txBody>
      </p:sp>
    </p:spTree>
    <p:extLst>
      <p:ext uri="{BB962C8B-B14F-4D97-AF65-F5344CB8AC3E}">
        <p14:creationId xmlns:p14="http://schemas.microsoft.com/office/powerpoint/2010/main" val="3851607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22F5DE4-F970-4B10-A56D-88CDDB9980A4}"/>
              </a:ext>
            </a:extLst>
          </p:cNvPr>
          <p:cNvSpPr/>
          <p:nvPr/>
        </p:nvSpPr>
        <p:spPr>
          <a:xfrm>
            <a:off x="219075" y="190500"/>
            <a:ext cx="11772900" cy="6419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66C1FA-30AF-64BA-7709-251EBDED7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7025" y="376237"/>
            <a:ext cx="61531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13462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6924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0386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848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6731000"/>
              <a:ext cx="12192000" cy="1270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17983" y="-1364"/>
            <a:ext cx="7368645" cy="54118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185" y="4754166"/>
            <a:ext cx="766952" cy="10287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302" y="496888"/>
            <a:ext cx="463820" cy="5651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055" y="4271169"/>
            <a:ext cx="8092382" cy="22272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63629"/>
            <a:ext cx="12192000" cy="269437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407" y="1020762"/>
            <a:ext cx="708929" cy="514299"/>
          </a:xfrm>
          <a:prstGeom prst="rect">
            <a:avLst/>
          </a:prstGeom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xmlns="" id="{3470BDB8-ABCB-40BC-8A39-E5CEAC9525C7}"/>
              </a:ext>
            </a:extLst>
          </p:cNvPr>
          <p:cNvSpPr/>
          <p:nvPr/>
        </p:nvSpPr>
        <p:spPr>
          <a:xfrm>
            <a:off x="1769810" y="104561"/>
            <a:ext cx="7869495" cy="41396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FD657A-1740-4DE1-5BCD-EEF1FE6AA7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253" y="848733"/>
            <a:ext cx="721219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8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4142" y="1596381"/>
            <a:ext cx="6745890" cy="44196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07ADC31-8EBF-1E1F-FBD9-1F386907656D}"/>
              </a:ext>
            </a:extLst>
          </p:cNvPr>
          <p:cNvSpPr/>
          <p:nvPr/>
        </p:nvSpPr>
        <p:spPr>
          <a:xfrm>
            <a:off x="866775" y="838200"/>
            <a:ext cx="10182225" cy="508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D83FF9B8-4B42-8402-3DD1-9C7E976E17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300" y="4214142"/>
            <a:ext cx="2923550" cy="292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1E4A05-0C20-11E4-62EC-598526D15D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72" y="1773646"/>
            <a:ext cx="467048" cy="4670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45FEB3-D01F-80DD-F65A-48D478F69D88}"/>
              </a:ext>
            </a:extLst>
          </p:cNvPr>
          <p:cNvSpPr txBox="1"/>
          <p:nvPr/>
        </p:nvSpPr>
        <p:spPr>
          <a:xfrm>
            <a:off x="1001268" y="1753871"/>
            <a:ext cx="9619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6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36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100 000</a:t>
            </a:r>
          </a:p>
        </p:txBody>
      </p:sp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xmlns="" id="{62DE2499-7B00-7B0F-AA2C-FE22AD12F2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568" y="580322"/>
            <a:ext cx="5298954" cy="10525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E3EA990-E671-2461-C1CB-88D8A3B3F294}"/>
              </a:ext>
            </a:extLst>
          </p:cNvPr>
          <p:cNvSpPr txBox="1"/>
          <p:nvPr/>
        </p:nvSpPr>
        <p:spPr>
          <a:xfrm>
            <a:off x="4295715" y="771708"/>
            <a:ext cx="379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Yêu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cầu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cần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đạt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73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3462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26924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0386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53848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731000"/>
              <a:ext cx="12192000" cy="1270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6032" y="5534744"/>
            <a:ext cx="610382" cy="106425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2466" y="4129348"/>
            <a:ext cx="1594536" cy="14053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3330"/>
            <a:ext cx="12192000" cy="26943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406" y="-119521"/>
            <a:ext cx="5828739" cy="4280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329" y="1119903"/>
            <a:ext cx="6196894" cy="2027624"/>
          </a:xfrm>
          <a:prstGeom prst="rect">
            <a:avLst/>
          </a:prstGeom>
        </p:spPr>
      </p:pic>
      <p:pic>
        <p:nvPicPr>
          <p:cNvPr id="18" name="图片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687" y="2332981"/>
            <a:ext cx="7361313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01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ck Creek Urban Gardening Party — KID DISTRICT DC">
            <a:extLst>
              <a:ext uri="{FF2B5EF4-FFF2-40B4-BE49-F238E27FC236}">
                <a16:creationId xmlns:a16="http://schemas.microsoft.com/office/drawing/2014/main" xmlns="" id="{4A756ACB-B5AD-C40A-D4E6-2DF6BD7C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152" y="1905000"/>
            <a:ext cx="6987086" cy="56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6A43D0-D213-E216-F928-3644D493B2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493" y="55781"/>
            <a:ext cx="9285013" cy="2280102"/>
          </a:xfrm>
          <a:prstGeom prst="rect">
            <a:avLst/>
          </a:prstGeom>
        </p:spPr>
      </p:pic>
      <p:sp>
        <p:nvSpPr>
          <p:cNvPr id="8" name="tưới nước">
            <a:extLst>
              <a:ext uri="{FF2B5EF4-FFF2-40B4-BE49-F238E27FC236}">
                <a16:creationId xmlns:a16="http://schemas.microsoft.com/office/drawing/2014/main" xmlns="" id="{7F9CFEEE-0197-E69C-A724-7ECA846E1972}"/>
              </a:ext>
            </a:extLst>
          </p:cNvPr>
          <p:cNvSpPr txBox="1"/>
          <p:nvPr/>
        </p:nvSpPr>
        <p:spPr>
          <a:xfrm>
            <a:off x="121750" y="2304802"/>
            <a:ext cx="6374300" cy="4401205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khu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vườn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đậu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kì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gieo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khu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vườn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Sau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gieo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tưới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khám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phá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kì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diệu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khu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vườn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thôi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Ludicrous" panose="00000504000000000004" pitchFamily="50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1B0783-4C34-6F6F-B784-39AF7EB54F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1" y="2530104"/>
            <a:ext cx="3792815" cy="19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177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him Hoạt Hình Giỏ Tre - Phim hoạt hình giỏ tre png tải về - Miễn phí trong  suốt Gió png Tải về.">
            <a:extLst>
              <a:ext uri="{FF2B5EF4-FFF2-40B4-BE49-F238E27FC236}">
                <a16:creationId xmlns:a16="http://schemas.microsoft.com/office/drawing/2014/main" xmlns="" id="{EEB5ACC7-5D78-4CA0-887F-AF4DFD96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8200" y="3962400"/>
            <a:ext cx="5430516" cy="36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" descr="Pea Clip Art">
            <a:hlinkClick r:id="rId9" action="ppaction://hlinksldjump"/>
            <a:extLst>
              <a:ext uri="{FF2B5EF4-FFF2-40B4-BE49-F238E27FC236}">
                <a16:creationId xmlns:a16="http://schemas.microsoft.com/office/drawing/2014/main" xmlns="" id="{737DB984-3174-48D3-90FD-CCD326CE3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42"/>
          <a:stretch/>
        </p:blipFill>
        <p:spPr bwMode="auto">
          <a:xfrm>
            <a:off x="622339" y="5388863"/>
            <a:ext cx="685800" cy="7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a Clip Art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B319CEA-4AA4-4ACD-8F56-5F0A655B1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42"/>
          <a:stretch/>
        </p:blipFill>
        <p:spPr bwMode="auto">
          <a:xfrm>
            <a:off x="1587007" y="5298445"/>
            <a:ext cx="685800" cy="7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a Clip Art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DDCEFD0-65D5-468F-824E-F434F3D50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42"/>
          <a:stretch/>
        </p:blipFill>
        <p:spPr bwMode="auto">
          <a:xfrm>
            <a:off x="2541776" y="5250580"/>
            <a:ext cx="685800" cy="7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새싹로고 신다온 - Illustrations ART street">
            <a:extLst>
              <a:ext uri="{FF2B5EF4-FFF2-40B4-BE49-F238E27FC236}">
                <a16:creationId xmlns:a16="http://schemas.microsoft.com/office/drawing/2014/main" xmlns="" id="{783A6B99-1EFA-43CD-A06D-D0A09DABD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869" y="1929656"/>
            <a:ext cx="2010285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새싹로고 신다온 - Illustrations ART street">
            <a:extLst>
              <a:ext uri="{FF2B5EF4-FFF2-40B4-BE49-F238E27FC236}">
                <a16:creationId xmlns:a16="http://schemas.microsoft.com/office/drawing/2014/main" xmlns="" id="{59FE92CB-4F65-41F6-B0B0-915831D5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927" y="2423858"/>
            <a:ext cx="2010285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새싹로고 신다온 - Illustrations ART street">
            <a:extLst>
              <a:ext uri="{FF2B5EF4-FFF2-40B4-BE49-F238E27FC236}">
                <a16:creationId xmlns:a16="http://schemas.microsoft.com/office/drawing/2014/main" xmlns="" id="{09027392-A115-4894-A9F0-9C2B415B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642" y="4116915"/>
            <a:ext cx="2010285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ieng-tuoi-nuoc-cho-cay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0241DE42-28A3-42C6-976D-D3C8C93BB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15281" y="5791200"/>
            <a:ext cx="1066800" cy="1066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37C8AF1-0E9E-4D1F-8CCA-AC35DDA4916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085" y="2343150"/>
            <a:ext cx="2193815" cy="3733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1BF39AB-0E36-45AB-BD61-2A2A54EA0EB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670" y="186758"/>
            <a:ext cx="2193815" cy="3733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457107-E878-48CA-9643-6806C0420D7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334" y="570832"/>
            <a:ext cx="2193815" cy="3733800"/>
          </a:xfrm>
          <a:prstGeom prst="rect">
            <a:avLst/>
          </a:prstGeom>
        </p:spPr>
      </p:pic>
      <p:sp>
        <p:nvSpPr>
          <p:cNvPr id="27" name="tưới nước">
            <a:extLst>
              <a:ext uri="{FF2B5EF4-FFF2-40B4-BE49-F238E27FC236}">
                <a16:creationId xmlns:a16="http://schemas.microsoft.com/office/drawing/2014/main" xmlns="" id="{58C834C1-3A24-4999-8824-30848954680C}"/>
              </a:ext>
            </a:extLst>
          </p:cNvPr>
          <p:cNvSpPr txBox="1"/>
          <p:nvPr/>
        </p:nvSpPr>
        <p:spPr>
          <a:xfrm>
            <a:off x="922074" y="6118105"/>
            <a:ext cx="202977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Tưới nước</a:t>
            </a:r>
          </a:p>
        </p:txBody>
      </p:sp>
      <p:pic>
        <p:nvPicPr>
          <p:cNvPr id="28" name="Picture 4" descr="Timothy Winchester Littlest Friends Sticker - Timothy Winchester Littlest Friends Wholesome Stickers">
            <a:extLst>
              <a:ext uri="{FF2B5EF4-FFF2-40B4-BE49-F238E27FC236}">
                <a16:creationId xmlns:a16="http://schemas.microsoft.com/office/drawing/2014/main" xmlns="" id="{3BA660E3-0754-4C3E-8649-88CE077B5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1328784"/>
            <a:ext cx="4382010" cy="33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utterfly GIFs - Get the best GIF on GIPHY">
            <a:extLst>
              <a:ext uri="{FF2B5EF4-FFF2-40B4-BE49-F238E27FC236}">
                <a16:creationId xmlns:a16="http://schemas.microsoft.com/office/drawing/2014/main" xmlns="" id="{CC9CFA98-59A6-45D7-AB56-3472DB295D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753557" y="4290733"/>
            <a:ext cx="2725615" cy="27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Top Preorder Bonus Nuketown 2025 Stickers for Android &amp;amp; iOS | Gfycat">
            <a:extLst>
              <a:ext uri="{FF2B5EF4-FFF2-40B4-BE49-F238E27FC236}">
                <a16:creationId xmlns:a16="http://schemas.microsoft.com/office/drawing/2014/main" xmlns="" id="{FCBC1BE6-0CCC-4B74-B769-52C20CB189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115" y="-148009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Level Up With Derived Columns: Bucketing Events For Comparison - Honeycomb">
            <a:extLst>
              <a:ext uri="{FF2B5EF4-FFF2-40B4-BE49-F238E27FC236}">
                <a16:creationId xmlns:a16="http://schemas.microsoft.com/office/drawing/2014/main" xmlns="" id="{CB08EDC3-5EDC-49F0-A71B-84BAA9EA3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181" y="2003182"/>
            <a:ext cx="1405907" cy="14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Level Up With Derived Columns: Bucketing Events For Comparison - Honeycomb">
            <a:extLst>
              <a:ext uri="{FF2B5EF4-FFF2-40B4-BE49-F238E27FC236}">
                <a16:creationId xmlns:a16="http://schemas.microsoft.com/office/drawing/2014/main" xmlns="" id="{581D85E3-95A4-4722-AEF6-27C3EC5F30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06" y="2597093"/>
            <a:ext cx="1243936" cy="12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7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392E-6 -4.07407E-6 L 0.10455 -0.13356 C 0.12661 -0.16296 0.15925 -0.17893 0.19371 -0.17893 C 0.2326 -0.17893 0.26406 -0.16296 0.28586 -0.13356 L 0.39042 -4.0740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27" y="-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219 -0.21274 C 0.11198 -0.25996 0.13216 -0.26945 0.17123 -0.28496 C 0.21029 -0.30047 0.2892 -0.30649 0.32644 -0.30579 C 0.37019 -0.29445 0.46745 -0.27848 0.49844 -0.20764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-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5 -0.02477 L 0.03932 -0.16018 C 0.05846 -0.18912 0.0651 -0.20648 0.09726 -0.2544 C 0.13437 -0.28217 0.17213 -0.29467 0.20898 -0.28472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1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76 -0.02847 L -0.08776 -0.02708 C -0.08646 -0.02338 -0.08411 -0.02014 -0.08229 -0.01505 C -0.08073 -0.01065 -0.07877 -0.00694 -0.07747 -0.0037 C -0.0763 -0.00069 -0.0763 0.00116 -0.07513 0.00417 C -0.07422 0.00695 -0.07291 0.00926 -0.07291 0.0125 C -0.07083 0.01528 -0.07057 0.01875 -0.06953 0.02176 C -0.06732 0.0257 -0.0651 0.03032 -0.0638 0.03495 C -0.06263 0.03704 -0.06263 0.04028 -0.06198 0.04375 C -0.06159 0.04514 -0.06041 0.04815 -0.06041 0.05023 C -0.05937 0.05162 -0.05937 0.05347 -0.05846 0.05509 C -0.05703 0.05833 -0.05586 0.06157 -0.05469 0.06458 C -0.0539 0.06644 0.07722 0.24398 0.07852 0.2456 C 0.06472 0.2463 -0.09883 0.10185 -0.13659 0.0713 C -0.14075 0.07083 -0.14622 0.06806 -0.14961 0.06458 C -0.15182 0.06343 -0.15299 0.06157 -0.15521 0.05995 C -0.15885 0.0581 -0.16784 0.05671 -0.16927 0.05671 C -0.1681 0.06273 -0.16653 0.06782 -0.16549 0.07292 C -0.16549 0.07454 -0.16497 0.07778 -0.16432 0.0794 C -0.16354 0.08241 -0.16211 0.08403 -0.16133 0.08611 C -0.15976 0.09074 -0.15885 0.0956 -0.15742 0.10023 C -0.15638 0.10394 -0.15416 0.10556 -0.15299 0.10903 C -0.15182 0.11389 -0.15091 0.11852 -0.14961 0.12199 C -0.14844 0.12685 -0.14739 0.13125 -0.14622 0.13449 C -0.13841 0.15486 -0.14505 0.14144 -0.13659 0.15972 C -0.13268 0.17778 -0.13203 0.16945 -0.13528 0.18264 C -0.13724 0.18241 -0.1388 0.18241 -0.14075 0.18079 C -0.14622 0.1787 -0.15117 0.17269 -0.15742 0.17083 C -0.16784 0.16782 -0.16653 0.19491 -0.18919 0.15972 C -0.21289 0.125 -0.28164 -0.03333 -0.29518 -0.03704 C -0.28841 -0.01366 -0.2862 0.10556 -0.27304 0.13449 C -0.27187 0.1382 -0.27044 0.14167 -0.26927 0.14491 C -0.26771 0.14815 -0.26627 0.15139 -0.26497 0.15463 C -0.26484 0.15764 -0.26289 0.16111 -0.26289 0.16458 C -0.26484 0.19815 -0.26172 0.19306 -0.26927 0.20509 C -0.28203 0.20208 -0.29518 0.20208 -0.30768 0.19815 C -0.31458 0.1956 -0.32018 0.18866 -0.32578 0.18264 C -0.33151 0.1787 -0.34739 0.16597 -0.35052 0.16296 C -0.35521 0.15625 -0.35299 0.15903 -0.35742 0.15602 C -0.35885 0.15301 -0.36081 0.15139 -0.36302 0.15 C -0.3664 0.14653 -0.36992 0.14445 -0.37435 0.14167 C -0.37903 0.1382 -0.3789 0.1382 -0.38346 0.13657 C -0.38359 0.13657 -0.39804 0.1382 -0.39935 0.13982 C -0.40143 0.14144 -0.40364 0.14329 -0.40521 0.14491 C -0.41159 0.15139 -0.41289 0.15301 -0.41836 0.16296 C -0.41953 0.16597 -0.42174 0.16782 -0.42304 0.17083 C -0.42526 0.17708 -0.42552 0.18264 -0.4276 0.18866 C -0.42851 0.19005 -0.42877 0.19167 -0.42995 0.19306 C -0.43073 0.19491 -0.43203 0.1956 -0.43307 0.19676 C -0.43333 0.19815 -0.43424 0.20046 -0.43528 0.20208 C -0.43854 0.20857 -0.44206 0.20532 -0.44661 0.20509 C -0.47591 0.17269 -0.52604 0.08912 -0.55312 0.0794 C -0.56562 0.07593 -0.59726 0.0456 -0.61198 0.04398 C -0.68646 0.00671 -0.90924 -0.06875 -0.99857 -0.11366 " pathEditMode="relative" rAng="0" ptsTypes="AAAAAAAAAAAAAAAAAAAAAAAAAAAAAAAAAAAAAAAAAAAAAAAAAAAAAA">
                                      <p:cBhvr>
                                        <p:cTn id="49" dur="1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944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7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 numSld="999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2" descr="Sun GIFs - Get the best GIF on GIPHY">
            <a:hlinkClick r:id="rId7" action="ppaction://hlinksldjump"/>
            <a:extLst>
              <a:ext uri="{FF2B5EF4-FFF2-40B4-BE49-F238E27FC236}">
                <a16:creationId xmlns:a16="http://schemas.microsoft.com/office/drawing/2014/main" xmlns="" id="{98681079-8462-41A1-87C5-F80E40797D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0572" y="-111583"/>
            <a:ext cx="1289216" cy="13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B22841E-3CF8-4C07-80B2-27D805B64BB5}"/>
              </a:ext>
            </a:extLst>
          </p:cNvPr>
          <p:cNvSpPr/>
          <p:nvPr/>
        </p:nvSpPr>
        <p:spPr>
          <a:xfrm>
            <a:off x="3187091" y="2446481"/>
            <a:ext cx="6172200" cy="1224439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2 350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078F35B-3F75-432B-8CCB-05437D3B3320}"/>
              </a:ext>
            </a:extLst>
          </p:cNvPr>
          <p:cNvSpPr/>
          <p:nvPr/>
        </p:nvSpPr>
        <p:spPr>
          <a:xfrm>
            <a:off x="3276600" y="3923758"/>
            <a:ext cx="6172200" cy="1255757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2 340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749329B-BE18-4C18-BC41-970300EAD8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005" y="2765171"/>
            <a:ext cx="598573" cy="587056"/>
          </a:xfrm>
          <a:prstGeom prst="rect">
            <a:avLst/>
          </a:prstGeom>
          <a:noFill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1312C0A-2568-43E6-82AA-0943E28A7A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429" y="4202671"/>
            <a:ext cx="605667" cy="583764"/>
          </a:xfrm>
          <a:prstGeom prst="rect">
            <a:avLst/>
          </a:prstGeom>
          <a:noFill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72B1247-EFF0-4F60-9AA2-C8C142898D2D}"/>
              </a:ext>
            </a:extLst>
          </p:cNvPr>
          <p:cNvSpPr/>
          <p:nvPr/>
        </p:nvSpPr>
        <p:spPr>
          <a:xfrm>
            <a:off x="3276600" y="5432835"/>
            <a:ext cx="6172200" cy="1220544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2 400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A9D3E24-8280-4A5E-9844-6AC298CA73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223" y="5775056"/>
            <a:ext cx="605667" cy="583764"/>
          </a:xfrm>
          <a:prstGeom prst="rect">
            <a:avLst/>
          </a:prstGeom>
          <a:noFill/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1BB9D2D-F848-486A-AE40-1F998E8C6D3F}"/>
              </a:ext>
            </a:extLst>
          </p:cNvPr>
          <p:cNvSpPr/>
          <p:nvPr/>
        </p:nvSpPr>
        <p:spPr>
          <a:xfrm>
            <a:off x="1271004" y="326614"/>
            <a:ext cx="9940390" cy="715433"/>
          </a:xfrm>
          <a:prstGeom prst="rect">
            <a:avLst/>
          </a:prstGeom>
          <a:solidFill>
            <a:srgbClr val="FFFFFF"/>
          </a:solidFill>
          <a:ln w="41275" cmpd="thickThin">
            <a:solidFill>
              <a:srgbClr val="FFC000"/>
            </a:solidFill>
          </a:ln>
        </p:spPr>
        <p:txBody>
          <a:bodyPr wrap="square" lIns="91294" tIns="45647" rIns="91294" bIns="4564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tròn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số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2 345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đến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hàng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chục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74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B22841E-3CF8-4C07-80B2-27D805B64BB5}"/>
              </a:ext>
            </a:extLst>
          </p:cNvPr>
          <p:cNvSpPr/>
          <p:nvPr/>
        </p:nvSpPr>
        <p:spPr>
          <a:xfrm>
            <a:off x="3276600" y="3630481"/>
            <a:ext cx="6172200" cy="1224439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2 300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078F35B-3F75-432B-8CCB-05437D3B3320}"/>
              </a:ext>
            </a:extLst>
          </p:cNvPr>
          <p:cNvSpPr/>
          <p:nvPr/>
        </p:nvSpPr>
        <p:spPr>
          <a:xfrm>
            <a:off x="3276600" y="2092732"/>
            <a:ext cx="6172200" cy="1255757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2 400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749329B-BE18-4C18-BC41-970300EAD8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514" y="3949171"/>
            <a:ext cx="598573" cy="587056"/>
          </a:xfrm>
          <a:prstGeom prst="rect">
            <a:avLst/>
          </a:prstGeom>
          <a:noFill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1312C0A-2568-43E6-82AA-0943E28A7AE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2356006"/>
            <a:ext cx="605667" cy="583764"/>
          </a:xfrm>
          <a:prstGeom prst="rect">
            <a:avLst/>
          </a:prstGeom>
          <a:noFill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72B1247-EFF0-4F60-9AA2-C8C142898D2D}"/>
              </a:ext>
            </a:extLst>
          </p:cNvPr>
          <p:cNvSpPr/>
          <p:nvPr/>
        </p:nvSpPr>
        <p:spPr>
          <a:xfrm>
            <a:off x="3276600" y="5432835"/>
            <a:ext cx="6172200" cy="1220544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2 340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A9D3E24-8280-4A5E-9844-6AC298CA73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604" y="5751225"/>
            <a:ext cx="605667" cy="583764"/>
          </a:xfrm>
          <a:prstGeom prst="rect">
            <a:avLst/>
          </a:prstGeom>
          <a:noFill/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1BB9D2D-F848-486A-AE40-1F998E8C6D3F}"/>
              </a:ext>
            </a:extLst>
          </p:cNvPr>
          <p:cNvSpPr/>
          <p:nvPr/>
        </p:nvSpPr>
        <p:spPr>
          <a:xfrm>
            <a:off x="1271004" y="326614"/>
            <a:ext cx="9940390" cy="715433"/>
          </a:xfrm>
          <a:prstGeom prst="rect">
            <a:avLst/>
          </a:prstGeom>
          <a:solidFill>
            <a:srgbClr val="FFFFFF"/>
          </a:solidFill>
          <a:ln w="41275" cmpd="thickThin">
            <a:solidFill>
              <a:srgbClr val="FFC000"/>
            </a:solidFill>
          </a:ln>
        </p:spPr>
        <p:txBody>
          <a:bodyPr wrap="square" lIns="91294" tIns="45647" rIns="91294" bIns="4564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tròn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số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2 345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đến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hàng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trăm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61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B22841E-3CF8-4C07-80B2-27D805B64BB5}"/>
              </a:ext>
            </a:extLst>
          </p:cNvPr>
          <p:cNvSpPr/>
          <p:nvPr/>
        </p:nvSpPr>
        <p:spPr>
          <a:xfrm>
            <a:off x="1379788" y="5141983"/>
            <a:ext cx="9344604" cy="1224439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2 000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078F35B-3F75-432B-8CCB-05437D3B3320}"/>
              </a:ext>
            </a:extLst>
          </p:cNvPr>
          <p:cNvSpPr/>
          <p:nvPr/>
        </p:nvSpPr>
        <p:spPr>
          <a:xfrm>
            <a:off x="1379788" y="2103492"/>
            <a:ext cx="9344604" cy="1255757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2 300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749329B-BE18-4C18-BC41-970300EAD8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309" y="5394696"/>
            <a:ext cx="598573" cy="587056"/>
          </a:xfrm>
          <a:prstGeom prst="rect">
            <a:avLst/>
          </a:prstGeom>
          <a:noFill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1312C0A-2568-43E6-82AA-0943E28A7AE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046" y="2496342"/>
            <a:ext cx="605667" cy="583764"/>
          </a:xfrm>
          <a:prstGeom prst="rect">
            <a:avLst/>
          </a:prstGeom>
          <a:noFill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72B1247-EFF0-4F60-9AA2-C8C142898D2D}"/>
              </a:ext>
            </a:extLst>
          </p:cNvPr>
          <p:cNvSpPr/>
          <p:nvPr/>
        </p:nvSpPr>
        <p:spPr>
          <a:xfrm>
            <a:off x="1379788" y="3597639"/>
            <a:ext cx="9344604" cy="1220544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3 000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A9D3E24-8280-4A5E-9844-6AC298CA73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58" y="3957576"/>
            <a:ext cx="605667" cy="583764"/>
          </a:xfrm>
          <a:prstGeom prst="rect">
            <a:avLst/>
          </a:prstGeom>
          <a:noFill/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1BB9D2D-F848-486A-AE40-1F998E8C6D3F}"/>
              </a:ext>
            </a:extLst>
          </p:cNvPr>
          <p:cNvSpPr/>
          <p:nvPr/>
        </p:nvSpPr>
        <p:spPr>
          <a:xfrm>
            <a:off x="1271004" y="326614"/>
            <a:ext cx="9940390" cy="715433"/>
          </a:xfrm>
          <a:prstGeom prst="rect">
            <a:avLst/>
          </a:prstGeom>
          <a:solidFill>
            <a:srgbClr val="FFFFFF"/>
          </a:solidFill>
          <a:ln w="41275" cmpd="thickThin">
            <a:solidFill>
              <a:srgbClr val="FFC000"/>
            </a:solidFill>
          </a:ln>
        </p:spPr>
        <p:txBody>
          <a:bodyPr wrap="square" lIns="91294" tIns="45647" rIns="91294" bIns="4564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tròn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số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2 345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đến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hàng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nghìn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9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ck Creek Urban Gardening Party — KID DISTRICT DC">
            <a:extLst>
              <a:ext uri="{FF2B5EF4-FFF2-40B4-BE49-F238E27FC236}">
                <a16:creationId xmlns:a16="http://schemas.microsoft.com/office/drawing/2014/main" xmlns="" id="{4A756ACB-B5AD-C40A-D4E6-2DF6BD7C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209" y="1803400"/>
            <a:ext cx="6987086" cy="56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ưới nước">
            <a:extLst>
              <a:ext uri="{FF2B5EF4-FFF2-40B4-BE49-F238E27FC236}">
                <a16:creationId xmlns:a16="http://schemas.microsoft.com/office/drawing/2014/main" xmlns="" id="{7F9CFEEE-0197-E69C-A724-7ECA846E1972}"/>
              </a:ext>
            </a:extLst>
          </p:cNvPr>
          <p:cNvSpPr txBox="1"/>
          <p:nvPr/>
        </p:nvSpPr>
        <p:spPr>
          <a:xfrm>
            <a:off x="3083941" y="1422028"/>
            <a:ext cx="6488684" cy="1569660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4541514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650</Words>
  <Application>Microsoft Office PowerPoint</Application>
  <PresentationFormat>Custom</PresentationFormat>
  <Paragraphs>79</Paragraphs>
  <Slides>16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11</cp:revision>
  <dcterms:created xsi:type="dcterms:W3CDTF">2023-02-04T22:50:15Z</dcterms:created>
  <dcterms:modified xsi:type="dcterms:W3CDTF">2023-04-04T02:13:59Z</dcterms:modified>
</cp:coreProperties>
</file>