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2"/>
  </p:notesMasterIdLst>
  <p:sldIdLst>
    <p:sldId id="488" r:id="rId3"/>
    <p:sldId id="258" r:id="rId4"/>
    <p:sldId id="259" r:id="rId5"/>
    <p:sldId id="256" r:id="rId6"/>
    <p:sldId id="486" r:id="rId7"/>
    <p:sldId id="487" r:id="rId8"/>
    <p:sldId id="489" r:id="rId9"/>
    <p:sldId id="490" r:id="rId10"/>
    <p:sldId id="4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A82"/>
    <a:srgbClr val="FF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63510-96AC-489C-89B3-3D59A4EA5508}" type="datetimeFigureOut">
              <a:rPr lang="en-US" smtClean="0"/>
              <a:t>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5D1F3-E95C-42F7-9778-A01297540457}" type="slidenum">
              <a:rPr lang="en-US" smtClean="0"/>
              <a:t>‹#›</a:t>
            </a:fld>
            <a:endParaRPr lang="en-US"/>
          </a:p>
        </p:txBody>
      </p:sp>
    </p:spTree>
    <p:extLst>
      <p:ext uri="{BB962C8B-B14F-4D97-AF65-F5344CB8AC3E}">
        <p14:creationId xmlns:p14="http://schemas.microsoft.com/office/powerpoint/2010/main" val="407806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19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19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50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583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991A-29D6-4FD8-8586-E8915AB8D389}"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877901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99698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3692986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3B5FF7-72EC-475E-A725-9DDE19D7AA8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14D7A2A-9E45-488D-98EE-D1C9830CD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FC85B67-697B-4257-AF76-C7513F73D2E4}"/>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3078B1E5-4117-45B3-8ACE-7016420EBE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29AB64-4116-4482-9DD1-036119A738A6}"/>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3666051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1C8B70-DC6D-498C-9F45-3FAF73F916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5AA697-79FF-4FCA-A761-89BD684946E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1B3837-30FD-4E72-9C45-EB8F846D9EB7}"/>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88748248-4765-484D-BA06-6B7E3DADF7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D56D2F-3E5D-409B-A39D-7ED14ED3FB88}"/>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32792506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2D1944-7699-4EA1-BED5-BD9C5897FEA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B42267C-10F5-41C4-AAF1-2F4F4890D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9628DC0-8AE4-4F34-9175-3F1F0E834CC3}"/>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FDE8D280-6AE3-4E75-B811-C2ADD020A0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2F95BF-9849-4740-BFB6-1D4FE2A78362}"/>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38230542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2E55F-A32B-4036-B78C-641451EA5FD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99D1E9-3926-44BE-BB46-1A04761E15D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6ADE2C7-E55F-4D65-8A31-05AAFD0A81A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BD162B4-D466-4EAB-9E05-40961807158F}"/>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C4400A9D-57E0-465C-B1EF-B1DA68EC89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B61D31-9F52-49D1-8B15-EE96E754846A}"/>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8663286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8A739-3249-4CB9-842F-812AA1DF169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5C1EC28-28DF-426E-BF59-C94587412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D6723A1-E763-425B-8FC4-1584F6BE4B5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2292B93-4D1D-443E-AD3A-D0F8829F1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BC1C9C2-298F-4A00-A81F-348901DD4C2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BD2B59-3B45-44B9-84A3-C958425FEC13}"/>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8" name="页脚占位符 7">
            <a:extLst>
              <a:ext uri="{FF2B5EF4-FFF2-40B4-BE49-F238E27FC236}">
                <a16:creationId xmlns:a16="http://schemas.microsoft.com/office/drawing/2014/main" id="{C9980FA9-C220-43C9-AD74-8248890667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546B14-A8E3-4834-AFF2-D54002E2219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40212979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DF387F-9705-447D-9544-FAA9C1C1881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E0591E-0E5D-49C0-BC8E-0F3C894D497F}"/>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4" name="页脚占位符 3">
            <a:extLst>
              <a:ext uri="{FF2B5EF4-FFF2-40B4-BE49-F238E27FC236}">
                <a16:creationId xmlns:a16="http://schemas.microsoft.com/office/drawing/2014/main" id="{4970CC13-3CAD-44F3-ADE4-562E8A2C94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D867AB-035B-468B-9459-49CEBED8245C}"/>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16584949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C0285EA-E830-43B3-A81D-A601F2C625B8}"/>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3" name="页脚占位符 2">
            <a:extLst>
              <a:ext uri="{FF2B5EF4-FFF2-40B4-BE49-F238E27FC236}">
                <a16:creationId xmlns:a16="http://schemas.microsoft.com/office/drawing/2014/main" id="{3AC07B01-F55B-449F-B883-0080349F61B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B095BD6-399A-40D5-A4B9-7F56F4827311}"/>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9854013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A0A41-8CE1-4077-B411-19F81D8ED9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175282F-A586-4EAD-BA78-6DF3463F0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36CDEB2-8F86-4476-8804-F02FF6966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4EFF867-7DC3-4A82-BB9E-3885FD3A2F2B}"/>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ADAFCB5C-5373-435C-91C5-3A78AE04F8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BF941E-9F37-49C1-BD02-CBC08478AEA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693414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3556675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0589D-B0E4-4C95-9662-B11FFEF807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08DA5E6-ACB7-47F2-97D1-67A5A6024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DCF81AC-F5D6-46BF-89D4-24795A36B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4A45B9-2B52-4322-9E2A-36A399D4ACC0}"/>
              </a:ext>
            </a:extLst>
          </p:cNvPr>
          <p:cNvSpPr>
            <a:spLocks noGrp="1"/>
          </p:cNvSpPr>
          <p:nvPr>
            <p:ph type="dt" sz="half" idx="10"/>
          </p:nvPr>
        </p:nvSpPr>
        <p:spPr/>
        <p:txBody>
          <a:bodyPr/>
          <a:lstStyle/>
          <a:p>
            <a:fld id="{599A99FF-6B4E-4D57-B046-B2AA537DA2A3}"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F247EC9B-17C8-4082-8E4E-8F2D4C18062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9AE3A1-AFD7-4A46-9627-9AE2DF0AF58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8869339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A8E8DFF-40DE-4F18-B4A4-EA02CBF16962}"/>
              </a:ext>
            </a:extLst>
          </p:cNvPr>
          <p:cNvGrpSpPr/>
          <p:nvPr userDrawn="1"/>
        </p:nvGrpSpPr>
        <p:grpSpPr>
          <a:xfrm>
            <a:off x="1890689" y="4740926"/>
            <a:ext cx="5831316" cy="1566970"/>
            <a:chOff x="1963188" y="4685558"/>
            <a:chExt cx="5831316" cy="1566970"/>
          </a:xfrm>
        </p:grpSpPr>
        <p:pic>
          <p:nvPicPr>
            <p:cNvPr id="50" name="图片 49">
              <a:extLst>
                <a:ext uri="{FF2B5EF4-FFF2-40B4-BE49-F238E27FC236}">
                  <a16:creationId xmlns:a16="http://schemas.microsoft.com/office/drawing/2014/main" id="{77095F97-C261-4C9A-ABEB-560D435F31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3188" y="4685558"/>
              <a:ext cx="1566970" cy="1566970"/>
            </a:xfrm>
            <a:prstGeom prst="rect">
              <a:avLst/>
            </a:prstGeom>
          </p:spPr>
        </p:pic>
        <p:pic>
          <p:nvPicPr>
            <p:cNvPr id="51" name="图片 50">
              <a:extLst>
                <a:ext uri="{FF2B5EF4-FFF2-40B4-BE49-F238E27FC236}">
                  <a16:creationId xmlns:a16="http://schemas.microsoft.com/office/drawing/2014/main" id="{EC89AC7C-C5E6-4D24-A040-7B762F93F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8784" y="4685558"/>
              <a:ext cx="1566970" cy="1566970"/>
            </a:xfrm>
            <a:prstGeom prst="rect">
              <a:avLst/>
            </a:prstGeom>
          </p:spPr>
        </p:pic>
        <p:pic>
          <p:nvPicPr>
            <p:cNvPr id="52" name="图片 51">
              <a:extLst>
                <a:ext uri="{FF2B5EF4-FFF2-40B4-BE49-F238E27FC236}">
                  <a16:creationId xmlns:a16="http://schemas.microsoft.com/office/drawing/2014/main" id="{74D3E328-B148-4B22-AFBF-5330E1A19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5361" y="4685558"/>
              <a:ext cx="1566970" cy="1566970"/>
            </a:xfrm>
            <a:prstGeom prst="rect">
              <a:avLst/>
            </a:prstGeom>
          </p:spPr>
        </p:pic>
        <p:pic>
          <p:nvPicPr>
            <p:cNvPr id="53" name="图片 52">
              <a:extLst>
                <a:ext uri="{FF2B5EF4-FFF2-40B4-BE49-F238E27FC236}">
                  <a16:creationId xmlns:a16="http://schemas.microsoft.com/office/drawing/2014/main" id="{BEA5B767-DE92-4F5E-88CF-765B2C71DE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4234" y="4685558"/>
              <a:ext cx="1566970" cy="1566970"/>
            </a:xfrm>
            <a:prstGeom prst="rect">
              <a:avLst/>
            </a:prstGeom>
          </p:spPr>
        </p:pic>
        <p:pic>
          <p:nvPicPr>
            <p:cNvPr id="54" name="图片 53">
              <a:extLst>
                <a:ext uri="{FF2B5EF4-FFF2-40B4-BE49-F238E27FC236}">
                  <a16:creationId xmlns:a16="http://schemas.microsoft.com/office/drawing/2014/main" id="{C87A83F1-EFF9-435F-B120-18365EF587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7534" y="4685558"/>
              <a:ext cx="1566970" cy="1566970"/>
            </a:xfrm>
            <a:prstGeom prst="rect">
              <a:avLst/>
            </a:prstGeom>
          </p:spPr>
        </p:pic>
      </p:grpSp>
      <p:grpSp>
        <p:nvGrpSpPr>
          <p:cNvPr id="43" name="组合 42">
            <a:extLst>
              <a:ext uri="{FF2B5EF4-FFF2-40B4-BE49-F238E27FC236}">
                <a16:creationId xmlns:a16="http://schemas.microsoft.com/office/drawing/2014/main" id="{835868A6-655F-418F-B30E-B710675ADA10}"/>
              </a:ext>
            </a:extLst>
          </p:cNvPr>
          <p:cNvGrpSpPr/>
          <p:nvPr userDrawn="1"/>
        </p:nvGrpSpPr>
        <p:grpSpPr>
          <a:xfrm>
            <a:off x="164828" y="678867"/>
            <a:ext cx="5640564" cy="1548073"/>
            <a:chOff x="5179896" y="634062"/>
            <a:chExt cx="5640564" cy="1548073"/>
          </a:xfrm>
        </p:grpSpPr>
        <p:pic>
          <p:nvPicPr>
            <p:cNvPr id="44" name="图片 43">
              <a:extLst>
                <a:ext uri="{FF2B5EF4-FFF2-40B4-BE49-F238E27FC236}">
                  <a16:creationId xmlns:a16="http://schemas.microsoft.com/office/drawing/2014/main" id="{3CBE8F79-04D7-4D2D-B898-A537DF3222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2387" y="634062"/>
              <a:ext cx="1548073" cy="1548073"/>
            </a:xfrm>
            <a:prstGeom prst="rect">
              <a:avLst/>
            </a:prstGeom>
          </p:spPr>
        </p:pic>
        <p:pic>
          <p:nvPicPr>
            <p:cNvPr id="45" name="图片 44">
              <a:extLst>
                <a:ext uri="{FF2B5EF4-FFF2-40B4-BE49-F238E27FC236}">
                  <a16:creationId xmlns:a16="http://schemas.microsoft.com/office/drawing/2014/main" id="{F08E7A23-E5AF-4919-B40F-25CBC70C5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0334" y="634062"/>
              <a:ext cx="1548073" cy="1548073"/>
            </a:xfrm>
            <a:prstGeom prst="rect">
              <a:avLst/>
            </a:prstGeom>
          </p:spPr>
        </p:pic>
        <p:pic>
          <p:nvPicPr>
            <p:cNvPr id="46" name="图片 45">
              <a:extLst>
                <a:ext uri="{FF2B5EF4-FFF2-40B4-BE49-F238E27FC236}">
                  <a16:creationId xmlns:a16="http://schemas.microsoft.com/office/drawing/2014/main" id="{B516CBC9-85BC-46FB-9561-818EDB23E4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4685" y="634062"/>
              <a:ext cx="1548073" cy="1548073"/>
            </a:xfrm>
            <a:prstGeom prst="rect">
              <a:avLst/>
            </a:prstGeom>
          </p:spPr>
        </p:pic>
        <p:pic>
          <p:nvPicPr>
            <p:cNvPr id="47" name="图片 46">
              <a:extLst>
                <a:ext uri="{FF2B5EF4-FFF2-40B4-BE49-F238E27FC236}">
                  <a16:creationId xmlns:a16="http://schemas.microsoft.com/office/drawing/2014/main" id="{7EC6FFAF-F20F-4CB7-AA87-3165268164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0563" y="634062"/>
              <a:ext cx="1548073" cy="1548073"/>
            </a:xfrm>
            <a:prstGeom prst="rect">
              <a:avLst/>
            </a:prstGeom>
          </p:spPr>
        </p:pic>
        <p:pic>
          <p:nvPicPr>
            <p:cNvPr id="48" name="图片 47">
              <a:extLst>
                <a:ext uri="{FF2B5EF4-FFF2-40B4-BE49-F238E27FC236}">
                  <a16:creationId xmlns:a16="http://schemas.microsoft.com/office/drawing/2014/main" id="{7DCBACFC-A70F-4280-8F9E-4EC6FBB29B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9896" y="634062"/>
              <a:ext cx="1548073" cy="1548073"/>
            </a:xfrm>
            <a:prstGeom prst="rect">
              <a:avLst/>
            </a:prstGeom>
          </p:spPr>
        </p:pic>
      </p:grpSp>
      <p:grpSp>
        <p:nvGrpSpPr>
          <p:cNvPr id="2" name="组合 1">
            <a:extLst>
              <a:ext uri="{FF2B5EF4-FFF2-40B4-BE49-F238E27FC236}">
                <a16:creationId xmlns:a16="http://schemas.microsoft.com/office/drawing/2014/main" id="{8304ED85-60EC-4A2E-83FA-5CDC984535D5}"/>
              </a:ext>
            </a:extLst>
          </p:cNvPr>
          <p:cNvGrpSpPr/>
          <p:nvPr userDrawn="1"/>
        </p:nvGrpSpPr>
        <p:grpSpPr>
          <a:xfrm>
            <a:off x="5316642" y="678867"/>
            <a:ext cx="5640564" cy="1548073"/>
            <a:chOff x="5179896" y="634062"/>
            <a:chExt cx="5640564" cy="1548073"/>
          </a:xfrm>
        </p:grpSpPr>
        <p:pic>
          <p:nvPicPr>
            <p:cNvPr id="32" name="图片 31">
              <a:extLst>
                <a:ext uri="{FF2B5EF4-FFF2-40B4-BE49-F238E27FC236}">
                  <a16:creationId xmlns:a16="http://schemas.microsoft.com/office/drawing/2014/main" id="{C2868CC4-136B-4A29-9B6F-04CB58F1C6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2387" y="634062"/>
              <a:ext cx="1548073" cy="1548073"/>
            </a:xfrm>
            <a:prstGeom prst="rect">
              <a:avLst/>
            </a:prstGeom>
          </p:spPr>
        </p:pic>
        <p:pic>
          <p:nvPicPr>
            <p:cNvPr id="33" name="图片 32">
              <a:extLst>
                <a:ext uri="{FF2B5EF4-FFF2-40B4-BE49-F238E27FC236}">
                  <a16:creationId xmlns:a16="http://schemas.microsoft.com/office/drawing/2014/main" id="{BEC9BC93-CCF9-4D1C-BD17-8A19F3DF3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0334" y="634062"/>
              <a:ext cx="1548073" cy="1548073"/>
            </a:xfrm>
            <a:prstGeom prst="rect">
              <a:avLst/>
            </a:prstGeom>
          </p:spPr>
        </p:pic>
        <p:pic>
          <p:nvPicPr>
            <p:cNvPr id="34" name="图片 33">
              <a:extLst>
                <a:ext uri="{FF2B5EF4-FFF2-40B4-BE49-F238E27FC236}">
                  <a16:creationId xmlns:a16="http://schemas.microsoft.com/office/drawing/2014/main" id="{0BDEE515-D84D-45D8-A25A-552181BCB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4685" y="634062"/>
              <a:ext cx="1548073" cy="1548073"/>
            </a:xfrm>
            <a:prstGeom prst="rect">
              <a:avLst/>
            </a:prstGeom>
          </p:spPr>
        </p:pic>
        <p:pic>
          <p:nvPicPr>
            <p:cNvPr id="35" name="图片 34">
              <a:extLst>
                <a:ext uri="{FF2B5EF4-FFF2-40B4-BE49-F238E27FC236}">
                  <a16:creationId xmlns:a16="http://schemas.microsoft.com/office/drawing/2014/main" id="{3B3BE4B2-D5B5-4248-B546-7150F05D01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0563" y="634062"/>
              <a:ext cx="1548073" cy="1548073"/>
            </a:xfrm>
            <a:prstGeom prst="rect">
              <a:avLst/>
            </a:prstGeom>
          </p:spPr>
        </p:pic>
        <p:pic>
          <p:nvPicPr>
            <p:cNvPr id="36" name="图片 35">
              <a:extLst>
                <a:ext uri="{FF2B5EF4-FFF2-40B4-BE49-F238E27FC236}">
                  <a16:creationId xmlns:a16="http://schemas.microsoft.com/office/drawing/2014/main" id="{0D731B68-A8BB-42D2-B557-65927544CC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9896" y="634062"/>
              <a:ext cx="1548073" cy="1548073"/>
            </a:xfrm>
            <a:prstGeom prst="rect">
              <a:avLst/>
            </a:prstGeom>
          </p:spPr>
        </p:pic>
      </p:grpSp>
      <p:pic>
        <p:nvPicPr>
          <p:cNvPr id="8" name="图片 7">
            <a:extLst>
              <a:ext uri="{FF2B5EF4-FFF2-40B4-BE49-F238E27FC236}">
                <a16:creationId xmlns:a16="http://schemas.microsoft.com/office/drawing/2014/main" id="{3395B775-42AF-4E93-ABA6-A8A509869F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9" name="矩形 8">
            <a:extLst>
              <a:ext uri="{FF2B5EF4-FFF2-40B4-BE49-F238E27FC236}">
                <a16:creationId xmlns:a16="http://schemas.microsoft.com/office/drawing/2014/main" id="{1A1D644C-56CD-4629-AEB3-09A706972994}"/>
              </a:ext>
            </a:extLst>
          </p:cNvPr>
          <p:cNvSpPr/>
          <p:nvPr userDrawn="1"/>
        </p:nvSpPr>
        <p:spPr>
          <a:xfrm>
            <a:off x="1252025" y="1283356"/>
            <a:ext cx="9782759" cy="4625076"/>
          </a:xfrm>
          <a:prstGeom prst="rect">
            <a:avLst/>
          </a:prstGeom>
          <a:solidFill>
            <a:srgbClr val="FFFBFB"/>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89B993E1-2F55-4204-B8CE-FE45158AE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926486" y="-481539"/>
            <a:ext cx="1926291" cy="1926291"/>
          </a:xfrm>
          <a:prstGeom prst="rect">
            <a:avLst/>
          </a:prstGeom>
        </p:spPr>
      </p:pic>
      <p:pic>
        <p:nvPicPr>
          <p:cNvPr id="49" name="图片 48">
            <a:extLst>
              <a:ext uri="{FF2B5EF4-FFF2-40B4-BE49-F238E27FC236}">
                <a16:creationId xmlns:a16="http://schemas.microsoft.com/office/drawing/2014/main" id="{6F72E9EA-278F-4FD5-8B73-B0B9DC608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345189" y="3216393"/>
            <a:ext cx="1566970" cy="1566970"/>
          </a:xfrm>
          <a:prstGeom prst="rect">
            <a:avLst/>
          </a:prstGeom>
        </p:spPr>
      </p:pic>
      <p:pic>
        <p:nvPicPr>
          <p:cNvPr id="13" name="图片 12">
            <a:extLst>
              <a:ext uri="{FF2B5EF4-FFF2-40B4-BE49-F238E27FC236}">
                <a16:creationId xmlns:a16="http://schemas.microsoft.com/office/drawing/2014/main" id="{04A7C2BC-E81B-40D5-A8A0-A56029BFE1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26586" y="3386420"/>
            <a:ext cx="3814598" cy="3814598"/>
          </a:xfrm>
          <a:prstGeom prst="rect">
            <a:avLst/>
          </a:prstGeom>
        </p:spPr>
      </p:pic>
      <p:pic>
        <p:nvPicPr>
          <p:cNvPr id="11" name="图片 10">
            <a:extLst>
              <a:ext uri="{FF2B5EF4-FFF2-40B4-BE49-F238E27FC236}">
                <a16:creationId xmlns:a16="http://schemas.microsoft.com/office/drawing/2014/main" id="{9033E36C-72D9-4565-89EA-5D1908D671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43668" y="2909668"/>
            <a:ext cx="3948332" cy="3948332"/>
          </a:xfrm>
          <a:prstGeom prst="rect">
            <a:avLst/>
          </a:prstGeom>
        </p:spPr>
      </p:pic>
      <p:pic>
        <p:nvPicPr>
          <p:cNvPr id="12" name="图片 11">
            <a:extLst>
              <a:ext uri="{FF2B5EF4-FFF2-40B4-BE49-F238E27FC236}">
                <a16:creationId xmlns:a16="http://schemas.microsoft.com/office/drawing/2014/main" id="{16B5105D-CC78-4CBF-A031-71CD647DA9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flipV="1">
            <a:off x="1151861" y="314956"/>
            <a:ext cx="2245482" cy="2245482"/>
          </a:xfrm>
          <a:prstGeom prst="rect">
            <a:avLst/>
          </a:prstGeom>
        </p:spPr>
      </p:pic>
      <p:pic>
        <p:nvPicPr>
          <p:cNvPr id="14" name="图片 13">
            <a:extLst>
              <a:ext uri="{FF2B5EF4-FFF2-40B4-BE49-F238E27FC236}">
                <a16:creationId xmlns:a16="http://schemas.microsoft.com/office/drawing/2014/main" id="{B14E82E5-942A-4791-A707-F0C11C6DD0E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136437" cy="4136437"/>
          </a:xfrm>
          <a:prstGeom prst="rect">
            <a:avLst/>
          </a:prstGeom>
        </p:spPr>
      </p:pic>
      <p:pic>
        <p:nvPicPr>
          <p:cNvPr id="15" name="图片 14">
            <a:extLst>
              <a:ext uri="{FF2B5EF4-FFF2-40B4-BE49-F238E27FC236}">
                <a16:creationId xmlns:a16="http://schemas.microsoft.com/office/drawing/2014/main" id="{9EA1FF69-7833-4C11-A393-5844C96FF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77" y="4426324"/>
            <a:ext cx="2602566" cy="2602566"/>
          </a:xfrm>
          <a:prstGeom prst="rect">
            <a:avLst/>
          </a:prstGeom>
        </p:spPr>
      </p:pic>
      <p:pic>
        <p:nvPicPr>
          <p:cNvPr id="16" name="图片 15">
            <a:extLst>
              <a:ext uri="{FF2B5EF4-FFF2-40B4-BE49-F238E27FC236}">
                <a16:creationId xmlns:a16="http://schemas.microsoft.com/office/drawing/2014/main" id="{D7D93BB7-9A4F-4434-9483-D10A84DAC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67" y="1675862"/>
            <a:ext cx="1566970" cy="1566970"/>
          </a:xfrm>
          <a:prstGeom prst="rect">
            <a:avLst/>
          </a:prstGeom>
        </p:spPr>
      </p:pic>
      <p:pic>
        <p:nvPicPr>
          <p:cNvPr id="17" name="图片 16">
            <a:extLst>
              <a:ext uri="{FF2B5EF4-FFF2-40B4-BE49-F238E27FC236}">
                <a16:creationId xmlns:a16="http://schemas.microsoft.com/office/drawing/2014/main" id="{5FE336EC-8AA1-49DA-8783-CFA8B7F36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11086120" y="3749349"/>
            <a:ext cx="1522038" cy="1522038"/>
          </a:xfrm>
          <a:prstGeom prst="rect">
            <a:avLst/>
          </a:prstGeom>
        </p:spPr>
      </p:pic>
      <p:pic>
        <p:nvPicPr>
          <p:cNvPr id="18" name="图片 17">
            <a:extLst>
              <a:ext uri="{FF2B5EF4-FFF2-40B4-BE49-F238E27FC236}">
                <a16:creationId xmlns:a16="http://schemas.microsoft.com/office/drawing/2014/main" id="{C6DDA9E8-2028-477D-B932-9AA5683CF1E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94583" y="3999878"/>
            <a:ext cx="4881282" cy="4881282"/>
          </a:xfrm>
          <a:prstGeom prst="rect">
            <a:avLst/>
          </a:prstGeom>
        </p:spPr>
      </p:pic>
      <p:pic>
        <p:nvPicPr>
          <p:cNvPr id="19" name="图片 18">
            <a:extLst>
              <a:ext uri="{FF2B5EF4-FFF2-40B4-BE49-F238E27FC236}">
                <a16:creationId xmlns:a16="http://schemas.microsoft.com/office/drawing/2014/main" id="{A94EA496-AA1F-4E06-9DE6-E7092780D83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45341" y="-3173224"/>
            <a:ext cx="5342684" cy="5342684"/>
          </a:xfrm>
          <a:prstGeom prst="rect">
            <a:avLst/>
          </a:prstGeom>
        </p:spPr>
      </p:pic>
      <p:pic>
        <p:nvPicPr>
          <p:cNvPr id="20" name="图片 19">
            <a:extLst>
              <a:ext uri="{FF2B5EF4-FFF2-40B4-BE49-F238E27FC236}">
                <a16:creationId xmlns:a16="http://schemas.microsoft.com/office/drawing/2014/main" id="{C2DA75C7-1F43-4B70-B700-29EA4FFD13C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21" name="图片 20">
            <a:extLst>
              <a:ext uri="{FF2B5EF4-FFF2-40B4-BE49-F238E27FC236}">
                <a16:creationId xmlns:a16="http://schemas.microsoft.com/office/drawing/2014/main" id="{53072A8E-5AEA-4714-8736-23B522ED39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pic>
        <p:nvPicPr>
          <p:cNvPr id="22" name="图片 21">
            <a:extLst>
              <a:ext uri="{FF2B5EF4-FFF2-40B4-BE49-F238E27FC236}">
                <a16:creationId xmlns:a16="http://schemas.microsoft.com/office/drawing/2014/main" id="{36CF1431-BDE9-4C69-A914-9B8C42D2031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08973" y="5189654"/>
            <a:ext cx="1431691" cy="1431691"/>
          </a:xfrm>
          <a:prstGeom prst="rect">
            <a:avLst/>
          </a:prstGeom>
        </p:spPr>
      </p:pic>
      <p:pic>
        <p:nvPicPr>
          <p:cNvPr id="7" name="图片 6">
            <a:extLst>
              <a:ext uri="{FF2B5EF4-FFF2-40B4-BE49-F238E27FC236}">
                <a16:creationId xmlns:a16="http://schemas.microsoft.com/office/drawing/2014/main" id="{F8A9F2CA-102F-4AA6-B6D8-79AA7A4ED7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436571">
            <a:off x="9653577" y="-359074"/>
            <a:ext cx="2645855" cy="2645855"/>
          </a:xfrm>
          <a:prstGeom prst="rect">
            <a:avLst/>
          </a:prstGeom>
        </p:spPr>
      </p:pic>
      <p:pic>
        <p:nvPicPr>
          <p:cNvPr id="37" name="Picture 36">
            <a:extLst>
              <a:ext uri="{FF2B5EF4-FFF2-40B4-BE49-F238E27FC236}">
                <a16:creationId xmlns:a16="http://schemas.microsoft.com/office/drawing/2014/main" id="{AC75C24F-F03D-4952-BE36-FB8FA50C21E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750585" y="-147114"/>
            <a:ext cx="2730804" cy="2730804"/>
          </a:xfrm>
          <a:prstGeom prst="rect">
            <a:avLst/>
          </a:prstGeom>
        </p:spPr>
      </p:pic>
    </p:spTree>
    <p:extLst>
      <p:ext uri="{BB962C8B-B14F-4D97-AF65-F5344CB8AC3E}">
        <p14:creationId xmlns:p14="http://schemas.microsoft.com/office/powerpoint/2010/main" val="33103048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E9E79428-2211-4F1C-9E72-1B487D6FC3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36571">
            <a:off x="9084328" y="-622416"/>
            <a:ext cx="2602566" cy="2602566"/>
          </a:xfrm>
          <a:prstGeom prst="rect">
            <a:avLst/>
          </a:prstGeom>
        </p:spPr>
      </p:pic>
      <p:pic>
        <p:nvPicPr>
          <p:cNvPr id="25" name="图片 24">
            <a:extLst>
              <a:ext uri="{FF2B5EF4-FFF2-40B4-BE49-F238E27FC236}">
                <a16:creationId xmlns:a16="http://schemas.microsoft.com/office/drawing/2014/main" id="{1AB901BA-4955-4C32-A756-BE4F113101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26" name="矩形 25">
            <a:extLst>
              <a:ext uri="{FF2B5EF4-FFF2-40B4-BE49-F238E27FC236}">
                <a16:creationId xmlns:a16="http://schemas.microsoft.com/office/drawing/2014/main" id="{9ADDE28D-EEA3-46DE-AE3B-E0CBDEBD2D76}"/>
              </a:ext>
            </a:extLst>
          </p:cNvPr>
          <p:cNvSpPr/>
          <p:nvPr userDrawn="1"/>
        </p:nvSpPr>
        <p:spPr>
          <a:xfrm>
            <a:off x="540123" y="447115"/>
            <a:ext cx="11111753" cy="6174230"/>
          </a:xfrm>
          <a:prstGeom prst="rect">
            <a:avLst/>
          </a:pr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7" name="图片 26">
            <a:extLst>
              <a:ext uri="{FF2B5EF4-FFF2-40B4-BE49-F238E27FC236}">
                <a16:creationId xmlns:a16="http://schemas.microsoft.com/office/drawing/2014/main" id="{EDD7562D-534F-488F-8997-66EFF03832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2433182" y="-706740"/>
            <a:ext cx="1926291" cy="1926291"/>
          </a:xfrm>
          <a:prstGeom prst="rect">
            <a:avLst/>
          </a:prstGeom>
        </p:spPr>
      </p:pic>
      <p:pic>
        <p:nvPicPr>
          <p:cNvPr id="31" name="图片 30">
            <a:extLst>
              <a:ext uri="{FF2B5EF4-FFF2-40B4-BE49-F238E27FC236}">
                <a16:creationId xmlns:a16="http://schemas.microsoft.com/office/drawing/2014/main" id="{931575BE-3278-4212-99F7-101D6B9E16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1586"/>
            <a:ext cx="3804957" cy="3804957"/>
          </a:xfrm>
          <a:prstGeom prst="rect">
            <a:avLst/>
          </a:prstGeom>
        </p:spPr>
      </p:pic>
      <p:pic>
        <p:nvPicPr>
          <p:cNvPr id="33" name="图片 32">
            <a:extLst>
              <a:ext uri="{FF2B5EF4-FFF2-40B4-BE49-F238E27FC236}">
                <a16:creationId xmlns:a16="http://schemas.microsoft.com/office/drawing/2014/main" id="{9725AA0D-2F7F-40E9-9E2D-47EBE10EC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442" y="1122165"/>
            <a:ext cx="1431830" cy="1431830"/>
          </a:xfrm>
          <a:prstGeom prst="rect">
            <a:avLst/>
          </a:prstGeom>
        </p:spPr>
      </p:pic>
      <p:pic>
        <p:nvPicPr>
          <p:cNvPr id="34" name="图片 33">
            <a:extLst>
              <a:ext uri="{FF2B5EF4-FFF2-40B4-BE49-F238E27FC236}">
                <a16:creationId xmlns:a16="http://schemas.microsoft.com/office/drawing/2014/main" id="{9B2AE33B-D220-41C5-B82E-5221103BC5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0520941" y="74380"/>
            <a:ext cx="1522038" cy="1522038"/>
          </a:xfrm>
          <a:prstGeom prst="rect">
            <a:avLst/>
          </a:prstGeom>
        </p:spPr>
      </p:pic>
      <p:pic>
        <p:nvPicPr>
          <p:cNvPr id="36" name="图片 35">
            <a:extLst>
              <a:ext uri="{FF2B5EF4-FFF2-40B4-BE49-F238E27FC236}">
                <a16:creationId xmlns:a16="http://schemas.microsoft.com/office/drawing/2014/main" id="{7020A7B5-31F8-4D8A-AC90-2F3B4EF57C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60202" y="-3391531"/>
            <a:ext cx="5342684" cy="5342684"/>
          </a:xfrm>
          <a:prstGeom prst="rect">
            <a:avLst/>
          </a:prstGeom>
        </p:spPr>
      </p:pic>
      <p:pic>
        <p:nvPicPr>
          <p:cNvPr id="37" name="图片 36">
            <a:extLst>
              <a:ext uri="{FF2B5EF4-FFF2-40B4-BE49-F238E27FC236}">
                <a16:creationId xmlns:a16="http://schemas.microsoft.com/office/drawing/2014/main" id="{C377096C-CB3D-4004-88B1-23BA0A0CDE1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38" name="图片 37">
            <a:extLst>
              <a:ext uri="{FF2B5EF4-FFF2-40B4-BE49-F238E27FC236}">
                <a16:creationId xmlns:a16="http://schemas.microsoft.com/office/drawing/2014/main" id="{43ADDFE4-7C12-44F6-A9A9-748BD3B2A5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spTree>
    <p:extLst>
      <p:ext uri="{BB962C8B-B14F-4D97-AF65-F5344CB8AC3E}">
        <p14:creationId xmlns:p14="http://schemas.microsoft.com/office/powerpoint/2010/main" val="4037210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91654CB-C619-430B-A45C-69252B6DC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36571">
            <a:off x="9084328" y="-622416"/>
            <a:ext cx="2602566" cy="2602566"/>
          </a:xfrm>
          <a:prstGeom prst="rect">
            <a:avLst/>
          </a:prstGeom>
        </p:spPr>
      </p:pic>
      <p:pic>
        <p:nvPicPr>
          <p:cNvPr id="7" name="图片 6">
            <a:extLst>
              <a:ext uri="{FF2B5EF4-FFF2-40B4-BE49-F238E27FC236}">
                <a16:creationId xmlns:a16="http://schemas.microsoft.com/office/drawing/2014/main" id="{16FE5973-AF40-4FE4-8858-05AF758651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8" name="矩形 7">
            <a:extLst>
              <a:ext uri="{FF2B5EF4-FFF2-40B4-BE49-F238E27FC236}">
                <a16:creationId xmlns:a16="http://schemas.microsoft.com/office/drawing/2014/main" id="{0B45139E-8D4D-4116-B34F-7388465054E4}"/>
              </a:ext>
            </a:extLst>
          </p:cNvPr>
          <p:cNvSpPr/>
          <p:nvPr userDrawn="1"/>
        </p:nvSpPr>
        <p:spPr>
          <a:xfrm>
            <a:off x="540123" y="447115"/>
            <a:ext cx="11111753" cy="5963770"/>
          </a:xfrm>
          <a:prstGeom prst="rect">
            <a:avLst/>
          </a:pr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A125382D-793A-4034-B27E-BC2D20EB90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5044" y="2096866"/>
            <a:ext cx="4761134" cy="4761134"/>
          </a:xfrm>
          <a:prstGeom prst="rect">
            <a:avLst/>
          </a:prstGeom>
        </p:spPr>
      </p:pic>
      <p:pic>
        <p:nvPicPr>
          <p:cNvPr id="11" name="图片 10">
            <a:extLst>
              <a:ext uri="{FF2B5EF4-FFF2-40B4-BE49-F238E27FC236}">
                <a16:creationId xmlns:a16="http://schemas.microsoft.com/office/drawing/2014/main" id="{C63B0678-77B0-4D38-B8F5-7721FFBD39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79224" y="3245224"/>
            <a:ext cx="3612776" cy="3612776"/>
          </a:xfrm>
          <a:prstGeom prst="rect">
            <a:avLst/>
          </a:prstGeom>
        </p:spPr>
      </p:pic>
      <p:pic>
        <p:nvPicPr>
          <p:cNvPr id="10" name="图片 9">
            <a:extLst>
              <a:ext uri="{FF2B5EF4-FFF2-40B4-BE49-F238E27FC236}">
                <a16:creationId xmlns:a16="http://schemas.microsoft.com/office/drawing/2014/main" id="{D7A5B82F-E74E-4CED-84E4-9D2D84EABD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V="1">
            <a:off x="2433182" y="-706740"/>
            <a:ext cx="1926291" cy="1926291"/>
          </a:xfrm>
          <a:prstGeom prst="rect">
            <a:avLst/>
          </a:prstGeom>
        </p:spPr>
      </p:pic>
      <p:pic>
        <p:nvPicPr>
          <p:cNvPr id="12" name="图片 11">
            <a:extLst>
              <a:ext uri="{FF2B5EF4-FFF2-40B4-BE49-F238E27FC236}">
                <a16:creationId xmlns:a16="http://schemas.microsoft.com/office/drawing/2014/main" id="{14CA3442-BAE1-4809-B9CE-FB65A9A1B4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31586"/>
            <a:ext cx="3804957" cy="3804957"/>
          </a:xfrm>
          <a:prstGeom prst="rect">
            <a:avLst/>
          </a:prstGeom>
        </p:spPr>
      </p:pic>
      <p:pic>
        <p:nvPicPr>
          <p:cNvPr id="13" name="图片 12">
            <a:extLst>
              <a:ext uri="{FF2B5EF4-FFF2-40B4-BE49-F238E27FC236}">
                <a16:creationId xmlns:a16="http://schemas.microsoft.com/office/drawing/2014/main" id="{6801F357-3453-41FD-87F1-0F27CE9178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77" y="4426324"/>
            <a:ext cx="2602566" cy="2602566"/>
          </a:xfrm>
          <a:prstGeom prst="rect">
            <a:avLst/>
          </a:prstGeom>
        </p:spPr>
      </p:pic>
      <p:pic>
        <p:nvPicPr>
          <p:cNvPr id="14" name="图片 13">
            <a:extLst>
              <a:ext uri="{FF2B5EF4-FFF2-40B4-BE49-F238E27FC236}">
                <a16:creationId xmlns:a16="http://schemas.microsoft.com/office/drawing/2014/main" id="{C42A68E3-2857-42D4-BFE4-16D3A059950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8442" y="1122165"/>
            <a:ext cx="1431830" cy="1431830"/>
          </a:xfrm>
          <a:prstGeom prst="rect">
            <a:avLst/>
          </a:prstGeom>
        </p:spPr>
      </p:pic>
      <p:pic>
        <p:nvPicPr>
          <p:cNvPr id="15" name="图片 14">
            <a:extLst>
              <a:ext uri="{FF2B5EF4-FFF2-40B4-BE49-F238E27FC236}">
                <a16:creationId xmlns:a16="http://schemas.microsoft.com/office/drawing/2014/main" id="{9A96CC4C-E622-4475-B214-F9255B6EB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1086120" y="3749349"/>
            <a:ext cx="1522038" cy="1522038"/>
          </a:xfrm>
          <a:prstGeom prst="rect">
            <a:avLst/>
          </a:prstGeom>
        </p:spPr>
      </p:pic>
      <p:pic>
        <p:nvPicPr>
          <p:cNvPr id="16" name="图片 15">
            <a:extLst>
              <a:ext uri="{FF2B5EF4-FFF2-40B4-BE49-F238E27FC236}">
                <a16:creationId xmlns:a16="http://schemas.microsoft.com/office/drawing/2014/main" id="{A77814D7-7590-4646-AC89-2DE287BE94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07451" y="3901865"/>
            <a:ext cx="4881282" cy="4881282"/>
          </a:xfrm>
          <a:prstGeom prst="rect">
            <a:avLst/>
          </a:prstGeom>
        </p:spPr>
      </p:pic>
      <p:pic>
        <p:nvPicPr>
          <p:cNvPr id="17" name="图片 16">
            <a:extLst>
              <a:ext uri="{FF2B5EF4-FFF2-40B4-BE49-F238E27FC236}">
                <a16:creationId xmlns:a16="http://schemas.microsoft.com/office/drawing/2014/main" id="{1E78403B-6E2F-4D18-9D11-FB3CCC71D7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60202" y="-3391531"/>
            <a:ext cx="5342684" cy="5342684"/>
          </a:xfrm>
          <a:prstGeom prst="rect">
            <a:avLst/>
          </a:prstGeom>
        </p:spPr>
      </p:pic>
      <p:pic>
        <p:nvPicPr>
          <p:cNvPr id="18" name="图片 17">
            <a:extLst>
              <a:ext uri="{FF2B5EF4-FFF2-40B4-BE49-F238E27FC236}">
                <a16:creationId xmlns:a16="http://schemas.microsoft.com/office/drawing/2014/main" id="{7EAF014E-D0F2-410A-9014-E73C1C97D66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19" name="图片 18">
            <a:extLst>
              <a:ext uri="{FF2B5EF4-FFF2-40B4-BE49-F238E27FC236}">
                <a16:creationId xmlns:a16="http://schemas.microsoft.com/office/drawing/2014/main" id="{A73F2F13-2B23-4A91-83CA-15DA0EBF994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pic>
        <p:nvPicPr>
          <p:cNvPr id="20" name="图片 19">
            <a:extLst>
              <a:ext uri="{FF2B5EF4-FFF2-40B4-BE49-F238E27FC236}">
                <a16:creationId xmlns:a16="http://schemas.microsoft.com/office/drawing/2014/main" id="{1E71DFE2-BF2D-487B-9975-844C76434A4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08973" y="5189654"/>
            <a:ext cx="1431691" cy="1431691"/>
          </a:xfrm>
          <a:prstGeom prst="rect">
            <a:avLst/>
          </a:prstGeom>
        </p:spPr>
      </p:pic>
    </p:spTree>
    <p:extLst>
      <p:ext uri="{BB962C8B-B14F-4D97-AF65-F5344CB8AC3E}">
        <p14:creationId xmlns:p14="http://schemas.microsoft.com/office/powerpoint/2010/main" val="1944649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991A-29D6-4FD8-8586-E8915AB8D389}"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7108342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991A-29D6-4FD8-8586-E8915AB8D389}"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860286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991A-29D6-4FD8-8586-E8915AB8D389}"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7224456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991A-29D6-4FD8-8586-E8915AB8D389}"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1228426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991A-29D6-4FD8-8586-E8915AB8D389}"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1021817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991A-29D6-4FD8-8586-E8915AB8D389}"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7197663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991A-29D6-4FD8-8586-E8915AB8D389}"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16715499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5991A-29D6-4FD8-8586-E8915AB8D389}" type="datetimeFigureOut">
              <a:rPr lang="en-US" smtClean="0"/>
              <a:t>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3CE62-E6AB-494F-8E6D-9458B07769E5}" type="slidenum">
              <a:rPr lang="en-US" smtClean="0"/>
              <a:t>‹#›</a:t>
            </a:fld>
            <a:endParaRPr lang="en-US"/>
          </a:p>
        </p:txBody>
      </p:sp>
    </p:spTree>
    <p:extLst>
      <p:ext uri="{BB962C8B-B14F-4D97-AF65-F5344CB8AC3E}">
        <p14:creationId xmlns:p14="http://schemas.microsoft.com/office/powerpoint/2010/main" val="25932519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09ECC95-603D-4D35-B63F-AB248CD50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9D18A3-9816-42BF-B0C1-DBB042D36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344D6-8991-4154-B584-E437A54B15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A99FF-6B4E-4D57-B046-B2AA537DA2A3}"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B8DEE689-E34F-437E-B805-AFAA7EC22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71B48A-D9D8-47A9-B0DF-F492A4646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6446520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6.png"/><Relationship Id="rId12"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21.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microsoft.com/office/2007/relationships/hdphoto" Target="../media/hdphoto3.wdp"/><Relationship Id="rId4" Type="http://schemas.openxmlformats.org/officeDocument/2006/relationships/image" Target="../media/image14.jpg"/><Relationship Id="rId9" Type="http://schemas.openxmlformats.org/officeDocument/2006/relationships/image" Target="../media/image17.png"/><Relationship Id="rId1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4.wdp"/><Relationship Id="rId18" Type="http://schemas.openxmlformats.org/officeDocument/2006/relationships/image" Target="../media/image25.png"/><Relationship Id="rId3" Type="http://schemas.openxmlformats.org/officeDocument/2006/relationships/slideLayout" Target="../slideLayouts/slideLayout2.xml"/><Relationship Id="rId7" Type="http://schemas.microsoft.com/office/2007/relationships/hdphoto" Target="../media/hdphoto5.wdp"/><Relationship Id="rId12" Type="http://schemas.openxmlformats.org/officeDocument/2006/relationships/image" Target="../media/image18.png"/><Relationship Id="rId17" Type="http://schemas.openxmlformats.org/officeDocument/2006/relationships/image" Target="../media/image24.png"/><Relationship Id="rId2" Type="http://schemas.openxmlformats.org/officeDocument/2006/relationships/audio" Target="../media/media2.mp3"/><Relationship Id="rId16" Type="http://schemas.openxmlformats.org/officeDocument/2006/relationships/image" Target="../media/image23.png"/><Relationship Id="rId1" Type="http://schemas.microsoft.com/office/2007/relationships/media" Target="../media/media2.mp3"/><Relationship Id="rId6" Type="http://schemas.openxmlformats.org/officeDocument/2006/relationships/image" Target="../media/image19.png"/><Relationship Id="rId11" Type="http://schemas.openxmlformats.org/officeDocument/2006/relationships/image" Target="../media/image17.png"/><Relationship Id="rId5" Type="http://schemas.openxmlformats.org/officeDocument/2006/relationships/image" Target="../media/image14.jpg"/><Relationship Id="rId15" Type="http://schemas.microsoft.com/office/2007/relationships/hdphoto" Target="../media/hdphoto6.wdp"/><Relationship Id="rId10" Type="http://schemas.openxmlformats.org/officeDocument/2006/relationships/image" Target="../media/image16.png"/><Relationship Id="rId19" Type="http://schemas.openxmlformats.org/officeDocument/2006/relationships/image" Target="../media/image26.gif"/><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36.png"/><Relationship Id="rId5" Type="http://schemas.microsoft.com/office/2007/relationships/hdphoto" Target="../media/hdphoto7.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6F962-4C13-49F9-B050-EFD54B204F3B}"/>
              </a:ext>
            </a:extLst>
          </p:cNvPr>
          <p:cNvPicPr>
            <a:picLocks noChangeAspect="1"/>
          </p:cNvPicPr>
          <p:nvPr/>
        </p:nvPicPr>
        <p:blipFill>
          <a:blip r:embed="rId3"/>
          <a:stretch>
            <a:fillRect/>
          </a:stretch>
        </p:blipFill>
        <p:spPr>
          <a:xfrm>
            <a:off x="2584059" y="2524932"/>
            <a:ext cx="6730567" cy="2139881"/>
          </a:xfrm>
          <a:prstGeom prst="rect">
            <a:avLst/>
          </a:prstGeom>
        </p:spPr>
      </p:pic>
    </p:spTree>
    <p:extLst>
      <p:ext uri="{BB962C8B-B14F-4D97-AF65-F5344CB8AC3E}">
        <p14:creationId xmlns:p14="http://schemas.microsoft.com/office/powerpoint/2010/main" val="85797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54" name="Group 53"/>
          <p:cNvGrpSpPr/>
          <p:nvPr/>
        </p:nvGrpSpPr>
        <p:grpSpPr>
          <a:xfrm>
            <a:off x="2655536" y="4495800"/>
            <a:ext cx="1560846" cy="2362198"/>
            <a:chOff x="3341581" y="4200525"/>
            <a:chExt cx="1560846" cy="2657475"/>
          </a:xfrm>
        </p:grpSpPr>
        <p:pic>
          <p:nvPicPr>
            <p:cNvPr id="55"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owchart: Connector 55"/>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57" name="Group 56"/>
          <p:cNvGrpSpPr/>
          <p:nvPr/>
        </p:nvGrpSpPr>
        <p:grpSpPr>
          <a:xfrm>
            <a:off x="4766208" y="4495801"/>
            <a:ext cx="1560846" cy="2386263"/>
            <a:chOff x="3341581" y="4200525"/>
            <a:chExt cx="1560846" cy="2657475"/>
          </a:xfrm>
        </p:grpSpPr>
        <p:pic>
          <p:nvPicPr>
            <p:cNvPr id="58"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lowchart: Connector 58"/>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60" name="Group 59"/>
          <p:cNvGrpSpPr/>
          <p:nvPr/>
        </p:nvGrpSpPr>
        <p:grpSpPr>
          <a:xfrm>
            <a:off x="6802343" y="4495801"/>
            <a:ext cx="1560846" cy="2414337"/>
            <a:chOff x="3341581" y="4200525"/>
            <a:chExt cx="1560846" cy="2657475"/>
          </a:xfrm>
        </p:grpSpPr>
        <p:pic>
          <p:nvPicPr>
            <p:cNvPr id="61"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lowchart: Connector 61"/>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63" name="Group 62"/>
          <p:cNvGrpSpPr/>
          <p:nvPr/>
        </p:nvGrpSpPr>
        <p:grpSpPr>
          <a:xfrm>
            <a:off x="8799490" y="4495801"/>
            <a:ext cx="1716110" cy="2354175"/>
            <a:chOff x="3341581" y="4200525"/>
            <a:chExt cx="1560846" cy="2657475"/>
          </a:xfrm>
        </p:grpSpPr>
        <p:pic>
          <p:nvPicPr>
            <p:cNvPr id="64" name="Picture 4"/>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lowchart: Connector 64"/>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sp>
        <p:nvSpPr>
          <p:cNvPr id="82" name="Title 1"/>
          <p:cNvSpPr>
            <a:spLocks noGrp="1"/>
          </p:cNvSpPr>
          <p:nvPr>
            <p:ph type="title"/>
          </p:nvPr>
        </p:nvSpPr>
        <p:spPr>
          <a:xfrm>
            <a:off x="1524000" y="-304800"/>
            <a:ext cx="9144000" cy="1295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CHIM ĐƯA THƯ</a:t>
            </a:r>
          </a:p>
        </p:txBody>
      </p:sp>
      <p:grpSp>
        <p:nvGrpSpPr>
          <p:cNvPr id="16" name="Group 15"/>
          <p:cNvGrpSpPr/>
          <p:nvPr/>
        </p:nvGrpSpPr>
        <p:grpSpPr>
          <a:xfrm flipH="1">
            <a:off x="4060194" y="3048000"/>
            <a:ext cx="1958273" cy="2049994"/>
            <a:chOff x="1600201" y="3146678"/>
            <a:chExt cx="2743200" cy="2139696"/>
          </a:xfrm>
        </p:grpSpPr>
        <p:pic>
          <p:nvPicPr>
            <p:cNvPr id="17" name="Picture 3"/>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231" b="90872" l="0" r="100000">
                          <a14:backgroundMark x1="86624" y1="54158" x2="90021" y2="79716"/>
                          <a14:backgroundMark x1="43312" y1="76471" x2="22081" y2="88235"/>
                          <a14:backgroundMark x1="90234" y1="6491" x2="63907" y2="15619"/>
                          <a14:backgroundMark x1="32909" y1="5274" x2="17197" y2="13387"/>
                          <a14:backgroundMark x1="2972" y1="54361" x2="14225" y2="85396"/>
                          <a14:backgroundMark x1="9766" y1="43611" x2="5308" y2="55984"/>
                          <a14:backgroundMark x1="97665" y1="24746" x2="92994" y2="29006"/>
                          <a14:backgroundMark x1="97665" y1="36511" x2="91932" y2="38742"/>
                          <a14:backgroundMark x1="97028" y1="9736" x2="95966" y2="17647"/>
                          <a14:backgroundMark x1="3609" y1="24746" x2="9766"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rot="1026103">
              <a:off x="1657562" y="3975593"/>
              <a:ext cx="1751676" cy="481866"/>
            </a:xfrm>
            <a:prstGeom prst="rect">
              <a:avLst/>
            </a:prstGeom>
            <a:noFill/>
          </p:spPr>
          <p:txBody>
            <a:bodyPr wrap="square" rtlCol="0">
              <a:spAutoFit/>
            </a:bodyPr>
            <a:lstStyle/>
            <a:p>
              <a:endParaRPr lang="en-US" sz="2400" b="1" dirty="0">
                <a:solidFill>
                  <a:prstClr val="black"/>
                </a:solidFill>
                <a:latin typeface="Times New Roman" pitchFamily="18" charset="0"/>
                <a:cs typeface="Times New Roman" pitchFamily="18" charset="0"/>
              </a:endParaRPr>
            </a:p>
          </p:txBody>
        </p:sp>
      </p:grpSp>
      <p:pic>
        <p:nvPicPr>
          <p:cNvPr id="19" name="Picture 18" descr="C:\Users\ADMIN\Desktop\Tai nguyen thiet ke tro choi\Angry birds epic birds\1505573783630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13498" y="1452614"/>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20"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24849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6"/>
                                        </p:tgtEl>
                                        <p:attrNameLst>
                                          <p:attrName>r</p:attrName>
                                        </p:attrNameLst>
                                      </p:cBhvr>
                                    </p:animRot>
                                    <p:animRot by="-240000">
                                      <p:cBhvr>
                                        <p:cTn id="7" dur="600" fill="hold">
                                          <p:stCondLst>
                                            <p:cond delay="600"/>
                                          </p:stCondLst>
                                        </p:cTn>
                                        <p:tgtEl>
                                          <p:spTgt spid="16"/>
                                        </p:tgtEl>
                                        <p:attrNameLst>
                                          <p:attrName>r</p:attrName>
                                        </p:attrNameLst>
                                      </p:cBhvr>
                                    </p:animRot>
                                    <p:animRot by="240000">
                                      <p:cBhvr>
                                        <p:cTn id="8" dur="600" fill="hold">
                                          <p:stCondLst>
                                            <p:cond delay="1200"/>
                                          </p:stCondLst>
                                        </p:cTn>
                                        <p:tgtEl>
                                          <p:spTgt spid="16"/>
                                        </p:tgtEl>
                                        <p:attrNameLst>
                                          <p:attrName>r</p:attrName>
                                        </p:attrNameLst>
                                      </p:cBhvr>
                                    </p:animRot>
                                    <p:animRot by="-240000">
                                      <p:cBhvr>
                                        <p:cTn id="9" dur="600" fill="hold">
                                          <p:stCondLst>
                                            <p:cond delay="1800"/>
                                          </p:stCondLst>
                                        </p:cTn>
                                        <p:tgtEl>
                                          <p:spTgt spid="16"/>
                                        </p:tgtEl>
                                        <p:attrNameLst>
                                          <p:attrName>r</p:attrName>
                                        </p:attrNameLst>
                                      </p:cBhvr>
                                    </p:animRot>
                                    <p:animRot by="120000">
                                      <p:cBhvr>
                                        <p:cTn id="10" dur="600" fill="hold">
                                          <p:stCondLst>
                                            <p:cond delay="2400"/>
                                          </p:stCondLst>
                                        </p:cTn>
                                        <p:tgtEl>
                                          <p:spTgt spid="16"/>
                                        </p:tgtEl>
                                        <p:attrNameLst>
                                          <p:attrName>r</p:attrName>
                                        </p:attrNameLst>
                                      </p:cBhvr>
                                    </p:animRot>
                                  </p:childTnLst>
                                </p:cTn>
                              </p:par>
                              <p:par>
                                <p:cTn id="11" presetID="1" presetClass="mediacall" presetSubtype="0" fill="hold" nodeType="withEffect">
                                  <p:stCondLst>
                                    <p:cond delay="0"/>
                                  </p:stCondLst>
                                  <p:childTnLst>
                                    <p:cmd type="call" cmd="playFrom(0.0)">
                                      <p:cBhvr>
                                        <p:cTn id="12" dur="22643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withEffect">
                                  <p:stCondLst>
                                    <p:cond delay="0"/>
                                  </p:stCondLst>
                                  <p:childTnLst>
                                    <p:animMotion origin="layout" path="M -8.33333E-7 -2.94798E-6 C -0.00069 0.00833 -0.00121 0.01688 -0.00191 0.02521 C -0.00364 0.0444 -0.00208 0.01896 -0.0033 0.03746 C -0.00434 0.05295 -0.0026 0.03307 -0.00417 0.04902 C -0.00451 0.05781 -0.00451 0.06544 -0.00538 0.07307 C -0.00573 0.0844 -0.00642 0.09549 -0.0066 0.10659 C -0.00677 0.11145 -0.00677 0.11584 -0.00694 0.1207 C -0.00694 0.12416 -0.00712 0.12717 -0.00712 0.13087 C -0.00816 0.24 -0.00746 0.35029 -0.00746 0.46127 " pathEditMode="relative" rAng="0" ptsTypes="ffffffffA">
                                      <p:cBhvr>
                                        <p:cTn id="17" dur="2000" fill="hold"/>
                                        <p:tgtEl>
                                          <p:spTgt spid="16"/>
                                        </p:tgtEl>
                                        <p:attrNameLst>
                                          <p:attrName>ppt_x</p:attrName>
                                          <p:attrName>ppt_y</p:attrName>
                                        </p:attrNameLst>
                                      </p:cBhvr>
                                      <p:rCtr x="-417" y="23052"/>
                                    </p:animMotion>
                                  </p:childTnLst>
                                </p:cTn>
                              </p:par>
                            </p:childTnLst>
                          </p:cTn>
                        </p:par>
                      </p:childTnLst>
                    </p:cTn>
                  </p:par>
                </p:childTnLst>
              </p:cTn>
              <p:nextCondLst>
                <p:cond evt="onClick" delay="0">
                  <p:tgtEl>
                    <p:spTgt spid="16"/>
                  </p:tgtEl>
                </p:cond>
              </p:nextCondLst>
            </p:seq>
            <p:audio>
              <p:cMediaNode vol="80000">
                <p:cTn id="18"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grpSp>
        <p:nvGrpSpPr>
          <p:cNvPr id="42" name="Group 41"/>
          <p:cNvGrpSpPr/>
          <p:nvPr/>
        </p:nvGrpSpPr>
        <p:grpSpPr>
          <a:xfrm flipH="1">
            <a:off x="1806808" y="0"/>
            <a:ext cx="1958273" cy="2049994"/>
            <a:chOff x="1600201" y="3146678"/>
            <a:chExt cx="2743200" cy="2139696"/>
          </a:xfrm>
        </p:grpSpPr>
        <p:pic>
          <p:nvPicPr>
            <p:cNvPr id="43"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231" b="90872" l="0" r="100000">
                          <a14:backgroundMark x1="86624" y1="54158" x2="90021" y2="79716"/>
                          <a14:backgroundMark x1="43312" y1="76471" x2="22081" y2="88235"/>
                          <a14:backgroundMark x1="90234" y1="6491" x2="63907" y2="15619"/>
                          <a14:backgroundMark x1="32909" y1="5274" x2="17197" y2="13387"/>
                          <a14:backgroundMark x1="2972" y1="54361" x2="14225" y2="85396"/>
                          <a14:backgroundMark x1="9766" y1="43611" x2="5308" y2="55984"/>
                          <a14:backgroundMark x1="97665" y1="24746" x2="92994" y2="29006"/>
                          <a14:backgroundMark x1="97665" y1="36511" x2="91932" y2="38742"/>
                          <a14:backgroundMark x1="97028" y1="9736" x2="95966" y2="17647"/>
                          <a14:backgroundMark x1="3609" y1="24746" x2="9766"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74 - 54</a:t>
              </a:r>
            </a:p>
          </p:txBody>
        </p:sp>
      </p:grpSp>
      <p:grpSp>
        <p:nvGrpSpPr>
          <p:cNvPr id="54" name="Group 53"/>
          <p:cNvGrpSpPr/>
          <p:nvPr/>
        </p:nvGrpSpPr>
        <p:grpSpPr>
          <a:xfrm>
            <a:off x="2655536" y="4495800"/>
            <a:ext cx="1560846" cy="2362198"/>
            <a:chOff x="3341581" y="4200525"/>
            <a:chExt cx="1560846" cy="2657475"/>
          </a:xfrm>
        </p:grpSpPr>
        <p:pic>
          <p:nvPicPr>
            <p:cNvPr id="55" name="Picture 4"/>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owchart: Connector 55"/>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20</a:t>
              </a:r>
            </a:p>
          </p:txBody>
        </p:sp>
      </p:grpSp>
      <p:grpSp>
        <p:nvGrpSpPr>
          <p:cNvPr id="57" name="Group 56"/>
          <p:cNvGrpSpPr/>
          <p:nvPr/>
        </p:nvGrpSpPr>
        <p:grpSpPr>
          <a:xfrm>
            <a:off x="4766208" y="4495801"/>
            <a:ext cx="1560846" cy="2386263"/>
            <a:chOff x="3341581" y="4200525"/>
            <a:chExt cx="1560846" cy="2657475"/>
          </a:xfrm>
        </p:grpSpPr>
        <p:pic>
          <p:nvPicPr>
            <p:cNvPr id="58"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lowchart: Connector 58"/>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21</a:t>
              </a:r>
            </a:p>
          </p:txBody>
        </p:sp>
      </p:grpSp>
      <p:grpSp>
        <p:nvGrpSpPr>
          <p:cNvPr id="60" name="Group 59"/>
          <p:cNvGrpSpPr/>
          <p:nvPr/>
        </p:nvGrpSpPr>
        <p:grpSpPr>
          <a:xfrm>
            <a:off x="6802343" y="4495801"/>
            <a:ext cx="1560846" cy="2414337"/>
            <a:chOff x="3341581" y="4200525"/>
            <a:chExt cx="1560846" cy="2657475"/>
          </a:xfrm>
        </p:grpSpPr>
        <p:pic>
          <p:nvPicPr>
            <p:cNvPr id="61"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lowchart: Connector 61"/>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65</a:t>
              </a:r>
            </a:p>
          </p:txBody>
        </p:sp>
      </p:grpSp>
      <p:grpSp>
        <p:nvGrpSpPr>
          <p:cNvPr id="63" name="Group 62"/>
          <p:cNvGrpSpPr/>
          <p:nvPr/>
        </p:nvGrpSpPr>
        <p:grpSpPr>
          <a:xfrm>
            <a:off x="8799490" y="4495801"/>
            <a:ext cx="1716110" cy="2354175"/>
            <a:chOff x="3341581" y="4200525"/>
            <a:chExt cx="1560846" cy="2657475"/>
          </a:xfrm>
        </p:grpSpPr>
        <p:pic>
          <p:nvPicPr>
            <p:cNvPr id="64" name="Picture 4"/>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lowchart: Connector 64"/>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87</a:t>
              </a:r>
            </a:p>
          </p:txBody>
        </p:sp>
      </p:grpSp>
      <p:grpSp>
        <p:nvGrpSpPr>
          <p:cNvPr id="66" name="Group 65"/>
          <p:cNvGrpSpPr/>
          <p:nvPr/>
        </p:nvGrpSpPr>
        <p:grpSpPr>
          <a:xfrm flipH="1">
            <a:off x="3677223" y="682461"/>
            <a:ext cx="1958273" cy="2049994"/>
            <a:chOff x="1600201" y="3146678"/>
            <a:chExt cx="2743200" cy="2139696"/>
          </a:xfrm>
        </p:grpSpPr>
        <p:pic>
          <p:nvPicPr>
            <p:cNvPr id="67" name="Picture 3"/>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11" b="89655" l="637" r="100000">
                          <a14:foregroundMark x1="48408" y1="15213" x2="46285" y2="16836"/>
                          <a14:foregroundMark x1="38429" y1="14199" x2="35456" y2="18053"/>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23+ 42</a:t>
              </a:r>
            </a:p>
          </p:txBody>
        </p:sp>
      </p:grpSp>
      <p:grpSp>
        <p:nvGrpSpPr>
          <p:cNvPr id="69" name="Group 68"/>
          <p:cNvGrpSpPr/>
          <p:nvPr/>
        </p:nvGrpSpPr>
        <p:grpSpPr>
          <a:xfrm flipH="1">
            <a:off x="5974151" y="277974"/>
            <a:ext cx="1958273" cy="2049994"/>
            <a:chOff x="1600201" y="3146678"/>
            <a:chExt cx="2743200" cy="2139696"/>
          </a:xfrm>
        </p:grpSpPr>
        <p:pic>
          <p:nvPicPr>
            <p:cNvPr id="70" name="Picture 3"/>
            <p:cNvPicPr>
              <a:picLocks noChangeAspect="1" noChangeArrowheads="1"/>
            </p:cNvPicPr>
            <p:nvPr/>
          </p:nvPicPr>
          <p:blipFill>
            <a:blip r:embed="rId16" cstate="print">
              <a:extLst>
                <a:ext uri="{BEBA8EAE-BF5A-486C-A8C5-ECC9F3942E4B}">
                  <a14:imgProps xmlns:a14="http://schemas.microsoft.com/office/drawing/2010/main">
                    <a14:imgLayer r:embed="rId15">
                      <a14:imgEffect>
                        <a14:backgroundRemoval t="1014" b="89655" l="0" r="99151">
                          <a14:foregroundMark x1="46921" y1="14199" x2="47558" y2="21095"/>
                          <a14:foregroundMark x1="36306" y1="11968" x2="36306" y2="2048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68 - 47</a:t>
              </a:r>
            </a:p>
          </p:txBody>
        </p:sp>
      </p:grpSp>
      <p:grpSp>
        <p:nvGrpSpPr>
          <p:cNvPr id="72" name="Group 71"/>
          <p:cNvGrpSpPr/>
          <p:nvPr/>
        </p:nvGrpSpPr>
        <p:grpSpPr>
          <a:xfrm flipH="1">
            <a:off x="8275267" y="277973"/>
            <a:ext cx="1958273" cy="2049994"/>
            <a:chOff x="1600201" y="3146678"/>
            <a:chExt cx="2743200" cy="2139696"/>
          </a:xfrm>
        </p:grpSpPr>
        <p:pic>
          <p:nvPicPr>
            <p:cNvPr id="73" name="Picture 3"/>
            <p:cNvPicPr>
              <a:picLocks noChangeAspect="1" noChangeArrowheads="1"/>
            </p:cNvPicPr>
            <p:nvPr/>
          </p:nvPicPr>
          <p:blipFill>
            <a:blip r:embed="rId17" cstate="print">
              <a:extLst>
                <a:ext uri="{BEBA8EAE-BF5A-486C-A8C5-ECC9F3942E4B}">
                  <a14:imgProps xmlns:a14="http://schemas.microsoft.com/office/drawing/2010/main">
                    <a14:imgLayer r:embed="rId15">
                      <a14:imgEffect>
                        <a14:backgroundRemoval t="0" b="89655" l="0" r="98514">
                          <a14:foregroundMark x1="49257" y1="14402" x2="46497" y2="21298"/>
                          <a14:foregroundMark x1="35669" y1="13387" x2="36943" y2="1906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33+ 54</a:t>
              </a:r>
            </a:p>
          </p:txBody>
        </p:sp>
      </p:grpSp>
      <p:pic>
        <p:nvPicPr>
          <p:cNvPr id="2"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6172200" y="998170"/>
            <a:ext cx="609600" cy="609600"/>
          </a:xfrm>
          <a:prstGeom prst="rect">
            <a:avLst/>
          </a:prstGeom>
        </p:spPr>
      </p:pic>
      <p:pic>
        <p:nvPicPr>
          <p:cNvPr id="79"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191000" y="5866433"/>
            <a:ext cx="609600" cy="609600"/>
          </a:xfrm>
          <a:prstGeom prst="rect">
            <a:avLst/>
          </a:prstGeom>
        </p:spPr>
      </p:pic>
      <p:pic>
        <p:nvPicPr>
          <p:cNvPr id="80"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5257800" y="-914400"/>
            <a:ext cx="609600" cy="609600"/>
          </a:xfrm>
          <a:prstGeom prst="rect">
            <a:avLst/>
          </a:prstGeom>
        </p:spPr>
      </p:pic>
      <p:pic>
        <p:nvPicPr>
          <p:cNvPr id="81" name="Tiếng yeah của trẻ con 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346028" y="7543800"/>
            <a:ext cx="609600" cy="609600"/>
          </a:xfrm>
          <a:prstGeom prst="rect">
            <a:avLst/>
          </a:prstGeom>
        </p:spPr>
      </p:pic>
      <p:pic>
        <p:nvPicPr>
          <p:cNvPr id="30" name="Picture 12" descr="Káº¿t quáº£ hÃ¬nh áº£nh cho win text 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072560" y="2125938"/>
            <a:ext cx="2578386" cy="257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0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42"/>
                                        </p:tgtEl>
                                        <p:attrNameLst>
                                          <p:attrName>r</p:attrName>
                                        </p:attrNameLst>
                                      </p:cBhvr>
                                    </p:animRot>
                                    <p:animRot by="-240000">
                                      <p:cBhvr>
                                        <p:cTn id="7" dur="600" fill="hold">
                                          <p:stCondLst>
                                            <p:cond delay="600"/>
                                          </p:stCondLst>
                                        </p:cTn>
                                        <p:tgtEl>
                                          <p:spTgt spid="42"/>
                                        </p:tgtEl>
                                        <p:attrNameLst>
                                          <p:attrName>r</p:attrName>
                                        </p:attrNameLst>
                                      </p:cBhvr>
                                    </p:animRot>
                                    <p:animRot by="240000">
                                      <p:cBhvr>
                                        <p:cTn id="8" dur="600" fill="hold">
                                          <p:stCondLst>
                                            <p:cond delay="1200"/>
                                          </p:stCondLst>
                                        </p:cTn>
                                        <p:tgtEl>
                                          <p:spTgt spid="42"/>
                                        </p:tgtEl>
                                        <p:attrNameLst>
                                          <p:attrName>r</p:attrName>
                                        </p:attrNameLst>
                                      </p:cBhvr>
                                    </p:animRot>
                                    <p:animRot by="-240000">
                                      <p:cBhvr>
                                        <p:cTn id="9" dur="600" fill="hold">
                                          <p:stCondLst>
                                            <p:cond delay="1800"/>
                                          </p:stCondLst>
                                        </p:cTn>
                                        <p:tgtEl>
                                          <p:spTgt spid="42"/>
                                        </p:tgtEl>
                                        <p:attrNameLst>
                                          <p:attrName>r</p:attrName>
                                        </p:attrNameLst>
                                      </p:cBhvr>
                                    </p:animRot>
                                    <p:animRot by="120000">
                                      <p:cBhvr>
                                        <p:cTn id="10" dur="600" fill="hold">
                                          <p:stCondLst>
                                            <p:cond delay="2400"/>
                                          </p:stCondLst>
                                        </p:cTn>
                                        <p:tgtEl>
                                          <p:spTgt spid="4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66"/>
                                        </p:tgtEl>
                                        <p:attrNameLst>
                                          <p:attrName>r</p:attrName>
                                        </p:attrNameLst>
                                      </p:cBhvr>
                                    </p:animRot>
                                    <p:animRot by="-240000">
                                      <p:cBhvr>
                                        <p:cTn id="13" dur="600" fill="hold">
                                          <p:stCondLst>
                                            <p:cond delay="600"/>
                                          </p:stCondLst>
                                        </p:cTn>
                                        <p:tgtEl>
                                          <p:spTgt spid="66"/>
                                        </p:tgtEl>
                                        <p:attrNameLst>
                                          <p:attrName>r</p:attrName>
                                        </p:attrNameLst>
                                      </p:cBhvr>
                                    </p:animRot>
                                    <p:animRot by="240000">
                                      <p:cBhvr>
                                        <p:cTn id="14" dur="600" fill="hold">
                                          <p:stCondLst>
                                            <p:cond delay="1200"/>
                                          </p:stCondLst>
                                        </p:cTn>
                                        <p:tgtEl>
                                          <p:spTgt spid="66"/>
                                        </p:tgtEl>
                                        <p:attrNameLst>
                                          <p:attrName>r</p:attrName>
                                        </p:attrNameLst>
                                      </p:cBhvr>
                                    </p:animRot>
                                    <p:animRot by="-240000">
                                      <p:cBhvr>
                                        <p:cTn id="15" dur="600" fill="hold">
                                          <p:stCondLst>
                                            <p:cond delay="1800"/>
                                          </p:stCondLst>
                                        </p:cTn>
                                        <p:tgtEl>
                                          <p:spTgt spid="66"/>
                                        </p:tgtEl>
                                        <p:attrNameLst>
                                          <p:attrName>r</p:attrName>
                                        </p:attrNameLst>
                                      </p:cBhvr>
                                    </p:animRot>
                                    <p:animRot by="120000">
                                      <p:cBhvr>
                                        <p:cTn id="16" dur="600" fill="hold">
                                          <p:stCondLst>
                                            <p:cond delay="2400"/>
                                          </p:stCondLst>
                                        </p:cTn>
                                        <p:tgtEl>
                                          <p:spTgt spid="6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69"/>
                                        </p:tgtEl>
                                        <p:attrNameLst>
                                          <p:attrName>r</p:attrName>
                                        </p:attrNameLst>
                                      </p:cBhvr>
                                    </p:animRot>
                                    <p:animRot by="-240000">
                                      <p:cBhvr>
                                        <p:cTn id="19" dur="600" fill="hold">
                                          <p:stCondLst>
                                            <p:cond delay="600"/>
                                          </p:stCondLst>
                                        </p:cTn>
                                        <p:tgtEl>
                                          <p:spTgt spid="69"/>
                                        </p:tgtEl>
                                        <p:attrNameLst>
                                          <p:attrName>r</p:attrName>
                                        </p:attrNameLst>
                                      </p:cBhvr>
                                    </p:animRot>
                                    <p:animRot by="240000">
                                      <p:cBhvr>
                                        <p:cTn id="20" dur="600" fill="hold">
                                          <p:stCondLst>
                                            <p:cond delay="1200"/>
                                          </p:stCondLst>
                                        </p:cTn>
                                        <p:tgtEl>
                                          <p:spTgt spid="69"/>
                                        </p:tgtEl>
                                        <p:attrNameLst>
                                          <p:attrName>r</p:attrName>
                                        </p:attrNameLst>
                                      </p:cBhvr>
                                    </p:animRot>
                                    <p:animRot by="-240000">
                                      <p:cBhvr>
                                        <p:cTn id="21" dur="600" fill="hold">
                                          <p:stCondLst>
                                            <p:cond delay="1800"/>
                                          </p:stCondLst>
                                        </p:cTn>
                                        <p:tgtEl>
                                          <p:spTgt spid="69"/>
                                        </p:tgtEl>
                                        <p:attrNameLst>
                                          <p:attrName>r</p:attrName>
                                        </p:attrNameLst>
                                      </p:cBhvr>
                                    </p:animRot>
                                    <p:animRot by="120000">
                                      <p:cBhvr>
                                        <p:cTn id="22" dur="600" fill="hold">
                                          <p:stCondLst>
                                            <p:cond delay="2400"/>
                                          </p:stCondLst>
                                        </p:cTn>
                                        <p:tgtEl>
                                          <p:spTgt spid="6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72"/>
                                        </p:tgtEl>
                                        <p:attrNameLst>
                                          <p:attrName>r</p:attrName>
                                        </p:attrNameLst>
                                      </p:cBhvr>
                                    </p:animRot>
                                    <p:animRot by="-240000">
                                      <p:cBhvr>
                                        <p:cTn id="25" dur="600" fill="hold">
                                          <p:stCondLst>
                                            <p:cond delay="600"/>
                                          </p:stCondLst>
                                        </p:cTn>
                                        <p:tgtEl>
                                          <p:spTgt spid="72"/>
                                        </p:tgtEl>
                                        <p:attrNameLst>
                                          <p:attrName>r</p:attrName>
                                        </p:attrNameLst>
                                      </p:cBhvr>
                                    </p:animRot>
                                    <p:animRot by="240000">
                                      <p:cBhvr>
                                        <p:cTn id="26" dur="600" fill="hold">
                                          <p:stCondLst>
                                            <p:cond delay="1200"/>
                                          </p:stCondLst>
                                        </p:cTn>
                                        <p:tgtEl>
                                          <p:spTgt spid="72"/>
                                        </p:tgtEl>
                                        <p:attrNameLst>
                                          <p:attrName>r</p:attrName>
                                        </p:attrNameLst>
                                      </p:cBhvr>
                                    </p:animRot>
                                    <p:animRot by="-240000">
                                      <p:cBhvr>
                                        <p:cTn id="27" dur="600" fill="hold">
                                          <p:stCondLst>
                                            <p:cond delay="1800"/>
                                          </p:stCondLst>
                                        </p:cTn>
                                        <p:tgtEl>
                                          <p:spTgt spid="72"/>
                                        </p:tgtEl>
                                        <p:attrNameLst>
                                          <p:attrName>r</p:attrName>
                                        </p:attrNameLst>
                                      </p:cBhvr>
                                    </p:animRot>
                                    <p:animRot by="120000">
                                      <p:cBhvr>
                                        <p:cTn id="28" dur="600" fill="hold">
                                          <p:stCondLst>
                                            <p:cond delay="2400"/>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4414" fill="hold"/>
                                        <p:tgtEl>
                                          <p:spTgt spid="2"/>
                                        </p:tgtEl>
                                      </p:cBhvr>
                                    </p:cmd>
                                  </p:childTnLst>
                                </p:cTn>
                              </p:par>
                              <p:par>
                                <p:cTn id="34" presetID="0" presetClass="path" presetSubtype="0" accel="50000" decel="50000" fill="hold" nodeType="withEffect">
                                  <p:stCondLst>
                                    <p:cond delay="0"/>
                                  </p:stCondLst>
                                  <p:childTnLst>
                                    <p:animMotion origin="layout" path="M -8.33333E-7 -2.94798E-6 C -0.00069 0.00833 -0.00121 0.01688 -0.00191 0.02521 C -0.00364 0.0444 -0.00208 0.01896 -0.0033 0.03746 C -0.00434 0.05295 -0.0026 0.03307 -0.00417 0.04902 C -0.00451 0.05781 -0.00451 0.06544 -0.00538 0.07307 C -0.00573 0.0844 -0.00642 0.09549 -0.0066 0.10659 C -0.00677 0.11145 -0.00677 0.11584 -0.00694 0.1207 C -0.00694 0.12416 -0.00712 0.12717 -0.00712 0.13087 C -0.00816 0.24 -0.00746 0.35029 -0.00746 0.46127 " pathEditMode="relative" rAng="0" ptsTypes="ffffffffA">
                                      <p:cBhvr>
                                        <p:cTn id="35" dur="2000" fill="hold"/>
                                        <p:tgtEl>
                                          <p:spTgt spid="42"/>
                                        </p:tgtEl>
                                        <p:attrNameLst>
                                          <p:attrName>ppt_x</p:attrName>
                                          <p:attrName>ppt_y</p:attrName>
                                        </p:attrNameLst>
                                      </p:cBhvr>
                                      <p:rCtr x="-417" y="23052"/>
                                    </p:animMotion>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66"/>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withEffect">
                                  <p:stCondLst>
                                    <p:cond delay="0"/>
                                  </p:stCondLst>
                                  <p:childTnLst>
                                    <p:cmd type="call" cmd="playFrom(0.0)">
                                      <p:cBhvr>
                                        <p:cTn id="40" dur="4414" fill="hold"/>
                                        <p:tgtEl>
                                          <p:spTgt spid="79"/>
                                        </p:tgtEl>
                                      </p:cBhvr>
                                    </p:cmd>
                                  </p:childTnLst>
                                </p:cTn>
                              </p:par>
                              <p:par>
                                <p:cTn id="41" presetID="0" presetClass="path" presetSubtype="0" accel="50000" decel="50000" fill="hold" nodeType="withEffect">
                                  <p:stCondLst>
                                    <p:cond delay="0"/>
                                  </p:stCondLst>
                                  <p:childTnLst>
                                    <p:animMotion origin="layout" path="M -1.04167E-6 -2.59259E-6 C 0.00794 0.00672 0.01654 0.01088 0.02435 0.0176 C 0.03203 0.02385 0.04219 0.03635 0.05039 0.04028 C 0.07982 0.0551 0.10794 0.07685 0.13672 0.09375 C 0.1444 0.10741 0.15378 0.11806 0.16406 0.12408 C 0.17591 0.13866 0.18711 0.15533 0.1987 0.16991 C 0.20248 0.1794 0.20716 0.18704 0.21159 0.19537 C 0.2155 0.21574 0.22083 0.23565 0.22461 0.25625 C 0.22995 0.28519 0.22461 0.31736 0.22461 0.34769 " pathEditMode="relative" rAng="0" ptsTypes="AAAAAAAAA">
                                      <p:cBhvr>
                                        <p:cTn id="42" dur="2000" fill="hold"/>
                                        <p:tgtEl>
                                          <p:spTgt spid="66"/>
                                        </p:tgtEl>
                                        <p:attrNameLst>
                                          <p:attrName>ppt_x</p:attrName>
                                          <p:attrName>ppt_y</p:attrName>
                                        </p:attrNameLst>
                                      </p:cBhvr>
                                      <p:rCtr x="11354" y="17384"/>
                                    </p:animMotion>
                                  </p:childTnLst>
                                </p:cTn>
                              </p:par>
                            </p:childTnLst>
                          </p:cTn>
                        </p:par>
                      </p:childTnLst>
                    </p:cTn>
                  </p:par>
                </p:childTnLst>
              </p:cTn>
              <p:nextCondLst>
                <p:cond evt="onClick" delay="0">
                  <p:tgtEl>
                    <p:spTgt spid="66"/>
                  </p:tgtEl>
                </p:cond>
              </p:nextCondLst>
            </p:seq>
            <p:seq concurrent="1" nextAc="seek">
              <p:cTn id="43" restart="whenNotActive" fill="hold" evtFilter="cancelBubble" nodeType="interactiveSeq">
                <p:stCondLst>
                  <p:cond evt="onClick" delay="0">
                    <p:tgtEl>
                      <p:spTgt spid="69"/>
                    </p:tgtEl>
                  </p:cond>
                </p:stCondLst>
                <p:endSync evt="end" delay="0">
                  <p:rtn val="all"/>
                </p:endSync>
                <p:childTnLst>
                  <p:par>
                    <p:cTn id="44" fill="hold">
                      <p:stCondLst>
                        <p:cond delay="0"/>
                      </p:stCondLst>
                      <p:childTnLst>
                        <p:par>
                          <p:cTn id="45" fill="hold">
                            <p:stCondLst>
                              <p:cond delay="0"/>
                            </p:stCondLst>
                            <p:childTnLst>
                              <p:par>
                                <p:cTn id="46" presetID="0" presetClass="path" presetSubtype="0" accel="50000" decel="50000" fill="hold" nodeType="withEffect">
                                  <p:stCondLst>
                                    <p:cond delay="0"/>
                                  </p:stCondLst>
                                  <p:childTnLst>
                                    <p:animMotion origin="layout" path="M 6.67869E-17 3.7037E-6 C 0.00195 0.01736 0.00091 0.03356 -0.00417 0.04629 C -0.00573 0.05787 -0.00911 0.06851 -0.01263 0.07731 C -0.01445 0.08264 -0.01589 0.09027 -0.01862 0.09259 C -0.02396 0.09745 -0.02943 0.1037 -0.03437 0.11064 C -0.04049 0.11921 -0.0513 0.13287 -0.0582 0.13634 C -0.05924 0.13819 -0.06016 0.14027 -0.06133 0.14166 C -0.06341 0.14398 -0.06758 0.14699 -0.06758 0.14722 C -0.07148 0.15393 -0.07461 0.15879 -0.07891 0.1625 C -0.08346 0.1743 -0.07786 0.16088 -0.08516 0.17268 C -0.09388 0.18703 -0.08698 0.18032 -0.09362 0.18564 C -0.09818 0.19745 -0.10417 0.19907 -0.10911 0.21157 C -0.11445 0.22476 -0.11745 0.24259 -0.12279 0.25555 C -0.12721 0.27847 -0.12865 0.30277 -0.13307 0.32546 C -0.13555 0.35439 -0.13581 0.38842 -0.12891 0.41342 C -0.1276 0.4287 -0.12786 0.42176 -0.12786 0.43402 " pathEditMode="relative" rAng="0" ptsTypes="AAAAAAAAAAAAAAAA">
                                      <p:cBhvr>
                                        <p:cTn id="47" dur="2000" fill="hold"/>
                                        <p:tgtEl>
                                          <p:spTgt spid="69"/>
                                        </p:tgtEl>
                                        <p:attrNameLst>
                                          <p:attrName>ppt_x</p:attrName>
                                          <p:attrName>ppt_y</p:attrName>
                                        </p:attrNameLst>
                                      </p:cBhvr>
                                      <p:rCtr x="-6693" y="21690"/>
                                    </p:animMotion>
                                  </p:childTnLst>
                                </p:cTn>
                              </p:par>
                              <p:par>
                                <p:cTn id="48" presetID="1" presetClass="mediacall" presetSubtype="0" fill="hold" nodeType="withEffect">
                                  <p:stCondLst>
                                    <p:cond delay="0"/>
                                  </p:stCondLst>
                                  <p:childTnLst>
                                    <p:cmd type="call" cmd="playFrom(0.0)">
                                      <p:cBhvr>
                                        <p:cTn id="49" dur="4414" fill="hold"/>
                                        <p:tgtEl>
                                          <p:spTgt spid="81"/>
                                        </p:tgtEl>
                                      </p:cBhvr>
                                    </p:cmd>
                                  </p:childTnLst>
                                </p:cTn>
                              </p:par>
                            </p:childTnLst>
                          </p:cTn>
                        </p:par>
                      </p:childTnLst>
                    </p:cTn>
                  </p:par>
                </p:childTnLst>
              </p:cTn>
              <p:nextCondLst>
                <p:cond evt="onClick" delay="0">
                  <p:tgtEl>
                    <p:spTgt spid="69"/>
                  </p:tgtEl>
                </p:cond>
              </p:nextCondLst>
            </p:seq>
            <p:seq concurrent="1" nextAc="seek">
              <p:cTn id="50" restart="whenNotActive" fill="hold" evtFilter="cancelBubble" nodeType="interactiveSeq">
                <p:stCondLst>
                  <p:cond evt="onClick" delay="0">
                    <p:tgtEl>
                      <p:spTgt spid="7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withEffect">
                                  <p:stCondLst>
                                    <p:cond delay="0"/>
                                  </p:stCondLst>
                                  <p:childTnLst>
                                    <p:cmd type="call" cmd="playFrom(0.0)">
                                      <p:cBhvr>
                                        <p:cTn id="54" dur="4414" fill="hold"/>
                                        <p:tgtEl>
                                          <p:spTgt spid="80"/>
                                        </p:tgtEl>
                                      </p:cBhvr>
                                    </p:cmd>
                                  </p:childTnLst>
                                </p:cTn>
                              </p:par>
                              <p:par>
                                <p:cTn id="55" presetID="0" presetClass="path" presetSubtype="0" accel="50000" decel="50000" fill="hold" nodeType="withEffect">
                                  <p:stCondLst>
                                    <p:cond delay="0"/>
                                  </p:stCondLst>
                                  <p:childTnLst>
                                    <p:animMotion origin="layout" path="M 0.00287 0.0095 C 0.01224 0.04746 0.01967 0.08473 0.02383 0.12408 C 0.02526 0.24213 0.01888 0.23658 0.03086 0.30186 C 0.03256 0.33542 0.0362 0.36829 0.0362 0.40209 L 0.04141 0.38797 " pathEditMode="relative" rAng="0" ptsTypes="AAAAA">
                                      <p:cBhvr>
                                        <p:cTn id="56" dur="2000" fill="hold"/>
                                        <p:tgtEl>
                                          <p:spTgt spid="72"/>
                                        </p:tgtEl>
                                        <p:attrNameLst>
                                          <p:attrName>ppt_x</p:attrName>
                                          <p:attrName>ppt_y</p:attrName>
                                        </p:attrNameLst>
                                      </p:cBhvr>
                                      <p:rCtr x="1927" y="19630"/>
                                    </p:animMotion>
                                  </p:childTnLst>
                                </p:cTn>
                              </p:par>
                            </p:childTnLst>
                          </p:cTn>
                        </p:par>
                        <p:par>
                          <p:cTn id="57" fill="hold">
                            <p:stCondLst>
                              <p:cond delay="4414"/>
                            </p:stCondLst>
                            <p:childTnLst>
                              <p:par>
                                <p:cTn id="58" presetID="10"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subTnLst>
                                    <p:audio>
                                      <p:cMediaNode>
                                        <p:cTn display="0" masterRel="sameClick">
                                          <p:stCondLst>
                                            <p:cond evt="begin" delay="0">
                                              <p:tn val="58"/>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72"/>
                  </p:tgtEl>
                </p:cond>
              </p:nextCondLst>
            </p:seq>
            <p:audio>
              <p:cMediaNode vol="80000">
                <p:cTn id="61" fill="hold" display="0">
                  <p:stCondLst>
                    <p:cond delay="indefinite"/>
                  </p:stCondLst>
                  <p:endCondLst>
                    <p:cond evt="onStopAudio" delay="0">
                      <p:tgtEl>
                        <p:sldTgt/>
                      </p:tgtEl>
                    </p:cond>
                  </p:endCondLst>
                </p:cTn>
                <p:tgtEl>
                  <p:spTgt spid="2"/>
                </p:tgtEl>
              </p:cMediaNode>
            </p:audio>
            <p:audio>
              <p:cMediaNode vol="80000">
                <p:cTn id="62" fill="hold" display="0">
                  <p:stCondLst>
                    <p:cond delay="indefinite"/>
                  </p:stCondLst>
                  <p:endCondLst>
                    <p:cond evt="onStopAudio" delay="0">
                      <p:tgtEl>
                        <p:sldTgt/>
                      </p:tgtEl>
                    </p:cond>
                  </p:endCondLst>
                </p:cTn>
                <p:tgtEl>
                  <p:spTgt spid="79"/>
                </p:tgtEl>
              </p:cMediaNode>
            </p:audio>
            <p:audio>
              <p:cMediaNode vol="80000">
                <p:cTn id="63" fill="hold" display="0">
                  <p:stCondLst>
                    <p:cond delay="indefinite"/>
                  </p:stCondLst>
                  <p:endCondLst>
                    <p:cond evt="onStopAudio" delay="0">
                      <p:tgtEl>
                        <p:sldTgt/>
                      </p:tgtEl>
                    </p:cond>
                  </p:endCondLst>
                </p:cTn>
                <p:tgtEl>
                  <p:spTgt spid="80"/>
                </p:tgtEl>
              </p:cMediaNode>
            </p:audio>
            <p:audio>
              <p:cMediaNode vol="80000">
                <p:cTn id="64" fill="hold" display="0">
                  <p:stCondLst>
                    <p:cond delay="indefinite"/>
                  </p:stCondLst>
                  <p:endCondLst>
                    <p:cond evt="onStopAudio" delay="0">
                      <p:tgtEl>
                        <p:sldTgt/>
                      </p:tgtEl>
                    </p:cond>
                  </p:endCondLst>
                </p:cTn>
                <p:tgtEl>
                  <p:spTgt spid="8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3843505-8659-445E-BB98-070F6A3F65AB}"/>
              </a:ext>
            </a:extLst>
          </p:cNvPr>
          <p:cNvPicPr>
            <a:picLocks noChangeAspect="1"/>
          </p:cNvPicPr>
          <p:nvPr/>
        </p:nvPicPr>
        <p:blipFill>
          <a:blip r:embed="rId3"/>
          <a:stretch>
            <a:fillRect/>
          </a:stretch>
        </p:blipFill>
        <p:spPr>
          <a:xfrm>
            <a:off x="1202382" y="2688732"/>
            <a:ext cx="10034886" cy="1286367"/>
          </a:xfrm>
          <a:prstGeom prst="rect">
            <a:avLst/>
          </a:prstGeom>
        </p:spPr>
      </p:pic>
      <p:sp>
        <p:nvSpPr>
          <p:cNvPr id="25" name="TextBox 24">
            <a:extLst>
              <a:ext uri="{FF2B5EF4-FFF2-40B4-BE49-F238E27FC236}">
                <a16:creationId xmlns:a16="http://schemas.microsoft.com/office/drawing/2014/main" id="{2317E44C-8658-4758-BDAE-05F404671406}"/>
              </a:ext>
            </a:extLst>
          </p:cNvPr>
          <p:cNvSpPr txBox="1"/>
          <p:nvPr/>
        </p:nvSpPr>
        <p:spPr>
          <a:xfrm>
            <a:off x="4872037" y="3621156"/>
            <a:ext cx="2447925" cy="707886"/>
          </a:xfrm>
          <a:prstGeom prst="rect">
            <a:avLst/>
          </a:prstGeom>
          <a:noFill/>
        </p:spPr>
        <p:txBody>
          <a:bodyPr wrap="square" rtlCol="0">
            <a:spAutoFit/>
          </a:bodyPr>
          <a:lstStyle/>
          <a:p>
            <a:pPr algn="ctr"/>
            <a:r>
              <a:rPr lang="en-US" sz="4000" b="1" dirty="0" err="1">
                <a:solidFill>
                  <a:srgbClr val="FC6A82"/>
                </a:solidFill>
                <a:latin typeface="Arial" panose="020B0604020202020204" pitchFamily="34" charset="0"/>
                <a:cs typeface="Arial" panose="020B0604020202020204" pitchFamily="34" charset="0"/>
              </a:rPr>
              <a:t>Tiết</a:t>
            </a:r>
            <a:r>
              <a:rPr lang="en-US" sz="4000" b="1" dirty="0">
                <a:solidFill>
                  <a:srgbClr val="FC6A82"/>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7614272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3957580-8848-4C02-AAB4-86C21C3AD3B7}"/>
              </a:ext>
            </a:extLst>
          </p:cNvPr>
          <p:cNvGrpSpPr/>
          <p:nvPr/>
        </p:nvGrpSpPr>
        <p:grpSpPr>
          <a:xfrm>
            <a:off x="4972067" y="480729"/>
            <a:ext cx="1598113" cy="738521"/>
            <a:chOff x="2421141" y="730782"/>
            <a:chExt cx="5471576" cy="738521"/>
          </a:xfrm>
        </p:grpSpPr>
        <p:sp>
          <p:nvSpPr>
            <p:cNvPr id="31" name="Rectangle: Rounded Corners 43">
              <a:extLst>
                <a:ext uri="{FF2B5EF4-FFF2-40B4-BE49-F238E27FC236}">
                  <a16:creationId xmlns:a16="http://schemas.microsoft.com/office/drawing/2014/main" id="{117B816B-5FAB-4F83-BAD3-E7917A609E62}"/>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32" name="TextBox 31">
              <a:extLst>
                <a:ext uri="{FF2B5EF4-FFF2-40B4-BE49-F238E27FC236}">
                  <a16:creationId xmlns:a16="http://schemas.microsoft.com/office/drawing/2014/main" id="{8D474B6B-CC08-445C-80B9-AA807F7359AB}"/>
                </a:ext>
              </a:extLst>
            </p:cNvPr>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33" name="椭圆 42">
            <a:extLst>
              <a:ext uri="{FF2B5EF4-FFF2-40B4-BE49-F238E27FC236}">
                <a16:creationId xmlns:a16="http://schemas.microsoft.com/office/drawing/2014/main" id="{EFD667B3-E28B-4173-A4AC-BE1FEE7BEB20}"/>
              </a:ext>
            </a:extLst>
          </p:cNvPr>
          <p:cNvSpPr/>
          <p:nvPr/>
        </p:nvSpPr>
        <p:spPr>
          <a:xfrm>
            <a:off x="4102568" y="403561"/>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4" name="Rectangle: Rounded Corners 33">
            <a:extLst>
              <a:ext uri="{FF2B5EF4-FFF2-40B4-BE49-F238E27FC236}">
                <a16:creationId xmlns:a16="http://schemas.microsoft.com/office/drawing/2014/main" id="{FE30C71F-2535-4FEB-BCD1-CCC7D18C1431}"/>
              </a:ext>
            </a:extLst>
          </p:cNvPr>
          <p:cNvSpPr/>
          <p:nvPr/>
        </p:nvSpPr>
        <p:spPr>
          <a:xfrm>
            <a:off x="905241" y="2878367"/>
            <a:ext cx="2162175" cy="8003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20 + 5</a:t>
            </a:r>
          </a:p>
        </p:txBody>
      </p:sp>
      <p:sp>
        <p:nvSpPr>
          <p:cNvPr id="35" name="Rectangle: Rounded Corners 34">
            <a:extLst>
              <a:ext uri="{FF2B5EF4-FFF2-40B4-BE49-F238E27FC236}">
                <a16:creationId xmlns:a16="http://schemas.microsoft.com/office/drawing/2014/main" id="{6873DEF1-498D-47D2-8AED-E717A8C5DFDB}"/>
              </a:ext>
            </a:extLst>
          </p:cNvPr>
          <p:cNvSpPr/>
          <p:nvPr/>
        </p:nvSpPr>
        <p:spPr>
          <a:xfrm>
            <a:off x="6921051" y="2928597"/>
            <a:ext cx="2162175" cy="8003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36 + 1</a:t>
            </a:r>
          </a:p>
        </p:txBody>
      </p:sp>
      <p:sp>
        <p:nvSpPr>
          <p:cNvPr id="36" name="Rectangle: Rounded Corners 35">
            <a:extLst>
              <a:ext uri="{FF2B5EF4-FFF2-40B4-BE49-F238E27FC236}">
                <a16:creationId xmlns:a16="http://schemas.microsoft.com/office/drawing/2014/main" id="{5A165FD2-97BF-41F8-B513-71989B58D55A}"/>
              </a:ext>
            </a:extLst>
          </p:cNvPr>
          <p:cNvSpPr/>
          <p:nvPr/>
        </p:nvSpPr>
        <p:spPr>
          <a:xfrm>
            <a:off x="905241" y="4240442"/>
            <a:ext cx="2162175" cy="8003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57 - 40</a:t>
            </a:r>
          </a:p>
        </p:txBody>
      </p:sp>
      <p:sp>
        <p:nvSpPr>
          <p:cNvPr id="37" name="Rectangle: Rounded Corners 36">
            <a:extLst>
              <a:ext uri="{FF2B5EF4-FFF2-40B4-BE49-F238E27FC236}">
                <a16:creationId xmlns:a16="http://schemas.microsoft.com/office/drawing/2014/main" id="{2BEC4051-5422-4844-AD70-41169494B902}"/>
              </a:ext>
            </a:extLst>
          </p:cNvPr>
          <p:cNvSpPr/>
          <p:nvPr/>
        </p:nvSpPr>
        <p:spPr>
          <a:xfrm>
            <a:off x="6962411" y="4237491"/>
            <a:ext cx="2162175" cy="80037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74 - 24</a:t>
            </a:r>
          </a:p>
        </p:txBody>
      </p:sp>
      <p:sp>
        <p:nvSpPr>
          <p:cNvPr id="38" name="TextBox 37">
            <a:extLst>
              <a:ext uri="{FF2B5EF4-FFF2-40B4-BE49-F238E27FC236}">
                <a16:creationId xmlns:a16="http://schemas.microsoft.com/office/drawing/2014/main" id="{0E5A39BC-9E8C-44C1-9A44-DC6F03AC1384}"/>
              </a:ext>
            </a:extLst>
          </p:cNvPr>
          <p:cNvSpPr txBox="1"/>
          <p:nvPr/>
        </p:nvSpPr>
        <p:spPr>
          <a:xfrm>
            <a:off x="3103158" y="2878367"/>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25</a:t>
            </a:r>
          </a:p>
        </p:txBody>
      </p:sp>
      <p:sp>
        <p:nvSpPr>
          <p:cNvPr id="39" name="TextBox 38">
            <a:extLst>
              <a:ext uri="{FF2B5EF4-FFF2-40B4-BE49-F238E27FC236}">
                <a16:creationId xmlns:a16="http://schemas.microsoft.com/office/drawing/2014/main" id="{73DC28B9-64A5-47E6-A90E-85A9A8DD50B2}"/>
              </a:ext>
            </a:extLst>
          </p:cNvPr>
          <p:cNvSpPr txBox="1"/>
          <p:nvPr/>
        </p:nvSpPr>
        <p:spPr>
          <a:xfrm>
            <a:off x="3169833" y="4252955"/>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17</a:t>
            </a:r>
          </a:p>
        </p:txBody>
      </p:sp>
      <p:sp>
        <p:nvSpPr>
          <p:cNvPr id="40" name="TextBox 39">
            <a:extLst>
              <a:ext uri="{FF2B5EF4-FFF2-40B4-BE49-F238E27FC236}">
                <a16:creationId xmlns:a16="http://schemas.microsoft.com/office/drawing/2014/main" id="{415A0AE5-9188-4EF0-BD7B-FA7299CA4F71}"/>
              </a:ext>
            </a:extLst>
          </p:cNvPr>
          <p:cNvSpPr txBox="1"/>
          <p:nvPr/>
        </p:nvSpPr>
        <p:spPr>
          <a:xfrm>
            <a:off x="9129487" y="2893831"/>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37</a:t>
            </a:r>
          </a:p>
        </p:txBody>
      </p:sp>
      <p:sp>
        <p:nvSpPr>
          <p:cNvPr id="41" name="TextBox 40">
            <a:extLst>
              <a:ext uri="{FF2B5EF4-FFF2-40B4-BE49-F238E27FC236}">
                <a16:creationId xmlns:a16="http://schemas.microsoft.com/office/drawing/2014/main" id="{B4E710C2-32F8-4FE1-AFB9-CED308632834}"/>
              </a:ext>
            </a:extLst>
          </p:cNvPr>
          <p:cNvSpPr txBox="1"/>
          <p:nvPr/>
        </p:nvSpPr>
        <p:spPr>
          <a:xfrm>
            <a:off x="9233353" y="4234588"/>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50</a:t>
            </a:r>
          </a:p>
        </p:txBody>
      </p:sp>
      <p:pic>
        <p:nvPicPr>
          <p:cNvPr id="42" name="Picture 6">
            <a:extLst>
              <a:ext uri="{FF2B5EF4-FFF2-40B4-BE49-F238E27FC236}">
                <a16:creationId xmlns:a16="http://schemas.microsoft.com/office/drawing/2014/main" id="{534323BD-0A95-4E71-9E61-8CFC040B43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63772" y="2605811"/>
            <a:ext cx="959334" cy="109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a:extLst>
              <a:ext uri="{FF2B5EF4-FFF2-40B4-BE49-F238E27FC236}">
                <a16:creationId xmlns:a16="http://schemas.microsoft.com/office/drawing/2014/main" id="{549FB3B6-AFAD-4B45-9FFE-5BCCFBB894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19058" y="3976214"/>
            <a:ext cx="1745516" cy="128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C49C0A72-FA1F-484F-84D1-B784FFD7DA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599361" y="2596102"/>
            <a:ext cx="966043" cy="108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a:extLst>
              <a:ext uri="{FF2B5EF4-FFF2-40B4-BE49-F238E27FC236}">
                <a16:creationId xmlns:a16="http://schemas.microsoft.com/office/drawing/2014/main" id="{0EF3F33F-A0A1-4102-B697-A4BBE225B1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0864568">
            <a:off x="9402508" y="3813660"/>
            <a:ext cx="1587177" cy="158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a:extLst>
              <a:ext uri="{FF2B5EF4-FFF2-40B4-BE49-F238E27FC236}">
                <a16:creationId xmlns:a16="http://schemas.microsoft.com/office/drawing/2014/main" id="{08C3CE0F-5724-4C16-9E64-0480D230C8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828188" y="4359620"/>
            <a:ext cx="2174668"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452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6.25E-7 -3.7037E-6 L 0.10443 0.3632 " pathEditMode="relative" rAng="0" ptsTypes="AA">
                                      <p:cBhvr>
                                        <p:cTn id="6" dur="900" fill="hold"/>
                                        <p:tgtEl>
                                          <p:spTgt spid="42"/>
                                        </p:tgtEl>
                                        <p:attrNameLst>
                                          <p:attrName>ppt_x</p:attrName>
                                          <p:attrName>ppt_y</p:attrName>
                                        </p:attrNameLst>
                                      </p:cBhvr>
                                      <p:rCtr x="5221" y="18148"/>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5.55112E-17 1.85185E-6 L 0.14544 0.18333 " pathEditMode="relative" rAng="0" ptsTypes="AA">
                                      <p:cBhvr>
                                        <p:cTn id="10" dur="900" fill="hold"/>
                                        <p:tgtEl>
                                          <p:spTgt spid="43"/>
                                        </p:tgtEl>
                                        <p:attrNameLst>
                                          <p:attrName>ppt_x</p:attrName>
                                          <p:attrName>ppt_y</p:attrName>
                                        </p:attrNameLst>
                                      </p:cBhvr>
                                      <p:rCtr x="7266" y="9167"/>
                                    </p:animMotion>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125E-6 2.59259E-6 L -0.32382 0.27222 " pathEditMode="relative" rAng="0" ptsTypes="AA">
                                      <p:cBhvr>
                                        <p:cTn id="14" dur="900" fill="hold"/>
                                        <p:tgtEl>
                                          <p:spTgt spid="44"/>
                                        </p:tgtEl>
                                        <p:attrNameLst>
                                          <p:attrName>ppt_x</p:attrName>
                                          <p:attrName>ppt_y</p:attrName>
                                        </p:attrNameLst>
                                      </p:cBhvr>
                                      <p:rCtr x="-16198" y="13611"/>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1.875E-6 7.40741E-7 L -0.31524 0.22106 " pathEditMode="relative" rAng="0" ptsTypes="AA">
                                      <p:cBhvr>
                                        <p:cTn id="18" dur="900" fill="hold"/>
                                        <p:tgtEl>
                                          <p:spTgt spid="45"/>
                                        </p:tgtEl>
                                        <p:attrNameLst>
                                          <p:attrName>ppt_x</p:attrName>
                                          <p:attrName>ppt_y</p:attrName>
                                        </p:attrNameLst>
                                      </p:cBhvr>
                                      <p:rCtr x="-15768" y="11042"/>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2">
            <a:extLst>
              <a:ext uri="{FF2B5EF4-FFF2-40B4-BE49-F238E27FC236}">
                <a16:creationId xmlns:a16="http://schemas.microsoft.com/office/drawing/2014/main" id="{C53960D1-FF42-4145-A88B-D524C0C5C011}"/>
              </a:ext>
            </a:extLst>
          </p:cNvPr>
          <p:cNvSpPr/>
          <p:nvPr/>
        </p:nvSpPr>
        <p:spPr>
          <a:xfrm>
            <a:off x="3521543" y="336886"/>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 name="TextBox 2">
            <a:extLst>
              <a:ext uri="{FF2B5EF4-FFF2-40B4-BE49-F238E27FC236}">
                <a16:creationId xmlns:a16="http://schemas.microsoft.com/office/drawing/2014/main" id="{EF7DA010-F1EE-4E42-A22D-A6E2C4A9A7DB}"/>
              </a:ext>
            </a:extLst>
          </p:cNvPr>
          <p:cNvSpPr txBox="1"/>
          <p:nvPr/>
        </p:nvSpPr>
        <p:spPr>
          <a:xfrm>
            <a:off x="4391042" y="514350"/>
            <a:ext cx="6962758" cy="954107"/>
          </a:xfrm>
          <a:prstGeom prst="rect">
            <a:avLst/>
          </a:prstGeom>
          <a:noFill/>
        </p:spPr>
        <p:txBody>
          <a:bodyPr wrap="square" rtlCol="0">
            <a:spAutoFit/>
          </a:bodyPr>
          <a:lstStyle/>
          <a:p>
            <a:r>
              <a:rPr lang="vi-VN" sz="2800" b="1" dirty="0">
                <a:solidFill>
                  <a:srgbClr val="002060"/>
                </a:solidFill>
              </a:rPr>
              <a:t>Mai, Việt và Rô-bốt chơi đá cầu. Em hãy tìm số bước chân thích hợp.</a:t>
            </a:r>
            <a:endParaRPr lang="en-US" sz="2800" b="1" dirty="0">
              <a:solidFill>
                <a:srgbClr val="002060"/>
              </a:solidFill>
            </a:endParaRPr>
          </a:p>
        </p:txBody>
      </p:sp>
      <p:pic>
        <p:nvPicPr>
          <p:cNvPr id="5" name="Picture 4">
            <a:extLst>
              <a:ext uri="{FF2B5EF4-FFF2-40B4-BE49-F238E27FC236}">
                <a16:creationId xmlns:a16="http://schemas.microsoft.com/office/drawing/2014/main" id="{E721BEC2-B838-46C7-8D64-F734881FC372}"/>
              </a:ext>
            </a:extLst>
          </p:cNvPr>
          <p:cNvPicPr>
            <a:picLocks noChangeAspect="1"/>
          </p:cNvPicPr>
          <p:nvPr/>
        </p:nvPicPr>
        <p:blipFill>
          <a:blip r:embed="rId2"/>
          <a:stretch>
            <a:fillRect/>
          </a:stretch>
        </p:blipFill>
        <p:spPr>
          <a:xfrm>
            <a:off x="833438" y="1480898"/>
            <a:ext cx="9248774" cy="4210757"/>
          </a:xfrm>
          <a:prstGeom prst="rect">
            <a:avLst/>
          </a:prstGeom>
        </p:spPr>
      </p:pic>
      <p:sp>
        <p:nvSpPr>
          <p:cNvPr id="9" name="TextBox 8">
            <a:extLst>
              <a:ext uri="{FF2B5EF4-FFF2-40B4-BE49-F238E27FC236}">
                <a16:creationId xmlns:a16="http://schemas.microsoft.com/office/drawing/2014/main" id="{2DEF72C9-B0B5-449B-B47B-D0727193DFA9}"/>
              </a:ext>
            </a:extLst>
          </p:cNvPr>
          <p:cNvSpPr txBox="1"/>
          <p:nvPr/>
        </p:nvSpPr>
        <p:spPr>
          <a:xfrm>
            <a:off x="2109788" y="5665394"/>
            <a:ext cx="3171825" cy="461665"/>
          </a:xfrm>
          <a:prstGeom prst="rect">
            <a:avLst/>
          </a:prstGeom>
          <a:noFill/>
        </p:spPr>
        <p:txBody>
          <a:bodyPr wrap="square" rtlCol="0">
            <a:spAutoFit/>
          </a:bodyPr>
          <a:lstStyle/>
          <a:p>
            <a:r>
              <a:rPr lang="en-US" sz="2400" b="1" dirty="0">
                <a:solidFill>
                  <a:srgbClr val="FF6767"/>
                </a:solidFill>
                <a:latin typeface="Arial" panose="020B0604020202020204" pitchFamily="34" charset="0"/>
                <a:cs typeface="Arial" panose="020B0604020202020204" pitchFamily="34" charset="0"/>
              </a:rPr>
              <a:t>Mai: 10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EF644F-CAA7-4320-B321-D20407982C29}"/>
              </a:ext>
            </a:extLst>
          </p:cNvPr>
          <p:cNvSpPr txBox="1"/>
          <p:nvPr/>
        </p:nvSpPr>
        <p:spPr>
          <a:xfrm>
            <a:off x="4391042" y="5679214"/>
            <a:ext cx="4229100" cy="461665"/>
          </a:xfrm>
          <a:prstGeom prst="rect">
            <a:avLst/>
          </a:prstGeom>
          <a:noFill/>
        </p:spPr>
        <p:txBody>
          <a:bodyPr wrap="square" rtlCol="0">
            <a:spAutoFit/>
          </a:bodyPr>
          <a:lstStyle/>
          <a:p>
            <a:r>
              <a:rPr lang="en-US" sz="2400" b="1" dirty="0" err="1">
                <a:solidFill>
                  <a:srgbClr val="FF6767"/>
                </a:solidFill>
                <a:latin typeface="Arial" panose="020B0604020202020204" pitchFamily="34" charset="0"/>
                <a:cs typeface="Arial" panose="020B0604020202020204" pitchFamily="34" charset="0"/>
              </a:rPr>
              <a:t>Việt</a:t>
            </a:r>
            <a:r>
              <a:rPr lang="en-US" sz="2400" b="1" dirty="0">
                <a:solidFill>
                  <a:srgbClr val="FF6767"/>
                </a:solidFill>
                <a:latin typeface="Arial" panose="020B0604020202020204" pitchFamily="34" charset="0"/>
                <a:cs typeface="Arial" panose="020B0604020202020204" pitchFamily="34" charset="0"/>
              </a:rPr>
              <a:t>: 10 + 5 = 15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4A4282-8F77-4EBD-8A21-F072C4B7B305}"/>
              </a:ext>
            </a:extLst>
          </p:cNvPr>
          <p:cNvSpPr txBox="1"/>
          <p:nvPr/>
        </p:nvSpPr>
        <p:spPr>
          <a:xfrm>
            <a:off x="7991475" y="5691655"/>
            <a:ext cx="4229100" cy="461665"/>
          </a:xfrm>
          <a:prstGeom prst="rect">
            <a:avLst/>
          </a:prstGeom>
          <a:noFill/>
        </p:spPr>
        <p:txBody>
          <a:bodyPr wrap="square" rtlCol="0">
            <a:spAutoFit/>
          </a:bodyPr>
          <a:lstStyle/>
          <a:p>
            <a:r>
              <a:rPr lang="en-US" sz="2400" b="1" dirty="0" err="1">
                <a:solidFill>
                  <a:srgbClr val="FF6767"/>
                </a:solidFill>
                <a:latin typeface="Arial" panose="020B0604020202020204" pitchFamily="34" charset="0"/>
                <a:cs typeface="Arial" panose="020B0604020202020204" pitchFamily="34" charset="0"/>
              </a:rPr>
              <a:t>Rô</a:t>
            </a:r>
            <a:r>
              <a:rPr lang="en-US" sz="2400" b="1" dirty="0">
                <a:solidFill>
                  <a:srgbClr val="FF6767"/>
                </a:solidFill>
                <a:latin typeface="Arial" panose="020B0604020202020204" pitchFamily="34" charset="0"/>
                <a:cs typeface="Arial" panose="020B0604020202020204" pitchFamily="34" charset="0"/>
              </a:rPr>
              <a:t> </a:t>
            </a:r>
            <a:r>
              <a:rPr lang="en-US" sz="2400" b="1" dirty="0" err="1">
                <a:solidFill>
                  <a:srgbClr val="FF6767"/>
                </a:solidFill>
                <a:latin typeface="Arial" panose="020B0604020202020204" pitchFamily="34" charset="0"/>
                <a:cs typeface="Arial" panose="020B0604020202020204" pitchFamily="34" charset="0"/>
              </a:rPr>
              <a:t>bốt</a:t>
            </a:r>
            <a:r>
              <a:rPr lang="en-US" sz="2400" b="1" dirty="0">
                <a:solidFill>
                  <a:srgbClr val="FF6767"/>
                </a:solidFill>
                <a:latin typeface="Arial" panose="020B0604020202020204" pitchFamily="34" charset="0"/>
                <a:cs typeface="Arial" panose="020B0604020202020204" pitchFamily="34" charset="0"/>
              </a:rPr>
              <a:t>: 15 + 4 = 19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22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Scale>
                                      <p:cBhvr>
                                        <p:cTn id="1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
                                        </p:tgtEl>
                                        <p:attrNameLst>
                                          <p:attrName>ppt_x</p:attrName>
                                          <p:attrName>ppt_y</p:attrName>
                                        </p:attrNameLst>
                                      </p:cBhvr>
                                    </p:animMotion>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Scale>
                                      <p:cBhvr>
                                        <p:cTn id="2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
                                        </p:tgtEl>
                                        <p:attrNameLst>
                                          <p:attrName>ppt_x</p:attrName>
                                          <p:attrName>ppt_y</p:attrName>
                                        </p:attrNameLst>
                                      </p:cBhvr>
                                    </p:animMotion>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Scale>
                                      <p:cBhvr>
                                        <p:cTn id="3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1"/>
                                        </p:tgtEl>
                                        <p:attrNameLst>
                                          <p:attrName>ppt_x</p:attrName>
                                          <p:attrName>ppt_y</p:attrName>
                                        </p:attrNameLst>
                                      </p:cBhvr>
                                    </p:animMotion>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42">
            <a:extLst>
              <a:ext uri="{FF2B5EF4-FFF2-40B4-BE49-F238E27FC236}">
                <a16:creationId xmlns:a16="http://schemas.microsoft.com/office/drawing/2014/main" id="{E7287D15-1BD6-42B8-A582-170A4ADCCAF4}"/>
              </a:ext>
            </a:extLst>
          </p:cNvPr>
          <p:cNvSpPr/>
          <p:nvPr/>
        </p:nvSpPr>
        <p:spPr>
          <a:xfrm>
            <a:off x="3521543" y="336886"/>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2" name="TextBox 11">
            <a:extLst>
              <a:ext uri="{FF2B5EF4-FFF2-40B4-BE49-F238E27FC236}">
                <a16:creationId xmlns:a16="http://schemas.microsoft.com/office/drawing/2014/main" id="{8FCC1473-7728-4FA9-9299-8604838CDC5A}"/>
              </a:ext>
            </a:extLst>
          </p:cNvPr>
          <p:cNvSpPr txBox="1"/>
          <p:nvPr/>
        </p:nvSpPr>
        <p:spPr>
          <a:xfrm>
            <a:off x="4391042" y="514350"/>
            <a:ext cx="6962758" cy="523220"/>
          </a:xfrm>
          <a:prstGeom prst="rect">
            <a:avLst/>
          </a:prstGeom>
          <a:noFill/>
        </p:spPr>
        <p:txBody>
          <a:bodyPr wrap="square" rtlCol="0">
            <a:spAutoFit/>
          </a:bodyPr>
          <a:lstStyle/>
          <a:p>
            <a:r>
              <a:rPr lang="vi-VN" sz="2800" b="1">
                <a:solidFill>
                  <a:srgbClr val="002060"/>
                </a:solidFill>
              </a:rPr>
              <a:t>Chú ếch nào được ăn hoa mướp?</a:t>
            </a:r>
            <a:endParaRPr lang="en-US" sz="2800" b="1" dirty="0">
              <a:solidFill>
                <a:srgbClr val="002060"/>
              </a:solidFill>
            </a:endParaRPr>
          </a:p>
        </p:txBody>
      </p:sp>
      <p:pic>
        <p:nvPicPr>
          <p:cNvPr id="6" name="Picture 5">
            <a:extLst>
              <a:ext uri="{FF2B5EF4-FFF2-40B4-BE49-F238E27FC236}">
                <a16:creationId xmlns:a16="http://schemas.microsoft.com/office/drawing/2014/main" id="{1977FB2B-B258-4D1D-8691-1AC17BAA0960}"/>
              </a:ext>
            </a:extLst>
          </p:cNvPr>
          <p:cNvPicPr>
            <a:picLocks noChangeAspect="1"/>
          </p:cNvPicPr>
          <p:nvPr/>
        </p:nvPicPr>
        <p:blipFill>
          <a:blip r:embed="rId3"/>
          <a:stretch>
            <a:fillRect/>
          </a:stretch>
        </p:blipFill>
        <p:spPr>
          <a:xfrm>
            <a:off x="3305174" y="1460254"/>
            <a:ext cx="7172325" cy="505960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F01ABB31-4C3E-48C6-AD1B-EE41B8B55F4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21543" y="2376487"/>
            <a:ext cx="1052513" cy="1052513"/>
          </a:xfrm>
          <a:prstGeom prst="rect">
            <a:avLst/>
          </a:prstGeom>
        </p:spPr>
      </p:pic>
      <p:pic>
        <p:nvPicPr>
          <p:cNvPr id="15" name="Picture 14" descr="A green frog with a black background&#10;&#10;Description automatically generated with low confidence">
            <a:extLst>
              <a:ext uri="{FF2B5EF4-FFF2-40B4-BE49-F238E27FC236}">
                <a16:creationId xmlns:a16="http://schemas.microsoft.com/office/drawing/2014/main" id="{B7906F9E-14F2-403C-AE2A-F34E0493DD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9109" y="5586412"/>
            <a:ext cx="933450" cy="1028700"/>
          </a:xfrm>
          <a:prstGeom prst="rect">
            <a:avLst/>
          </a:prstGeom>
        </p:spPr>
      </p:pic>
      <p:pic>
        <p:nvPicPr>
          <p:cNvPr id="7" name="Picture 12" descr="Káº¿t quáº£ hÃ¬nh áº£nh cho win text gif">
            <a:extLst>
              <a:ext uri="{FF2B5EF4-FFF2-40B4-BE49-F238E27FC236}">
                <a16:creationId xmlns:a16="http://schemas.microsoft.com/office/drawing/2014/main" id="{A64ECA49-1A14-4C23-AE79-0FBDB0BF0DB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55241" y="2072337"/>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90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52 0.0257 L 0.02552 0.0257 C 0.03477 0.02408 0.03815 0.025 0.04505 0.02153 C 0.05091 0.01852 0.04258 0.02223 0.05208 0.01459 C 0.05339 0.01343 0.06185 0.01181 0.06224 0.01181 C 0.07201 0.00116 0.06042 0.0125 0.07005 0.00625 C 0.07083 0.00556 0.07148 0.00394 0.0724 0.00348 C 0.07331 0.00255 0.07448 0.00255 0.07552 0.00209 C 0.07656 0.00116 0.07747 -0.00023 0.07865 -0.00069 C 0.07982 -0.00162 0.08125 -0.00162 0.08255 -0.00208 C 0.08359 -0.00254 0.08464 -0.00301 0.08568 -0.00347 C 0.08646 -0.00393 0.08724 -0.00439 0.08802 -0.00486 C 0.08906 -0.00578 0.08997 -0.00717 0.09115 -0.00764 C 0.09557 -0.00972 0.09675 -0.0081 0.10052 -0.01041 C 0.10156 -0.01134 0.10247 -0.01273 0.10365 -0.01319 C 0.10482 -0.01412 0.10625 -0.01412 0.10755 -0.01458 C 0.10938 -0.01551 0.1112 -0.01643 0.11302 -0.01736 C 0.1138 -0.01782 0.11458 -0.01828 0.11537 -0.01875 C 0.11641 -0.01967 0.11732 -0.02106 0.11849 -0.02152 C 0.12096 -0.02291 0.1237 -0.02338 0.1263 -0.0243 C 0.12734 -0.02477 0.12839 -0.025 0.12943 -0.02569 C 0.13008 -0.02639 0.13047 -0.02754 0.13099 -0.02847 " pathEditMode="relative" ptsTypes="AAAAAAAAAAAAAAAAAAAAAA">
                                      <p:cBhvr>
                                        <p:cTn id="6" dur="20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5664 -0.05069 L 0.15664 -0.05069 C 0.15443 -0.0706 0.15469 -0.06227 0.15586 -0.0868 C 0.15612 -0.09027 0.15612 -0.09352 0.15664 -0.09652 C 0.15716 -0.09884 0.15833 -0.10023 0.15898 -0.10208 C 0.15964 -0.10393 0.16003 -0.10578 0.16055 -0.10764 C 0.1625 -0.12477 0.16042 -0.10717 0.16211 -0.11875 C 0.16276 -0.12245 0.16302 -0.12639 0.16367 -0.12986 C 0.16393 -0.13125 0.16432 -0.13264 0.16445 -0.13402 C 0.16641 -0.14652 0.16406 -0.14352 0.16771 -0.14652 " pathEditMode="relative" ptsTypes="AAAAAAAAAA">
                                      <p:cBhvr>
                                        <p:cTn id="10" dur="2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7865 -0.16041 L 0.17865 -0.16041 C 0.27109 -0.1331 0.18073 -0.15902 0.44037 -0.15625 C 0.44896 -0.15625 0.46615 -0.15486 0.46615 -0.15486 " pathEditMode="relative" ptsTypes="AAA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357 -0.00232 L 0.02357 -0.00232 L 0.03216 -0.00509 C 0.03346 -0.00556 0.03477 -0.00556 0.03607 -0.00648 C 0.04583 -0.01528 0.03386 -0.01042 0.04466 -0.01343 C 0.05664 -0.02246 0.05065 -0.01991 0.06263 -0.02176 L 0.07123 -0.02593 C 0.07201 -0.02639 0.07266 -0.02709 0.07357 -0.02732 C 0.07526 -0.02801 0.07721 -0.02824 0.07904 -0.02871 C 0.07982 -0.02917 0.0806 -0.02963 0.08138 -0.03009 C 0.08268 -0.03102 0.08386 -0.03241 0.08529 -0.03287 C 0.08672 -0.0338 0.08841 -0.0338 0.08998 -0.03426 C 0.09102 -0.03472 0.09206 -0.03519 0.0931 -0.03565 C 0.09388 -0.03704 0.0944 -0.03889 0.09544 -0.03982 C 0.09609 -0.04074 0.09688 -0.04097 0.09779 -0.04121 C 0.09974 -0.04236 0.10208 -0.04236 0.10404 -0.04398 C 0.10886 -0.04838 0.10547 -0.04607 0.11185 -0.04815 L 0.12357 -0.05232 " pathEditMode="relative" ptsTypes="AAAAAAAAAAAAAAAAAA">
                                      <p:cBhvr>
                                        <p:cTn id="18" dur="2000" fill="hold"/>
                                        <p:tgtEl>
                                          <p:spTgt spid="1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12435 -0.05509 L 0.12435 -0.05509 C 0.12852 -0.05556 0.13268 -0.05602 0.13685 -0.05648 C 0.13867 -0.05695 0.14037 -0.05764 0.14232 -0.05787 C 0.14505 -0.05857 0.14805 -0.0588 0.15091 -0.05926 C 0.15352 -0.05972 0.15599 -0.06042 0.15873 -0.06065 C 0.16328 -0.06134 0.1681 -0.06158 0.17279 -0.06204 C 0.17357 -0.0625 0.17422 -0.06343 0.17513 -0.06343 L 0.25091 -0.06482 L 0.29076 -0.06621 C 0.29336 -0.06713 0.29583 -0.06829 0.29857 -0.06898 C 0.30078 -0.06968 0.30326 -0.06991 0.3056 -0.07037 C 0.30638 -0.07084 0.30703 -0.07153 0.30794 -0.07176 C 0.30964 -0.07246 0.31159 -0.07269 0.31341 -0.07315 L 0.35248 -0.07176 C 0.35326 -0.07176 0.35482 -0.07037 0.35482 -0.07037 " pathEditMode="relative" ptsTypes="AAAAAAAAAAAAAAAA">
                                      <p:cBhvr>
                                        <p:cTn id="22" dur="2000" fill="hold"/>
                                        <p:tgtEl>
                                          <p:spTgt spid="1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3681 -0.02593 L 0.3681 -0.02593 C 0.3694 -0.02199 0.37096 -0.01806 0.37201 -0.01366 C 0.37578 0.00301 0.37096 -0.00695 0.37591 0.00162 C 0.37761 0.01111 0.37526 -0.00023 0.37904 0.01273 C 0.3793 0.01412 0.3793 0.01597 0.37982 0.0169 C 0.38034 0.01829 0.38138 0.01875 0.38216 0.01967 C 0.38268 0.02106 0.3832 0.02245 0.38373 0.02384 C 0.38399 0.02523 0.38399 0.02685 0.38451 0.02801 C 0.38503 0.03009 0.38607 0.03171 0.38685 0.03356 C 0.38854 0.04329 0.38607 0.03171 0.38998 0.04329 C 0.39037 0.04467 0.39024 0.04629 0.39076 0.04745 C 0.39128 0.0493 0.39232 0.05023 0.3931 0.05162 C 0.39362 0.05301 0.39375 0.05509 0.39466 0.05579 C 0.39609 0.05741 0.39766 0.05717 0.39935 0.05717 " pathEditMode="relative" ptsTypes="AAAAAAAAAAAAAAA">
                                      <p:cBhvr>
                                        <p:cTn id="26" dur="2000" fill="hold"/>
                                        <p:tgtEl>
                                          <p:spTgt spid="1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40326 0.06991 L 0.40326 0.06991 C 0.43307 0.06458 0.40833 0.06852 0.47748 0.06852 " pathEditMode="relative" ptsTypes="AAA">
                                      <p:cBhvr>
                                        <p:cTn id="30" dur="2000" fill="hold"/>
                                        <p:tgtEl>
                                          <p:spTgt spid="13"/>
                                        </p:tgtEl>
                                        <p:attrNameLst>
                                          <p:attrName>ppt_x</p:attrName>
                                          <p:attrName>ppt_y</p:attrName>
                                        </p:attrNameLst>
                                      </p:cBhvr>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2">
            <a:extLst>
              <a:ext uri="{FF2B5EF4-FFF2-40B4-BE49-F238E27FC236}">
                <a16:creationId xmlns:a16="http://schemas.microsoft.com/office/drawing/2014/main" id="{C53960D1-FF42-4145-A88B-D524C0C5C011}"/>
              </a:ext>
            </a:extLst>
          </p:cNvPr>
          <p:cNvSpPr/>
          <p:nvPr/>
        </p:nvSpPr>
        <p:spPr>
          <a:xfrm>
            <a:off x="2168976" y="1185592"/>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 name="TextBox 2">
            <a:extLst>
              <a:ext uri="{FF2B5EF4-FFF2-40B4-BE49-F238E27FC236}">
                <a16:creationId xmlns:a16="http://schemas.microsoft.com/office/drawing/2014/main" id="{EF7DA010-F1EE-4E42-A22D-A6E2C4A9A7DB}"/>
              </a:ext>
            </a:extLst>
          </p:cNvPr>
          <p:cNvSpPr txBox="1"/>
          <p:nvPr/>
        </p:nvSpPr>
        <p:spPr>
          <a:xfrm>
            <a:off x="3038475" y="847725"/>
            <a:ext cx="8277225" cy="1292662"/>
          </a:xfrm>
          <a:prstGeom prst="rect">
            <a:avLst/>
          </a:prstGeom>
          <a:noFill/>
        </p:spPr>
        <p:txBody>
          <a:bodyPr wrap="square" rtlCol="0">
            <a:spAutoFit/>
          </a:bodyPr>
          <a:lstStyle/>
          <a:p>
            <a:pPr lvl="0" algn="just"/>
            <a:r>
              <a:rPr lang="vi-VN" sz="2600" dirty="0">
                <a:solidFill>
                  <a:srgbClr val="002060"/>
                </a:solidFill>
              </a:rPr>
              <a:t>Anh Khoai phải sắp xếp các đốt tre thành phép tính đúng. Nhưng do vội quá nên anh xếp nhầm hai đốt tre. Em hãy xếp lại giúp anh Khoai nhé!</a:t>
            </a:r>
            <a:endParaRPr kumimoji="0" lang="en-US" sz="2600" i="0" u="none" strike="noStrike" kern="1200" cap="none" spc="0" normalizeH="0" baseline="0" noProof="0" dirty="0">
              <a:ln>
                <a:noFill/>
              </a:ln>
              <a:solidFill>
                <a:srgbClr val="002060"/>
              </a:solidFill>
              <a:effectLst/>
              <a:uLnTx/>
              <a:uFillTx/>
              <a:latin typeface="等线" panose="020F0502020204030204"/>
            </a:endParaRPr>
          </a:p>
        </p:txBody>
      </p:sp>
      <p:pic>
        <p:nvPicPr>
          <p:cNvPr id="6" name="Picture 5">
            <a:extLst>
              <a:ext uri="{FF2B5EF4-FFF2-40B4-BE49-F238E27FC236}">
                <a16:creationId xmlns:a16="http://schemas.microsoft.com/office/drawing/2014/main" id="{F05686AE-5C69-4A0C-B4BC-33D570C30575}"/>
              </a:ext>
            </a:extLst>
          </p:cNvPr>
          <p:cNvPicPr>
            <a:picLocks noChangeAspect="1"/>
          </p:cNvPicPr>
          <p:nvPr/>
        </p:nvPicPr>
        <p:blipFill>
          <a:blip r:embed="rId2"/>
          <a:stretch>
            <a:fillRect/>
          </a:stretch>
        </p:blipFill>
        <p:spPr>
          <a:xfrm>
            <a:off x="2681287" y="2323829"/>
            <a:ext cx="7794308" cy="1875760"/>
          </a:xfrm>
          <a:prstGeom prst="rect">
            <a:avLst/>
          </a:prstGeom>
        </p:spPr>
      </p:pic>
      <p:pic>
        <p:nvPicPr>
          <p:cNvPr id="8" name="Picture 7">
            <a:extLst>
              <a:ext uri="{FF2B5EF4-FFF2-40B4-BE49-F238E27FC236}">
                <a16:creationId xmlns:a16="http://schemas.microsoft.com/office/drawing/2014/main" id="{3D3D9B11-1CD2-4DBD-AA61-6BA863079518}"/>
              </a:ext>
            </a:extLst>
          </p:cNvPr>
          <p:cNvPicPr>
            <a:picLocks noChangeAspect="1"/>
          </p:cNvPicPr>
          <p:nvPr/>
        </p:nvPicPr>
        <p:blipFill>
          <a:blip r:embed="rId3"/>
          <a:stretch>
            <a:fillRect/>
          </a:stretch>
        </p:blipFill>
        <p:spPr>
          <a:xfrm>
            <a:off x="8982075" y="2828925"/>
            <a:ext cx="895350" cy="685800"/>
          </a:xfrm>
          <a:prstGeom prst="rect">
            <a:avLst/>
          </a:prstGeom>
        </p:spPr>
      </p:pic>
      <p:pic>
        <p:nvPicPr>
          <p:cNvPr id="13" name="Picture 12">
            <a:extLst>
              <a:ext uri="{FF2B5EF4-FFF2-40B4-BE49-F238E27FC236}">
                <a16:creationId xmlns:a16="http://schemas.microsoft.com/office/drawing/2014/main" id="{CF7031A5-086C-491D-B56B-B83964AEA09E}"/>
              </a:ext>
            </a:extLst>
          </p:cNvPr>
          <p:cNvPicPr>
            <a:picLocks noChangeAspect="1"/>
          </p:cNvPicPr>
          <p:nvPr/>
        </p:nvPicPr>
        <p:blipFill>
          <a:blip r:embed="rId4"/>
          <a:stretch>
            <a:fillRect/>
          </a:stretch>
        </p:blipFill>
        <p:spPr>
          <a:xfrm>
            <a:off x="8124825" y="2828925"/>
            <a:ext cx="857250" cy="657225"/>
          </a:xfrm>
          <a:prstGeom prst="rect">
            <a:avLst/>
          </a:prstGeom>
        </p:spPr>
      </p:pic>
      <p:sp>
        <p:nvSpPr>
          <p:cNvPr id="15" name="TextBox 14">
            <a:extLst>
              <a:ext uri="{FF2B5EF4-FFF2-40B4-BE49-F238E27FC236}">
                <a16:creationId xmlns:a16="http://schemas.microsoft.com/office/drawing/2014/main" id="{49908551-7193-498A-BD49-369EBB872C76}"/>
              </a:ext>
            </a:extLst>
          </p:cNvPr>
          <p:cNvSpPr txBox="1"/>
          <p:nvPr/>
        </p:nvSpPr>
        <p:spPr>
          <a:xfrm>
            <a:off x="1462087" y="3719809"/>
            <a:ext cx="1143000" cy="2862322"/>
          </a:xfrm>
          <a:prstGeom prst="rect">
            <a:avLst/>
          </a:prstGeom>
          <a:noFill/>
        </p:spPr>
        <p:txBody>
          <a:bodyPr wrap="square" rtlCol="0">
            <a:spAutoFit/>
          </a:bodyPr>
          <a:lstStyle/>
          <a:p>
            <a:r>
              <a:rPr lang="en-US" sz="6000" dirty="0">
                <a:solidFill>
                  <a:srgbClr val="FC6A82"/>
                </a:solidFill>
                <a:latin typeface="Times New Roman" pitchFamily="18" charset="0"/>
                <a:cs typeface="Times New Roman" pitchFamily="18" charset="0"/>
              </a:rPr>
              <a:t>98</a:t>
            </a:r>
          </a:p>
          <a:p>
            <a:r>
              <a:rPr lang="en-US" sz="6000" dirty="0">
                <a:solidFill>
                  <a:srgbClr val="FC6A82"/>
                </a:solidFill>
                <a:latin typeface="Times New Roman" pitchFamily="18" charset="0"/>
                <a:cs typeface="Times New Roman" pitchFamily="18" charset="0"/>
              </a:rPr>
              <a:t>73</a:t>
            </a:r>
          </a:p>
          <a:p>
            <a:endParaRPr lang="en-US" sz="6000" dirty="0">
              <a:solidFill>
                <a:srgbClr val="FC6A82"/>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997F5B83-93C2-4F6E-BE95-A2C590EA674A}"/>
              </a:ext>
            </a:extLst>
          </p:cNvPr>
          <p:cNvSpPr txBox="1"/>
          <p:nvPr/>
        </p:nvSpPr>
        <p:spPr>
          <a:xfrm>
            <a:off x="814387" y="4143729"/>
            <a:ext cx="1295400" cy="1015663"/>
          </a:xfrm>
          <a:prstGeom prst="rect">
            <a:avLst/>
          </a:prstGeom>
          <a:noFill/>
        </p:spPr>
        <p:txBody>
          <a:bodyPr wrap="square" rtlCol="0">
            <a:spAutoFit/>
          </a:bodyPr>
          <a:lstStyle/>
          <a:p>
            <a:r>
              <a:rPr lang="en-US" sz="6000" b="1" dirty="0">
                <a:solidFill>
                  <a:srgbClr val="FC6A82"/>
                </a:solidFill>
                <a:latin typeface="Times New Roman" pitchFamily="18" charset="0"/>
                <a:cs typeface="Times New Roman" pitchFamily="18" charset="0"/>
              </a:rPr>
              <a:t>-</a:t>
            </a:r>
          </a:p>
        </p:txBody>
      </p:sp>
      <p:cxnSp>
        <p:nvCxnSpPr>
          <p:cNvPr id="17" name="Straight Connector 16">
            <a:extLst>
              <a:ext uri="{FF2B5EF4-FFF2-40B4-BE49-F238E27FC236}">
                <a16:creationId xmlns:a16="http://schemas.microsoft.com/office/drawing/2014/main" id="{44F93078-154E-429E-BB42-C185CA16E630}"/>
              </a:ext>
            </a:extLst>
          </p:cNvPr>
          <p:cNvCxnSpPr/>
          <p:nvPr/>
        </p:nvCxnSpPr>
        <p:spPr>
          <a:xfrm>
            <a:off x="1288905" y="5632264"/>
            <a:ext cx="11430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69D3F3FC-B30E-417A-8483-725EA14614E7}"/>
              </a:ext>
            </a:extLst>
          </p:cNvPr>
          <p:cNvSpPr txBox="1"/>
          <p:nvPr/>
        </p:nvSpPr>
        <p:spPr>
          <a:xfrm>
            <a:off x="1462087" y="5592449"/>
            <a:ext cx="952500" cy="1015663"/>
          </a:xfrm>
          <a:prstGeom prst="rect">
            <a:avLst/>
          </a:prstGeom>
          <a:noFill/>
        </p:spPr>
        <p:txBody>
          <a:bodyPr wrap="square" rtlCol="0">
            <a:spAutoFit/>
          </a:bodyPr>
          <a:lstStyle/>
          <a:p>
            <a:r>
              <a:rPr lang="en-US" sz="6000" dirty="0">
                <a:solidFill>
                  <a:srgbClr val="FC6A82"/>
                </a:solidFill>
                <a:latin typeface="Times New Roman" pitchFamily="18" charset="0"/>
                <a:cs typeface="Times New Roman" pitchFamily="18" charset="0"/>
              </a:rPr>
              <a:t>25</a:t>
            </a:r>
          </a:p>
        </p:txBody>
      </p:sp>
    </p:spTree>
    <p:extLst>
      <p:ext uri="{BB962C8B-B14F-4D97-AF65-F5344CB8AC3E}">
        <p14:creationId xmlns:p14="http://schemas.microsoft.com/office/powerpoint/2010/main" val="413326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3438 0.00694 L -0.03438 0.00694 C -0.04141 0.00602 -0.04857 0.00648 -0.05547 0.00417 C -0.05677 0.0037 -0.05821 0.00324 -0.05938 0.00278 C -0.06029 0.00231 -0.06094 0.00162 -0.06172 0.00139 C -0.06276 0.00069 -0.0638 0.00046 -0.06485 0 L -0.07188 0.00139 " pathEditMode="relative" ptsTypes="AAAAAAA">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25E-6 0.00348 L 1.25E-6 0.00371 C 0.00391 0.00394 0.00781 0.00463 0.01198 0.00533 C 0.01823 0.00602 0.02877 0.00672 0.03489 0.00718 C 0.04557 0.00996 0.04648 0.01042 0.0651 0.00718 C 0.06667 0.00695 0.06406 0.00463 0.06393 0.00348 C 0.06367 0.00301 0.06393 0.00278 0.06393 0.00255 " pathEditMode="relative" rAng="0" ptsTypes="AAAAAAA">
                                      <p:cBhvr>
                                        <p:cTn id="26" dur="2000" fill="hold"/>
                                        <p:tgtEl>
                                          <p:spTgt spid="13"/>
                                        </p:tgtEl>
                                        <p:attrNameLst>
                                          <p:attrName>ppt_x</p:attrName>
                                          <p:attrName>ppt_y</p:attrName>
                                        </p:attrNameLst>
                                      </p:cBhvr>
                                      <p:rCtr x="328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3C4C4-AD33-48BE-8BDF-0C18FAB31433}"/>
              </a:ext>
            </a:extLst>
          </p:cNvPr>
          <p:cNvPicPr>
            <a:picLocks noChangeAspect="1"/>
          </p:cNvPicPr>
          <p:nvPr/>
        </p:nvPicPr>
        <p:blipFill>
          <a:blip r:embed="rId3"/>
          <a:stretch>
            <a:fillRect/>
          </a:stretch>
        </p:blipFill>
        <p:spPr>
          <a:xfrm>
            <a:off x="2752054" y="2314626"/>
            <a:ext cx="6687892" cy="3023878"/>
          </a:xfrm>
          <a:prstGeom prst="rect">
            <a:avLst/>
          </a:prstGeom>
        </p:spPr>
      </p:pic>
    </p:spTree>
    <p:extLst>
      <p:ext uri="{BB962C8B-B14F-4D97-AF65-F5344CB8AC3E}">
        <p14:creationId xmlns:p14="http://schemas.microsoft.com/office/powerpoint/2010/main" val="3892814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135</Words>
  <Application>Microsoft Office PowerPoint</Application>
  <PresentationFormat>Widescreen</PresentationFormat>
  <Paragraphs>37</Paragraphs>
  <Slides>9</Slides>
  <Notes>4</Notes>
  <HiddenSlides>0</HiddenSlides>
  <MMClips>5</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等线</vt:lpstr>
      <vt:lpstr>等线 Light</vt:lpstr>
      <vt:lpstr>Arial</vt:lpstr>
      <vt:lpstr>Calibri</vt:lpstr>
      <vt:lpstr>Times New Roman</vt:lpstr>
      <vt:lpstr>Office Theme</vt:lpstr>
      <vt:lpstr>Office 主题​​</vt:lpstr>
      <vt:lpstr>PowerPoint Presentation</vt:lpstr>
      <vt:lpstr>CHIM ĐƯA THƯ</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 ĐƯA THƯ</dc:title>
  <dc:creator>thao</dc:creator>
  <cp:lastModifiedBy>thao</cp:lastModifiedBy>
  <cp:revision>15</cp:revision>
  <dcterms:created xsi:type="dcterms:W3CDTF">2022-01-03T00:40:45Z</dcterms:created>
  <dcterms:modified xsi:type="dcterms:W3CDTF">2022-01-04T11:32:29Z</dcterms:modified>
</cp:coreProperties>
</file>