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5" r:id="rId5"/>
    <p:sldId id="259" r:id="rId6"/>
    <p:sldId id="263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TNXH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710267" y="2905800"/>
            <a:ext cx="8964506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26: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Cùng khám phá bầu trời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085" y="250190"/>
            <a:ext cx="7193915" cy="602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980" y="465455"/>
            <a:ext cx="6061075" cy="602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5">
                <a:latin typeface="Times New Roman" panose="02020603050405020304" charset="0"/>
                <a:cs typeface="Times New Roman" panose="02020603050405020304" charset="0"/>
              </a:rPr>
              <a:t>Bầu trời trong các hình sau đây có gì khác nhau?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8755" y="1691005"/>
            <a:ext cx="3712210" cy="43516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6780" y="2026285"/>
            <a:ext cx="3799840" cy="38404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80965" y="2026285"/>
            <a:ext cx="179705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>
                <a:latin typeface="Times New Roman" panose="02020603050405020304" charset="0"/>
                <a:cs typeface="Times New Roman" panose="02020603050405020304" charset="0"/>
              </a:rPr>
              <a:t>Bầu trời buổi sáng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97475" y="4509135"/>
            <a:ext cx="179705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>
                <a:latin typeface="Times New Roman" panose="02020603050405020304" charset="0"/>
                <a:cs typeface="Times New Roman" panose="02020603050405020304" charset="0"/>
              </a:rPr>
              <a:t>Bầu trời buổi trưa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98380" y="5626735"/>
            <a:ext cx="179705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>
                <a:latin typeface="Times New Roman" panose="02020603050405020304" charset="0"/>
                <a:cs typeface="Times New Roman" panose="02020603050405020304" charset="0"/>
              </a:rPr>
              <a:t>Bầu trời buổi chiều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12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宋体</vt:lpstr>
      <vt:lpstr>宋体</vt:lpstr>
      <vt:lpstr>Arial</vt:lpstr>
      <vt:lpstr>Calibri</vt:lpstr>
      <vt:lpstr>Calibri Light</vt:lpstr>
      <vt:lpstr>Chivo Light</vt:lpstr>
      <vt:lpstr>等线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Bầu trời trong các hình sau đây có gì khác nhau?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MyPC</cp:lastModifiedBy>
  <cp:revision>3</cp:revision>
  <dcterms:created xsi:type="dcterms:W3CDTF">2020-09-04T15:36:04Z</dcterms:created>
  <dcterms:modified xsi:type="dcterms:W3CDTF">2023-04-05T02:12:06Z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