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2"/>
  </p:notesMasterIdLst>
  <p:sldIdLst>
    <p:sldId id="314" r:id="rId5"/>
    <p:sldId id="2664" r:id="rId6"/>
    <p:sldId id="2672" r:id="rId7"/>
    <p:sldId id="2673" r:id="rId8"/>
    <p:sldId id="262" r:id="rId9"/>
    <p:sldId id="2674" r:id="rId10"/>
    <p:sldId id="292" r:id="rId11"/>
    <p:sldId id="295" r:id="rId12"/>
    <p:sldId id="2666" r:id="rId13"/>
    <p:sldId id="299" r:id="rId14"/>
    <p:sldId id="2667" r:id="rId15"/>
    <p:sldId id="310" r:id="rId16"/>
    <p:sldId id="2668" r:id="rId17"/>
    <p:sldId id="283" r:id="rId18"/>
    <p:sldId id="2675" r:id="rId19"/>
    <p:sldId id="2676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505" autoAdjust="0"/>
  </p:normalViewPr>
  <p:slideViewPr>
    <p:cSldViewPr snapToGrid="0">
      <p:cViewPr varScale="1">
        <p:scale>
          <a:sx n="62" d="100"/>
          <a:sy n="62" d="100"/>
        </p:scale>
        <p:origin x="-15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89170-FA20-472C-A74F-A793F9B06A8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AC24B-4DF4-4FA3-AF57-FCD9F059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40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7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4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3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3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4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7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6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6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8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5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2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3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3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9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4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3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6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2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6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6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8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83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0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84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67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5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7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90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05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18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1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2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6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229036D-A4F5-464C-88A5-75727A818B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750" y="3048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34009B4-FC9C-49F5-A797-C30F92CFCF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8750" y="3048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5.wav"/><Relationship Id="rId11" Type="http://schemas.openxmlformats.org/officeDocument/2006/relationships/image" Target="../media/image25.wmf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25.wmf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247790-3E73-835C-6A98-2AC2285D0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8D0037D-2A8A-45E1-1B13-1AB70147B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4364" y="4324351"/>
            <a:ext cx="11007636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71EA3AD-DAD9-180E-8C2F-6E40C4014EFC}"/>
              </a:ext>
            </a:extLst>
          </p:cNvPr>
          <p:cNvSpPr/>
          <p:nvPr/>
        </p:nvSpPr>
        <p:spPr>
          <a:xfrm>
            <a:off x="3190875" y="126051"/>
            <a:ext cx="8818246" cy="3244318"/>
          </a:xfrm>
          <a:custGeom>
            <a:avLst/>
            <a:gdLst>
              <a:gd name="connsiteX0" fmla="*/ 0 w 8818246"/>
              <a:gd name="connsiteY0" fmla="*/ 540730 h 3244318"/>
              <a:gd name="connsiteX1" fmla="*/ 540730 w 8818246"/>
              <a:gd name="connsiteY1" fmla="*/ 0 h 3244318"/>
              <a:gd name="connsiteX2" fmla="*/ 8277516 w 8818246"/>
              <a:gd name="connsiteY2" fmla="*/ 0 h 3244318"/>
              <a:gd name="connsiteX3" fmla="*/ 8818246 w 8818246"/>
              <a:gd name="connsiteY3" fmla="*/ 540730 h 3244318"/>
              <a:gd name="connsiteX4" fmla="*/ 8818246 w 8818246"/>
              <a:gd name="connsiteY4" fmla="*/ 2703588 h 3244318"/>
              <a:gd name="connsiteX5" fmla="*/ 8277516 w 8818246"/>
              <a:gd name="connsiteY5" fmla="*/ 3244318 h 3244318"/>
              <a:gd name="connsiteX6" fmla="*/ 540730 w 8818246"/>
              <a:gd name="connsiteY6" fmla="*/ 3244318 h 3244318"/>
              <a:gd name="connsiteX7" fmla="*/ 0 w 8818246"/>
              <a:gd name="connsiteY7" fmla="*/ 2703588 h 3244318"/>
              <a:gd name="connsiteX8" fmla="*/ 0 w 8818246"/>
              <a:gd name="connsiteY8" fmla="*/ 540730 h 324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8246" h="3244318" fill="none" extrusionOk="0">
                <a:moveTo>
                  <a:pt x="0" y="540730"/>
                </a:moveTo>
                <a:cubicBezTo>
                  <a:pt x="1952" y="294917"/>
                  <a:pt x="246550" y="7481"/>
                  <a:pt x="540730" y="0"/>
                </a:cubicBezTo>
                <a:cubicBezTo>
                  <a:pt x="3405660" y="72427"/>
                  <a:pt x="7198782" y="61419"/>
                  <a:pt x="8277516" y="0"/>
                </a:cubicBezTo>
                <a:cubicBezTo>
                  <a:pt x="8569350" y="-46830"/>
                  <a:pt x="8769343" y="227301"/>
                  <a:pt x="8818246" y="540730"/>
                </a:cubicBezTo>
                <a:cubicBezTo>
                  <a:pt x="8919122" y="1168155"/>
                  <a:pt x="8710933" y="1813310"/>
                  <a:pt x="8818246" y="2703588"/>
                </a:cubicBezTo>
                <a:cubicBezTo>
                  <a:pt x="8827426" y="2955634"/>
                  <a:pt x="8537182" y="3200630"/>
                  <a:pt x="8277516" y="3244318"/>
                </a:cubicBezTo>
                <a:cubicBezTo>
                  <a:pt x="5741502" y="3274145"/>
                  <a:pt x="3558894" y="3165012"/>
                  <a:pt x="540730" y="3244318"/>
                </a:cubicBezTo>
                <a:cubicBezTo>
                  <a:pt x="246487" y="3243821"/>
                  <a:pt x="-15609" y="3005311"/>
                  <a:pt x="0" y="2703588"/>
                </a:cubicBezTo>
                <a:cubicBezTo>
                  <a:pt x="50037" y="2075726"/>
                  <a:pt x="770" y="1190802"/>
                  <a:pt x="0" y="540730"/>
                </a:cubicBezTo>
                <a:close/>
              </a:path>
              <a:path w="8818246" h="3244318" stroke="0" extrusionOk="0">
                <a:moveTo>
                  <a:pt x="0" y="540730"/>
                </a:moveTo>
                <a:cubicBezTo>
                  <a:pt x="41013" y="253272"/>
                  <a:pt x="260113" y="37545"/>
                  <a:pt x="540730" y="0"/>
                </a:cubicBezTo>
                <a:cubicBezTo>
                  <a:pt x="3004254" y="123000"/>
                  <a:pt x="5999947" y="-96860"/>
                  <a:pt x="8277516" y="0"/>
                </a:cubicBezTo>
                <a:cubicBezTo>
                  <a:pt x="8538921" y="-28376"/>
                  <a:pt x="8826498" y="225456"/>
                  <a:pt x="8818246" y="540730"/>
                </a:cubicBezTo>
                <a:cubicBezTo>
                  <a:pt x="8821419" y="1519958"/>
                  <a:pt x="8912513" y="1844637"/>
                  <a:pt x="8818246" y="2703588"/>
                </a:cubicBezTo>
                <a:cubicBezTo>
                  <a:pt x="8794034" y="3010997"/>
                  <a:pt x="8553780" y="3240657"/>
                  <a:pt x="8277516" y="3244318"/>
                </a:cubicBezTo>
                <a:cubicBezTo>
                  <a:pt x="4615270" y="3083611"/>
                  <a:pt x="3176343" y="3283985"/>
                  <a:pt x="540730" y="3244318"/>
                </a:cubicBezTo>
                <a:cubicBezTo>
                  <a:pt x="226611" y="3241191"/>
                  <a:pt x="-43279" y="2982618"/>
                  <a:pt x="0" y="2703588"/>
                </a:cubicBezTo>
                <a:cubicBezTo>
                  <a:pt x="32216" y="1942999"/>
                  <a:pt x="57206" y="1529947"/>
                  <a:pt x="0" y="5407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4398CA19-7CAD-024E-1174-B82865086C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357877"/>
            <a:ext cx="2816200" cy="1500123"/>
          </a:xfrm>
          <a:prstGeom prst="rect">
            <a:avLst/>
          </a:prstGeom>
        </p:spPr>
      </p:pic>
      <p:sp>
        <p:nvSpPr>
          <p:cNvPr id="24" name="文本框 21">
            <a:extLst>
              <a:ext uri="{FF2B5EF4-FFF2-40B4-BE49-F238E27FC236}">
                <a16:creationId xmlns:a16="http://schemas.microsoft.com/office/drawing/2014/main" xmlns="" id="{00CF1D53-0BB7-E526-174B-F3BBAD5F7FFB}"/>
              </a:ext>
            </a:extLst>
          </p:cNvPr>
          <p:cNvSpPr txBox="1"/>
          <p:nvPr/>
        </p:nvSpPr>
        <p:spPr>
          <a:xfrm>
            <a:off x="4333401" y="231573"/>
            <a:ext cx="679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32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2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32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72AFF6E-642D-2074-DDB0-742405DFD5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2224" y="3622468"/>
            <a:ext cx="5434436" cy="323553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B536A9E-916E-B58E-2883-E385F627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716" y="3303639"/>
            <a:ext cx="2563009" cy="35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F88434-8C4F-4C10-A80D-5D6DE320BC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25" y="833653"/>
            <a:ext cx="4743307" cy="71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18E3BA-067C-4AFB-B5F9-26D7561E2E3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601" y="1545272"/>
            <a:ext cx="8785097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40014B-B598-4323-8471-C9F2F1D80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37" y="784205"/>
            <a:ext cx="4688660" cy="3666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ướng dẫn chi tiết cách làm và cách sử dụng la bàn">
            <a:extLst>
              <a:ext uri="{FF2B5EF4-FFF2-40B4-BE49-F238E27FC236}">
                <a16:creationId xmlns:a16="http://schemas.microsoft.com/office/drawing/2014/main" xmlns="" id="{04725F48-CF93-4B8E-A3C3-C65D9C62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395" y="505857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xmlns="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xmlns="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2</a:t>
            </a:r>
            <a:r>
              <a:rPr kumimoji="1" lang="en-US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.</a:t>
            </a: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 Nêu các bước xác định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6F11CB-EC47-4F07-9036-7C85A8DC9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51" y="1802062"/>
            <a:ext cx="2801096" cy="4457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9BAA8D-3112-429F-B6B4-6C9A3DF9C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06" y="1820823"/>
            <a:ext cx="2911942" cy="448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F0331F-00A9-411F-9A8C-21F10911F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7370" y="1910737"/>
            <a:ext cx="2862722" cy="4418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19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xmlns="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xmlns="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xmlns="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xmlns="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xmlns="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xmlns="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xmlns="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xmlns="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xmlns="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xmlns="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C315D0-A4CB-40EA-B94C-AAC9CAFB9A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064" y="2492104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xmlns="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xmlns="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191816"/>
          </a:xfrm>
          <a:custGeom>
            <a:avLst/>
            <a:gdLst>
              <a:gd name="connsiteX0" fmla="*/ 0 w 8835528"/>
              <a:gd name="connsiteY0" fmla="*/ 198640 h 1191816"/>
              <a:gd name="connsiteX1" fmla="*/ 198640 w 8835528"/>
              <a:gd name="connsiteY1" fmla="*/ 0 h 1191816"/>
              <a:gd name="connsiteX2" fmla="*/ 8636888 w 8835528"/>
              <a:gd name="connsiteY2" fmla="*/ 0 h 1191816"/>
              <a:gd name="connsiteX3" fmla="*/ 8835528 w 8835528"/>
              <a:gd name="connsiteY3" fmla="*/ 198640 h 1191816"/>
              <a:gd name="connsiteX4" fmla="*/ 8835528 w 8835528"/>
              <a:gd name="connsiteY4" fmla="*/ 993176 h 1191816"/>
              <a:gd name="connsiteX5" fmla="*/ 8636888 w 8835528"/>
              <a:gd name="connsiteY5" fmla="*/ 1191816 h 1191816"/>
              <a:gd name="connsiteX6" fmla="*/ 198640 w 8835528"/>
              <a:gd name="connsiteY6" fmla="*/ 1191816 h 1191816"/>
              <a:gd name="connsiteX7" fmla="*/ 0 w 8835528"/>
              <a:gd name="connsiteY7" fmla="*/ 993176 h 1191816"/>
              <a:gd name="connsiteX8" fmla="*/ 0 w 8835528"/>
              <a:gd name="connsiteY8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191816" fill="none" extrusionOk="0">
                <a:moveTo>
                  <a:pt x="0" y="198640"/>
                </a:moveTo>
                <a:cubicBezTo>
                  <a:pt x="-21052" y="83443"/>
                  <a:pt x="94733" y="9349"/>
                  <a:pt x="198640" y="0"/>
                </a:cubicBezTo>
                <a:cubicBezTo>
                  <a:pt x="2984807" y="-97001"/>
                  <a:pt x="6020243" y="-161121"/>
                  <a:pt x="8636888" y="0"/>
                </a:cubicBezTo>
                <a:cubicBezTo>
                  <a:pt x="8761387" y="15248"/>
                  <a:pt x="8849274" y="80949"/>
                  <a:pt x="8835528" y="198640"/>
                </a:cubicBezTo>
                <a:cubicBezTo>
                  <a:pt x="8827791" y="378652"/>
                  <a:pt x="8868689" y="721779"/>
                  <a:pt x="8835528" y="993176"/>
                </a:cubicBezTo>
                <a:cubicBezTo>
                  <a:pt x="8827921" y="1116025"/>
                  <a:pt x="8756953" y="1181745"/>
                  <a:pt x="8636888" y="1191816"/>
                </a:cubicBezTo>
                <a:cubicBezTo>
                  <a:pt x="6297486" y="1272036"/>
                  <a:pt x="3477372" y="1082049"/>
                  <a:pt x="198640" y="1191816"/>
                </a:cubicBezTo>
                <a:cubicBezTo>
                  <a:pt x="86350" y="1204479"/>
                  <a:pt x="17433" y="1095811"/>
                  <a:pt x="0" y="993176"/>
                </a:cubicBezTo>
                <a:cubicBezTo>
                  <a:pt x="1656" y="909774"/>
                  <a:pt x="41614" y="285726"/>
                  <a:pt x="0" y="198640"/>
                </a:cubicBezTo>
                <a:close/>
              </a:path>
              <a:path w="8835528" h="1191816" stroke="0" extrusionOk="0">
                <a:moveTo>
                  <a:pt x="0" y="198640"/>
                </a:moveTo>
                <a:cubicBezTo>
                  <a:pt x="5063" y="73974"/>
                  <a:pt x="75306" y="6688"/>
                  <a:pt x="198640" y="0"/>
                </a:cubicBezTo>
                <a:cubicBezTo>
                  <a:pt x="1537346" y="24874"/>
                  <a:pt x="6489892" y="-137718"/>
                  <a:pt x="8636888" y="0"/>
                </a:cubicBezTo>
                <a:cubicBezTo>
                  <a:pt x="8734596" y="-8090"/>
                  <a:pt x="8850651" y="73805"/>
                  <a:pt x="8835528" y="198640"/>
                </a:cubicBezTo>
                <a:cubicBezTo>
                  <a:pt x="8885457" y="486763"/>
                  <a:pt x="8896277" y="696521"/>
                  <a:pt x="8835528" y="993176"/>
                </a:cubicBezTo>
                <a:cubicBezTo>
                  <a:pt x="8829185" y="1104655"/>
                  <a:pt x="8737935" y="1172398"/>
                  <a:pt x="8636888" y="1191816"/>
                </a:cubicBezTo>
                <a:cubicBezTo>
                  <a:pt x="5786599" y="1178810"/>
                  <a:pt x="3403247" y="1064315"/>
                  <a:pt x="198640" y="1191816"/>
                </a:cubicBezTo>
                <a:cubicBezTo>
                  <a:pt x="85184" y="1187298"/>
                  <a:pt x="-4209" y="1111560"/>
                  <a:pt x="0" y="993176"/>
                </a:cubicBezTo>
                <a:cubicBezTo>
                  <a:pt x="-27474" y="789788"/>
                  <a:pt x="66846" y="404732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Thực hành xác định các phương trong không gian bằng la bàn.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16DE73-9AD1-450A-B75A-8F11B68B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62" y="1639046"/>
            <a:ext cx="7111905" cy="427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C6E638-A56E-4FDB-8907-813E791BE377}"/>
              </a:ext>
            </a:extLst>
          </p:cNvPr>
          <p:cNvGrpSpPr/>
          <p:nvPr/>
        </p:nvGrpSpPr>
        <p:grpSpPr>
          <a:xfrm>
            <a:off x="7907012" y="43283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D2EE4E8-FB4D-44D9-9854-AB6EBE36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D45B1107-571E-4229-A48E-C9EA99A89DA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5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DA7CCDA-47A8-425D-A1DB-5E71CBAF4AFE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xmlns="" id="{483372B0-BBCB-43A9-A567-7F7A2DFBE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xmlns="" id="{383E4C35-8C47-43E8-91C4-5B462D8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xmlns="" id="{80E64032-7399-4875-AF2E-830D1A22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3515C534-A14E-4AF8-BB82-079D048B1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xmlns="" id="{4993FDBF-99BF-4B43-8A4A-70575AC2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63ECC857-E4BB-45F7-8374-666956069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xmlns="" id="{C06C7D84-030C-4CF7-9A30-956202FE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xmlns="" id="{A391E0D7-5C67-49F0-83D7-F02619ED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xmlns="" id="{E5EDD47C-5CEF-4338-AE58-0D5C20CD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xmlns="" id="{673135D2-7FD8-478E-BA63-02D3FA96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827ACE9A-D21E-4123-BF79-5E74CCD0C7E5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948EFD2F-F01F-418C-8E9B-3EF0FC26482F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1B92F78E-893C-4254-86F8-EF4A0ED41B4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xmlns="" id="{886DF282-E488-49F1-B848-273113240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xmlns="" id="{267F8DAB-643A-469C-94E6-61324F477C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xmlns="" id="{8A6B81A0-7526-4AD4-B168-2815B6774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xmlns="" id="{5855A489-0074-4D95-A192-673DDF0C9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xmlns="" id="{891A9741-2B23-4E59-A7B8-B21AD9E0D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xmlns="" id="{F5F2254E-34A8-4F53-9C6D-95923EEDD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D3D2EDC-A780-5222-70ED-A38D32339686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69" name="组合 23">
            <a:extLst>
              <a:ext uri="{FF2B5EF4-FFF2-40B4-BE49-F238E27FC236}">
                <a16:creationId xmlns:a16="http://schemas.microsoft.com/office/drawing/2014/main" xmlns="" id="{1D31B6F8-6E01-CA29-B64C-EC668A35E068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70" name="文本框 32">
              <a:extLst>
                <a:ext uri="{FF2B5EF4-FFF2-40B4-BE49-F238E27FC236}">
                  <a16:creationId xmlns:a16="http://schemas.microsoft.com/office/drawing/2014/main" xmlns="" id="{1B0D6269-24CB-A854-8EC9-558D95B804E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71" name="组合 25">
              <a:extLst>
                <a:ext uri="{FF2B5EF4-FFF2-40B4-BE49-F238E27FC236}">
                  <a16:creationId xmlns:a16="http://schemas.microsoft.com/office/drawing/2014/main" xmlns="" id="{F26E5724-101A-F174-F6B0-343EBF8D14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72" name="Freeform 108">
                <a:extLst>
                  <a:ext uri="{FF2B5EF4-FFF2-40B4-BE49-F238E27FC236}">
                    <a16:creationId xmlns:a16="http://schemas.microsoft.com/office/drawing/2014/main" xmlns="" id="{29B7E860-CF5B-B8B2-687F-BB648C971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109">
                <a:extLst>
                  <a:ext uri="{FF2B5EF4-FFF2-40B4-BE49-F238E27FC236}">
                    <a16:creationId xmlns:a16="http://schemas.microsoft.com/office/drawing/2014/main" xmlns="" id="{490FBFF8-C588-05B9-376A-0A3E0C3079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10">
                <a:extLst>
                  <a:ext uri="{FF2B5EF4-FFF2-40B4-BE49-F238E27FC236}">
                    <a16:creationId xmlns:a16="http://schemas.microsoft.com/office/drawing/2014/main" xmlns="" id="{B9C4E6EE-E658-B354-2E0D-16206245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11">
                <a:extLst>
                  <a:ext uri="{FF2B5EF4-FFF2-40B4-BE49-F238E27FC236}">
                    <a16:creationId xmlns:a16="http://schemas.microsoft.com/office/drawing/2014/main" xmlns="" id="{98F74AC1-D749-9490-29BC-A21611470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12">
                <a:extLst>
                  <a:ext uri="{FF2B5EF4-FFF2-40B4-BE49-F238E27FC236}">
                    <a16:creationId xmlns:a16="http://schemas.microsoft.com/office/drawing/2014/main" xmlns="" id="{75EA0A0D-2A35-BA59-B754-9808F2E30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113">
                <a:extLst>
                  <a:ext uri="{FF2B5EF4-FFF2-40B4-BE49-F238E27FC236}">
                    <a16:creationId xmlns:a16="http://schemas.microsoft.com/office/drawing/2014/main" xmlns="" id="{48A8A453-50E0-FDF2-2DDB-42DA9B816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78" name="组合 23">
            <a:extLst>
              <a:ext uri="{FF2B5EF4-FFF2-40B4-BE49-F238E27FC236}">
                <a16:creationId xmlns:a16="http://schemas.microsoft.com/office/drawing/2014/main" xmlns="" id="{617719EC-966F-A1D0-099C-8CC189825086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79" name="文本框 32">
              <a:extLst>
                <a:ext uri="{FF2B5EF4-FFF2-40B4-BE49-F238E27FC236}">
                  <a16:creationId xmlns:a16="http://schemas.microsoft.com/office/drawing/2014/main" xmlns="" id="{CC0D848B-71DD-F1B1-D1C9-21018D221B9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0" name="组合 25">
              <a:extLst>
                <a:ext uri="{FF2B5EF4-FFF2-40B4-BE49-F238E27FC236}">
                  <a16:creationId xmlns:a16="http://schemas.microsoft.com/office/drawing/2014/main" xmlns="" id="{2901A01D-9D04-9FDE-C401-329F1633608B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81" name="Freeform 108">
                <a:extLst>
                  <a:ext uri="{FF2B5EF4-FFF2-40B4-BE49-F238E27FC236}">
                    <a16:creationId xmlns:a16="http://schemas.microsoft.com/office/drawing/2014/main" xmlns="" id="{705CC809-A7DB-A1EF-FEBD-E2158B0A7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109">
                <a:extLst>
                  <a:ext uri="{FF2B5EF4-FFF2-40B4-BE49-F238E27FC236}">
                    <a16:creationId xmlns:a16="http://schemas.microsoft.com/office/drawing/2014/main" xmlns="" id="{E26CC408-EFC3-30F1-31AF-6EF26DDF2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110">
                <a:extLst>
                  <a:ext uri="{FF2B5EF4-FFF2-40B4-BE49-F238E27FC236}">
                    <a16:creationId xmlns:a16="http://schemas.microsoft.com/office/drawing/2014/main" xmlns="" id="{816A41A5-FE3E-6B0A-E869-B865E2B45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111">
                <a:extLst>
                  <a:ext uri="{FF2B5EF4-FFF2-40B4-BE49-F238E27FC236}">
                    <a16:creationId xmlns:a16="http://schemas.microsoft.com/office/drawing/2014/main" xmlns="" id="{AC4064E1-2250-C519-F134-8719F9B0C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Freeform 112">
                <a:extLst>
                  <a:ext uri="{FF2B5EF4-FFF2-40B4-BE49-F238E27FC236}">
                    <a16:creationId xmlns:a16="http://schemas.microsoft.com/office/drawing/2014/main" xmlns="" id="{523B04CA-3E60-7EAB-DC2F-D6F994D8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6" name="Freeform 113">
                <a:extLst>
                  <a:ext uri="{FF2B5EF4-FFF2-40B4-BE49-F238E27FC236}">
                    <a16:creationId xmlns:a16="http://schemas.microsoft.com/office/drawing/2014/main" xmlns="" id="{993729C3-B6B7-1F73-0788-C7B53AC16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7" name="组合 23">
            <a:extLst>
              <a:ext uri="{FF2B5EF4-FFF2-40B4-BE49-F238E27FC236}">
                <a16:creationId xmlns:a16="http://schemas.microsoft.com/office/drawing/2014/main" xmlns="" id="{9A8830B5-8A4B-70AB-D74C-46D887F77625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88" name="文本框 32">
              <a:extLst>
                <a:ext uri="{FF2B5EF4-FFF2-40B4-BE49-F238E27FC236}">
                  <a16:creationId xmlns:a16="http://schemas.microsoft.com/office/drawing/2014/main" xmlns="" id="{9CA1A788-4DB3-0FB0-3271-CD777E49E40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89" name="组合 25">
              <a:extLst>
                <a:ext uri="{FF2B5EF4-FFF2-40B4-BE49-F238E27FC236}">
                  <a16:creationId xmlns:a16="http://schemas.microsoft.com/office/drawing/2014/main" xmlns="" id="{1E5670EC-B23E-5799-2628-E36CDD21DAA0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90" name="Freeform 108">
                <a:extLst>
                  <a:ext uri="{FF2B5EF4-FFF2-40B4-BE49-F238E27FC236}">
                    <a16:creationId xmlns:a16="http://schemas.microsoft.com/office/drawing/2014/main" xmlns="" id="{7FE64933-6E4D-CCBD-D4CE-216C4BA7E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Freeform 109">
                <a:extLst>
                  <a:ext uri="{FF2B5EF4-FFF2-40B4-BE49-F238E27FC236}">
                    <a16:creationId xmlns:a16="http://schemas.microsoft.com/office/drawing/2014/main" xmlns="" id="{7BD7119F-A6A8-FB13-E376-CC5DD0FACA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2" name="Freeform 110">
                <a:extLst>
                  <a:ext uri="{FF2B5EF4-FFF2-40B4-BE49-F238E27FC236}">
                    <a16:creationId xmlns:a16="http://schemas.microsoft.com/office/drawing/2014/main" xmlns="" id="{D8742AA9-9C76-B600-DC10-8F9F2CA47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3" name="Freeform 111">
                <a:extLst>
                  <a:ext uri="{FF2B5EF4-FFF2-40B4-BE49-F238E27FC236}">
                    <a16:creationId xmlns:a16="http://schemas.microsoft.com/office/drawing/2014/main" xmlns="" id="{2F5BD8A2-A100-553D-17D3-09113A996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Freeform 112">
                <a:extLst>
                  <a:ext uri="{FF2B5EF4-FFF2-40B4-BE49-F238E27FC236}">
                    <a16:creationId xmlns:a16="http://schemas.microsoft.com/office/drawing/2014/main" xmlns="" id="{4E3AABB0-D822-A410-1F6C-CD41B7744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Freeform 113">
                <a:extLst>
                  <a:ext uri="{FF2B5EF4-FFF2-40B4-BE49-F238E27FC236}">
                    <a16:creationId xmlns:a16="http://schemas.microsoft.com/office/drawing/2014/main" xmlns="" id="{8E3709E1-A8EF-FA13-EDD2-4C4004E97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xmlns="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xmlns="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xmlns="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xmlns="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xmlns="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xmlns="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xmlns="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xmlns="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xmlns="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xmlns="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850" y="1485181"/>
            <a:ext cx="3168402" cy="515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1FDDC01-90B3-4862-86F3-176251973F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982" y="1538630"/>
            <a:ext cx="1566018" cy="11081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477AD2A-CD3C-4BB3-9A34-82EC978AE2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56161A-3B6C-4A30-82B8-24F6994E1C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444" y="2304817"/>
            <a:ext cx="506621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40">
            <a:extLst>
              <a:ext uri="{FF2B5EF4-FFF2-40B4-BE49-F238E27FC236}">
                <a16:creationId xmlns:a16="http://schemas.microsoft.com/office/drawing/2014/main" xmlns="" id="{A20DCBB2-A742-3D69-B5E2-BA2AEF251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95" y="125121"/>
            <a:ext cx="930827" cy="658686"/>
          </a:xfrm>
          <a:prstGeom prst="rect">
            <a:avLst/>
          </a:prstGeom>
        </p:spPr>
      </p:pic>
      <p:pic>
        <p:nvPicPr>
          <p:cNvPr id="59" name="图片 40">
            <a:extLst>
              <a:ext uri="{FF2B5EF4-FFF2-40B4-BE49-F238E27FC236}">
                <a16:creationId xmlns:a16="http://schemas.microsoft.com/office/drawing/2014/main" xmlns="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2F6F08D-9A48-FA0D-29DB-CD5CD08FA198}"/>
              </a:ext>
            </a:extLst>
          </p:cNvPr>
          <p:cNvSpPr txBox="1"/>
          <p:nvPr/>
        </p:nvSpPr>
        <p:spPr>
          <a:xfrm>
            <a:off x="1729648" y="164205"/>
            <a:ext cx="8835528" cy="1736646"/>
          </a:xfrm>
          <a:custGeom>
            <a:avLst/>
            <a:gdLst>
              <a:gd name="connsiteX0" fmla="*/ 0 w 8835528"/>
              <a:gd name="connsiteY0" fmla="*/ 289447 h 1736646"/>
              <a:gd name="connsiteX1" fmla="*/ 289447 w 8835528"/>
              <a:gd name="connsiteY1" fmla="*/ 0 h 1736646"/>
              <a:gd name="connsiteX2" fmla="*/ 8546081 w 8835528"/>
              <a:gd name="connsiteY2" fmla="*/ 0 h 1736646"/>
              <a:gd name="connsiteX3" fmla="*/ 8835528 w 8835528"/>
              <a:gd name="connsiteY3" fmla="*/ 289447 h 1736646"/>
              <a:gd name="connsiteX4" fmla="*/ 8835528 w 8835528"/>
              <a:gd name="connsiteY4" fmla="*/ 1447199 h 1736646"/>
              <a:gd name="connsiteX5" fmla="*/ 8546081 w 8835528"/>
              <a:gd name="connsiteY5" fmla="*/ 1736646 h 1736646"/>
              <a:gd name="connsiteX6" fmla="*/ 289447 w 8835528"/>
              <a:gd name="connsiteY6" fmla="*/ 1736646 h 1736646"/>
              <a:gd name="connsiteX7" fmla="*/ 0 w 8835528"/>
              <a:gd name="connsiteY7" fmla="*/ 1447199 h 1736646"/>
              <a:gd name="connsiteX8" fmla="*/ 0 w 8835528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528" h="1736646" fill="none" extrusionOk="0">
                <a:moveTo>
                  <a:pt x="0" y="289447"/>
                </a:moveTo>
                <a:cubicBezTo>
                  <a:pt x="-3693" y="128627"/>
                  <a:pt x="143378" y="22230"/>
                  <a:pt x="289447" y="0"/>
                </a:cubicBezTo>
                <a:cubicBezTo>
                  <a:pt x="2357238" y="-97001"/>
                  <a:pt x="5442598" y="-161121"/>
                  <a:pt x="8546081" y="0"/>
                </a:cubicBezTo>
                <a:cubicBezTo>
                  <a:pt x="8726655" y="21355"/>
                  <a:pt x="8843686" y="124851"/>
                  <a:pt x="8835528" y="289447"/>
                </a:cubicBezTo>
                <a:cubicBezTo>
                  <a:pt x="8778210" y="452437"/>
                  <a:pt x="8752728" y="1306430"/>
                  <a:pt x="8835528" y="1447199"/>
                </a:cubicBezTo>
                <a:cubicBezTo>
                  <a:pt x="8823805" y="1627309"/>
                  <a:pt x="8712516" y="1730250"/>
                  <a:pt x="8546081" y="1736646"/>
                </a:cubicBezTo>
                <a:cubicBezTo>
                  <a:pt x="5465742" y="1816866"/>
                  <a:pt x="3562819" y="1626879"/>
                  <a:pt x="289447" y="1736646"/>
                </a:cubicBezTo>
                <a:cubicBezTo>
                  <a:pt x="128215" y="1743383"/>
                  <a:pt x="17846" y="1599818"/>
                  <a:pt x="0" y="1447199"/>
                </a:cubicBezTo>
                <a:cubicBezTo>
                  <a:pt x="93026" y="1136217"/>
                  <a:pt x="-67729" y="445385"/>
                  <a:pt x="0" y="289447"/>
                </a:cubicBezTo>
                <a:close/>
              </a:path>
              <a:path w="8835528" h="1736646" stroke="0" extrusionOk="0">
                <a:moveTo>
                  <a:pt x="0" y="289447"/>
                </a:moveTo>
                <a:cubicBezTo>
                  <a:pt x="2864" y="121128"/>
                  <a:pt x="104001" y="12559"/>
                  <a:pt x="289447" y="0"/>
                </a:cubicBezTo>
                <a:cubicBezTo>
                  <a:pt x="3062903" y="24874"/>
                  <a:pt x="4974255" y="-137718"/>
                  <a:pt x="8546081" y="0"/>
                </a:cubicBezTo>
                <a:cubicBezTo>
                  <a:pt x="8690092" y="-10685"/>
                  <a:pt x="8852025" y="113086"/>
                  <a:pt x="8835528" y="289447"/>
                </a:cubicBezTo>
                <a:cubicBezTo>
                  <a:pt x="8937142" y="641874"/>
                  <a:pt x="8919333" y="1218869"/>
                  <a:pt x="8835528" y="1447199"/>
                </a:cubicBezTo>
                <a:cubicBezTo>
                  <a:pt x="8825184" y="1609947"/>
                  <a:pt x="8699189" y="1721511"/>
                  <a:pt x="8546081" y="1736646"/>
                </a:cubicBezTo>
                <a:cubicBezTo>
                  <a:pt x="4563465" y="1723640"/>
                  <a:pt x="4040736" y="1609145"/>
                  <a:pt x="289447" y="1736646"/>
                </a:cubicBezTo>
                <a:cubicBezTo>
                  <a:pt x="124605" y="1730641"/>
                  <a:pt x="-10762" y="1629244"/>
                  <a:pt x="0" y="1447199"/>
                </a:cubicBezTo>
                <a:cubicBezTo>
                  <a:pt x="1505" y="1296275"/>
                  <a:pt x="10950" y="572949"/>
                  <a:pt x="0" y="289447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  <a:cs typeface="HappyZcool-2016" charset="-122"/>
              </a:rPr>
              <a:t>Dựa vào phương Mặt Trời mọc, lặn hoặc la bàn, em hãy xác định xem cửa chính của lớp học, cổng trường... quay về phương nào.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6D907-1C8A-4F2B-947E-48418D5D7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7" y="2406669"/>
            <a:ext cx="5114925" cy="2771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7B5550-6CD9-4851-B6EC-AD156E40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18" y="2463819"/>
            <a:ext cx="5146024" cy="26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346" y="829407"/>
            <a:ext cx="7721432" cy="48454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xmlns="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xmlns="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C90715-1D60-4546-8B16-280AACF50D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42" y="2243970"/>
            <a:ext cx="630990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xmlns="" id="{AB361492-D54A-8F45-81C7-C01CD9BF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57767" y="-990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xmlns="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xmlns="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xmlns="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4378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xmlns="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xmlns="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Mặt trời lặn ở phương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7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88B7F2-4C4D-4CAD-B099-5EF11094EAD2}"/>
              </a:ext>
            </a:extLst>
          </p:cNvPr>
          <p:cNvSpPr/>
          <p:nvPr/>
        </p:nvSpPr>
        <p:spPr>
          <a:xfrm>
            <a:off x="3971925" y="2996779"/>
            <a:ext cx="4581525" cy="102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A. </a:t>
            </a:r>
            <a:r>
              <a:rPr lang="vi-VN" sz="3200" dirty="0">
                <a:solidFill>
                  <a:prstClr val="black"/>
                </a:solidFill>
              </a:rPr>
              <a:t>Phương </a:t>
            </a:r>
            <a:r>
              <a:rPr lang="en-US" sz="3200" dirty="0" err="1">
                <a:solidFill>
                  <a:prstClr val="black"/>
                </a:solidFill>
              </a:rPr>
              <a:t>nam</a:t>
            </a:r>
            <a:r>
              <a:rPr lang="vi-VN" sz="3200" dirty="0">
                <a:solidFill>
                  <a:prstClr val="black"/>
                </a:solidFill>
              </a:rPr>
              <a:t>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0F3F74-1633-4D54-A3EC-1C326B6C62EE}"/>
              </a:ext>
            </a:extLst>
          </p:cNvPr>
          <p:cNvSpPr/>
          <p:nvPr/>
        </p:nvSpPr>
        <p:spPr>
          <a:xfrm>
            <a:off x="3867150" y="4333876"/>
            <a:ext cx="4724399" cy="12515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</a:rPr>
              <a:t>B. </a:t>
            </a:r>
            <a:r>
              <a:rPr lang="vi-VN" sz="3200" dirty="0">
                <a:solidFill>
                  <a:prstClr val="black"/>
                </a:solidFill>
              </a:rPr>
              <a:t>Phương đông ngược chiều với phương tây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B903F0A-3A44-4230-9A83-331113A22D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529" y="2834853"/>
            <a:ext cx="672947" cy="591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AE627B7-EB36-4C5D-B110-AB358F0ADE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498" y="4808254"/>
            <a:ext cx="672128" cy="537702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xmlns="" id="{19AEA989-F5D9-41C4-8532-9DE17DD2DC29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3. </a:t>
            </a:r>
            <a:r>
              <a:rPr lang="en-US" sz="3600" dirty="0">
                <a:solidFill>
                  <a:prstClr val="black"/>
                </a:solidFill>
                <a:cs typeface="Calibri" panose="020F0502020204030204" pitchFamily="34" charset="0"/>
              </a:rPr>
              <a:t>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hương nào nằm trên cùng một đường thẳng nhưng ngược chiều nhau?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xmlns="" id="{EF67CF0E-905A-4F18-9674-74BE8A72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xmlns="" id="{EF70CB02-F8E2-4BE3-94E6-D1772977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xmlns="" id="{6CC9AB47-E348-4FB1-B9DC-08244D9D3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xmlns="" id="{3E5AC9A0-80EC-4FED-9720-83FC7041F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xmlns="" id="{5AF828D9-4CB9-49BB-BB95-501F4D515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xmlns="" id="{693D132F-2D6B-45EA-94A2-D1C91BC3D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xmlns="" id="{49B8F550-F4AC-4F63-A766-53C67AC92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xmlns="" id="{A907CE0C-3B26-42E2-AE2F-F85ABEE3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xmlns="" id="{CA4A9214-DDB8-4BFD-B47A-33F224B8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xmlns="" id="{08A03D7A-F3C1-4A25-87A0-E8BAA36C2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xmlns="" id="{0075D5BB-1712-4703-A780-912DC5DEB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xmlns="" id="{8E6CCBEA-8569-4073-920D-EDC9BFC5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30197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1F5C5FE-3AEF-4CD2-A30F-167D10CDDFC9}"/>
              </a:ext>
            </a:extLst>
          </p:cNvPr>
          <p:cNvSpPr/>
          <p:nvPr/>
        </p:nvSpPr>
        <p:spPr>
          <a:xfrm>
            <a:off x="3757780" y="3008428"/>
            <a:ext cx="5138570" cy="12206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bắc ngược chiều với phương nam.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FA4693B-84B3-4FFB-B620-26C18DB434F5}"/>
              </a:ext>
            </a:extLst>
          </p:cNvPr>
          <p:cNvSpPr/>
          <p:nvPr/>
        </p:nvSpPr>
        <p:spPr>
          <a:xfrm>
            <a:off x="3743325" y="4810126"/>
            <a:ext cx="4993051" cy="1543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ngược chiều với phương nam.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C27C576-8782-493F-9191-20E2F913E2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203" y="2746109"/>
            <a:ext cx="672128" cy="537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ED797BB-46E0-43E9-BCCF-BDF8C883D6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149" y="4802923"/>
            <a:ext cx="672129" cy="590658"/>
          </a:xfrm>
          <a:prstGeom prst="rect">
            <a:avLst/>
          </a:prstGeom>
        </p:spPr>
      </p:pic>
      <p:sp>
        <p:nvSpPr>
          <p:cNvPr id="26" name="Rounded Rectangle 1">
            <a:extLst>
              <a:ext uri="{FF2B5EF4-FFF2-40B4-BE49-F238E27FC236}">
                <a16:creationId xmlns:a16="http://schemas.microsoft.com/office/drawing/2014/main" xmlns="" id="{1A6CEC2B-DCAB-4AE6-AB74-97F83702175A}"/>
              </a:ext>
            </a:extLst>
          </p:cNvPr>
          <p:cNvSpPr/>
          <p:nvPr/>
        </p:nvSpPr>
        <p:spPr>
          <a:xfrm>
            <a:off x="2503714" y="609600"/>
            <a:ext cx="7010400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Phương nào nằm trên cùng một đường thẳng nhưng ngược chiều nhau?</a:t>
            </a:r>
          </a:p>
        </p:txBody>
      </p:sp>
      <p:pic>
        <p:nvPicPr>
          <p:cNvPr id="40" name="Picture 115" descr="ALRMCLOK">
            <a:extLst>
              <a:ext uri="{FF2B5EF4-FFF2-40B4-BE49-F238E27FC236}">
                <a16:creationId xmlns:a16="http://schemas.microsoft.com/office/drawing/2014/main" xmlns="" id="{229576AB-22E0-484E-8502-E6EB0EF2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:a16="http://schemas.microsoft.com/office/drawing/2014/main" xmlns="" id="{00431972-645A-4EC1-80BA-A22484BB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xmlns="" id="{D70F1F3A-65F4-42C4-8E6F-C72698E3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xmlns="" id="{7F0CD7B8-29E5-4100-9F35-79A537C7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xmlns="" id="{4D9A2EAD-55E1-438A-A73C-99A78BA8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xmlns="" id="{6264D4AF-EA58-44FC-8B54-10E032AFA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xmlns="" id="{25FE1A2F-8407-4853-90F5-81BCD15D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xmlns="" id="{55790364-1834-4DB7-B3D7-0985935CF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xmlns="" id="{9FF37381-4D32-4356-AF74-DA39E0F8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xmlns="" id="{C9723290-8D9C-4F1C-99F0-039427408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xmlns="" id="{7C212509-9060-45D3-8008-3A8D0528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xmlns="" id="{010F0E96-C37D-4277-A825-3EEAF900B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50148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0A9E9097-822C-41D0-87B4-B3A8B0F6B0FB}"/>
              </a:ext>
            </a:extLst>
          </p:cNvPr>
          <p:cNvGrpSpPr/>
          <p:nvPr/>
        </p:nvGrpSpPr>
        <p:grpSpPr>
          <a:xfrm>
            <a:off x="4791732" y="3665680"/>
            <a:ext cx="5082689" cy="381933"/>
            <a:chOff x="4531763" y="904319"/>
            <a:chExt cx="3274666" cy="206375"/>
          </a:xfrm>
        </p:grpSpPr>
        <p:sp>
          <p:nvSpPr>
            <p:cNvPr id="46" name="Freeform 139">
              <a:extLst>
                <a:ext uri="{FF2B5EF4-FFF2-40B4-BE49-F238E27FC236}">
                  <a16:creationId xmlns:a16="http://schemas.microsoft.com/office/drawing/2014/main" xmlns="" id="{4B1454A8-65BF-44E2-BEC0-49BE3A4FDA7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39">
              <a:extLst>
                <a:ext uri="{FF2B5EF4-FFF2-40B4-BE49-F238E27FC236}">
                  <a16:creationId xmlns:a16="http://schemas.microsoft.com/office/drawing/2014/main" xmlns="" id="{E7EC73A7-FE8B-4EA2-973A-762E2A16EB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xmlns="" id="{1941277B-8FD2-4D0E-AA78-AA770188C27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xmlns="" id="{129D9DB2-B4B8-46C1-A7DE-88094151426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xmlns="" id="{08828E92-5E2C-4BAF-9AF1-E3A9FD0F246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39">
              <a:extLst>
                <a:ext uri="{FF2B5EF4-FFF2-40B4-BE49-F238E27FC236}">
                  <a16:creationId xmlns:a16="http://schemas.microsoft.com/office/drawing/2014/main" xmlns="" id="{3F7B4E2C-E9DD-47F1-8351-3D9B51B55E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xmlns="" id="{4755A21F-9DC6-4F3E-A3E1-9C53AF13825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CB629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xmlns="" id="{B4B86D21-2123-416E-AB4D-B870A586E14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D13758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39">
              <a:extLst>
                <a:ext uri="{FF2B5EF4-FFF2-40B4-BE49-F238E27FC236}">
                  <a16:creationId xmlns:a16="http://schemas.microsoft.com/office/drawing/2014/main" xmlns="" id="{31030AE4-C629-4270-9BC5-9FF3EAAEA9A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F5D12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xmlns="" id="{73737199-6866-49F6-BA8C-9760D0547A2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78C9CE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95DE8B06-7978-460E-AA20-FF40D6C6F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99" y="2135175"/>
            <a:ext cx="3168402" cy="5152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6CFB01D5-B8E8-47DD-84E5-00D9BC58E775}"/>
              </a:ext>
            </a:extLst>
          </p:cNvPr>
          <p:cNvGrpSpPr/>
          <p:nvPr/>
        </p:nvGrpSpPr>
        <p:grpSpPr>
          <a:xfrm rot="1211024">
            <a:off x="8573401" y="4416537"/>
            <a:ext cx="608732" cy="866270"/>
            <a:chOff x="10766636" y="3941730"/>
            <a:chExt cx="1047922" cy="1352954"/>
          </a:xfrm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xmlns="" id="{623A2940-849C-424B-9373-1E088541B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xmlns="" id="{312E6477-886C-4CCF-8FE8-8EE888D0A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xmlns="" id="{F7419DE1-8A8A-4C32-BB88-2F697A8F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xmlns="" id="{8E8BC364-D778-4E50-AF95-03FB104D6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2">
              <a:extLst>
                <a:ext uri="{FF2B5EF4-FFF2-40B4-BE49-F238E27FC236}">
                  <a16:creationId xmlns:a16="http://schemas.microsoft.com/office/drawing/2014/main" xmlns="" id="{B0BD912F-0010-4BB8-958C-79BFBE11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3">
              <a:extLst>
                <a:ext uri="{FF2B5EF4-FFF2-40B4-BE49-F238E27FC236}">
                  <a16:creationId xmlns:a16="http://schemas.microsoft.com/office/drawing/2014/main" xmlns="" id="{67160412-3511-49A2-86D9-72482F9D4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Freeform 123">
            <a:extLst>
              <a:ext uri="{FF2B5EF4-FFF2-40B4-BE49-F238E27FC236}">
                <a16:creationId xmlns:a16="http://schemas.microsoft.com/office/drawing/2014/main" xmlns="" id="{F9C4D151-51B3-4AFC-AA3C-B84BF0AE11B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253264" y="5061653"/>
            <a:ext cx="422010" cy="1258406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2D7FE238-D3BF-42FB-A6C6-6BE941D8823D}"/>
              </a:ext>
            </a:extLst>
          </p:cNvPr>
          <p:cNvGrpSpPr/>
          <p:nvPr/>
        </p:nvGrpSpPr>
        <p:grpSpPr>
          <a:xfrm rot="19663740">
            <a:off x="819357" y="4171119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xmlns="" id="{711C2607-EFF6-4334-AB34-40112041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xmlns="" id="{ACCAB13C-8D27-4FB1-9156-5391F2429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xmlns="" id="{80D18F98-992D-4058-8D38-34EDB2DD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xmlns="" id="{1C9882D0-E005-49E2-A779-3F4A53FD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xmlns="" id="{D5407BD6-1B08-42B8-93FF-D29F7BD3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xmlns="" id="{889F9037-4875-4E9C-A5DA-713EDB3C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5EEBAE-BB48-4C23-B815-F6F78B7DC5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152" y="2553070"/>
            <a:ext cx="506621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40">
            <a:extLst>
              <a:ext uri="{FF2B5EF4-FFF2-40B4-BE49-F238E27FC236}">
                <a16:creationId xmlns:a16="http://schemas.microsoft.com/office/drawing/2014/main" xmlns="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2F6F08D-9A48-FA0D-29DB-CD5CD08FA198}"/>
              </a:ext>
            </a:extLst>
          </p:cNvPr>
          <p:cNvSpPr txBox="1"/>
          <p:nvPr/>
        </p:nvSpPr>
        <p:spPr>
          <a:xfrm>
            <a:off x="1972019" y="318441"/>
            <a:ext cx="8659258" cy="712394"/>
          </a:xfrm>
          <a:custGeom>
            <a:avLst/>
            <a:gdLst>
              <a:gd name="connsiteX0" fmla="*/ 0 w 8659258"/>
              <a:gd name="connsiteY0" fmla="*/ 118735 h 712394"/>
              <a:gd name="connsiteX1" fmla="*/ 118735 w 8659258"/>
              <a:gd name="connsiteY1" fmla="*/ 0 h 712394"/>
              <a:gd name="connsiteX2" fmla="*/ 8540523 w 8659258"/>
              <a:gd name="connsiteY2" fmla="*/ 0 h 712394"/>
              <a:gd name="connsiteX3" fmla="*/ 8659258 w 8659258"/>
              <a:gd name="connsiteY3" fmla="*/ 118735 h 712394"/>
              <a:gd name="connsiteX4" fmla="*/ 8659258 w 8659258"/>
              <a:gd name="connsiteY4" fmla="*/ 593659 h 712394"/>
              <a:gd name="connsiteX5" fmla="*/ 8540523 w 8659258"/>
              <a:gd name="connsiteY5" fmla="*/ 712394 h 712394"/>
              <a:gd name="connsiteX6" fmla="*/ 118735 w 8659258"/>
              <a:gd name="connsiteY6" fmla="*/ 712394 h 712394"/>
              <a:gd name="connsiteX7" fmla="*/ 0 w 8659258"/>
              <a:gd name="connsiteY7" fmla="*/ 593659 h 712394"/>
              <a:gd name="connsiteX8" fmla="*/ 0 w 8659258"/>
              <a:gd name="connsiteY8" fmla="*/ 118735 h 7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9258" h="712394" fill="none" extrusionOk="0">
                <a:moveTo>
                  <a:pt x="0" y="118735"/>
                </a:moveTo>
                <a:cubicBezTo>
                  <a:pt x="-11656" y="50119"/>
                  <a:pt x="58926" y="9298"/>
                  <a:pt x="118735" y="0"/>
                </a:cubicBezTo>
                <a:cubicBezTo>
                  <a:pt x="2986847" y="-97001"/>
                  <a:pt x="7523436" y="-161121"/>
                  <a:pt x="8540523" y="0"/>
                </a:cubicBezTo>
                <a:cubicBezTo>
                  <a:pt x="8611463" y="5529"/>
                  <a:pt x="8661093" y="52093"/>
                  <a:pt x="8659258" y="118735"/>
                </a:cubicBezTo>
                <a:cubicBezTo>
                  <a:pt x="8647843" y="335374"/>
                  <a:pt x="8664112" y="406419"/>
                  <a:pt x="8659258" y="593659"/>
                </a:cubicBezTo>
                <a:cubicBezTo>
                  <a:pt x="8657549" y="662188"/>
                  <a:pt x="8607392" y="711137"/>
                  <a:pt x="8540523" y="712394"/>
                </a:cubicBezTo>
                <a:cubicBezTo>
                  <a:pt x="5910780" y="792614"/>
                  <a:pt x="3549253" y="602627"/>
                  <a:pt x="118735" y="712394"/>
                </a:cubicBezTo>
                <a:cubicBezTo>
                  <a:pt x="50897" y="723478"/>
                  <a:pt x="7853" y="656050"/>
                  <a:pt x="0" y="593659"/>
                </a:cubicBezTo>
                <a:cubicBezTo>
                  <a:pt x="-4467" y="509720"/>
                  <a:pt x="-42055" y="346733"/>
                  <a:pt x="0" y="118735"/>
                </a:cubicBezTo>
                <a:close/>
              </a:path>
              <a:path w="8659258" h="712394" stroke="0" extrusionOk="0">
                <a:moveTo>
                  <a:pt x="0" y="118735"/>
                </a:moveTo>
                <a:cubicBezTo>
                  <a:pt x="266" y="52372"/>
                  <a:pt x="45309" y="3853"/>
                  <a:pt x="118735" y="0"/>
                </a:cubicBezTo>
                <a:cubicBezTo>
                  <a:pt x="1587475" y="24874"/>
                  <a:pt x="4615492" y="-137718"/>
                  <a:pt x="8540523" y="0"/>
                </a:cubicBezTo>
                <a:cubicBezTo>
                  <a:pt x="8599295" y="-4588"/>
                  <a:pt x="8660884" y="51532"/>
                  <a:pt x="8659258" y="118735"/>
                </a:cubicBezTo>
                <a:cubicBezTo>
                  <a:pt x="8617465" y="304599"/>
                  <a:pt x="8699598" y="521041"/>
                  <a:pt x="8659258" y="593659"/>
                </a:cubicBezTo>
                <a:cubicBezTo>
                  <a:pt x="8654074" y="660684"/>
                  <a:pt x="8603681" y="706971"/>
                  <a:pt x="8540523" y="712394"/>
                </a:cubicBezTo>
                <a:cubicBezTo>
                  <a:pt x="6262396" y="699388"/>
                  <a:pt x="1576936" y="584893"/>
                  <a:pt x="118735" y="712394"/>
                </a:cubicBezTo>
                <a:cubicBezTo>
                  <a:pt x="50361" y="709023"/>
                  <a:pt x="-2175" y="663719"/>
                  <a:pt x="0" y="593659"/>
                </a:cubicBezTo>
                <a:cubicBezTo>
                  <a:pt x="-5619" y="488723"/>
                  <a:pt x="39879" y="244780"/>
                  <a:pt x="0" y="11873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1.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Chỉ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và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nhận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xét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về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kim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la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bàn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trên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3200" b="1" dirty="0" err="1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hình</a:t>
            </a:r>
            <a:r>
              <a:rPr kumimoji="1" lang="en-US" altLang="zh-CN" sz="3200" b="1" dirty="0">
                <a:solidFill>
                  <a:prstClr val="black"/>
                </a:solidFill>
                <a:ea typeface="微软雅黑" panose="020B0503020204020204" pitchFamily="34" charset="-122"/>
                <a:cs typeface="HappyZcool-2016" charset="-122"/>
              </a:rPr>
              <a:t> 5.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515B11E-EEC4-4C2B-A8D0-A7322704D49C}"/>
              </a:ext>
            </a:extLst>
          </p:cNvPr>
          <p:cNvGrpSpPr/>
          <p:nvPr/>
        </p:nvGrpSpPr>
        <p:grpSpPr>
          <a:xfrm>
            <a:off x="0" y="1329862"/>
            <a:ext cx="6676736" cy="2140451"/>
            <a:chOff x="4224760" y="3092560"/>
            <a:chExt cx="6676736" cy="214045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AAAB0DBE-C3F1-4316-825E-46A3CA63D059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Đọc thông tin của la bàn và chỉ các phương trên mặt bàn.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80177A8-9FB9-4276-9253-C77FE654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3745413-499B-407D-888E-A961738A2949}"/>
              </a:ext>
            </a:extLst>
          </p:cNvPr>
          <p:cNvGrpSpPr/>
          <p:nvPr/>
        </p:nvGrpSpPr>
        <p:grpSpPr>
          <a:xfrm>
            <a:off x="0" y="3522218"/>
            <a:ext cx="6676736" cy="2140451"/>
            <a:chOff x="4224760" y="3092560"/>
            <a:chExt cx="6676736" cy="214045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1451757"/>
            </a:xfrm>
            <a:custGeom>
              <a:avLst/>
              <a:gdLst>
                <a:gd name="connsiteX0" fmla="*/ 0 w 6089490"/>
                <a:gd name="connsiteY0" fmla="*/ 241964 h 1451757"/>
                <a:gd name="connsiteX1" fmla="*/ 241964 w 6089490"/>
                <a:gd name="connsiteY1" fmla="*/ 0 h 1451757"/>
                <a:gd name="connsiteX2" fmla="*/ 5847526 w 6089490"/>
                <a:gd name="connsiteY2" fmla="*/ 0 h 1451757"/>
                <a:gd name="connsiteX3" fmla="*/ 6089490 w 6089490"/>
                <a:gd name="connsiteY3" fmla="*/ 241964 h 1451757"/>
                <a:gd name="connsiteX4" fmla="*/ 6089490 w 6089490"/>
                <a:gd name="connsiteY4" fmla="*/ 1209793 h 1451757"/>
                <a:gd name="connsiteX5" fmla="*/ 5847526 w 6089490"/>
                <a:gd name="connsiteY5" fmla="*/ 1451757 h 1451757"/>
                <a:gd name="connsiteX6" fmla="*/ 241964 w 6089490"/>
                <a:gd name="connsiteY6" fmla="*/ 1451757 h 1451757"/>
                <a:gd name="connsiteX7" fmla="*/ 0 w 6089490"/>
                <a:gd name="connsiteY7" fmla="*/ 1209793 h 1451757"/>
                <a:gd name="connsiteX8" fmla="*/ 0 w 6089490"/>
                <a:gd name="connsiteY8" fmla="*/ 241964 h 1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1451757" fill="none" extrusionOk="0">
                  <a:moveTo>
                    <a:pt x="0" y="241964"/>
                  </a:moveTo>
                  <a:cubicBezTo>
                    <a:pt x="-14349" y="102330"/>
                    <a:pt x="122086" y="15657"/>
                    <a:pt x="241964" y="0"/>
                  </a:cubicBezTo>
                  <a:cubicBezTo>
                    <a:pt x="1558020" y="-61902"/>
                    <a:pt x="4849300" y="-101778"/>
                    <a:pt x="5847526" y="0"/>
                  </a:cubicBezTo>
                  <a:cubicBezTo>
                    <a:pt x="5975987" y="-1622"/>
                    <a:pt x="6102080" y="91553"/>
                    <a:pt x="6089490" y="241964"/>
                  </a:cubicBezTo>
                  <a:cubicBezTo>
                    <a:pt x="6017551" y="433133"/>
                    <a:pt x="6030177" y="833234"/>
                    <a:pt x="6089490" y="1209793"/>
                  </a:cubicBezTo>
                  <a:cubicBezTo>
                    <a:pt x="6075674" y="1336662"/>
                    <a:pt x="5980100" y="1446862"/>
                    <a:pt x="5847526" y="1451757"/>
                  </a:cubicBezTo>
                  <a:cubicBezTo>
                    <a:pt x="3244358" y="1309365"/>
                    <a:pt x="1195529" y="1562858"/>
                    <a:pt x="241964" y="1451757"/>
                  </a:cubicBezTo>
                  <a:cubicBezTo>
                    <a:pt x="91338" y="1460259"/>
                    <a:pt x="-1017" y="1348065"/>
                    <a:pt x="0" y="1209793"/>
                  </a:cubicBezTo>
                  <a:cubicBezTo>
                    <a:pt x="8668" y="805531"/>
                    <a:pt x="-78945" y="610510"/>
                    <a:pt x="0" y="241964"/>
                  </a:cubicBezTo>
                  <a:close/>
                </a:path>
                <a:path w="6089490" h="1451757" stroke="0" extrusionOk="0">
                  <a:moveTo>
                    <a:pt x="0" y="241964"/>
                  </a:moveTo>
                  <a:cubicBezTo>
                    <a:pt x="-9891" y="95259"/>
                    <a:pt x="100446" y="-13189"/>
                    <a:pt x="241964" y="0"/>
                  </a:cubicBezTo>
                  <a:cubicBezTo>
                    <a:pt x="1757461" y="-164947"/>
                    <a:pt x="3062530" y="-52288"/>
                    <a:pt x="5847526" y="0"/>
                  </a:cubicBezTo>
                  <a:cubicBezTo>
                    <a:pt x="5980584" y="-9010"/>
                    <a:pt x="6063322" y="112520"/>
                    <a:pt x="6089490" y="241964"/>
                  </a:cubicBezTo>
                  <a:cubicBezTo>
                    <a:pt x="6038369" y="638097"/>
                    <a:pt x="6111731" y="848571"/>
                    <a:pt x="6089490" y="1209793"/>
                  </a:cubicBezTo>
                  <a:cubicBezTo>
                    <a:pt x="6103929" y="1362068"/>
                    <a:pt x="5973860" y="1438474"/>
                    <a:pt x="5847526" y="1451757"/>
                  </a:cubicBezTo>
                  <a:cubicBezTo>
                    <a:pt x="3365815" y="1610298"/>
                    <a:pt x="1564774" y="1309921"/>
                    <a:pt x="241964" y="1451757"/>
                  </a:cubicBezTo>
                  <a:cubicBezTo>
                    <a:pt x="107205" y="1471542"/>
                    <a:pt x="21369" y="1335996"/>
                    <a:pt x="0" y="1209793"/>
                  </a:cubicBezTo>
                  <a:cubicBezTo>
                    <a:pt x="15970" y="1014961"/>
                    <a:pt x="53984" y="687450"/>
                    <a:pt x="0" y="24196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xét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la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3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40">
            <a:extLst>
              <a:ext uri="{FF2B5EF4-FFF2-40B4-BE49-F238E27FC236}">
                <a16:creationId xmlns:a16="http://schemas.microsoft.com/office/drawing/2014/main" xmlns="" id="{191C37C1-B1E0-5C95-627D-15982859A2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49" y="72946"/>
            <a:ext cx="930827" cy="658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8C0B19-126B-4AFA-BCCD-3C22D79F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55" y="1934493"/>
            <a:ext cx="4951049" cy="414681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3745413-499B-407D-888E-A961738A2949}"/>
              </a:ext>
            </a:extLst>
          </p:cNvPr>
          <p:cNvGrpSpPr/>
          <p:nvPr/>
        </p:nvGrpSpPr>
        <p:grpSpPr>
          <a:xfrm>
            <a:off x="0" y="1616300"/>
            <a:ext cx="6676736" cy="2878582"/>
            <a:chOff x="4224760" y="3092560"/>
            <a:chExt cx="6676736" cy="287858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5FB41284-6194-4B8D-AED1-0273994F2065}"/>
                </a:ext>
              </a:extLst>
            </p:cNvPr>
            <p:cNvSpPr/>
            <p:nvPr/>
          </p:nvSpPr>
          <p:spPr>
            <a:xfrm>
              <a:off x="4812006" y="3781254"/>
              <a:ext cx="6089490" cy="2189888"/>
            </a:xfrm>
            <a:custGeom>
              <a:avLst/>
              <a:gdLst>
                <a:gd name="connsiteX0" fmla="*/ 0 w 6089490"/>
                <a:gd name="connsiteY0" fmla="*/ 364989 h 2189888"/>
                <a:gd name="connsiteX1" fmla="*/ 364989 w 6089490"/>
                <a:gd name="connsiteY1" fmla="*/ 0 h 2189888"/>
                <a:gd name="connsiteX2" fmla="*/ 5724501 w 6089490"/>
                <a:gd name="connsiteY2" fmla="*/ 0 h 2189888"/>
                <a:gd name="connsiteX3" fmla="*/ 6089490 w 6089490"/>
                <a:gd name="connsiteY3" fmla="*/ 364989 h 2189888"/>
                <a:gd name="connsiteX4" fmla="*/ 6089490 w 6089490"/>
                <a:gd name="connsiteY4" fmla="*/ 1824899 h 2189888"/>
                <a:gd name="connsiteX5" fmla="*/ 5724501 w 6089490"/>
                <a:gd name="connsiteY5" fmla="*/ 2189888 h 2189888"/>
                <a:gd name="connsiteX6" fmla="*/ 364989 w 6089490"/>
                <a:gd name="connsiteY6" fmla="*/ 2189888 h 2189888"/>
                <a:gd name="connsiteX7" fmla="*/ 0 w 6089490"/>
                <a:gd name="connsiteY7" fmla="*/ 1824899 h 2189888"/>
                <a:gd name="connsiteX8" fmla="*/ 0 w 6089490"/>
                <a:gd name="connsiteY8" fmla="*/ 364989 h 218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9490" h="2189888" fill="none" extrusionOk="0">
                  <a:moveTo>
                    <a:pt x="0" y="364989"/>
                  </a:moveTo>
                  <a:cubicBezTo>
                    <a:pt x="-21691" y="154339"/>
                    <a:pt x="188530" y="28593"/>
                    <a:pt x="364989" y="0"/>
                  </a:cubicBezTo>
                  <a:cubicBezTo>
                    <a:pt x="1084308" y="-61902"/>
                    <a:pt x="4479714" y="-101778"/>
                    <a:pt x="5724501" y="0"/>
                  </a:cubicBezTo>
                  <a:cubicBezTo>
                    <a:pt x="5900613" y="-7985"/>
                    <a:pt x="6096521" y="154041"/>
                    <a:pt x="6089490" y="364989"/>
                  </a:cubicBezTo>
                  <a:cubicBezTo>
                    <a:pt x="6142927" y="746874"/>
                    <a:pt x="5975221" y="1577097"/>
                    <a:pt x="6089490" y="1824899"/>
                  </a:cubicBezTo>
                  <a:cubicBezTo>
                    <a:pt x="6076415" y="2020076"/>
                    <a:pt x="5918971" y="2157033"/>
                    <a:pt x="5724501" y="2189888"/>
                  </a:cubicBezTo>
                  <a:cubicBezTo>
                    <a:pt x="3725047" y="2047496"/>
                    <a:pt x="1972365" y="2300989"/>
                    <a:pt x="364989" y="2189888"/>
                  </a:cubicBezTo>
                  <a:cubicBezTo>
                    <a:pt x="134107" y="2204550"/>
                    <a:pt x="-2040" y="2035779"/>
                    <a:pt x="0" y="1824899"/>
                  </a:cubicBezTo>
                  <a:cubicBezTo>
                    <a:pt x="85792" y="1140875"/>
                    <a:pt x="96987" y="879860"/>
                    <a:pt x="0" y="364989"/>
                  </a:cubicBezTo>
                  <a:close/>
                </a:path>
                <a:path w="6089490" h="2189888" stroke="0" extrusionOk="0">
                  <a:moveTo>
                    <a:pt x="0" y="364989"/>
                  </a:moveTo>
                  <a:cubicBezTo>
                    <a:pt x="-13146" y="146037"/>
                    <a:pt x="155594" y="-13075"/>
                    <a:pt x="364989" y="0"/>
                  </a:cubicBezTo>
                  <a:cubicBezTo>
                    <a:pt x="2597327" y="-164947"/>
                    <a:pt x="3076100" y="-52288"/>
                    <a:pt x="5724501" y="0"/>
                  </a:cubicBezTo>
                  <a:cubicBezTo>
                    <a:pt x="5923829" y="-35247"/>
                    <a:pt x="6075662" y="165625"/>
                    <a:pt x="6089490" y="364989"/>
                  </a:cubicBezTo>
                  <a:cubicBezTo>
                    <a:pt x="5988436" y="611161"/>
                    <a:pt x="6143518" y="1374272"/>
                    <a:pt x="6089490" y="1824899"/>
                  </a:cubicBezTo>
                  <a:cubicBezTo>
                    <a:pt x="6111115" y="2054398"/>
                    <a:pt x="5918668" y="2176403"/>
                    <a:pt x="5724501" y="2189888"/>
                  </a:cubicBezTo>
                  <a:cubicBezTo>
                    <a:pt x="3979928" y="2348429"/>
                    <a:pt x="2684557" y="2048052"/>
                    <a:pt x="364989" y="2189888"/>
                  </a:cubicBezTo>
                  <a:cubicBezTo>
                    <a:pt x="161554" y="2222506"/>
                    <a:pt x="26085" y="2017407"/>
                    <a:pt x="0" y="1824899"/>
                  </a:cubicBezTo>
                  <a:cubicBezTo>
                    <a:pt x="-10335" y="1530813"/>
                    <a:pt x="51609" y="680122"/>
                    <a:pt x="0" y="36498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La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ột kim màu đỏ, các kim còn lại màu đen. Kim màu đỏ chỉ phương bắc.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FBED1BB6-D6CA-4A38-A0EA-7AA6326B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4760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326</Words>
  <Application>Microsoft Office PowerPoint</Application>
  <PresentationFormat>Custom</PresentationFormat>
  <Paragraphs>85</Paragraphs>
  <Slides>17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1_Office Theme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35</cp:revision>
  <dcterms:created xsi:type="dcterms:W3CDTF">2023-01-23T09:22:32Z</dcterms:created>
  <dcterms:modified xsi:type="dcterms:W3CDTF">2023-04-13T03:09:10Z</dcterms:modified>
</cp:coreProperties>
</file>