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xml" ContentType="application/vnd.openxmlformats-officedocument.presentationml.notesSlide+xml"/>
  <Override PartName="/ppt/tags/tag8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Lst>
  <p:notesMasterIdLst>
    <p:notesMasterId r:id="rId28"/>
  </p:notesMasterIdLst>
  <p:sldIdLst>
    <p:sldId id="257" r:id="rId4"/>
    <p:sldId id="258" r:id="rId5"/>
    <p:sldId id="291" r:id="rId6"/>
    <p:sldId id="261" r:id="rId7"/>
    <p:sldId id="306" r:id="rId8"/>
    <p:sldId id="288" r:id="rId9"/>
    <p:sldId id="307" r:id="rId10"/>
    <p:sldId id="477" r:id="rId11"/>
    <p:sldId id="478" r:id="rId12"/>
    <p:sldId id="479" r:id="rId13"/>
    <p:sldId id="480" r:id="rId14"/>
    <p:sldId id="481" r:id="rId15"/>
    <p:sldId id="483" r:id="rId16"/>
    <p:sldId id="482" r:id="rId17"/>
    <p:sldId id="484" r:id="rId18"/>
    <p:sldId id="485" r:id="rId19"/>
    <p:sldId id="488" r:id="rId20"/>
    <p:sldId id="284" r:id="rId21"/>
    <p:sldId id="486" r:id="rId22"/>
    <p:sldId id="489" r:id="rId23"/>
    <p:sldId id="490" r:id="rId24"/>
    <p:sldId id="491" r:id="rId25"/>
    <p:sldId id="493"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20"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03D5E-F93B-40E6-8897-207182825376}"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2D4D5-9E39-4219-B4FE-319D1C4C0E41}" type="slidenum">
              <a:rPr lang="en-US" smtClean="0"/>
              <a:t>‹#›</a:t>
            </a:fld>
            <a:endParaRPr lang="en-US"/>
          </a:p>
        </p:txBody>
      </p:sp>
    </p:spTree>
    <p:extLst>
      <p:ext uri="{BB962C8B-B14F-4D97-AF65-F5344CB8AC3E}">
        <p14:creationId xmlns:p14="http://schemas.microsoft.com/office/powerpoint/2010/main" val="412700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19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7702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10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E753A-03F2-41F4-82C8-8BE9CB0DB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99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2023/4/4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765994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2023/4/4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043076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2023/4/4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392002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560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69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887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02A829E0-9F89-4A24-B84C-5820D8081E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xmlns="" id="{9122B6B2-B936-41EF-A9E6-49E9AC99F3F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xmlns="" id="{06518875-E6DC-4291-B58B-04F6709A0E1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xmlns="" id="{AA9B5DB5-5611-4919-B085-ABE09CCC911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xmlns="" id="{01B798E0-55A4-4902-BBE9-6A2693C0FA3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378007" y="-95495"/>
            <a:ext cx="3813993" cy="1759951"/>
          </a:xfrm>
          <a:prstGeom prst="rect">
            <a:avLst/>
          </a:prstGeom>
        </p:spPr>
      </p:pic>
      <p:pic>
        <p:nvPicPr>
          <p:cNvPr id="7" name="图片 6">
            <a:extLst>
              <a:ext uri="{FF2B5EF4-FFF2-40B4-BE49-F238E27FC236}">
                <a16:creationId xmlns:a16="http://schemas.microsoft.com/office/drawing/2014/main" xmlns="" id="{2E854705-0D9A-4851-8186-28E46BCF64F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539734">
            <a:off x="480917" y="359539"/>
            <a:ext cx="2513561" cy="762799"/>
          </a:xfrm>
          <a:prstGeom prst="rect">
            <a:avLst/>
          </a:prstGeom>
        </p:spPr>
      </p:pic>
    </p:spTree>
    <p:extLst>
      <p:ext uri="{BB962C8B-B14F-4D97-AF65-F5344CB8AC3E}">
        <p14:creationId xmlns:p14="http://schemas.microsoft.com/office/powerpoint/2010/main" val="3753075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02A829E0-9F89-4A24-B84C-5820D8081E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xmlns="" id="{9122B6B2-B936-41EF-A9E6-49E9AC99F3F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xmlns="" id="{06518875-E6DC-4291-B58B-04F6709A0E1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xmlns="" id="{AA9B5DB5-5611-4919-B085-ABE09CCC911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xmlns="" id="{01B798E0-55A4-4902-BBE9-6A2693C0FA3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flipH="1">
            <a:off x="0" y="-96187"/>
            <a:ext cx="3813993" cy="1759951"/>
          </a:xfrm>
          <a:prstGeom prst="rect">
            <a:avLst/>
          </a:prstGeom>
        </p:spPr>
      </p:pic>
      <p:pic>
        <p:nvPicPr>
          <p:cNvPr id="7" name="图片 6">
            <a:extLst>
              <a:ext uri="{FF2B5EF4-FFF2-40B4-BE49-F238E27FC236}">
                <a16:creationId xmlns:a16="http://schemas.microsoft.com/office/drawing/2014/main" xmlns="" id="{2E854705-0D9A-4851-8186-28E46BCF64F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8925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DA98030-5A9B-4761-AC84-D775E9C7B2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 y="0"/>
            <a:ext cx="12191238" cy="6858000"/>
          </a:xfrm>
          <a:prstGeom prst="rect">
            <a:avLst/>
          </a:prstGeom>
        </p:spPr>
      </p:pic>
      <p:pic>
        <p:nvPicPr>
          <p:cNvPr id="4" name="图片 3">
            <a:extLst>
              <a:ext uri="{FF2B5EF4-FFF2-40B4-BE49-F238E27FC236}">
                <a16:creationId xmlns:a16="http://schemas.microsoft.com/office/drawing/2014/main" xmlns="" id="{FAFF9ED7-6835-4BD7-B0F4-148A43B912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78007" y="666129"/>
            <a:ext cx="3813993" cy="1759951"/>
          </a:xfrm>
          <a:prstGeom prst="rect">
            <a:avLst/>
          </a:prstGeom>
        </p:spPr>
      </p:pic>
      <p:pic>
        <p:nvPicPr>
          <p:cNvPr id="5" name="图片 4">
            <a:extLst>
              <a:ext uri="{FF2B5EF4-FFF2-40B4-BE49-F238E27FC236}">
                <a16:creationId xmlns:a16="http://schemas.microsoft.com/office/drawing/2014/main" xmlns="" id="{C7289181-269E-420B-A083-08CBD1935E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539734">
            <a:off x="103546" y="217615"/>
            <a:ext cx="2513561" cy="762799"/>
          </a:xfrm>
          <a:prstGeom prst="rect">
            <a:avLst/>
          </a:prstGeom>
        </p:spPr>
      </p:pic>
    </p:spTree>
    <p:extLst>
      <p:ext uri="{BB962C8B-B14F-4D97-AF65-F5344CB8AC3E}">
        <p14:creationId xmlns:p14="http://schemas.microsoft.com/office/powerpoint/2010/main" val="2512907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583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7765A9-695E-494C-879A-CCAEE4897259}"/>
              </a:ext>
            </a:extLst>
          </p:cNvPr>
          <p:cNvSpPr>
            <a:spLocks noGrp="1"/>
          </p:cNvSpPr>
          <p:nvPr>
            <p:ph type="dt" sz="half" idx="10"/>
          </p:nvPr>
        </p:nvSpPr>
        <p:spPr/>
        <p:txBody>
          <a:bodyPr/>
          <a:lstStyle/>
          <a:p>
            <a:fld id="{64B852F3-93B1-4F46-BADE-1B4BA13343AF}" type="datetimeFigureOut">
              <a:rPr lang="en-US" smtClean="0"/>
              <a:t>4/4/2023</a:t>
            </a:fld>
            <a:endParaRPr lang="en-US"/>
          </a:p>
        </p:txBody>
      </p:sp>
      <p:sp>
        <p:nvSpPr>
          <p:cNvPr id="3" name="Footer Placeholder 2">
            <a:extLst>
              <a:ext uri="{FF2B5EF4-FFF2-40B4-BE49-F238E27FC236}">
                <a16:creationId xmlns:a16="http://schemas.microsoft.com/office/drawing/2014/main" xmlns="" id="{4A375CA1-D6A6-4D38-9DE2-50958B175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9AE50A3-098C-4739-A19F-6FFD1DE329E0}"/>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4034938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2213045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4/4/2023</a:t>
            </a:fld>
            <a:endParaRPr lang="en-US"/>
          </a:p>
        </p:txBody>
      </p:sp>
      <p:sp>
        <p:nvSpPr>
          <p:cNvPr id="5" name="Footer Placeholder 4">
            <a:extLst>
              <a:ext uri="{FF2B5EF4-FFF2-40B4-BE49-F238E27FC236}">
                <a16:creationId xmlns:a16="http://schemas.microsoft.com/office/drawing/2014/main" xmlns=""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85015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4/4/2023</a:t>
            </a:fld>
            <a:endParaRPr lang="en-US"/>
          </a:p>
        </p:txBody>
      </p:sp>
      <p:sp>
        <p:nvSpPr>
          <p:cNvPr id="5" name="Footer Placeholder 4">
            <a:extLst>
              <a:ext uri="{FF2B5EF4-FFF2-40B4-BE49-F238E27FC236}">
                <a16:creationId xmlns:a16="http://schemas.microsoft.com/office/drawing/2014/main" xmlns=""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003089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4/4/2023</a:t>
            </a:fld>
            <a:endParaRPr lang="en-US"/>
          </a:p>
        </p:txBody>
      </p:sp>
      <p:sp>
        <p:nvSpPr>
          <p:cNvPr id="5" name="Footer Placeholder 4">
            <a:extLst>
              <a:ext uri="{FF2B5EF4-FFF2-40B4-BE49-F238E27FC236}">
                <a16:creationId xmlns:a16="http://schemas.microsoft.com/office/drawing/2014/main" xmlns=""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70804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4/4/2023</a:t>
            </a:fld>
            <a:endParaRPr lang="en-US"/>
          </a:p>
        </p:txBody>
      </p:sp>
      <p:sp>
        <p:nvSpPr>
          <p:cNvPr id="6" name="Footer Placeholder 5">
            <a:extLst>
              <a:ext uri="{FF2B5EF4-FFF2-40B4-BE49-F238E27FC236}">
                <a16:creationId xmlns:a16="http://schemas.microsoft.com/office/drawing/2014/main" xmlns=""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872913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4/4/2023</a:t>
            </a:fld>
            <a:endParaRPr lang="en-US"/>
          </a:p>
        </p:txBody>
      </p:sp>
      <p:sp>
        <p:nvSpPr>
          <p:cNvPr id="8" name="Footer Placeholder 7">
            <a:extLst>
              <a:ext uri="{FF2B5EF4-FFF2-40B4-BE49-F238E27FC236}">
                <a16:creationId xmlns:a16="http://schemas.microsoft.com/office/drawing/2014/main" xmlns=""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984438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4/4/2023</a:t>
            </a:fld>
            <a:endParaRPr lang="en-US"/>
          </a:p>
        </p:txBody>
      </p:sp>
      <p:sp>
        <p:nvSpPr>
          <p:cNvPr id="4" name="Footer Placeholder 3">
            <a:extLst>
              <a:ext uri="{FF2B5EF4-FFF2-40B4-BE49-F238E27FC236}">
                <a16:creationId xmlns:a16="http://schemas.microsoft.com/office/drawing/2014/main" xmlns=""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45298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4/4/2023</a:t>
            </a:fld>
            <a:endParaRPr lang="en-US"/>
          </a:p>
        </p:txBody>
      </p:sp>
      <p:sp>
        <p:nvSpPr>
          <p:cNvPr id="3" name="Footer Placeholder 2">
            <a:extLst>
              <a:ext uri="{FF2B5EF4-FFF2-40B4-BE49-F238E27FC236}">
                <a16:creationId xmlns:a16="http://schemas.microsoft.com/office/drawing/2014/main" xmlns=""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770866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4/4/2023</a:t>
            </a:fld>
            <a:endParaRPr lang="en-US"/>
          </a:p>
        </p:txBody>
      </p:sp>
      <p:sp>
        <p:nvSpPr>
          <p:cNvPr id="6" name="Footer Placeholder 5">
            <a:extLst>
              <a:ext uri="{FF2B5EF4-FFF2-40B4-BE49-F238E27FC236}">
                <a16:creationId xmlns:a16="http://schemas.microsoft.com/office/drawing/2014/main" xmlns=""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849706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4/4/2023</a:t>
            </a:fld>
            <a:endParaRPr lang="en-US"/>
          </a:p>
        </p:txBody>
      </p:sp>
      <p:sp>
        <p:nvSpPr>
          <p:cNvPr id="6" name="Footer Placeholder 5">
            <a:extLst>
              <a:ext uri="{FF2B5EF4-FFF2-40B4-BE49-F238E27FC236}">
                <a16:creationId xmlns:a16="http://schemas.microsoft.com/office/drawing/2014/main" xmlns=""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32304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4/4/2023</a:t>
            </a:fld>
            <a:endParaRPr lang="en-US"/>
          </a:p>
        </p:txBody>
      </p:sp>
      <p:sp>
        <p:nvSpPr>
          <p:cNvPr id="5" name="Footer Placeholder 4">
            <a:extLst>
              <a:ext uri="{FF2B5EF4-FFF2-40B4-BE49-F238E27FC236}">
                <a16:creationId xmlns:a16="http://schemas.microsoft.com/office/drawing/2014/main" xmlns=""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98544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50908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4/4/2023</a:t>
            </a:fld>
            <a:endParaRPr lang="en-US"/>
          </a:p>
        </p:txBody>
      </p:sp>
      <p:sp>
        <p:nvSpPr>
          <p:cNvPr id="5" name="Footer Placeholder 4">
            <a:extLst>
              <a:ext uri="{FF2B5EF4-FFF2-40B4-BE49-F238E27FC236}">
                <a16:creationId xmlns:a16="http://schemas.microsoft.com/office/drawing/2014/main" xmlns=""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829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2023/4/4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491609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2023/4/4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74189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2023/4/4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0975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2023/4/4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921746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2023/4/4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15786734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97168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2023/4/4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pic>
        <p:nvPicPr>
          <p:cNvPr id="8" name="Picture 7" descr="A picture containing shape&#10;&#10;Description automatically generated">
            <a:extLst>
              <a:ext uri="{FF2B5EF4-FFF2-40B4-BE49-F238E27FC236}">
                <a16:creationId xmlns:a16="http://schemas.microsoft.com/office/drawing/2014/main" xmlns="" id="{8E796E06-54E8-4D99-B383-71D152A56565}"/>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466851" y="323849"/>
            <a:ext cx="1133475" cy="1133475"/>
          </a:xfrm>
          <a:prstGeom prst="rect">
            <a:avLst/>
          </a:prstGeom>
        </p:spPr>
      </p:pic>
    </p:spTree>
    <p:custDataLst>
      <p:tags r:id="rId13"/>
    </p:custDataLst>
    <p:extLst>
      <p:ext uri="{BB962C8B-B14F-4D97-AF65-F5344CB8AC3E}">
        <p14:creationId xmlns:p14="http://schemas.microsoft.com/office/powerpoint/2010/main" val="742014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6585C811-7B98-40DF-A56C-4B907E98E38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285875" y="419100"/>
            <a:ext cx="1123950" cy="1123950"/>
          </a:xfrm>
          <a:prstGeom prst="rect">
            <a:avLst/>
          </a:prstGeom>
        </p:spPr>
      </p:pic>
    </p:spTree>
    <p:extLst>
      <p:ext uri="{BB962C8B-B14F-4D97-AF65-F5344CB8AC3E}">
        <p14:creationId xmlns:p14="http://schemas.microsoft.com/office/powerpoint/2010/main" val="16791918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0532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12.png"/><Relationship Id="rId5" Type="http://schemas.openxmlformats.org/officeDocument/2006/relationships/image" Target="../media/image11.tiff"/><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1.xml"/><Relationship Id="rId5" Type="http://schemas.openxmlformats.org/officeDocument/2006/relationships/image" Target="../media/image39.png"/><Relationship Id="rId4" Type="http://schemas.openxmlformats.org/officeDocument/2006/relationships/image" Target="../media/image38.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2.xml"/><Relationship Id="rId5" Type="http://schemas.openxmlformats.org/officeDocument/2006/relationships/image" Target="../media/image40.png"/><Relationship Id="rId4" Type="http://schemas.openxmlformats.org/officeDocument/2006/relationships/image" Target="../media/image38.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41.png"/><Relationship Id="rId4" Type="http://schemas.openxmlformats.org/officeDocument/2006/relationships/image" Target="../media/image38.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42.png"/><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5.xml"/><Relationship Id="rId5" Type="http://schemas.openxmlformats.org/officeDocument/2006/relationships/image" Target="../media/image43.png"/><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6.xml"/><Relationship Id="rId5" Type="http://schemas.openxmlformats.org/officeDocument/2006/relationships/image" Target="../media/image44.png"/><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7.xml"/><Relationship Id="rId5" Type="http://schemas.openxmlformats.org/officeDocument/2006/relationships/image" Target="../media/image45.png"/><Relationship Id="rId4" Type="http://schemas.openxmlformats.org/officeDocument/2006/relationships/image" Target="../media/image38.emf"/></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49.svg"/><Relationship Id="rId5" Type="http://schemas.openxmlformats.org/officeDocument/2006/relationships/image" Target="../media/image47.png"/><Relationship Id="rId4"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9.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80.xml"/><Relationship Id="rId5" Type="http://schemas.openxmlformats.org/officeDocument/2006/relationships/image" Target="../media/image52.png"/><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68.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69.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0.xml"/><Relationship Id="rId5" Type="http://schemas.openxmlformats.org/officeDocument/2006/relationships/image" Target="../media/image38.emf"/><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2E9"/>
        </a:solidFill>
        <a:effectLst/>
      </p:bgPr>
    </p:bg>
    <p:spTree>
      <p:nvGrpSpPr>
        <p:cNvPr id="1" name=""/>
        <p:cNvGrpSpPr/>
        <p:nvPr/>
      </p:nvGrpSpPr>
      <p:grpSpPr>
        <a:xfrm>
          <a:off x="0" y="0"/>
          <a:ext cx="0" cy="0"/>
          <a:chOff x="0" y="0"/>
          <a:chExt cx="0" cy="0"/>
        </a:xfrm>
      </p:grpSpPr>
      <p:grpSp>
        <p:nvGrpSpPr>
          <p:cNvPr id="15" name="组合 14"/>
          <p:cNvGrpSpPr/>
          <p:nvPr/>
        </p:nvGrpSpPr>
        <p:grpSpPr>
          <a:xfrm>
            <a:off x="-1270" y="-29210"/>
            <a:ext cx="12192635" cy="6916420"/>
            <a:chOff x="-2" y="-46"/>
            <a:chExt cx="19201"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1" y="-46"/>
              <a:ext cx="2419" cy="10892"/>
            </a:xfrm>
            <a:prstGeom prst="rect">
              <a:avLst/>
            </a:prstGeom>
          </p:spPr>
        </p:pic>
      </p:grpSp>
      <p:sp>
        <p:nvSpPr>
          <p:cNvPr id="11" name="任意多边形: 形状 10"/>
          <p:cNvSpPr/>
          <p:nvPr/>
        </p:nvSpPr>
        <p:spPr>
          <a:xfrm>
            <a:off x="1108075" y="0"/>
            <a:ext cx="9975850" cy="68580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46" name="图片 45" descr="E:\PPT\PPT\外\图片6.png图片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2465" y="4279900"/>
            <a:ext cx="1938655" cy="1366520"/>
          </a:xfrm>
          <a:prstGeom prst="rect">
            <a:avLst/>
          </a:prstGeom>
        </p:spPr>
      </p:pic>
      <p:pic>
        <p:nvPicPr>
          <p:cNvPr id="37" name="图片 4">
            <a:extLst>
              <a:ext uri="{FF2B5EF4-FFF2-40B4-BE49-F238E27FC236}">
                <a16:creationId xmlns:a16="http://schemas.microsoft.com/office/drawing/2014/main" xmlns="" id="{10F54285-C028-4864-999D-803B6A2B3F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394" y="4019550"/>
            <a:ext cx="4548121" cy="2838450"/>
          </a:xfrm>
          <a:prstGeom prst="rect">
            <a:avLst/>
          </a:prstGeom>
        </p:spPr>
      </p:pic>
      <p:pic>
        <p:nvPicPr>
          <p:cNvPr id="3" name="Picture 2">
            <a:extLst>
              <a:ext uri="{FF2B5EF4-FFF2-40B4-BE49-F238E27FC236}">
                <a16:creationId xmlns:a16="http://schemas.microsoft.com/office/drawing/2014/main" xmlns="" id="{87FEAEEB-D9FA-4147-9092-B8EA6AF848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77491" y="2154878"/>
            <a:ext cx="7608467" cy="1329043"/>
          </a:xfrm>
          <a:prstGeom prst="rect">
            <a:avLst/>
          </a:prstGeom>
        </p:spPr>
      </p:pic>
      <p:sp>
        <p:nvSpPr>
          <p:cNvPr id="4" name="TextBox 3">
            <a:extLst>
              <a:ext uri="{FF2B5EF4-FFF2-40B4-BE49-F238E27FC236}">
                <a16:creationId xmlns:a16="http://schemas.microsoft.com/office/drawing/2014/main" xmlns="" id="{2EA1A20A-49C4-4330-ABE7-5671FF3342C6}"/>
              </a:ext>
            </a:extLst>
          </p:cNvPr>
          <p:cNvSpPr txBox="1"/>
          <p:nvPr/>
        </p:nvSpPr>
        <p:spPr>
          <a:xfrm>
            <a:off x="5562600" y="3495675"/>
            <a:ext cx="2819400" cy="646331"/>
          </a:xfrm>
          <a:prstGeom prst="rect">
            <a:avLst/>
          </a:prstGeom>
          <a:noFill/>
        </p:spPr>
        <p:txBody>
          <a:bodyPr wrap="square" rtlCol="0">
            <a:spAutoFit/>
          </a:bodyPr>
          <a:lstStyle/>
          <a:p>
            <a:r>
              <a:rPr lang="en-US" sz="3600" dirty="0"/>
              <a:t>(</a:t>
            </a:r>
            <a:r>
              <a:rPr lang="en-US" sz="3600" dirty="0" err="1"/>
              <a:t>Tiết</a:t>
            </a:r>
            <a:r>
              <a:rPr lang="en-US" sz="3600" dirty="0"/>
              <a:t> 1)</a:t>
            </a:r>
          </a:p>
        </p:txBody>
      </p:sp>
      <p:pic>
        <p:nvPicPr>
          <p:cNvPr id="2" name="Picture 1">
            <a:extLst>
              <a:ext uri="{FF2B5EF4-FFF2-40B4-BE49-F238E27FC236}">
                <a16:creationId xmlns:a16="http://schemas.microsoft.com/office/drawing/2014/main" xmlns="" id="{F328DAA1-D6A4-4948-BF60-B9C9933418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4986" y="975699"/>
            <a:ext cx="5834378" cy="96325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xmlns="" id="{CBE779CD-7D59-4A9E-935F-277832608B81}"/>
              </a:ext>
            </a:extLst>
          </p:cNvPr>
          <p:cNvSpPr/>
          <p:nvPr/>
        </p:nvSpPr>
        <p:spPr>
          <a:xfrm flipH="1">
            <a:off x="4476749" y="1362075"/>
            <a:ext cx="7524749" cy="308313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libri" panose="020F0502020204030204" pitchFamily="34" charset="0"/>
                <a:cs typeface="Calibri" panose="020F0502020204030204" pitchFamily="34" charset="0"/>
              </a:rPr>
              <a:t>Các bạn nhỏ đang buông diều gương mặt cảm xúc vui và thích thú.</a:t>
            </a:r>
            <a:endParaRPr lang="en-US" sz="3200" b="1" dirty="0">
              <a:solidFill>
                <a:srgbClr val="002060"/>
              </a:solidFill>
              <a:latin typeface="Calibri" panose="020F0502020204030204" pitchFamily="34" charset="0"/>
              <a:cs typeface="Calibri" panose="020F0502020204030204" pitchFamily="34" charset="0"/>
            </a:endParaRPr>
          </a:p>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=&gt;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Đây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việc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lợi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vì</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điều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khiến</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em thấy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rất</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vui vẻ, thoải mái khi được </a:t>
            </a:r>
            <a:r>
              <a:rPr kumimoji="0" lang="nl-NL"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vui chơi</a:t>
            </a:r>
            <a:r>
              <a:rPr kumimoji="0" lang="nl-NL"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cùng các bạn của mình.</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11" name="Picture 10">
            <a:extLst>
              <a:ext uri="{FF2B5EF4-FFF2-40B4-BE49-F238E27FC236}">
                <a16:creationId xmlns:a16="http://schemas.microsoft.com/office/drawing/2014/main" xmlns="" id="{3E32B713-E4BE-42A4-826B-DD5C6527F7BB}"/>
              </a:ext>
            </a:extLst>
          </p:cNvPr>
          <p:cNvPicPr>
            <a:picLocks noChangeAspect="1"/>
          </p:cNvPicPr>
          <p:nvPr/>
        </p:nvPicPr>
        <p:blipFill>
          <a:blip r:embed="rId4"/>
          <a:stretch>
            <a:fillRect/>
          </a:stretch>
        </p:blipFill>
        <p:spPr>
          <a:xfrm>
            <a:off x="2380136" y="251853"/>
            <a:ext cx="7010400" cy="943704"/>
          </a:xfrm>
          <a:prstGeom prst="rect">
            <a:avLst/>
          </a:prstGeom>
        </p:spPr>
      </p:pic>
      <p:pic>
        <p:nvPicPr>
          <p:cNvPr id="4" name="Picture 3">
            <a:extLst>
              <a:ext uri="{FF2B5EF4-FFF2-40B4-BE49-F238E27FC236}">
                <a16:creationId xmlns:a16="http://schemas.microsoft.com/office/drawing/2014/main" xmlns="" id="{66A95F43-D543-4AF8-A50F-1FF1D2FA73E2}"/>
              </a:ext>
            </a:extLst>
          </p:cNvPr>
          <p:cNvPicPr>
            <a:picLocks noChangeAspect="1"/>
          </p:cNvPicPr>
          <p:nvPr/>
        </p:nvPicPr>
        <p:blipFill>
          <a:blip r:embed="rId5"/>
          <a:stretch>
            <a:fillRect/>
          </a:stretch>
        </p:blipFill>
        <p:spPr>
          <a:xfrm>
            <a:off x="538162" y="1843087"/>
            <a:ext cx="3620889" cy="3024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40931782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down)">
                                      <p:cBhvr>
                                        <p:cTn id="12" dur="500"/>
                                        <p:tgtEl>
                                          <p:spTgt spid="1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down)">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xmlns="" id="{CBE779CD-7D59-4A9E-935F-277832608B81}"/>
              </a:ext>
            </a:extLst>
          </p:cNvPr>
          <p:cNvSpPr/>
          <p:nvPr/>
        </p:nvSpPr>
        <p:spPr>
          <a:xfrm flipH="1">
            <a:off x="4476749" y="1362075"/>
            <a:ext cx="7524749" cy="308313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Bạn</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nhỏ</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không</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đội</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mũ</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bảo</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hiểm</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khi</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đi</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xe</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máy</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=&gt;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Đây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việc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hại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vì</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nếu</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không</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đội</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mũ</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bảo</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hiểm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sẽ</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rất</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nguy</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hiểm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thể</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bị</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trấn</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thương</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khi</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không</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may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gặp</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tai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nạn</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11" name="Picture 10">
            <a:extLst>
              <a:ext uri="{FF2B5EF4-FFF2-40B4-BE49-F238E27FC236}">
                <a16:creationId xmlns:a16="http://schemas.microsoft.com/office/drawing/2014/main" xmlns="" id="{3E32B713-E4BE-42A4-826B-DD5C6527F7BB}"/>
              </a:ext>
            </a:extLst>
          </p:cNvPr>
          <p:cNvPicPr>
            <a:picLocks noChangeAspect="1"/>
          </p:cNvPicPr>
          <p:nvPr/>
        </p:nvPicPr>
        <p:blipFill>
          <a:blip r:embed="rId4"/>
          <a:stretch>
            <a:fillRect/>
          </a:stretch>
        </p:blipFill>
        <p:spPr>
          <a:xfrm>
            <a:off x="2380136" y="251853"/>
            <a:ext cx="7010400" cy="943704"/>
          </a:xfrm>
          <a:prstGeom prst="rect">
            <a:avLst/>
          </a:prstGeom>
        </p:spPr>
      </p:pic>
      <p:pic>
        <p:nvPicPr>
          <p:cNvPr id="3" name="Picture 2">
            <a:extLst>
              <a:ext uri="{FF2B5EF4-FFF2-40B4-BE49-F238E27FC236}">
                <a16:creationId xmlns:a16="http://schemas.microsoft.com/office/drawing/2014/main" xmlns="" id="{44AAE3FB-E0CE-4F39-A0A4-83D882F4FDFC}"/>
              </a:ext>
            </a:extLst>
          </p:cNvPr>
          <p:cNvPicPr>
            <a:picLocks noChangeAspect="1"/>
          </p:cNvPicPr>
          <p:nvPr/>
        </p:nvPicPr>
        <p:blipFill>
          <a:blip r:embed="rId5"/>
          <a:stretch>
            <a:fillRect/>
          </a:stretch>
        </p:blipFill>
        <p:spPr>
          <a:xfrm>
            <a:off x="514350" y="1785937"/>
            <a:ext cx="3559162" cy="30146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264893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down)">
                                      <p:cBhvr>
                                        <p:cTn id="12" dur="500"/>
                                        <p:tgtEl>
                                          <p:spTgt spid="1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down)">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xmlns="" id="{CBE779CD-7D59-4A9E-935F-277832608B81}"/>
              </a:ext>
            </a:extLst>
          </p:cNvPr>
          <p:cNvSpPr/>
          <p:nvPr/>
        </p:nvSpPr>
        <p:spPr>
          <a:xfrm flipH="1">
            <a:off x="4476749" y="1362075"/>
            <a:ext cx="7524749" cy="308313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libri" panose="020F0502020204030204" pitchFamily="34" charset="0"/>
                <a:cs typeface="Calibri" panose="020F0502020204030204" pitchFamily="34" charset="0"/>
              </a:rPr>
              <a:t>Bạn trong bức tranh đi ngủ đúng giờ trước 11h đêm.</a:t>
            </a:r>
            <a:endParaRPr lang="en-US" sz="3200" b="1" dirty="0">
              <a:solidFill>
                <a:srgbClr val="002060"/>
              </a:solidFill>
              <a:latin typeface="Calibri" panose="020F0502020204030204" pitchFamily="34" charset="0"/>
              <a:cs typeface="Calibri" panose="020F0502020204030204" pitchFamily="34" charset="0"/>
            </a:endParaRPr>
          </a:p>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=&gt;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Đây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việc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lợi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vì</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đi</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ngủ</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đúng</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giờ</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rất</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lợi</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cho</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sức</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khỏe</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11" name="Picture 10">
            <a:extLst>
              <a:ext uri="{FF2B5EF4-FFF2-40B4-BE49-F238E27FC236}">
                <a16:creationId xmlns:a16="http://schemas.microsoft.com/office/drawing/2014/main" xmlns="" id="{3E32B713-E4BE-42A4-826B-DD5C6527F7BB}"/>
              </a:ext>
            </a:extLst>
          </p:cNvPr>
          <p:cNvPicPr>
            <a:picLocks noChangeAspect="1"/>
          </p:cNvPicPr>
          <p:nvPr/>
        </p:nvPicPr>
        <p:blipFill>
          <a:blip r:embed="rId4"/>
          <a:stretch>
            <a:fillRect/>
          </a:stretch>
        </p:blipFill>
        <p:spPr>
          <a:xfrm>
            <a:off x="2380136" y="251853"/>
            <a:ext cx="7010400" cy="943704"/>
          </a:xfrm>
          <a:prstGeom prst="rect">
            <a:avLst/>
          </a:prstGeom>
        </p:spPr>
      </p:pic>
      <p:pic>
        <p:nvPicPr>
          <p:cNvPr id="3" name="Picture 2">
            <a:extLst>
              <a:ext uri="{FF2B5EF4-FFF2-40B4-BE49-F238E27FC236}">
                <a16:creationId xmlns:a16="http://schemas.microsoft.com/office/drawing/2014/main" xmlns="" id="{1891FD0F-17FD-4B06-911E-D1CB626EDA99}"/>
              </a:ext>
            </a:extLst>
          </p:cNvPr>
          <p:cNvPicPr>
            <a:picLocks noChangeAspect="1"/>
          </p:cNvPicPr>
          <p:nvPr/>
        </p:nvPicPr>
        <p:blipFill>
          <a:blip r:embed="rId5"/>
          <a:stretch>
            <a:fillRect/>
          </a:stretch>
        </p:blipFill>
        <p:spPr>
          <a:xfrm>
            <a:off x="704850" y="1833562"/>
            <a:ext cx="3511246" cy="2890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1010584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down)">
                                      <p:cBhvr>
                                        <p:cTn id="12" dur="500"/>
                                        <p:tgtEl>
                                          <p:spTgt spid="1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down)">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xmlns="" id="{CBE779CD-7D59-4A9E-935F-277832608B81}"/>
              </a:ext>
            </a:extLst>
          </p:cNvPr>
          <p:cNvSpPr/>
          <p:nvPr/>
        </p:nvSpPr>
        <p:spPr>
          <a:xfrm flipH="1">
            <a:off x="4476749" y="1362075"/>
            <a:ext cx="7524749" cy="308313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libri" panose="020F0502020204030204" pitchFamily="34" charset="0"/>
                <a:cs typeface="Calibri" panose="020F0502020204030204" pitchFamily="34" charset="0"/>
              </a:rPr>
              <a:t>Hai bạn nhỏ đang uống cà phê và ăn bánh ngọt </a:t>
            </a:r>
            <a:endParaRPr lang="en-US" sz="3200" b="1" dirty="0">
              <a:solidFill>
                <a:srgbClr val="002060"/>
              </a:solidFill>
              <a:latin typeface="Calibri" panose="020F0502020204030204" pitchFamily="34" charset="0"/>
              <a:cs typeface="Calibri" panose="020F0502020204030204" pitchFamily="34" charset="0"/>
            </a:endParaRPr>
          </a:p>
          <a:p>
            <a:pPr algn="just"/>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=&gt;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Đây</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việc</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hại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vì</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lang="nl-NL" sz="3600" b="1" dirty="0">
                <a:solidFill>
                  <a:srgbClr val="FF0000"/>
                </a:solidFill>
                <a:latin typeface="Calibri" panose="020F0502020204030204" pitchFamily="34" charset="0"/>
                <a:cs typeface="Calibri" panose="020F0502020204030204" pitchFamily="34" charset="0"/>
              </a:rPr>
              <a:t>uống cà phê và ăn bánh ngọt không tốt cho hệ thần kinh .</a:t>
            </a:r>
            <a:endParaRPr lang="en-US" sz="3600" b="1" dirty="0">
              <a:solidFill>
                <a:srgbClr val="FF0000"/>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xmlns="" id="{3E32B713-E4BE-42A4-826B-DD5C6527F7BB}"/>
              </a:ext>
            </a:extLst>
          </p:cNvPr>
          <p:cNvPicPr>
            <a:picLocks noChangeAspect="1"/>
          </p:cNvPicPr>
          <p:nvPr/>
        </p:nvPicPr>
        <p:blipFill>
          <a:blip r:embed="rId4"/>
          <a:stretch>
            <a:fillRect/>
          </a:stretch>
        </p:blipFill>
        <p:spPr>
          <a:xfrm>
            <a:off x="2380136" y="251853"/>
            <a:ext cx="7010400" cy="943704"/>
          </a:xfrm>
          <a:prstGeom prst="rect">
            <a:avLst/>
          </a:prstGeom>
        </p:spPr>
      </p:pic>
      <p:pic>
        <p:nvPicPr>
          <p:cNvPr id="4" name="Picture 3">
            <a:extLst>
              <a:ext uri="{FF2B5EF4-FFF2-40B4-BE49-F238E27FC236}">
                <a16:creationId xmlns:a16="http://schemas.microsoft.com/office/drawing/2014/main" xmlns="" id="{6908C700-8D5A-4AFA-B66F-D4C41360E6FC}"/>
              </a:ext>
            </a:extLst>
          </p:cNvPr>
          <p:cNvPicPr>
            <a:picLocks noChangeAspect="1"/>
          </p:cNvPicPr>
          <p:nvPr/>
        </p:nvPicPr>
        <p:blipFill>
          <a:blip r:embed="rId5"/>
          <a:stretch>
            <a:fillRect/>
          </a:stretch>
        </p:blipFill>
        <p:spPr>
          <a:xfrm>
            <a:off x="495299" y="1914524"/>
            <a:ext cx="3695443" cy="3038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11902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down)">
                                      <p:cBhvr>
                                        <p:cTn id="12" dur="500"/>
                                        <p:tgtEl>
                                          <p:spTgt spid="1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down)">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xmlns="" id="{CBE779CD-7D59-4A9E-935F-277832608B81}"/>
              </a:ext>
            </a:extLst>
          </p:cNvPr>
          <p:cNvSpPr/>
          <p:nvPr/>
        </p:nvSpPr>
        <p:spPr>
          <a:xfrm flipH="1">
            <a:off x="4143376" y="1504950"/>
            <a:ext cx="8048624" cy="308313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libri" panose="020F0502020204030204" pitchFamily="34" charset="0"/>
                <a:cs typeface="Calibri" panose="020F0502020204030204" pitchFamily="34" charset="0"/>
              </a:rPr>
              <a:t>Các bạn đang hát thể hiện rõ cảm xúc vui vẻ.</a:t>
            </a:r>
            <a:endParaRPr lang="en-US" sz="3200" b="1" dirty="0">
              <a:solidFill>
                <a:srgbClr val="002060"/>
              </a:solidFill>
              <a:latin typeface="Calibri" panose="020F0502020204030204" pitchFamily="34" charset="0"/>
              <a:cs typeface="Calibri" panose="020F0502020204030204" pitchFamily="34" charset="0"/>
            </a:endParaRPr>
          </a:p>
          <a:p>
            <a:pPr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=&gt;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Đây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việc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lợi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vì</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lang="nl-NL" sz="3200" b="1" dirty="0">
                <a:solidFill>
                  <a:srgbClr val="FF0000"/>
                </a:solidFill>
                <a:latin typeface="Calibri" panose="020F0502020204030204" pitchFamily="34" charset="0"/>
                <a:cs typeface="Calibri" panose="020F0502020204030204" pitchFamily="34" charset="0"/>
              </a:rPr>
              <a:t>khi trải qua những tình huống đó em thấy rất vui vẻ, thoải mái khi được nghỉ ngơi, tham gia các hoạt động vui chơi, văn nghệ.</a:t>
            </a:r>
            <a:endParaRPr lang="en-US" sz="3200" b="1" dirty="0">
              <a:solidFill>
                <a:srgbClr val="FF0000"/>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xmlns="" id="{3E32B713-E4BE-42A4-826B-DD5C6527F7BB}"/>
              </a:ext>
            </a:extLst>
          </p:cNvPr>
          <p:cNvPicPr>
            <a:picLocks noChangeAspect="1"/>
          </p:cNvPicPr>
          <p:nvPr/>
        </p:nvPicPr>
        <p:blipFill>
          <a:blip r:embed="rId4"/>
          <a:stretch>
            <a:fillRect/>
          </a:stretch>
        </p:blipFill>
        <p:spPr>
          <a:xfrm>
            <a:off x="2380136" y="251853"/>
            <a:ext cx="7010400" cy="943704"/>
          </a:xfrm>
          <a:prstGeom prst="rect">
            <a:avLst/>
          </a:prstGeom>
        </p:spPr>
      </p:pic>
      <p:pic>
        <p:nvPicPr>
          <p:cNvPr id="4" name="Picture 3">
            <a:extLst>
              <a:ext uri="{FF2B5EF4-FFF2-40B4-BE49-F238E27FC236}">
                <a16:creationId xmlns:a16="http://schemas.microsoft.com/office/drawing/2014/main" xmlns="" id="{C87AF820-B106-43B2-9E48-BB850E7BFACD}"/>
              </a:ext>
            </a:extLst>
          </p:cNvPr>
          <p:cNvPicPr>
            <a:picLocks noChangeAspect="1"/>
          </p:cNvPicPr>
          <p:nvPr/>
        </p:nvPicPr>
        <p:blipFill>
          <a:blip r:embed="rId5"/>
          <a:stretch>
            <a:fillRect/>
          </a:stretch>
        </p:blipFill>
        <p:spPr>
          <a:xfrm>
            <a:off x="409575" y="1814512"/>
            <a:ext cx="3525374" cy="3081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98853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down)">
                                      <p:cBhvr>
                                        <p:cTn id="12" dur="500"/>
                                        <p:tgtEl>
                                          <p:spTgt spid="1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down)">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xmlns="" id="{CBE779CD-7D59-4A9E-935F-277832608B81}"/>
              </a:ext>
            </a:extLst>
          </p:cNvPr>
          <p:cNvSpPr/>
          <p:nvPr/>
        </p:nvSpPr>
        <p:spPr>
          <a:xfrm flipH="1">
            <a:off x="4038601" y="1676400"/>
            <a:ext cx="8048624" cy="230208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libri" panose="020F0502020204030204" pitchFamily="34" charset="0"/>
                <a:cs typeface="Calibri" panose="020F0502020204030204" pitchFamily="34" charset="0"/>
              </a:rPr>
              <a:t>Bạn nhỏ bị tách ra bị các các xa lánh </a:t>
            </a:r>
            <a:endParaRPr lang="en-US" sz="3200" b="1" dirty="0">
              <a:solidFill>
                <a:srgbClr val="002060"/>
              </a:solidFill>
              <a:latin typeface="Calibri" panose="020F0502020204030204" pitchFamily="34" charset="0"/>
              <a:cs typeface="Calibri" panose="020F0502020204030204" pitchFamily="34" charset="0"/>
            </a:endParaRPr>
          </a:p>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=&gt;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Đây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việc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hại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vì</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lang="nl-NL" sz="3200" b="1" dirty="0">
                <a:solidFill>
                  <a:srgbClr val="FF0000"/>
                </a:solidFill>
                <a:latin typeface="Calibri" panose="020F0502020204030204" pitchFamily="34" charset="0"/>
                <a:cs typeface="Calibri" panose="020F0502020204030204" pitchFamily="34" charset="0"/>
              </a:rPr>
              <a:t>khi trải qua tình huống đó em thấy buồn và tủi thân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11" name="Picture 10">
            <a:extLst>
              <a:ext uri="{FF2B5EF4-FFF2-40B4-BE49-F238E27FC236}">
                <a16:creationId xmlns:a16="http://schemas.microsoft.com/office/drawing/2014/main" xmlns="" id="{3E32B713-E4BE-42A4-826B-DD5C6527F7BB}"/>
              </a:ext>
            </a:extLst>
          </p:cNvPr>
          <p:cNvPicPr>
            <a:picLocks noChangeAspect="1"/>
          </p:cNvPicPr>
          <p:nvPr/>
        </p:nvPicPr>
        <p:blipFill>
          <a:blip r:embed="rId4"/>
          <a:stretch>
            <a:fillRect/>
          </a:stretch>
        </p:blipFill>
        <p:spPr>
          <a:xfrm>
            <a:off x="2380136" y="251853"/>
            <a:ext cx="7010400" cy="943704"/>
          </a:xfrm>
          <a:prstGeom prst="rect">
            <a:avLst/>
          </a:prstGeom>
        </p:spPr>
      </p:pic>
      <p:pic>
        <p:nvPicPr>
          <p:cNvPr id="3" name="Picture 2">
            <a:extLst>
              <a:ext uri="{FF2B5EF4-FFF2-40B4-BE49-F238E27FC236}">
                <a16:creationId xmlns:a16="http://schemas.microsoft.com/office/drawing/2014/main" xmlns="" id="{6D3F80EA-5C6E-4CBF-B4F4-3B7AE836C71F}"/>
              </a:ext>
            </a:extLst>
          </p:cNvPr>
          <p:cNvPicPr>
            <a:picLocks noChangeAspect="1"/>
          </p:cNvPicPr>
          <p:nvPr/>
        </p:nvPicPr>
        <p:blipFill>
          <a:blip r:embed="rId5"/>
          <a:stretch>
            <a:fillRect/>
          </a:stretch>
        </p:blipFill>
        <p:spPr>
          <a:xfrm>
            <a:off x="619125" y="1914525"/>
            <a:ext cx="3344680" cy="2914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0629047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down)">
                                      <p:cBhvr>
                                        <p:cTn id="12" dur="500"/>
                                        <p:tgtEl>
                                          <p:spTgt spid="1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down)">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xmlns="" id="{CBE779CD-7D59-4A9E-935F-277832608B81}"/>
              </a:ext>
            </a:extLst>
          </p:cNvPr>
          <p:cNvSpPr/>
          <p:nvPr/>
        </p:nvSpPr>
        <p:spPr>
          <a:xfrm flipH="1">
            <a:off x="4038601" y="1676400"/>
            <a:ext cx="8048624" cy="230208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libri" panose="020F0502020204030204" pitchFamily="34" charset="0"/>
                <a:cs typeface="Calibri" panose="020F0502020204030204" pitchFamily="34" charset="0"/>
              </a:rPr>
              <a:t>Hai bạn  nhỏ đang </a:t>
            </a:r>
            <a:r>
              <a:rPr lang="en-US" sz="3200" b="1" dirty="0" err="1">
                <a:solidFill>
                  <a:srgbClr val="002060"/>
                </a:solidFill>
                <a:latin typeface="Calibri" panose="020F0502020204030204" pitchFamily="34" charset="0"/>
                <a:cs typeface="Calibri" panose="020F0502020204030204" pitchFamily="34" charset="0"/>
              </a:rPr>
              <a:t>cãi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lộn</a:t>
            </a:r>
            <a:endParaRPr lang="en-US" sz="3200" b="1" dirty="0">
              <a:solidFill>
                <a:srgbClr val="002060"/>
              </a:solidFill>
              <a:latin typeface="Calibri" panose="020F0502020204030204" pitchFamily="34" charset="0"/>
              <a:cs typeface="Calibri" panose="020F0502020204030204" pitchFamily="34" charset="0"/>
            </a:endParaRPr>
          </a:p>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=&gt;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Đây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việc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hại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vì</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lang="nl-NL" sz="3200" b="1" dirty="0">
                <a:solidFill>
                  <a:srgbClr val="FF0000"/>
                </a:solidFill>
                <a:latin typeface="Calibri" panose="020F0502020204030204" pitchFamily="34" charset="0"/>
                <a:cs typeface="Calibri" panose="020F0502020204030204" pitchFamily="34" charset="0"/>
              </a:rPr>
              <a:t>tranh cãi với bạn khiến em thấy trong lòng mình bực tức và khó chịu</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11" name="Picture 10">
            <a:extLst>
              <a:ext uri="{FF2B5EF4-FFF2-40B4-BE49-F238E27FC236}">
                <a16:creationId xmlns:a16="http://schemas.microsoft.com/office/drawing/2014/main" xmlns="" id="{3E32B713-E4BE-42A4-826B-DD5C6527F7BB}"/>
              </a:ext>
            </a:extLst>
          </p:cNvPr>
          <p:cNvPicPr>
            <a:picLocks noChangeAspect="1"/>
          </p:cNvPicPr>
          <p:nvPr/>
        </p:nvPicPr>
        <p:blipFill>
          <a:blip r:embed="rId4"/>
          <a:stretch>
            <a:fillRect/>
          </a:stretch>
        </p:blipFill>
        <p:spPr>
          <a:xfrm>
            <a:off x="2380136" y="251853"/>
            <a:ext cx="7010400" cy="943704"/>
          </a:xfrm>
          <a:prstGeom prst="rect">
            <a:avLst/>
          </a:prstGeom>
        </p:spPr>
      </p:pic>
      <p:pic>
        <p:nvPicPr>
          <p:cNvPr id="4" name="Picture 3">
            <a:extLst>
              <a:ext uri="{FF2B5EF4-FFF2-40B4-BE49-F238E27FC236}">
                <a16:creationId xmlns:a16="http://schemas.microsoft.com/office/drawing/2014/main" xmlns="" id="{244D6DFD-88F3-4665-9F46-2D20541C7DB2}"/>
              </a:ext>
            </a:extLst>
          </p:cNvPr>
          <p:cNvPicPr>
            <a:picLocks noChangeAspect="1"/>
          </p:cNvPicPr>
          <p:nvPr/>
        </p:nvPicPr>
        <p:blipFill>
          <a:blip r:embed="rId5"/>
          <a:stretch>
            <a:fillRect/>
          </a:stretch>
        </p:blipFill>
        <p:spPr>
          <a:xfrm>
            <a:off x="438150" y="1795462"/>
            <a:ext cx="3372586" cy="2976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006725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down)">
                                      <p:cBhvr>
                                        <p:cTn id="12" dur="500"/>
                                        <p:tgtEl>
                                          <p:spTgt spid="1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down)">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BB34A4F3-2982-4EBC-A721-B09135484AA3}"/>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132080" y="0"/>
            <a:ext cx="12425680" cy="6858000"/>
          </a:xfrm>
          <a:prstGeom prst="rect">
            <a:avLst/>
          </a:prstGeom>
        </p:spPr>
      </p:pic>
      <p:pic>
        <p:nvPicPr>
          <p:cNvPr id="11" name="Graphic 10">
            <a:extLst>
              <a:ext uri="{FF2B5EF4-FFF2-40B4-BE49-F238E27FC236}">
                <a16:creationId xmlns:a16="http://schemas.microsoft.com/office/drawing/2014/main" xmlns="" id="{FBC495E2-D696-4DDC-82BD-8BB215A3D97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0" y="-30480"/>
            <a:ext cx="4181152" cy="5066451"/>
          </a:xfrm>
          <a:prstGeom prst="rect">
            <a:avLst/>
          </a:prstGeom>
        </p:spPr>
      </p:pic>
      <p:sp>
        <p:nvSpPr>
          <p:cNvPr id="2" name="Rectangle: Rounded Corners 1">
            <a:extLst>
              <a:ext uri="{FF2B5EF4-FFF2-40B4-BE49-F238E27FC236}">
                <a16:creationId xmlns:a16="http://schemas.microsoft.com/office/drawing/2014/main" xmlns="" id="{EA1ED2E1-86F5-6C3E-A072-49453168BD51}"/>
              </a:ext>
            </a:extLst>
          </p:cNvPr>
          <p:cNvSpPr/>
          <p:nvPr/>
        </p:nvSpPr>
        <p:spPr>
          <a:xfrm>
            <a:off x="235591" y="86363"/>
            <a:ext cx="11720818" cy="6685273"/>
          </a:xfrm>
          <a:custGeom>
            <a:avLst/>
            <a:gdLst>
              <a:gd name="connsiteX0" fmla="*/ 0 w 11720818"/>
              <a:gd name="connsiteY0" fmla="*/ 666655 h 6685273"/>
              <a:gd name="connsiteX1" fmla="*/ 666655 w 11720818"/>
              <a:gd name="connsiteY1" fmla="*/ 0 h 6685273"/>
              <a:gd name="connsiteX2" fmla="*/ 11054163 w 11720818"/>
              <a:gd name="connsiteY2" fmla="*/ 0 h 6685273"/>
              <a:gd name="connsiteX3" fmla="*/ 11720818 w 11720818"/>
              <a:gd name="connsiteY3" fmla="*/ 666655 h 6685273"/>
              <a:gd name="connsiteX4" fmla="*/ 11720818 w 11720818"/>
              <a:gd name="connsiteY4" fmla="*/ 6018618 h 6685273"/>
              <a:gd name="connsiteX5" fmla="*/ 11054163 w 11720818"/>
              <a:gd name="connsiteY5" fmla="*/ 6685273 h 6685273"/>
              <a:gd name="connsiteX6" fmla="*/ 666655 w 11720818"/>
              <a:gd name="connsiteY6" fmla="*/ 6685273 h 6685273"/>
              <a:gd name="connsiteX7" fmla="*/ 0 w 11720818"/>
              <a:gd name="connsiteY7" fmla="*/ 6018618 h 6685273"/>
              <a:gd name="connsiteX8" fmla="*/ 0 w 11720818"/>
              <a:gd name="connsiteY8" fmla="*/ 666655 h 66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0818" h="6685273" fill="none" extrusionOk="0">
                <a:moveTo>
                  <a:pt x="0" y="666655"/>
                </a:moveTo>
                <a:cubicBezTo>
                  <a:pt x="2027" y="353342"/>
                  <a:pt x="312607" y="23723"/>
                  <a:pt x="666655" y="0"/>
                </a:cubicBezTo>
                <a:cubicBezTo>
                  <a:pt x="5022528" y="72427"/>
                  <a:pt x="9113615" y="61419"/>
                  <a:pt x="11054163" y="0"/>
                </a:cubicBezTo>
                <a:cubicBezTo>
                  <a:pt x="11416817" y="-38058"/>
                  <a:pt x="11675639" y="284807"/>
                  <a:pt x="11720818" y="666655"/>
                </a:cubicBezTo>
                <a:cubicBezTo>
                  <a:pt x="11821694" y="1769157"/>
                  <a:pt x="11613505" y="3509150"/>
                  <a:pt x="11720818" y="6018618"/>
                </a:cubicBezTo>
                <a:cubicBezTo>
                  <a:pt x="11734482" y="6317455"/>
                  <a:pt x="11396820" y="6656658"/>
                  <a:pt x="11054163" y="6685273"/>
                </a:cubicBezTo>
                <a:cubicBezTo>
                  <a:pt x="6047159" y="6715100"/>
                  <a:pt x="5653155" y="6605967"/>
                  <a:pt x="666655" y="6685273"/>
                </a:cubicBezTo>
                <a:cubicBezTo>
                  <a:pt x="322865" y="6682515"/>
                  <a:pt x="-10619" y="6388901"/>
                  <a:pt x="0" y="6018618"/>
                </a:cubicBezTo>
                <a:cubicBezTo>
                  <a:pt x="50037" y="3347983"/>
                  <a:pt x="770" y="2350125"/>
                  <a:pt x="0" y="666655"/>
                </a:cubicBezTo>
                <a:close/>
              </a:path>
              <a:path w="11720818" h="6685273" stroke="0" extrusionOk="0">
                <a:moveTo>
                  <a:pt x="0" y="666655"/>
                </a:moveTo>
                <a:cubicBezTo>
                  <a:pt x="70129" y="317588"/>
                  <a:pt x="321181" y="47313"/>
                  <a:pt x="666655" y="0"/>
                </a:cubicBezTo>
                <a:cubicBezTo>
                  <a:pt x="4197087" y="123000"/>
                  <a:pt x="8689733" y="-96860"/>
                  <a:pt x="11054163" y="0"/>
                </a:cubicBezTo>
                <a:cubicBezTo>
                  <a:pt x="11378686" y="-33275"/>
                  <a:pt x="11750668" y="238293"/>
                  <a:pt x="11720818" y="666655"/>
                </a:cubicBezTo>
                <a:cubicBezTo>
                  <a:pt x="11723991" y="2382026"/>
                  <a:pt x="11815085" y="5111999"/>
                  <a:pt x="11720818" y="6018618"/>
                </a:cubicBezTo>
                <a:cubicBezTo>
                  <a:pt x="11700575" y="6394135"/>
                  <a:pt x="11389704" y="6679931"/>
                  <a:pt x="11054163" y="6685273"/>
                </a:cubicBezTo>
                <a:cubicBezTo>
                  <a:pt x="5947613" y="6524566"/>
                  <a:pt x="3023957" y="6724940"/>
                  <a:pt x="666655" y="6685273"/>
                </a:cubicBezTo>
                <a:cubicBezTo>
                  <a:pt x="257400" y="6676978"/>
                  <a:pt x="-65154" y="6357284"/>
                  <a:pt x="0" y="6018618"/>
                </a:cubicBezTo>
                <a:cubicBezTo>
                  <a:pt x="32216" y="4042986"/>
                  <a:pt x="57206" y="2394231"/>
                  <a:pt x="0" y="66665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F04CE61F-142C-F51E-F4D8-D120B94AE09A}"/>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Thiếu</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giấc</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4" name="Rectangle: Rounded Corners 3">
            <a:extLst>
              <a:ext uri="{FF2B5EF4-FFF2-40B4-BE49-F238E27FC236}">
                <a16:creationId xmlns:a16="http://schemas.microsoft.com/office/drawing/2014/main" xmlns="" id="{F75241A7-726D-470E-42CF-5FF0886B3BA3}"/>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Ăn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uống</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thiếu</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chất</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 name="Rectangle: Rounded Corners 4">
            <a:extLst>
              <a:ext uri="{FF2B5EF4-FFF2-40B4-BE49-F238E27FC236}">
                <a16:creationId xmlns:a16="http://schemas.microsoft.com/office/drawing/2014/main" xmlns="" id="{06F2D7E6-9E58-8398-4947-68B250BC734F}"/>
              </a:ext>
            </a:extLst>
          </p:cNvPr>
          <p:cNvSpPr/>
          <p:nvPr/>
        </p:nvSpPr>
        <p:spPr>
          <a:xfrm>
            <a:off x="710437" y="5624526"/>
            <a:ext cx="11186288"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i="1" dirty="0">
                <a:solidFill>
                  <a:prstClr val="black"/>
                </a:solidFill>
                <a:latin typeface="Calibri" panose="020F0502020204030204"/>
                <a:cs typeface="Arial" panose="020B0604020202020204" pitchFamily="34" charset="0"/>
              </a:rPr>
              <a:t>Sử dụng các chất kích thích như rượu, bia, ma túy,…</a:t>
            </a:r>
            <a:endParaRPr kumimoji="0" lang="en-US" sz="4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xmlns="" id="{B2C0C117-1941-1ED4-3D99-DD1E561EE6F2}"/>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a:cs typeface="Arial" panose="020B0604020202020204" pitchFamily="34" charset="0"/>
              </a:rPr>
              <a:t>   </a:t>
            </a:r>
            <a:r>
              <a:rPr lang="vi-VN" sz="4800" i="1" dirty="0">
                <a:solidFill>
                  <a:prstClr val="black"/>
                </a:solidFill>
                <a:latin typeface="Calibri" panose="020F0502020204030204"/>
                <a:cs typeface="Arial" panose="020B0604020202020204" pitchFamily="34" charset="0"/>
              </a:rPr>
              <a:t>Vui chơi và vận động quá sức.</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xmlns="" id="{E245C3BF-68C2-7233-A0D5-6F4879D226E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xmlns="" id="{F400B6B2-5B41-EE43-D6D6-FE521D6A2C1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xmlns="" id="{D2B0755E-6DFE-7440-84AB-A8C6F1777EB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0601" y="583560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xmlns="" id="{7EAA1B63-5C12-EA4F-8A4D-73A282A947D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7326" y="4250827"/>
            <a:ext cx="495300" cy="495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3CC5D3D0-5CF0-49D8-8B25-557A2376544C}"/>
              </a:ext>
            </a:extLst>
          </p:cNvPr>
          <p:cNvSpPr txBox="1"/>
          <p:nvPr/>
        </p:nvSpPr>
        <p:spPr>
          <a:xfrm>
            <a:off x="590550" y="552450"/>
            <a:ext cx="111918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Một</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số</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việc</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hại</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cho</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cơ</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quan</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thần</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kinh</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804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xmlns="" id="{AA6D92D0-2B6E-6423-110D-F0A782A18C4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93518" y="352136"/>
            <a:ext cx="12192000" cy="6505864"/>
          </a:xfrm>
          <a:prstGeom prst="rect">
            <a:avLst/>
          </a:prstGeom>
        </p:spPr>
      </p:pic>
      <p:sp>
        <p:nvSpPr>
          <p:cNvPr id="5" name="TextBox 4">
            <a:extLst>
              <a:ext uri="{FF2B5EF4-FFF2-40B4-BE49-F238E27FC236}">
                <a16:creationId xmlns:a16="http://schemas.microsoft.com/office/drawing/2014/main" xmlns="" id="{182E3090-F844-DDA9-8CEC-19EB765EC352}"/>
              </a:ext>
            </a:extLst>
          </p:cNvPr>
          <p:cNvSpPr txBox="1"/>
          <p:nvPr/>
        </p:nvSpPr>
        <p:spPr>
          <a:xfrm>
            <a:off x="2314576" y="866198"/>
            <a:ext cx="7277100" cy="5016758"/>
          </a:xfrm>
          <a:prstGeom prst="rect">
            <a:avLst/>
          </a:prstGeom>
          <a:noFill/>
        </p:spPr>
        <p:txBody>
          <a:bodyPr wrap="square" rtlCol="0">
            <a:spAutoFit/>
          </a:bodyPr>
          <a:lstStyle/>
          <a:p>
            <a:pPr marL="457200" lvl="0" indent="-457200" algn="just">
              <a:buFont typeface="Arial" panose="020B0604020202020204" pitchFamily="34" charset="0"/>
              <a:buChar char="•"/>
            </a:pPr>
            <a:r>
              <a:rPr lang="nl-NL" sz="3200" b="1" i="1" dirty="0">
                <a:solidFill>
                  <a:srgbClr val="FFFF00"/>
                </a:solidFill>
              </a:rPr>
              <a:t>Những việc làm có lợi cho cơ quan thần kinh sẽ giúp cho hệ thần kinh luôn mạnh khỏe, suy nghĩ tích cực, lạc quan.</a:t>
            </a:r>
          </a:p>
          <a:p>
            <a:pPr marL="457200" lvl="0" indent="-457200" algn="just">
              <a:buFont typeface="Arial" panose="020B0604020202020204" pitchFamily="34" charset="0"/>
              <a:buChar char="•"/>
            </a:pPr>
            <a:r>
              <a:rPr lang="nl-NL" sz="3200" b="1" i="1" dirty="0">
                <a:solidFill>
                  <a:srgbClr val="FFFF00"/>
                </a:solidFill>
              </a:rPr>
              <a:t>Nhưng nếu chúng ta không biết cách chăm sóc cơ quan thần kinh dẫn đến nhiều loại bệnh phổ biến như đau đầu, bạn não, đột quỵ…</a:t>
            </a:r>
          </a:p>
          <a:p>
            <a:pPr lvl="0" algn="just"/>
            <a:r>
              <a:rPr lang="en-US" sz="3200" b="1" i="1" dirty="0" err="1">
                <a:solidFill>
                  <a:srgbClr val="FFFF00"/>
                </a:solidFill>
              </a:rPr>
              <a:t>Vì</a:t>
            </a:r>
            <a:r>
              <a:rPr lang="en-US" sz="3200" b="1" i="1" dirty="0">
                <a:solidFill>
                  <a:srgbClr val="FFFF00"/>
                </a:solidFill>
              </a:rPr>
              <a:t> </a:t>
            </a:r>
            <a:r>
              <a:rPr lang="en-US" sz="3200" b="1" i="1" dirty="0" err="1">
                <a:solidFill>
                  <a:srgbClr val="FFFF00"/>
                </a:solidFill>
              </a:rPr>
              <a:t>thế</a:t>
            </a:r>
            <a:r>
              <a:rPr lang="en-US" sz="3200" b="1" i="1" dirty="0">
                <a:solidFill>
                  <a:srgbClr val="FFFF00"/>
                </a:solidFill>
              </a:rPr>
              <a:t> </a:t>
            </a:r>
            <a:r>
              <a:rPr lang="en-US" sz="3200" b="1" i="1" dirty="0" err="1">
                <a:solidFill>
                  <a:srgbClr val="FFFF00"/>
                </a:solidFill>
              </a:rPr>
              <a:t>chúng</a:t>
            </a:r>
            <a:r>
              <a:rPr lang="en-US" sz="3200" b="1" i="1" dirty="0">
                <a:solidFill>
                  <a:srgbClr val="FFFF00"/>
                </a:solidFill>
              </a:rPr>
              <a:t> ta </a:t>
            </a:r>
            <a:r>
              <a:rPr lang="en-US" sz="3200" b="1" i="1" dirty="0" err="1">
                <a:solidFill>
                  <a:srgbClr val="FFFF00"/>
                </a:solidFill>
              </a:rPr>
              <a:t>cần</a:t>
            </a:r>
            <a:r>
              <a:rPr lang="en-US" sz="3200" b="1" i="1" dirty="0">
                <a:solidFill>
                  <a:srgbClr val="FFFF00"/>
                </a:solidFill>
              </a:rPr>
              <a:t> </a:t>
            </a:r>
            <a:r>
              <a:rPr lang="en-US" sz="3200" b="1" i="1" dirty="0" err="1">
                <a:solidFill>
                  <a:srgbClr val="FFFF00"/>
                </a:solidFill>
              </a:rPr>
              <a:t>tránh</a:t>
            </a:r>
            <a:r>
              <a:rPr lang="en-US" sz="3200" b="1" i="1" dirty="0">
                <a:solidFill>
                  <a:srgbClr val="FFFF00"/>
                </a:solidFill>
              </a:rPr>
              <a:t> </a:t>
            </a:r>
            <a:r>
              <a:rPr lang="en-US" sz="3200" b="1" i="1" dirty="0" err="1">
                <a:solidFill>
                  <a:srgbClr val="FFFF00"/>
                </a:solidFill>
              </a:rPr>
              <a:t>những</a:t>
            </a:r>
            <a:r>
              <a:rPr lang="en-US" sz="3200" b="1" i="1" dirty="0">
                <a:solidFill>
                  <a:srgbClr val="FFFF00"/>
                </a:solidFill>
              </a:rPr>
              <a:t> </a:t>
            </a:r>
            <a:r>
              <a:rPr lang="en-US" sz="3200" b="1" i="1" dirty="0" err="1">
                <a:solidFill>
                  <a:srgbClr val="FFFF00"/>
                </a:solidFill>
              </a:rPr>
              <a:t>việc</a:t>
            </a:r>
            <a:r>
              <a:rPr lang="en-US" sz="3200" b="1" i="1" dirty="0">
                <a:solidFill>
                  <a:srgbClr val="FFFF00"/>
                </a:solidFill>
              </a:rPr>
              <a:t> </a:t>
            </a:r>
            <a:r>
              <a:rPr lang="en-US" sz="3200" b="1" i="1" dirty="0" err="1">
                <a:solidFill>
                  <a:srgbClr val="FFFF00"/>
                </a:solidFill>
              </a:rPr>
              <a:t>làm</a:t>
            </a:r>
            <a:r>
              <a:rPr lang="en-US" sz="3200" b="1" i="1" dirty="0">
                <a:solidFill>
                  <a:srgbClr val="FFFF00"/>
                </a:solidFill>
              </a:rPr>
              <a:t> </a:t>
            </a:r>
            <a:r>
              <a:rPr lang="en-US" sz="3200" b="1" i="1" dirty="0" err="1">
                <a:solidFill>
                  <a:srgbClr val="FFFF00"/>
                </a:solidFill>
              </a:rPr>
              <a:t>ảnh</a:t>
            </a:r>
            <a:r>
              <a:rPr lang="en-US" sz="3200" b="1" i="1" dirty="0">
                <a:solidFill>
                  <a:srgbClr val="FFFF00"/>
                </a:solidFill>
              </a:rPr>
              <a:t> </a:t>
            </a:r>
            <a:r>
              <a:rPr lang="en-US" sz="3200" b="1" i="1" dirty="0" err="1">
                <a:solidFill>
                  <a:srgbClr val="FFFF00"/>
                </a:solidFill>
              </a:rPr>
              <a:t>hưởng</a:t>
            </a:r>
            <a:r>
              <a:rPr lang="en-US" sz="3200" b="1" i="1" dirty="0">
                <a:solidFill>
                  <a:srgbClr val="FFFF00"/>
                </a:solidFill>
              </a:rPr>
              <a:t> </a:t>
            </a:r>
            <a:r>
              <a:rPr lang="en-US" sz="3200" b="1" i="1" dirty="0" err="1">
                <a:solidFill>
                  <a:srgbClr val="FFFF00"/>
                </a:solidFill>
              </a:rPr>
              <a:t>đến</a:t>
            </a:r>
            <a:r>
              <a:rPr lang="en-US" sz="3200" b="1" i="1" dirty="0">
                <a:solidFill>
                  <a:srgbClr val="FFFF00"/>
                </a:solidFill>
              </a:rPr>
              <a:t> </a:t>
            </a:r>
            <a:r>
              <a:rPr lang="en-US" sz="3200" b="1" i="1" dirty="0" err="1">
                <a:solidFill>
                  <a:srgbClr val="FFFF00"/>
                </a:solidFill>
              </a:rPr>
              <a:t>sức</a:t>
            </a:r>
            <a:r>
              <a:rPr lang="en-US" sz="3200" b="1" i="1" dirty="0">
                <a:solidFill>
                  <a:srgbClr val="FFFF00"/>
                </a:solidFill>
              </a:rPr>
              <a:t> </a:t>
            </a:r>
            <a:r>
              <a:rPr lang="en-US" sz="3200" b="1" i="1" dirty="0" err="1">
                <a:solidFill>
                  <a:srgbClr val="FFFF00"/>
                </a:solidFill>
              </a:rPr>
              <a:t>khỏe</a:t>
            </a:r>
            <a:r>
              <a:rPr lang="en-US" sz="3200" b="1" i="1" dirty="0">
                <a:solidFill>
                  <a:srgbClr val="FFFF00"/>
                </a:solidFill>
              </a:rPr>
              <a:t> </a:t>
            </a:r>
            <a:r>
              <a:rPr lang="en-US" sz="3200" b="1" i="1" dirty="0" err="1">
                <a:solidFill>
                  <a:srgbClr val="FFFF00"/>
                </a:solidFill>
              </a:rPr>
              <a:t>của</a:t>
            </a:r>
            <a:r>
              <a:rPr lang="en-US" sz="3200" b="1" i="1" dirty="0">
                <a:solidFill>
                  <a:srgbClr val="FFFF00"/>
                </a:solidFill>
              </a:rPr>
              <a:t> </a:t>
            </a:r>
            <a:r>
              <a:rPr lang="en-US" sz="3200" b="1" i="1" dirty="0" err="1">
                <a:solidFill>
                  <a:srgbClr val="FFFF00"/>
                </a:solidFill>
              </a:rPr>
              <a:t>các</a:t>
            </a:r>
            <a:r>
              <a:rPr lang="en-US" sz="3200" b="1" i="1" dirty="0">
                <a:solidFill>
                  <a:srgbClr val="FFFF00"/>
                </a:solidFill>
              </a:rPr>
              <a:t> </a:t>
            </a:r>
            <a:r>
              <a:rPr lang="en-US" sz="3200" b="1" i="1" dirty="0" err="1">
                <a:solidFill>
                  <a:srgbClr val="FFFF00"/>
                </a:solidFill>
              </a:rPr>
              <a:t>cơ</a:t>
            </a:r>
            <a:r>
              <a:rPr lang="en-US" sz="3200" b="1" i="1" dirty="0">
                <a:solidFill>
                  <a:srgbClr val="FFFF00"/>
                </a:solidFill>
              </a:rPr>
              <a:t> </a:t>
            </a:r>
            <a:r>
              <a:rPr lang="en-US" sz="3200" b="1" i="1" dirty="0" err="1">
                <a:solidFill>
                  <a:srgbClr val="FFFF00"/>
                </a:solidFill>
              </a:rPr>
              <a:t>quan</a:t>
            </a:r>
            <a:r>
              <a:rPr lang="en-US" sz="3200" b="1" i="1" dirty="0">
                <a:solidFill>
                  <a:srgbClr val="FFFF00"/>
                </a:solidFill>
              </a:rPr>
              <a:t> </a:t>
            </a:r>
            <a:r>
              <a:rPr lang="en-US" sz="3200" b="1" i="1" dirty="0" err="1">
                <a:solidFill>
                  <a:srgbClr val="FFFF00"/>
                </a:solidFill>
              </a:rPr>
              <a:t>thần</a:t>
            </a:r>
            <a:r>
              <a:rPr lang="en-US" sz="3200" b="1" i="1" dirty="0">
                <a:solidFill>
                  <a:srgbClr val="FFFF00"/>
                </a:solidFill>
              </a:rPr>
              <a:t> </a:t>
            </a:r>
            <a:r>
              <a:rPr lang="en-US" sz="3200" b="1" i="1" dirty="0" err="1">
                <a:solidFill>
                  <a:srgbClr val="FFFF00"/>
                </a:solidFill>
              </a:rPr>
              <a:t>kinh</a:t>
            </a:r>
            <a:endParaRPr kumimoji="0" lang="en-US" sz="3200" b="1" i="0" u="none" strike="noStrike" kern="1200" cap="none" spc="0" normalizeH="0" baseline="0" noProof="0" dirty="0">
              <a:ln>
                <a:noFill/>
              </a:ln>
              <a:solidFill>
                <a:srgbClr val="FFFF00"/>
              </a:solidFill>
              <a:effectLst/>
              <a:uLnTx/>
              <a:uFillTx/>
              <a:latin typeface="Calibri" panose="020F0502020204030204"/>
            </a:endParaRPr>
          </a:p>
        </p:txBody>
      </p:sp>
    </p:spTree>
    <p:extLst>
      <p:ext uri="{BB962C8B-B14F-4D97-AF65-F5344CB8AC3E}">
        <p14:creationId xmlns:p14="http://schemas.microsoft.com/office/powerpoint/2010/main" val="33775011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2E9"/>
        </a:solidFill>
        <a:effectLst/>
      </p:bgPr>
    </p:bg>
    <p:spTree>
      <p:nvGrpSpPr>
        <p:cNvPr id="1" name=""/>
        <p:cNvGrpSpPr/>
        <p:nvPr/>
      </p:nvGrpSpPr>
      <p:grpSpPr>
        <a:xfrm>
          <a:off x="0" y="0"/>
          <a:ext cx="0" cy="0"/>
          <a:chOff x="0" y="0"/>
          <a:chExt cx="0" cy="0"/>
        </a:xfrm>
      </p:grpSpPr>
      <p:grpSp>
        <p:nvGrpSpPr>
          <p:cNvPr id="15" name="组合 14"/>
          <p:cNvGrpSpPr/>
          <p:nvPr/>
        </p:nvGrpSpPr>
        <p:grpSpPr>
          <a:xfrm>
            <a:off x="-1270" y="-29210"/>
            <a:ext cx="12192635" cy="6916420"/>
            <a:chOff x="-2" y="-46"/>
            <a:chExt cx="19201"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1" y="-46"/>
              <a:ext cx="2419" cy="10892"/>
            </a:xfrm>
            <a:prstGeom prst="rect">
              <a:avLst/>
            </a:prstGeom>
          </p:spPr>
        </p:pic>
      </p:grpSp>
      <p:sp>
        <p:nvSpPr>
          <p:cNvPr id="11" name="任意多边形: 形状 10"/>
          <p:cNvSpPr/>
          <p:nvPr/>
        </p:nvSpPr>
        <p:spPr>
          <a:xfrm>
            <a:off x="1108075" y="0"/>
            <a:ext cx="9975850" cy="6858000"/>
          </a:xfrm>
          <a:prstGeom prst="roundRect">
            <a:avLst>
              <a:gd name="adj" fmla="val 50000"/>
            </a:avLst>
          </a:prstGeom>
          <a:solidFill>
            <a:srgbClr val="F6C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51" name="图片 5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0503" y="1618743"/>
            <a:ext cx="6216771" cy="4386805"/>
          </a:xfrm>
          <a:prstGeom prst="rect">
            <a:avLst/>
          </a:prstGeom>
        </p:spPr>
      </p:pic>
      <p:pic>
        <p:nvPicPr>
          <p:cNvPr id="18" name="图片 17" descr="E:\PPT\PPT\外\图片5.png图片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00845" y="-29210"/>
            <a:ext cx="1245235" cy="1939290"/>
          </a:xfrm>
          <a:prstGeom prst="rect">
            <a:avLst/>
          </a:prstGeom>
        </p:spPr>
      </p:pic>
      <p:pic>
        <p:nvPicPr>
          <p:cNvPr id="23" name="图片 22" descr="E:\PPT\PPT\外\图片3.png图片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844405" y="1301115"/>
            <a:ext cx="1514475" cy="1513205"/>
          </a:xfrm>
          <a:prstGeom prst="rect">
            <a:avLst/>
          </a:prstGeom>
        </p:spPr>
      </p:pic>
      <p:pic>
        <p:nvPicPr>
          <p:cNvPr id="24" name="图片 23" descr="E:\PPT\PPT\外\图片3.png图片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809750" y="-172085"/>
            <a:ext cx="1567815" cy="1567180"/>
          </a:xfrm>
          <a:prstGeom prst="rect">
            <a:avLst/>
          </a:prstGeom>
        </p:spPr>
      </p:pic>
      <p:pic>
        <p:nvPicPr>
          <p:cNvPr id="3" name="Picture 2">
            <a:extLst>
              <a:ext uri="{FF2B5EF4-FFF2-40B4-BE49-F238E27FC236}">
                <a16:creationId xmlns:a16="http://schemas.microsoft.com/office/drawing/2014/main" xmlns="" id="{FED4CEE8-7F29-4CD4-8316-4856BBD1EB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14661" y="219716"/>
            <a:ext cx="5572227" cy="2780017"/>
          </a:xfrm>
          <a:prstGeom prst="rect">
            <a:avLst/>
          </a:prstGeom>
        </p:spPr>
      </p:pic>
    </p:spTree>
    <p:custDataLst>
      <p:tags r:id="rId1"/>
    </p:custDataLst>
    <p:extLst>
      <p:ext uri="{BB962C8B-B14F-4D97-AF65-F5344CB8AC3E}">
        <p14:creationId xmlns:p14="http://schemas.microsoft.com/office/powerpoint/2010/main" val="3717960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2E9"/>
        </a:solidFill>
        <a:effectLst/>
      </p:bgPr>
    </p:bg>
    <p:spTree>
      <p:nvGrpSpPr>
        <p:cNvPr id="1" name=""/>
        <p:cNvGrpSpPr/>
        <p:nvPr/>
      </p:nvGrpSpPr>
      <p:grpSpPr>
        <a:xfrm>
          <a:off x="0" y="0"/>
          <a:ext cx="0" cy="0"/>
          <a:chOff x="0" y="0"/>
          <a:chExt cx="0" cy="0"/>
        </a:xfrm>
      </p:grpSpPr>
      <p:sp>
        <p:nvSpPr>
          <p:cNvPr id="94" name="圆角矩形 93"/>
          <p:cNvSpPr/>
          <p:nvPr/>
        </p:nvSpPr>
        <p:spPr>
          <a:xfrm>
            <a:off x="371475" y="332105"/>
            <a:ext cx="11449050" cy="6193790"/>
          </a:xfrm>
          <a:prstGeom prst="roundRect">
            <a:avLst>
              <a:gd name="adj" fmla="val 50000"/>
            </a:avLst>
          </a:prstGeom>
          <a:solidFill>
            <a:srgbClr val="F6C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微软雅黑"/>
            </a:endParaRPr>
          </a:p>
        </p:txBody>
      </p:sp>
      <p:grpSp>
        <p:nvGrpSpPr>
          <p:cNvPr id="15" name="组合 14"/>
          <p:cNvGrpSpPr/>
          <p:nvPr/>
        </p:nvGrpSpPr>
        <p:grpSpPr>
          <a:xfrm>
            <a:off x="-1270" y="-29210"/>
            <a:ext cx="12192635" cy="6916420"/>
            <a:chOff x="-2" y="-46"/>
            <a:chExt cx="19201"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1" y="-46"/>
              <a:ext cx="2419" cy="10892"/>
            </a:xfrm>
            <a:prstGeom prst="rect">
              <a:avLst/>
            </a:prstGeom>
          </p:spPr>
        </p:pic>
      </p:grpSp>
      <p:grpSp>
        <p:nvGrpSpPr>
          <p:cNvPr id="6" name="组合 5"/>
          <p:cNvGrpSpPr/>
          <p:nvPr/>
        </p:nvGrpSpPr>
        <p:grpSpPr>
          <a:xfrm>
            <a:off x="2002155" y="365760"/>
            <a:ext cx="7948295" cy="932180"/>
            <a:chOff x="2816" y="541"/>
            <a:chExt cx="12517" cy="1468"/>
          </a:xfrm>
        </p:grpSpPr>
        <p:sp>
          <p:nvSpPr>
            <p:cNvPr id="4" name="文本框 3"/>
            <p:cNvSpPr txBox="1"/>
            <p:nvPr/>
          </p:nvSpPr>
          <p:spPr>
            <a:xfrm>
              <a:off x="2816" y="872"/>
              <a:ext cx="12517" cy="1103"/>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4400" b="1" i="0" u="none" strike="noStrike" kern="1200" cap="none" spc="0" normalizeH="0" baseline="0" noProof="0" dirty="0" err="1">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Cambria" panose="02040503050406030204" pitchFamily="18" charset="0"/>
                </a:rPr>
                <a:t>Yêu</a:t>
              </a:r>
              <a:r>
                <a:rPr kumimoji="0" lang="en-US" altLang="zh-CN" sz="4400" b="1" i="0" u="none" strike="noStrike" kern="1200" cap="none" spc="0" normalizeH="0" baseline="0" noProof="0" dirty="0">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Cambria" panose="02040503050406030204" pitchFamily="18" charset="0"/>
                </a:rPr>
                <a:t>cầu</a:t>
              </a:r>
              <a:r>
                <a:rPr kumimoji="0" lang="en-US" altLang="zh-CN" sz="4400" b="1" i="0" u="none" strike="noStrike" kern="1200" cap="none" spc="0" normalizeH="0" baseline="0" noProof="0" dirty="0">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Cambria" panose="02040503050406030204" pitchFamily="18" charset="0"/>
                </a:rPr>
                <a:t>cần</a:t>
              </a:r>
              <a:r>
                <a:rPr kumimoji="0" lang="en-US" altLang="zh-CN" sz="4400" b="1" i="0" u="none" strike="noStrike" kern="1200" cap="none" spc="0" normalizeH="0" baseline="0" noProof="0" dirty="0">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Cambria" panose="02040503050406030204" pitchFamily="18" charset="0"/>
                </a:rPr>
                <a:t>đạt</a:t>
              </a:r>
              <a:endParaRPr kumimoji="0" lang="zh-CN" altLang="en-US" sz="4400" b="1" i="0" u="none" strike="noStrike" kern="1200" cap="none" spc="0" normalizeH="0" baseline="0" noProof="0" dirty="0">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思源黑体 CN Bold" panose="020B0800000000000000" charset="-122"/>
              </a:endParaRPr>
            </a:p>
          </p:txBody>
        </p:sp>
        <p:grpSp>
          <p:nvGrpSpPr>
            <p:cNvPr id="5" name="组合 4"/>
            <p:cNvGrpSpPr/>
            <p:nvPr/>
          </p:nvGrpSpPr>
          <p:grpSpPr>
            <a:xfrm>
              <a:off x="4132" y="541"/>
              <a:ext cx="9758" cy="1468"/>
              <a:chOff x="4320" y="-883"/>
              <a:chExt cx="9758" cy="1468"/>
            </a:xfrm>
          </p:grpSpPr>
          <p:pic>
            <p:nvPicPr>
              <p:cNvPr id="2" name="图片 1" descr="图片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80000">
                <a:off x="4320" y="-778"/>
                <a:ext cx="1857" cy="1363"/>
              </a:xfrm>
              <a:prstGeom prst="rect">
                <a:avLst/>
              </a:prstGeom>
            </p:spPr>
          </p:pic>
          <p:pic>
            <p:nvPicPr>
              <p:cNvPr id="3" name="图片 2" descr="图片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9920000" flipH="1">
                <a:off x="12221" y="-883"/>
                <a:ext cx="1857" cy="1363"/>
              </a:xfrm>
              <a:prstGeom prst="rect">
                <a:avLst/>
              </a:prstGeom>
            </p:spPr>
          </p:pic>
        </p:grpSp>
      </p:grpSp>
      <p:grpSp>
        <p:nvGrpSpPr>
          <p:cNvPr id="24" name="组合 23"/>
          <p:cNvGrpSpPr/>
          <p:nvPr/>
        </p:nvGrpSpPr>
        <p:grpSpPr>
          <a:xfrm>
            <a:off x="2289175" y="1045845"/>
            <a:ext cx="8464550" cy="1864360"/>
            <a:chOff x="2124" y="1289"/>
            <a:chExt cx="13330" cy="2936"/>
          </a:xfrm>
        </p:grpSpPr>
        <p:sp>
          <p:nvSpPr>
            <p:cNvPr id="26" name="文本框 80"/>
            <p:cNvSpPr txBox="1"/>
            <p:nvPr/>
          </p:nvSpPr>
          <p:spPr>
            <a:xfrm>
              <a:off x="3420" y="2044"/>
              <a:ext cx="12034" cy="2181"/>
            </a:xfrm>
            <a:prstGeom prst="rect">
              <a:avLst/>
            </a:prstGeom>
            <a:noFill/>
          </p:spPr>
          <p:txBody>
            <a:bodyPr wrap="square" lIns="91412" tIns="45706" rIns="91412" bIns="45706"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rPr>
                <a:t>Nêu được mối quan hệ với gia đình hoặc bạn bè có ảnh hưởng tốt hoặc xấu đến trạng thái cảm xúc (hoặc sức khỏe tinh thần) của mỗi con người</a:t>
              </a:r>
              <a:endParaRPr kumimoji="0" sz="28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endParaRPr>
            </a:p>
          </p:txBody>
        </p:sp>
        <p:pic>
          <p:nvPicPr>
            <p:cNvPr id="30" name="图片 29" descr="E:\PPT\PPT\外\图片5.png图片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124" y="1289"/>
              <a:ext cx="1372" cy="2137"/>
            </a:xfrm>
            <a:prstGeom prst="rect">
              <a:avLst/>
            </a:prstGeom>
          </p:spPr>
        </p:pic>
      </p:grpSp>
      <p:cxnSp>
        <p:nvCxnSpPr>
          <p:cNvPr id="38" name="直接连接符 37"/>
          <p:cNvCxnSpPr/>
          <p:nvPr/>
        </p:nvCxnSpPr>
        <p:spPr>
          <a:xfrm>
            <a:off x="3241675" y="2907030"/>
            <a:ext cx="7336790" cy="0"/>
          </a:xfrm>
          <a:prstGeom prst="line">
            <a:avLst/>
          </a:prstGeom>
          <a:ln w="1270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2092325" y="2609215"/>
            <a:ext cx="9042400" cy="1263015"/>
            <a:chOff x="1889" y="1782"/>
            <a:chExt cx="14240" cy="1989"/>
          </a:xfrm>
        </p:grpSpPr>
        <p:sp>
          <p:nvSpPr>
            <p:cNvPr id="40" name="文本框 80"/>
            <p:cNvSpPr txBox="1"/>
            <p:nvPr/>
          </p:nvSpPr>
          <p:spPr>
            <a:xfrm>
              <a:off x="3775" y="2269"/>
              <a:ext cx="12354" cy="1502"/>
            </a:xfrm>
            <a:prstGeom prst="rect">
              <a:avLst/>
            </a:prstGeom>
            <a:noFill/>
          </p:spPr>
          <p:txBody>
            <a:bodyPr wrap="square" lIns="91412" tIns="45706" rIns="91412" bIns="45706"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rPr>
                <a:t>Trình bày được một số việc cần làm hoặc cần tránh để giữ gìn, bảo vệ các cơ quan thần kinh.</a:t>
              </a:r>
              <a:endParaRPr kumimoji="0" sz="28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endParaRPr>
            </a:p>
          </p:txBody>
        </p:sp>
        <p:pic>
          <p:nvPicPr>
            <p:cNvPr id="43" name="图片 42" descr="E:\PPT\PPT\外\图片4.png图片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889" y="1782"/>
              <a:ext cx="1590" cy="1591"/>
            </a:xfrm>
            <a:prstGeom prst="rect">
              <a:avLst/>
            </a:prstGeom>
          </p:spPr>
        </p:pic>
      </p:grpSp>
      <p:cxnSp>
        <p:nvCxnSpPr>
          <p:cNvPr id="44" name="直接连接符 43"/>
          <p:cNvCxnSpPr/>
          <p:nvPr/>
        </p:nvCxnSpPr>
        <p:spPr>
          <a:xfrm>
            <a:off x="3279775" y="3813175"/>
            <a:ext cx="7499985" cy="0"/>
          </a:xfrm>
          <a:prstGeom prst="line">
            <a:avLst/>
          </a:prstGeom>
          <a:ln w="1270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124710" y="3849370"/>
            <a:ext cx="9038590" cy="1164590"/>
            <a:chOff x="1940" y="2113"/>
            <a:chExt cx="14234" cy="1834"/>
          </a:xfrm>
        </p:grpSpPr>
        <p:sp>
          <p:nvSpPr>
            <p:cNvPr id="46" name="文本框 80"/>
            <p:cNvSpPr txBox="1"/>
            <p:nvPr/>
          </p:nvSpPr>
          <p:spPr>
            <a:xfrm>
              <a:off x="3829" y="2269"/>
              <a:ext cx="12345" cy="1502"/>
            </a:xfrm>
            <a:prstGeom prst="rect">
              <a:avLst/>
            </a:prstGeom>
            <a:noFill/>
          </p:spPr>
          <p:txBody>
            <a:bodyPr wrap="square" lIns="91412" tIns="45706" rIns="91412" bIns="45706"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rPr>
                <a:t>Kể tên được một số hoạt động có lợi cho các cơ quan thần kinh</a:t>
              </a:r>
              <a:endParaRPr kumimoji="0" sz="28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endParaRPr>
            </a:p>
          </p:txBody>
        </p:sp>
        <p:pic>
          <p:nvPicPr>
            <p:cNvPr id="47" name="图片 46" descr="E:\PPT\PPT\外\图片7.png图片7"/>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8780000">
              <a:off x="2014" y="2039"/>
              <a:ext cx="1834" cy="1982"/>
            </a:xfrm>
            <a:prstGeom prst="rect">
              <a:avLst/>
            </a:prstGeom>
          </p:spPr>
        </p:pic>
      </p:grpSp>
      <p:grpSp>
        <p:nvGrpSpPr>
          <p:cNvPr id="41" name="组合 23">
            <a:extLst>
              <a:ext uri="{FF2B5EF4-FFF2-40B4-BE49-F238E27FC236}">
                <a16:creationId xmlns:a16="http://schemas.microsoft.com/office/drawing/2014/main" xmlns="" id="{101A6D44-4A2C-4F71-9D05-510BED6E3677}"/>
              </a:ext>
            </a:extLst>
          </p:cNvPr>
          <p:cNvGrpSpPr/>
          <p:nvPr/>
        </p:nvGrpSpPr>
        <p:grpSpPr>
          <a:xfrm>
            <a:off x="2479675" y="4665345"/>
            <a:ext cx="8407400" cy="1356995"/>
            <a:chOff x="2424" y="1529"/>
            <a:chExt cx="13240" cy="2137"/>
          </a:xfrm>
        </p:grpSpPr>
        <p:sp>
          <p:nvSpPr>
            <p:cNvPr id="42" name="文本框 80">
              <a:extLst>
                <a:ext uri="{FF2B5EF4-FFF2-40B4-BE49-F238E27FC236}">
                  <a16:creationId xmlns:a16="http://schemas.microsoft.com/office/drawing/2014/main" xmlns="" id="{124302FB-CFAC-4708-939F-D8FAEE2EA41F}"/>
                </a:ext>
              </a:extLst>
            </p:cNvPr>
            <p:cNvSpPr txBox="1"/>
            <p:nvPr/>
          </p:nvSpPr>
          <p:spPr>
            <a:xfrm>
              <a:off x="3630" y="1999"/>
              <a:ext cx="12034" cy="1406"/>
            </a:xfrm>
            <a:prstGeom prst="rect">
              <a:avLst/>
            </a:prstGeom>
            <a:noFill/>
          </p:spPr>
          <p:txBody>
            <a:bodyPr wrap="square" lIns="91412" tIns="45706" rIns="91412" bIns="45706"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rPr>
                <a:t>Thu thập được thông tin về một số hoạt động có hại đối với các cơ quan thần kinh và cách phòng tránh</a:t>
              </a:r>
              <a:endParaRPr kumimoji="0" sz="26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endParaRPr>
            </a:p>
          </p:txBody>
        </p:sp>
        <p:pic>
          <p:nvPicPr>
            <p:cNvPr id="48" name="图片 29" descr="E:\PPT\PPT\外\图片5.png图片5">
              <a:extLst>
                <a:ext uri="{FF2B5EF4-FFF2-40B4-BE49-F238E27FC236}">
                  <a16:creationId xmlns:a16="http://schemas.microsoft.com/office/drawing/2014/main" xmlns="" id="{42EE11F0-C091-47C1-8B9B-C7DB88AF5E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424" y="1529"/>
              <a:ext cx="1372" cy="2137"/>
            </a:xfrm>
            <a:prstGeom prst="rect">
              <a:avLst/>
            </a:prstGeom>
          </p:spPr>
        </p:pic>
      </p:grpSp>
      <p:cxnSp>
        <p:nvCxnSpPr>
          <p:cNvPr id="49" name="直接连接符 43">
            <a:extLst>
              <a:ext uri="{FF2B5EF4-FFF2-40B4-BE49-F238E27FC236}">
                <a16:creationId xmlns:a16="http://schemas.microsoft.com/office/drawing/2014/main" xmlns="" id="{2036361D-AB82-492D-8288-F3402174EFAC}"/>
              </a:ext>
            </a:extLst>
          </p:cNvPr>
          <p:cNvCxnSpPr/>
          <p:nvPr/>
        </p:nvCxnSpPr>
        <p:spPr>
          <a:xfrm>
            <a:off x="3355975" y="4813300"/>
            <a:ext cx="7499985" cy="0"/>
          </a:xfrm>
          <a:prstGeom prst="line">
            <a:avLst/>
          </a:prstGeom>
          <a:ln w="1270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50" name="直接连接符 43">
            <a:extLst>
              <a:ext uri="{FF2B5EF4-FFF2-40B4-BE49-F238E27FC236}">
                <a16:creationId xmlns:a16="http://schemas.microsoft.com/office/drawing/2014/main" xmlns="" id="{21B740B1-6BCB-4318-9F2A-4CC1D7683BBF}"/>
              </a:ext>
            </a:extLst>
          </p:cNvPr>
          <p:cNvCxnSpPr/>
          <p:nvPr/>
        </p:nvCxnSpPr>
        <p:spPr>
          <a:xfrm>
            <a:off x="3355975" y="5813425"/>
            <a:ext cx="7499985" cy="0"/>
          </a:xfrm>
          <a:prstGeom prst="line">
            <a:avLst/>
          </a:prstGeom>
          <a:ln w="1270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down)">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down)">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down)">
                                      <p:cBhvr>
                                        <p:cTn id="5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2" y="-46"/>
              <a:ext cx="2419" cy="10892"/>
            </a:xfrm>
            <a:prstGeom prst="rect">
              <a:avLst/>
            </a:prstGeom>
          </p:spPr>
        </p:pic>
      </p:grpSp>
      <p:sp>
        <p:nvSpPr>
          <p:cNvPr id="25" name="Rectangle: Rounded Corners 24">
            <a:extLst>
              <a:ext uri="{FF2B5EF4-FFF2-40B4-BE49-F238E27FC236}">
                <a16:creationId xmlns:a16="http://schemas.microsoft.com/office/drawing/2014/main" xmlns="" id="{8AE04ED7-0A3D-4351-B7B1-01F19BDC2044}"/>
              </a:ext>
            </a:extLst>
          </p:cNvPr>
          <p:cNvSpPr/>
          <p:nvPr/>
        </p:nvSpPr>
        <p:spPr>
          <a:xfrm>
            <a:off x="200025" y="231029"/>
            <a:ext cx="11620500" cy="921496"/>
          </a:xfrm>
          <a:custGeom>
            <a:avLst/>
            <a:gdLst>
              <a:gd name="connsiteX0" fmla="*/ 0 w 11620500"/>
              <a:gd name="connsiteY0" fmla="*/ 153586 h 921496"/>
              <a:gd name="connsiteX1" fmla="*/ 153586 w 11620500"/>
              <a:gd name="connsiteY1" fmla="*/ 0 h 921496"/>
              <a:gd name="connsiteX2" fmla="*/ 11466914 w 11620500"/>
              <a:gd name="connsiteY2" fmla="*/ 0 h 921496"/>
              <a:gd name="connsiteX3" fmla="*/ 11620500 w 11620500"/>
              <a:gd name="connsiteY3" fmla="*/ 153586 h 921496"/>
              <a:gd name="connsiteX4" fmla="*/ 11620500 w 11620500"/>
              <a:gd name="connsiteY4" fmla="*/ 767910 h 921496"/>
              <a:gd name="connsiteX5" fmla="*/ 11466914 w 11620500"/>
              <a:gd name="connsiteY5" fmla="*/ 921496 h 921496"/>
              <a:gd name="connsiteX6" fmla="*/ 153586 w 11620500"/>
              <a:gd name="connsiteY6" fmla="*/ 921496 h 921496"/>
              <a:gd name="connsiteX7" fmla="*/ 0 w 11620500"/>
              <a:gd name="connsiteY7" fmla="*/ 767910 h 921496"/>
              <a:gd name="connsiteX8" fmla="*/ 0 w 11620500"/>
              <a:gd name="connsiteY8" fmla="*/ 153586 h 9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0500" h="921496" fill="none" extrusionOk="0">
                <a:moveTo>
                  <a:pt x="0" y="153586"/>
                </a:moveTo>
                <a:cubicBezTo>
                  <a:pt x="-452" y="76823"/>
                  <a:pt x="68857" y="1688"/>
                  <a:pt x="153586" y="0"/>
                </a:cubicBezTo>
                <a:cubicBezTo>
                  <a:pt x="3083174" y="-123866"/>
                  <a:pt x="7643565" y="81108"/>
                  <a:pt x="11466914" y="0"/>
                </a:cubicBezTo>
                <a:cubicBezTo>
                  <a:pt x="11554550" y="-4323"/>
                  <a:pt x="11608837" y="69725"/>
                  <a:pt x="11620500" y="153586"/>
                </a:cubicBezTo>
                <a:cubicBezTo>
                  <a:pt x="11646133" y="231444"/>
                  <a:pt x="11608283" y="643937"/>
                  <a:pt x="11620500" y="767910"/>
                </a:cubicBezTo>
                <a:cubicBezTo>
                  <a:pt x="11626135" y="837769"/>
                  <a:pt x="11558551" y="933859"/>
                  <a:pt x="11466914" y="921496"/>
                </a:cubicBezTo>
                <a:cubicBezTo>
                  <a:pt x="9947257" y="903641"/>
                  <a:pt x="2363884" y="812152"/>
                  <a:pt x="153586" y="921496"/>
                </a:cubicBezTo>
                <a:cubicBezTo>
                  <a:pt x="73649" y="909317"/>
                  <a:pt x="5050" y="862162"/>
                  <a:pt x="0" y="767910"/>
                </a:cubicBezTo>
                <a:cubicBezTo>
                  <a:pt x="-32178" y="575144"/>
                  <a:pt x="33487" y="244835"/>
                  <a:pt x="0" y="153586"/>
                </a:cubicBezTo>
                <a:close/>
              </a:path>
              <a:path w="11620500" h="921496" stroke="0" extrusionOk="0">
                <a:moveTo>
                  <a:pt x="0" y="153586"/>
                </a:moveTo>
                <a:cubicBezTo>
                  <a:pt x="12569" y="69504"/>
                  <a:pt x="67006" y="3489"/>
                  <a:pt x="153586" y="0"/>
                </a:cubicBezTo>
                <a:cubicBezTo>
                  <a:pt x="1404285" y="96512"/>
                  <a:pt x="10010254" y="-165548"/>
                  <a:pt x="11466914" y="0"/>
                </a:cubicBezTo>
                <a:cubicBezTo>
                  <a:pt x="11557070" y="134"/>
                  <a:pt x="11633968" y="70962"/>
                  <a:pt x="11620500" y="153586"/>
                </a:cubicBezTo>
                <a:cubicBezTo>
                  <a:pt x="11607874" y="418361"/>
                  <a:pt x="11610028" y="528504"/>
                  <a:pt x="11620500" y="767910"/>
                </a:cubicBezTo>
                <a:cubicBezTo>
                  <a:pt x="11622783" y="840462"/>
                  <a:pt x="11562480" y="916632"/>
                  <a:pt x="11466914" y="921496"/>
                </a:cubicBezTo>
                <a:cubicBezTo>
                  <a:pt x="6470542" y="1083208"/>
                  <a:pt x="1467621" y="1065118"/>
                  <a:pt x="153586" y="921496"/>
                </a:cubicBezTo>
                <a:cubicBezTo>
                  <a:pt x="80047" y="915539"/>
                  <a:pt x="9737" y="848549"/>
                  <a:pt x="0" y="767910"/>
                </a:cubicBezTo>
                <a:cubicBezTo>
                  <a:pt x="26658" y="487162"/>
                  <a:pt x="11968" y="310209"/>
                  <a:pt x="0" y="153586"/>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prstClr val="black"/>
                </a:solidFill>
                <a:latin typeface="Calibri" panose="020F0502020204030204" pitchFamily="34" charset="0"/>
                <a:cs typeface="Calibri" panose="020F0502020204030204" pitchFamily="34" charset="0"/>
              </a:rPr>
              <a:t>Em sẽ có cảm xúc như thế nào khi gặp các tình huống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xmlns="" id="{F7C50F59-F032-41A9-A3FE-62CB28E8115B}"/>
              </a:ext>
            </a:extLst>
          </p:cNvPr>
          <p:cNvPicPr>
            <a:picLocks noChangeAspect="1"/>
          </p:cNvPicPr>
          <p:nvPr/>
        </p:nvPicPr>
        <p:blipFill>
          <a:blip r:embed="rId4"/>
          <a:stretch>
            <a:fillRect/>
          </a:stretch>
        </p:blipFill>
        <p:spPr>
          <a:xfrm>
            <a:off x="2628900" y="1528762"/>
            <a:ext cx="6762750" cy="43706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xmlns="" id="{4086EC63-C64C-4D45-ABA8-D1ACD76B4A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19071" y="4248149"/>
            <a:ext cx="3172929" cy="2792957"/>
          </a:xfrm>
          <a:prstGeom prst="rect">
            <a:avLst/>
          </a:prstGeom>
        </p:spPr>
      </p:pic>
    </p:spTree>
    <p:custDataLst>
      <p:tags r:id="rId1"/>
    </p:custDataLst>
    <p:extLst>
      <p:ext uri="{BB962C8B-B14F-4D97-AF65-F5344CB8AC3E}">
        <p14:creationId xmlns:p14="http://schemas.microsoft.com/office/powerpoint/2010/main" val="3240852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xmlns="" id="{D1A48B9F-200D-114A-E1AC-F64D80D98E47}"/>
              </a:ext>
            </a:extLst>
          </p:cNvPr>
          <p:cNvGrpSpPr/>
          <p:nvPr/>
        </p:nvGrpSpPr>
        <p:grpSpPr>
          <a:xfrm>
            <a:off x="339603" y="783825"/>
            <a:ext cx="5539612" cy="4338551"/>
            <a:chOff x="4579754" y="1778326"/>
            <a:chExt cx="3288799" cy="2575744"/>
          </a:xfrm>
        </p:grpSpPr>
        <p:pic>
          <p:nvPicPr>
            <p:cNvPr id="48" name="Picture 47" descr="Text, whiteboard&#10;&#10;Description automatically generated">
              <a:extLst>
                <a:ext uri="{FF2B5EF4-FFF2-40B4-BE49-F238E27FC236}">
                  <a16:creationId xmlns:a16="http://schemas.microsoft.com/office/drawing/2014/main" xmlns="" id="{64F032DF-FC28-476A-5DF6-40F7608D6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49" name="TextBox 48">
              <a:extLst>
                <a:ext uri="{FF2B5EF4-FFF2-40B4-BE49-F238E27FC236}">
                  <a16:creationId xmlns:a16="http://schemas.microsoft.com/office/drawing/2014/main" xmlns="" id="{45FCB972-838F-2001-1A77-22EA470EF21E}"/>
                </a:ext>
              </a:extLst>
            </p:cNvPr>
            <p:cNvSpPr txBox="1"/>
            <p:nvPr/>
          </p:nvSpPr>
          <p:spPr>
            <a:xfrm>
              <a:off x="4782363" y="3424244"/>
              <a:ext cx="2839453"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Chia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sẻ</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descr="A yellow circle with a black background&#10;&#10;Description automatically generated with low confidence">
              <a:extLst>
                <a:ext uri="{FF2B5EF4-FFF2-40B4-BE49-F238E27FC236}">
                  <a16:creationId xmlns:a16="http://schemas.microsoft.com/office/drawing/2014/main" xmlns="" id="{82653AAE-3637-BA42-CCC0-27B8E1DECE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4455" y="1778326"/>
              <a:ext cx="1460411" cy="1442730"/>
            </a:xfrm>
            <a:prstGeom prst="rect">
              <a:avLst/>
            </a:prstGeom>
          </p:spPr>
        </p:pic>
      </p:grpSp>
      <p:grpSp>
        <p:nvGrpSpPr>
          <p:cNvPr id="53" name="Group 52">
            <a:extLst>
              <a:ext uri="{FF2B5EF4-FFF2-40B4-BE49-F238E27FC236}">
                <a16:creationId xmlns:a16="http://schemas.microsoft.com/office/drawing/2014/main" xmlns="" id="{7ACA0BE2-F10E-7DBD-417D-8A5059E346AA}"/>
              </a:ext>
            </a:extLst>
          </p:cNvPr>
          <p:cNvGrpSpPr/>
          <p:nvPr/>
        </p:nvGrpSpPr>
        <p:grpSpPr>
          <a:xfrm>
            <a:off x="6266637" y="783825"/>
            <a:ext cx="5539612" cy="4338551"/>
            <a:chOff x="4579754" y="1778326"/>
            <a:chExt cx="3288799" cy="2575744"/>
          </a:xfrm>
        </p:grpSpPr>
        <p:pic>
          <p:nvPicPr>
            <p:cNvPr id="54" name="Picture 53" descr="Text, whiteboard&#10;&#10;Description automatically generated">
              <a:extLst>
                <a:ext uri="{FF2B5EF4-FFF2-40B4-BE49-F238E27FC236}">
                  <a16:creationId xmlns:a16="http://schemas.microsoft.com/office/drawing/2014/main" xmlns="" id="{B914479A-88B4-82DF-E969-F2F19991F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xmlns="" id="{79A7BC12-C5DB-42E4-4F44-32839CBEC598}"/>
                </a:ext>
              </a:extLst>
            </p:cNvPr>
            <p:cNvSpPr txBox="1"/>
            <p:nvPr/>
          </p:nvSpPr>
          <p:spPr>
            <a:xfrm>
              <a:off x="4764007" y="3396229"/>
              <a:ext cx="2920288"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descr="A yellow circle with a black background&#10;&#10;Description automatically generated with low confidence">
              <a:extLst>
                <a:ext uri="{FF2B5EF4-FFF2-40B4-BE49-F238E27FC236}">
                  <a16:creationId xmlns:a16="http://schemas.microsoft.com/office/drawing/2014/main" xmlns="" id="{0116AC2A-3F20-D1AE-7892-5764C8129B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4455" y="1778326"/>
              <a:ext cx="1460411" cy="1442730"/>
            </a:xfrm>
            <a:prstGeom prst="rect">
              <a:avLst/>
            </a:prstGeom>
          </p:spPr>
        </p:pic>
      </p:grpSp>
      <p:pic>
        <p:nvPicPr>
          <p:cNvPr id="59" name="Picture 58" descr="A picture containing vector graphics&#10;&#10;Description automatically generated">
            <a:extLst>
              <a:ext uri="{FF2B5EF4-FFF2-40B4-BE49-F238E27FC236}">
                <a16:creationId xmlns:a16="http://schemas.microsoft.com/office/drawing/2014/main" xmlns="" id="{D71B3DEF-894D-A707-E445-FE34D79408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80192" y="542553"/>
            <a:ext cx="2113084" cy="2101368"/>
          </a:xfrm>
          <a:prstGeom prst="rect">
            <a:avLst/>
          </a:prstGeom>
        </p:spPr>
      </p:pic>
      <p:pic>
        <p:nvPicPr>
          <p:cNvPr id="60" name="Picture 59" descr="A picture containing text&#10;&#10;Description automatically generated">
            <a:extLst>
              <a:ext uri="{FF2B5EF4-FFF2-40B4-BE49-F238E27FC236}">
                <a16:creationId xmlns:a16="http://schemas.microsoft.com/office/drawing/2014/main" xmlns="" id="{4A7CC9C3-4ECC-9180-51EC-7FDA11B81F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83442" y="459223"/>
            <a:ext cx="1491017" cy="2184698"/>
          </a:xfrm>
          <a:prstGeom prst="rect">
            <a:avLst/>
          </a:prstGeom>
        </p:spPr>
      </p:pic>
    </p:spTree>
    <p:extLst>
      <p:ext uri="{BB962C8B-B14F-4D97-AF65-F5344CB8AC3E}">
        <p14:creationId xmlns:p14="http://schemas.microsoft.com/office/powerpoint/2010/main" val="1550073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xmlns="" id="{CBE779CD-7D59-4A9E-935F-277832608B81}"/>
              </a:ext>
            </a:extLst>
          </p:cNvPr>
          <p:cNvSpPr/>
          <p:nvPr/>
        </p:nvSpPr>
        <p:spPr>
          <a:xfrm flipH="1">
            <a:off x="5143499" y="1676400"/>
            <a:ext cx="6943725" cy="230208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Wingdings" panose="05000000000000000000" pitchFamily="2" charset="2"/>
              <a:buChar char="q"/>
            </a:pPr>
            <a:r>
              <a:rPr lang="vi-VN" sz="3200" b="1" dirty="0">
                <a:solidFill>
                  <a:srgbClr val="002060"/>
                </a:solidFill>
                <a:latin typeface="Calibri" panose="020F0502020204030204" pitchFamily="34" charset="0"/>
                <a:cs typeface="Calibri" panose="020F0502020204030204" pitchFamily="34" charset="0"/>
              </a:rPr>
              <a:t>Khi được mẹ khen, em sẽ rất vui vẻ và cảm ơn mẹ.. </a:t>
            </a:r>
            <a:endParaRPr lang="en-US" sz="3200" b="1" dirty="0">
              <a:solidFill>
                <a:srgbClr val="002060"/>
              </a:solidFill>
              <a:latin typeface="Calibri" panose="020F0502020204030204" pitchFamily="34" charset="0"/>
              <a:cs typeface="Calibri" panose="020F0502020204030204" pitchFamily="34" charset="0"/>
            </a:endParaRPr>
          </a:p>
          <a:p>
            <a:pPr marL="457200" lvl="0" indent="-457200" algn="just">
              <a:buFont typeface="Wingdings" panose="05000000000000000000" pitchFamily="2" charset="2"/>
              <a:buChar char="q"/>
            </a:pPr>
            <a:r>
              <a:rPr lang="vi-VN" sz="3200" b="1" dirty="0">
                <a:solidFill>
                  <a:srgbClr val="002060"/>
                </a:solidFill>
                <a:latin typeface="Calibri" panose="020F0502020204030204" pitchFamily="34" charset="0"/>
                <a:cs typeface="Calibri" panose="020F0502020204030204" pitchFamily="34" charset="0"/>
              </a:rPr>
              <a:t>Khi bị mắng, em sẽ rất sợ hãi.</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11" name="Picture 10">
            <a:extLst>
              <a:ext uri="{FF2B5EF4-FFF2-40B4-BE49-F238E27FC236}">
                <a16:creationId xmlns:a16="http://schemas.microsoft.com/office/drawing/2014/main" xmlns="" id="{3E32B713-E4BE-42A4-826B-DD5C6527F7BB}"/>
              </a:ext>
            </a:extLst>
          </p:cNvPr>
          <p:cNvPicPr>
            <a:picLocks noChangeAspect="1"/>
          </p:cNvPicPr>
          <p:nvPr/>
        </p:nvPicPr>
        <p:blipFill>
          <a:blip r:embed="rId4"/>
          <a:stretch>
            <a:fillRect/>
          </a:stretch>
        </p:blipFill>
        <p:spPr>
          <a:xfrm>
            <a:off x="2380136" y="251853"/>
            <a:ext cx="7010400" cy="943704"/>
          </a:xfrm>
          <a:prstGeom prst="rect">
            <a:avLst/>
          </a:prstGeom>
        </p:spPr>
      </p:pic>
      <p:pic>
        <p:nvPicPr>
          <p:cNvPr id="9" name="Picture 8">
            <a:extLst>
              <a:ext uri="{FF2B5EF4-FFF2-40B4-BE49-F238E27FC236}">
                <a16:creationId xmlns:a16="http://schemas.microsoft.com/office/drawing/2014/main" xmlns="" id="{B6F87B5C-3717-44A3-9193-31AA04EDF5BE}"/>
              </a:ext>
            </a:extLst>
          </p:cNvPr>
          <p:cNvPicPr>
            <a:picLocks noChangeAspect="1"/>
          </p:cNvPicPr>
          <p:nvPr/>
        </p:nvPicPr>
        <p:blipFill>
          <a:blip r:embed="rId5"/>
          <a:stretch>
            <a:fillRect/>
          </a:stretch>
        </p:blipFill>
        <p:spPr>
          <a:xfrm>
            <a:off x="752474" y="1811903"/>
            <a:ext cx="4143375" cy="2677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5529502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down)">
                                      <p:cBhvr>
                                        <p:cTn id="12" dur="500"/>
                                        <p:tgtEl>
                                          <p:spTgt spid="1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down)">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xmlns="" id="{AA6D92D0-2B6E-6423-110D-F0A782A18C4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93518" y="352136"/>
            <a:ext cx="12192000" cy="6505864"/>
          </a:xfrm>
          <a:prstGeom prst="rect">
            <a:avLst/>
          </a:prstGeom>
        </p:spPr>
      </p:pic>
      <p:sp>
        <p:nvSpPr>
          <p:cNvPr id="5" name="TextBox 4">
            <a:extLst>
              <a:ext uri="{FF2B5EF4-FFF2-40B4-BE49-F238E27FC236}">
                <a16:creationId xmlns:a16="http://schemas.microsoft.com/office/drawing/2014/main" xmlns="" id="{182E3090-F844-DDA9-8CEC-19EB765EC352}"/>
              </a:ext>
            </a:extLst>
          </p:cNvPr>
          <p:cNvSpPr txBox="1"/>
          <p:nvPr/>
        </p:nvSpPr>
        <p:spPr>
          <a:xfrm>
            <a:off x="2314576" y="866198"/>
            <a:ext cx="7277100" cy="4401205"/>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i="1" dirty="0">
                <a:solidFill>
                  <a:srgbClr val="FFFF00"/>
                </a:solidFill>
                <a:latin typeface="Calibri" panose="020F0502020204030204"/>
              </a:rPr>
              <a:t>Mối quan hệ với gia đình hoặc bạn bè có ảnh hưởng tốt hoặc xấu đến trạng thái cảm xúc </a:t>
            </a:r>
            <a:r>
              <a:rPr lang="en-US" sz="2800" b="1" i="1" dirty="0">
                <a:solidFill>
                  <a:srgbClr val="FFFF00"/>
                </a:solidFill>
                <a:latin typeface="Calibri" panose="020F0502020204030204"/>
              </a:rPr>
              <a:t>(</a:t>
            </a:r>
            <a:r>
              <a:rPr lang="vi-VN" sz="2800" b="1" i="1" dirty="0">
                <a:solidFill>
                  <a:srgbClr val="FFFF00"/>
                </a:solidFill>
                <a:latin typeface="Calibri" panose="020F0502020204030204"/>
              </a:rPr>
              <a:t>hoặc sức khỏe tinh thần) của mỗi chúng ta.</a:t>
            </a:r>
            <a:endParaRPr lang="en-US" sz="2800" b="1" i="1" dirty="0">
              <a:solidFill>
                <a:srgbClr val="FFFF00"/>
              </a:solidFill>
              <a:latin typeface="Calibri" panose="020F0502020204030204"/>
            </a:endParaRPr>
          </a:p>
          <a:p>
            <a:pPr marL="457200" lvl="0" indent="-457200" algn="just">
              <a:buFont typeface="Arial" panose="020B0604020202020204" pitchFamily="34" charset="0"/>
              <a:buChar char="•"/>
            </a:pPr>
            <a:r>
              <a:rPr lang="vi-VN" sz="2800" b="1" i="1" dirty="0">
                <a:solidFill>
                  <a:srgbClr val="FFFF00"/>
                </a:solidFill>
                <a:latin typeface="Calibri" panose="020F0502020204030204"/>
              </a:rPr>
              <a:t>Chúng ta hãy tăng cường những hoạt động vui chơi bên gia đình, người thân để tinh thần chúng ta luôn lạc quan, vui tươi</a:t>
            </a:r>
            <a:r>
              <a:rPr lang="en-US" sz="2800" b="1" i="1" dirty="0">
                <a:solidFill>
                  <a:srgbClr val="FFFF00"/>
                </a:solidFill>
                <a:latin typeface="Calibri" panose="020F0502020204030204"/>
              </a:rPr>
              <a:t>.</a:t>
            </a:r>
          </a:p>
          <a:p>
            <a:pPr marL="457200" lvl="0" indent="-457200" algn="just">
              <a:buFont typeface="Arial" panose="020B0604020202020204" pitchFamily="34" charset="0"/>
              <a:buChar char="•"/>
            </a:pPr>
            <a:r>
              <a:rPr lang="en-US" sz="2800" b="1" i="1" dirty="0">
                <a:solidFill>
                  <a:srgbClr val="FFFF00"/>
                </a:solidFill>
                <a:latin typeface="Calibri" panose="020F0502020204030204"/>
              </a:rPr>
              <a:t>C</a:t>
            </a:r>
            <a:r>
              <a:rPr lang="vi-VN" sz="2800" b="1" i="1" dirty="0">
                <a:solidFill>
                  <a:srgbClr val="FFFF00"/>
                </a:solidFill>
                <a:latin typeface="Calibri" panose="020F0502020204030204"/>
              </a:rPr>
              <a:t>ần tránh những hoạt động ảnh hưởng đến hệ thần kinh như ngủ muộn, chơi điện tử nhiều,... sẽ làm cơ quan thần kinh bị căng thẳng, mẹt mỏi.</a:t>
            </a:r>
            <a:endParaRPr kumimoji="0" lang="en-US" sz="2800" b="1" i="0" u="none" strike="noStrike" kern="1200" cap="none" spc="0" normalizeH="0" baseline="0" noProof="0" dirty="0">
              <a:ln>
                <a:noFill/>
              </a:ln>
              <a:solidFill>
                <a:srgbClr val="FFFF00"/>
              </a:solidFill>
              <a:effectLst/>
              <a:uLnTx/>
              <a:uFillTx/>
              <a:latin typeface="Calibri" panose="020F0502020204030204"/>
            </a:endParaRPr>
          </a:p>
        </p:txBody>
      </p:sp>
    </p:spTree>
    <p:extLst>
      <p:ext uri="{BB962C8B-B14F-4D97-AF65-F5344CB8AC3E}">
        <p14:creationId xmlns:p14="http://schemas.microsoft.com/office/powerpoint/2010/main" val="36585244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Content Placeholder 7">
            <a:extLst>
              <a:ext uri="{FF2B5EF4-FFF2-40B4-BE49-F238E27FC236}">
                <a16:creationId xmlns:a16="http://schemas.microsoft.com/office/drawing/2014/main" xmlns="" id="{4F2A5A3B-4FE5-4DD1-B04C-3F5A15F65F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0320" y="968058"/>
            <a:ext cx="6309360" cy="2820998"/>
          </a:xfrm>
          <a:prstGeom prst="rect">
            <a:avLst/>
          </a:prstGeom>
        </p:spPr>
      </p:pic>
    </p:spTree>
    <p:extLst>
      <p:ext uri="{BB962C8B-B14F-4D97-AF65-F5344CB8AC3E}">
        <p14:creationId xmlns:p14="http://schemas.microsoft.com/office/powerpoint/2010/main" val="3112601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2E9"/>
        </a:solidFill>
        <a:effectLst/>
      </p:bgPr>
    </p:bg>
    <p:spTree>
      <p:nvGrpSpPr>
        <p:cNvPr id="1" name=""/>
        <p:cNvGrpSpPr/>
        <p:nvPr/>
      </p:nvGrpSpPr>
      <p:grpSpPr>
        <a:xfrm>
          <a:off x="0" y="0"/>
          <a:ext cx="0" cy="0"/>
          <a:chOff x="0" y="0"/>
          <a:chExt cx="0" cy="0"/>
        </a:xfrm>
      </p:grpSpPr>
      <p:grpSp>
        <p:nvGrpSpPr>
          <p:cNvPr id="15" name="组合 14"/>
          <p:cNvGrpSpPr/>
          <p:nvPr/>
        </p:nvGrpSpPr>
        <p:grpSpPr>
          <a:xfrm>
            <a:off x="-1270" y="-29210"/>
            <a:ext cx="12192635" cy="6916420"/>
            <a:chOff x="-2" y="-46"/>
            <a:chExt cx="19201"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1" y="-46"/>
              <a:ext cx="2419" cy="10892"/>
            </a:xfrm>
            <a:prstGeom prst="rect">
              <a:avLst/>
            </a:prstGeom>
          </p:spPr>
        </p:pic>
      </p:grpSp>
      <p:sp>
        <p:nvSpPr>
          <p:cNvPr id="11" name="任意多边形: 形状 10"/>
          <p:cNvSpPr/>
          <p:nvPr/>
        </p:nvSpPr>
        <p:spPr>
          <a:xfrm>
            <a:off x="1108075" y="0"/>
            <a:ext cx="9975850" cy="6858000"/>
          </a:xfrm>
          <a:prstGeom prst="roundRect">
            <a:avLst>
              <a:gd name="adj" fmla="val 50000"/>
            </a:avLst>
          </a:prstGeom>
          <a:solidFill>
            <a:srgbClr val="F6C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51" name="图片 5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0503" y="1618743"/>
            <a:ext cx="6216771" cy="4386805"/>
          </a:xfrm>
          <a:prstGeom prst="rect">
            <a:avLst/>
          </a:prstGeom>
        </p:spPr>
      </p:pic>
      <p:pic>
        <p:nvPicPr>
          <p:cNvPr id="18" name="图片 17" descr="E:\PPT\PPT\外\图片5.png图片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00845" y="-29210"/>
            <a:ext cx="1245235" cy="1939290"/>
          </a:xfrm>
          <a:prstGeom prst="rect">
            <a:avLst/>
          </a:prstGeom>
        </p:spPr>
      </p:pic>
      <p:pic>
        <p:nvPicPr>
          <p:cNvPr id="23" name="图片 22" descr="E:\PPT\PPT\外\图片3.png图片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844405" y="1301115"/>
            <a:ext cx="1514475" cy="1513205"/>
          </a:xfrm>
          <a:prstGeom prst="rect">
            <a:avLst/>
          </a:prstGeom>
        </p:spPr>
      </p:pic>
      <p:pic>
        <p:nvPicPr>
          <p:cNvPr id="24" name="图片 23" descr="E:\PPT\PPT\外\图片3.png图片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809750" y="-172085"/>
            <a:ext cx="1567815" cy="1567180"/>
          </a:xfrm>
          <a:prstGeom prst="rect">
            <a:avLst/>
          </a:prstGeom>
        </p:spPr>
      </p:pic>
      <p:pic>
        <p:nvPicPr>
          <p:cNvPr id="37" name="Picture 36">
            <a:extLst>
              <a:ext uri="{FF2B5EF4-FFF2-40B4-BE49-F238E27FC236}">
                <a16:creationId xmlns:a16="http://schemas.microsoft.com/office/drawing/2014/main" xmlns="" id="{185C0035-F1A5-4ED5-AF74-189DF6F166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88414" y="587776"/>
            <a:ext cx="6986622" cy="2462997"/>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grpSp>
        <p:nvGrpSpPr>
          <p:cNvPr id="2" name="组合 1"/>
          <p:cNvGrpSpPr/>
          <p:nvPr/>
        </p:nvGrpSpPr>
        <p:grpSpPr>
          <a:xfrm>
            <a:off x="527050" y="635"/>
            <a:ext cx="11169015" cy="6857365"/>
            <a:chOff x="830" y="1"/>
            <a:chExt cx="17589" cy="10799"/>
          </a:xfrm>
        </p:grpSpPr>
        <p:grpSp>
          <p:nvGrpSpPr>
            <p:cNvPr id="33" name="组合 32"/>
            <p:cNvGrpSpPr/>
            <p:nvPr/>
          </p:nvGrpSpPr>
          <p:grpSpPr>
            <a:xfrm>
              <a:off x="830" y="1"/>
              <a:ext cx="17589" cy="10799"/>
              <a:chOff x="830" y="328"/>
              <a:chExt cx="17589" cy="10453"/>
            </a:xfrm>
          </p:grpSpPr>
          <p:sp>
            <p:nvSpPr>
              <p:cNvPr id="26" name="圆角矩形 25"/>
              <p:cNvSpPr/>
              <p:nvPr/>
            </p:nvSpPr>
            <p:spPr>
              <a:xfrm>
                <a:off x="830" y="328"/>
                <a:ext cx="17589" cy="10453"/>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3" name="组合 2"/>
              <p:cNvGrpSpPr/>
              <p:nvPr/>
            </p:nvGrpSpPr>
            <p:grpSpPr>
              <a:xfrm>
                <a:off x="1340" y="782"/>
                <a:ext cx="16525" cy="1020"/>
                <a:chOff x="6174" y="-1100"/>
                <a:chExt cx="6808" cy="1020"/>
              </a:xfrm>
              <a:solidFill>
                <a:srgbClr val="F6C039"/>
              </a:solidFill>
            </p:grpSpPr>
            <p:sp>
              <p:nvSpPr>
                <p:cNvPr id="4" name="矩形 3"/>
                <p:cNvSpPr/>
                <p:nvPr/>
              </p:nvSpPr>
              <p:spPr>
                <a:xfrm>
                  <a:off x="6174" y="-1100"/>
                  <a:ext cx="6808" cy="1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文本框 6"/>
                <p:cNvSpPr txBox="1"/>
                <p:nvPr/>
              </p:nvSpPr>
              <p:spPr>
                <a:xfrm>
                  <a:off x="6773" y="-990"/>
                  <a:ext cx="5653" cy="796"/>
                </a:xfrm>
                <a:prstGeom prst="rect">
                  <a:avLst/>
                </a:prstGeom>
                <a:grp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200" normalizeH="0" baseline="0" noProof="0" dirty="0">
                    <a:ln w="12700">
                      <a:solidFill>
                        <a:srgbClr val="137E92"/>
                      </a:solidFill>
                    </a:ln>
                    <a:solidFill>
                      <a:srgbClr val="FFFFFF"/>
                    </a:solidFill>
                    <a:effectLst/>
                    <a:uLnTx/>
                    <a:uFillTx/>
                    <a:latin typeface="字魂43号-国潮手书" panose="00000500000000000000" charset="-122"/>
                    <a:ea typeface="字魂43号-国潮手书" panose="00000500000000000000" charset="-122"/>
                    <a:cs typeface="+mn-cs"/>
                    <a:sym typeface="+mn-ea"/>
                  </a:endParaRPr>
                </a:p>
              </p:txBody>
            </p:sp>
          </p:grpSp>
        </p:grpSp>
        <p:pic>
          <p:nvPicPr>
            <p:cNvPr id="30" name="图片 29" descr="E:\PPT\PPT\外\图片7.png图片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64" y="31"/>
              <a:ext cx="1890" cy="2046"/>
            </a:xfrm>
            <a:prstGeom prst="rect">
              <a:avLst/>
            </a:prstGeom>
          </p:spPr>
        </p:pic>
        <p:pic>
          <p:nvPicPr>
            <p:cNvPr id="43" name="图片 42" descr="E:\PPT\PPT\外\图片4.png图片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293" y="1"/>
              <a:ext cx="1682" cy="1684"/>
            </a:xfrm>
            <a:prstGeom prst="rect">
              <a:avLst/>
            </a:prstGeom>
          </p:spPr>
        </p:pic>
      </p:gr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16782" y="-46"/>
              <a:ext cx="2419" cy="10892"/>
            </a:xfrm>
            <a:prstGeom prst="rect">
              <a:avLst/>
            </a:prstGeom>
          </p:spPr>
        </p:pic>
      </p:grpSp>
      <p:sp>
        <p:nvSpPr>
          <p:cNvPr id="8" name="TextBox 7">
            <a:extLst>
              <a:ext uri="{FF2B5EF4-FFF2-40B4-BE49-F238E27FC236}">
                <a16:creationId xmlns:a16="http://schemas.microsoft.com/office/drawing/2014/main" xmlns="" id="{3A2A98A8-9BF3-4E7E-9F2B-D2186090B100}"/>
              </a:ext>
            </a:extLst>
          </p:cNvPr>
          <p:cNvSpPr txBox="1"/>
          <p:nvPr/>
        </p:nvSpPr>
        <p:spPr>
          <a:xfrm>
            <a:off x="1714500" y="381000"/>
            <a:ext cx="9686925"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Hãy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thể</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gương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mặt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cảm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xúc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theo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hình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dưới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đây</a:t>
            </a:r>
            <a:r>
              <a:rPr lang="en-US" sz="2800" b="1" dirty="0">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xmlns="" id="{7E9DC99E-9A64-47AD-A9EB-D9498E8C212F}"/>
              </a:ext>
            </a:extLst>
          </p:cNvPr>
          <p:cNvPicPr>
            <a:picLocks noChangeAspect="1"/>
          </p:cNvPicPr>
          <p:nvPr/>
        </p:nvPicPr>
        <p:blipFill>
          <a:blip r:embed="rId6"/>
          <a:stretch>
            <a:fillRect/>
          </a:stretch>
        </p:blipFill>
        <p:spPr>
          <a:xfrm>
            <a:off x="2171700" y="1290637"/>
            <a:ext cx="7239000" cy="1611119"/>
          </a:xfrm>
          <a:prstGeom prst="rect">
            <a:avLst/>
          </a:prstGeom>
        </p:spPr>
      </p:pic>
      <p:grpSp>
        <p:nvGrpSpPr>
          <p:cNvPr id="37" name="组合 1">
            <a:extLst>
              <a:ext uri="{FF2B5EF4-FFF2-40B4-BE49-F238E27FC236}">
                <a16:creationId xmlns:a16="http://schemas.microsoft.com/office/drawing/2014/main" xmlns="" id="{5F3583FE-04E9-4A48-8450-EC4F289E7347}"/>
              </a:ext>
            </a:extLst>
          </p:cNvPr>
          <p:cNvGrpSpPr/>
          <p:nvPr/>
        </p:nvGrpSpPr>
        <p:grpSpPr>
          <a:xfrm>
            <a:off x="0" y="4410075"/>
            <a:ext cx="3696144" cy="2626384"/>
            <a:chOff x="-591423" y="1707337"/>
            <a:chExt cx="7679682" cy="5787085"/>
          </a:xfrm>
        </p:grpSpPr>
        <p:pic>
          <p:nvPicPr>
            <p:cNvPr id="38" name="图片 12">
              <a:extLst>
                <a:ext uri="{FF2B5EF4-FFF2-40B4-BE49-F238E27FC236}">
                  <a16:creationId xmlns:a16="http://schemas.microsoft.com/office/drawing/2014/main" xmlns="" id="{D216ECFC-E84F-4219-B510-653CABDF9B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91423" y="1707337"/>
              <a:ext cx="4429760" cy="5492902"/>
            </a:xfrm>
            <a:prstGeom prst="rect">
              <a:avLst/>
            </a:prstGeom>
          </p:spPr>
        </p:pic>
        <p:pic>
          <p:nvPicPr>
            <p:cNvPr id="39" name="图片 13">
              <a:extLst>
                <a:ext uri="{FF2B5EF4-FFF2-40B4-BE49-F238E27FC236}">
                  <a16:creationId xmlns:a16="http://schemas.microsoft.com/office/drawing/2014/main" xmlns="" id="{871094BC-CC8C-4910-B2BE-40FA4B37F7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621901" y="2001520"/>
              <a:ext cx="4466358" cy="5492902"/>
            </a:xfrm>
            <a:prstGeom prst="rect">
              <a:avLst/>
            </a:prstGeom>
          </p:spPr>
        </p:pic>
      </p:grpSp>
      <p:sp>
        <p:nvSpPr>
          <p:cNvPr id="40" name="Rectangle: Rounded Corners 39">
            <a:extLst>
              <a:ext uri="{FF2B5EF4-FFF2-40B4-BE49-F238E27FC236}">
                <a16:creationId xmlns:a16="http://schemas.microsoft.com/office/drawing/2014/main" xmlns="" id="{F230CA09-C991-4711-9534-7FD9750868EF}"/>
              </a:ext>
            </a:extLst>
          </p:cNvPr>
          <p:cNvSpPr/>
          <p:nvPr/>
        </p:nvSpPr>
        <p:spPr>
          <a:xfrm>
            <a:off x="3174607" y="3819524"/>
            <a:ext cx="7134633" cy="1017115"/>
          </a:xfrm>
          <a:custGeom>
            <a:avLst/>
            <a:gdLst>
              <a:gd name="connsiteX0" fmla="*/ 0 w 7134633"/>
              <a:gd name="connsiteY0" fmla="*/ 169523 h 1017115"/>
              <a:gd name="connsiteX1" fmla="*/ 169523 w 7134633"/>
              <a:gd name="connsiteY1" fmla="*/ 0 h 1017115"/>
              <a:gd name="connsiteX2" fmla="*/ 6965110 w 7134633"/>
              <a:gd name="connsiteY2" fmla="*/ 0 h 1017115"/>
              <a:gd name="connsiteX3" fmla="*/ 7134633 w 7134633"/>
              <a:gd name="connsiteY3" fmla="*/ 169523 h 1017115"/>
              <a:gd name="connsiteX4" fmla="*/ 7134633 w 7134633"/>
              <a:gd name="connsiteY4" fmla="*/ 847592 h 1017115"/>
              <a:gd name="connsiteX5" fmla="*/ 6965110 w 7134633"/>
              <a:gd name="connsiteY5" fmla="*/ 1017115 h 1017115"/>
              <a:gd name="connsiteX6" fmla="*/ 169523 w 7134633"/>
              <a:gd name="connsiteY6" fmla="*/ 1017115 h 1017115"/>
              <a:gd name="connsiteX7" fmla="*/ 0 w 7134633"/>
              <a:gd name="connsiteY7" fmla="*/ 847592 h 1017115"/>
              <a:gd name="connsiteX8" fmla="*/ 0 w 7134633"/>
              <a:gd name="connsiteY8" fmla="*/ 169523 h 101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4633" h="1017115" fill="none" extrusionOk="0">
                <a:moveTo>
                  <a:pt x="0" y="169523"/>
                </a:moveTo>
                <a:cubicBezTo>
                  <a:pt x="-158" y="78716"/>
                  <a:pt x="76881" y="17702"/>
                  <a:pt x="169523" y="0"/>
                </a:cubicBezTo>
                <a:cubicBezTo>
                  <a:pt x="2131722" y="-123866"/>
                  <a:pt x="5294550" y="81108"/>
                  <a:pt x="6965110" y="0"/>
                </a:cubicBezTo>
                <a:cubicBezTo>
                  <a:pt x="7064585" y="-8989"/>
                  <a:pt x="7125119" y="76683"/>
                  <a:pt x="7134633" y="169523"/>
                </a:cubicBezTo>
                <a:cubicBezTo>
                  <a:pt x="7169669" y="295909"/>
                  <a:pt x="7098344" y="673432"/>
                  <a:pt x="7134633" y="847592"/>
                </a:cubicBezTo>
                <a:cubicBezTo>
                  <a:pt x="7137189" y="934430"/>
                  <a:pt x="7065284" y="1028996"/>
                  <a:pt x="6965110" y="1017115"/>
                </a:cubicBezTo>
                <a:cubicBezTo>
                  <a:pt x="4347645" y="999260"/>
                  <a:pt x="3446287" y="907771"/>
                  <a:pt x="169523" y="1017115"/>
                </a:cubicBezTo>
                <a:cubicBezTo>
                  <a:pt x="81286" y="1003684"/>
                  <a:pt x="4748" y="950083"/>
                  <a:pt x="0" y="847592"/>
                </a:cubicBezTo>
                <a:cubicBezTo>
                  <a:pt x="55489" y="587640"/>
                  <a:pt x="34002" y="351972"/>
                  <a:pt x="0" y="169523"/>
                </a:cubicBezTo>
                <a:close/>
              </a:path>
              <a:path w="7134633" h="1017115" stroke="0" extrusionOk="0">
                <a:moveTo>
                  <a:pt x="0" y="169523"/>
                </a:moveTo>
                <a:cubicBezTo>
                  <a:pt x="11822" y="76595"/>
                  <a:pt x="73087" y="5584"/>
                  <a:pt x="169523" y="0"/>
                </a:cubicBezTo>
                <a:cubicBezTo>
                  <a:pt x="1318425" y="96512"/>
                  <a:pt x="3743399" y="-165548"/>
                  <a:pt x="6965110" y="0"/>
                </a:cubicBezTo>
                <a:cubicBezTo>
                  <a:pt x="7061100" y="59"/>
                  <a:pt x="7140641" y="76879"/>
                  <a:pt x="7134633" y="169523"/>
                </a:cubicBezTo>
                <a:cubicBezTo>
                  <a:pt x="7161945" y="312480"/>
                  <a:pt x="7190743" y="546671"/>
                  <a:pt x="7134633" y="847592"/>
                </a:cubicBezTo>
                <a:cubicBezTo>
                  <a:pt x="7137875" y="923792"/>
                  <a:pt x="7074182" y="1010121"/>
                  <a:pt x="6965110" y="1017115"/>
                </a:cubicBezTo>
                <a:cubicBezTo>
                  <a:pt x="5654363" y="1178827"/>
                  <a:pt x="2959557" y="1160737"/>
                  <a:pt x="169523" y="1017115"/>
                </a:cubicBezTo>
                <a:cubicBezTo>
                  <a:pt x="79027" y="1015463"/>
                  <a:pt x="11649" y="936211"/>
                  <a:pt x="0" y="847592"/>
                </a:cubicBezTo>
                <a:cubicBezTo>
                  <a:pt x="-1847" y="774984"/>
                  <a:pt x="-5705" y="406031"/>
                  <a:pt x="0" y="169523"/>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vi-VN" sz="3200" b="1" dirty="0">
                <a:solidFill>
                  <a:prstClr val="black"/>
                </a:solidFill>
                <a:latin typeface="Calibri" panose="020F0502020204030204" pitchFamily="34" charset="0"/>
                <a:cs typeface="Calibri" panose="020F0502020204030204" pitchFamily="34" charset="0"/>
              </a:rPr>
              <a:t>Em thích gương mặt nào ? Vì sao?</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2E9"/>
        </a:solidFill>
        <a:effectLst/>
      </p:bgPr>
    </p:bg>
    <p:spTree>
      <p:nvGrpSpPr>
        <p:cNvPr id="1" name=""/>
        <p:cNvGrpSpPr/>
        <p:nvPr/>
      </p:nvGrpSpPr>
      <p:grpSpPr>
        <a:xfrm>
          <a:off x="0" y="0"/>
          <a:ext cx="0" cy="0"/>
          <a:chOff x="0" y="0"/>
          <a:chExt cx="0" cy="0"/>
        </a:xfrm>
      </p:grpSpPr>
      <p:grpSp>
        <p:nvGrpSpPr>
          <p:cNvPr id="15" name="组合 14"/>
          <p:cNvGrpSpPr/>
          <p:nvPr/>
        </p:nvGrpSpPr>
        <p:grpSpPr>
          <a:xfrm>
            <a:off x="-1270" y="-29210"/>
            <a:ext cx="12192635" cy="6916420"/>
            <a:chOff x="-2" y="-46"/>
            <a:chExt cx="19201"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1" y="-46"/>
              <a:ext cx="2419" cy="10892"/>
            </a:xfrm>
            <a:prstGeom prst="rect">
              <a:avLst/>
            </a:prstGeom>
          </p:spPr>
        </p:pic>
      </p:grpSp>
      <p:sp>
        <p:nvSpPr>
          <p:cNvPr id="11" name="任意多边形: 形状 10"/>
          <p:cNvSpPr/>
          <p:nvPr/>
        </p:nvSpPr>
        <p:spPr>
          <a:xfrm>
            <a:off x="1108075" y="0"/>
            <a:ext cx="9975850" cy="6858000"/>
          </a:xfrm>
          <a:prstGeom prst="roundRect">
            <a:avLst>
              <a:gd name="adj" fmla="val 50000"/>
            </a:avLst>
          </a:prstGeom>
          <a:solidFill>
            <a:srgbClr val="F6C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51" name="图片 5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0503" y="1618743"/>
            <a:ext cx="6216771" cy="4386805"/>
          </a:xfrm>
          <a:prstGeom prst="rect">
            <a:avLst/>
          </a:prstGeom>
        </p:spPr>
      </p:pic>
      <p:pic>
        <p:nvPicPr>
          <p:cNvPr id="18" name="图片 17" descr="E:\PPT\PPT\外\图片5.png图片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00845" y="-29210"/>
            <a:ext cx="1245235" cy="1939290"/>
          </a:xfrm>
          <a:prstGeom prst="rect">
            <a:avLst/>
          </a:prstGeom>
        </p:spPr>
      </p:pic>
      <p:pic>
        <p:nvPicPr>
          <p:cNvPr id="23" name="图片 22" descr="E:\PPT\PPT\外\图片3.png图片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844405" y="1301115"/>
            <a:ext cx="1514475" cy="1513205"/>
          </a:xfrm>
          <a:prstGeom prst="rect">
            <a:avLst/>
          </a:prstGeom>
        </p:spPr>
      </p:pic>
      <p:pic>
        <p:nvPicPr>
          <p:cNvPr id="24" name="图片 23" descr="E:\PPT\PPT\外\图片3.png图片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809750" y="-172085"/>
            <a:ext cx="1567815" cy="1567180"/>
          </a:xfrm>
          <a:prstGeom prst="rect">
            <a:avLst/>
          </a:prstGeom>
        </p:spPr>
      </p:pic>
      <p:pic>
        <p:nvPicPr>
          <p:cNvPr id="27" name="Picture 26">
            <a:extLst>
              <a:ext uri="{FF2B5EF4-FFF2-40B4-BE49-F238E27FC236}">
                <a16:creationId xmlns:a16="http://schemas.microsoft.com/office/drawing/2014/main" xmlns="" id="{AFA59669-C57F-466D-ABEF-8C9E43AF35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82331" y="684934"/>
            <a:ext cx="6693988" cy="2402032"/>
          </a:xfrm>
          <a:prstGeom prst="rect">
            <a:avLst/>
          </a:prstGeom>
        </p:spPr>
      </p:pic>
    </p:spTree>
    <p:custDataLst>
      <p:tags r:id="rId1"/>
    </p:custDataLst>
    <p:extLst>
      <p:ext uri="{BB962C8B-B14F-4D97-AF65-F5344CB8AC3E}">
        <p14:creationId xmlns:p14="http://schemas.microsoft.com/office/powerpoint/2010/main" val="3024627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2" y="-46"/>
              <a:ext cx="2419" cy="10892"/>
            </a:xfrm>
            <a:prstGeom prst="rect">
              <a:avLst/>
            </a:prstGeom>
          </p:spPr>
        </p:pic>
      </p:grpSp>
      <p:sp>
        <p:nvSpPr>
          <p:cNvPr id="25" name="Rectangle: Rounded Corners 24">
            <a:extLst>
              <a:ext uri="{FF2B5EF4-FFF2-40B4-BE49-F238E27FC236}">
                <a16:creationId xmlns:a16="http://schemas.microsoft.com/office/drawing/2014/main" xmlns="" id="{8AE04ED7-0A3D-4351-B7B1-01F19BDC2044}"/>
              </a:ext>
            </a:extLst>
          </p:cNvPr>
          <p:cNvSpPr/>
          <p:nvPr/>
        </p:nvSpPr>
        <p:spPr>
          <a:xfrm>
            <a:off x="200025" y="231029"/>
            <a:ext cx="11620500" cy="921496"/>
          </a:xfrm>
          <a:custGeom>
            <a:avLst/>
            <a:gdLst>
              <a:gd name="connsiteX0" fmla="*/ 0 w 11620500"/>
              <a:gd name="connsiteY0" fmla="*/ 153586 h 921496"/>
              <a:gd name="connsiteX1" fmla="*/ 153586 w 11620500"/>
              <a:gd name="connsiteY1" fmla="*/ 0 h 921496"/>
              <a:gd name="connsiteX2" fmla="*/ 11466914 w 11620500"/>
              <a:gd name="connsiteY2" fmla="*/ 0 h 921496"/>
              <a:gd name="connsiteX3" fmla="*/ 11620500 w 11620500"/>
              <a:gd name="connsiteY3" fmla="*/ 153586 h 921496"/>
              <a:gd name="connsiteX4" fmla="*/ 11620500 w 11620500"/>
              <a:gd name="connsiteY4" fmla="*/ 767910 h 921496"/>
              <a:gd name="connsiteX5" fmla="*/ 11466914 w 11620500"/>
              <a:gd name="connsiteY5" fmla="*/ 921496 h 921496"/>
              <a:gd name="connsiteX6" fmla="*/ 153586 w 11620500"/>
              <a:gd name="connsiteY6" fmla="*/ 921496 h 921496"/>
              <a:gd name="connsiteX7" fmla="*/ 0 w 11620500"/>
              <a:gd name="connsiteY7" fmla="*/ 767910 h 921496"/>
              <a:gd name="connsiteX8" fmla="*/ 0 w 11620500"/>
              <a:gd name="connsiteY8" fmla="*/ 153586 h 9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0500" h="921496" fill="none" extrusionOk="0">
                <a:moveTo>
                  <a:pt x="0" y="153586"/>
                </a:moveTo>
                <a:cubicBezTo>
                  <a:pt x="-452" y="76823"/>
                  <a:pt x="68857" y="1688"/>
                  <a:pt x="153586" y="0"/>
                </a:cubicBezTo>
                <a:cubicBezTo>
                  <a:pt x="3083174" y="-123866"/>
                  <a:pt x="7643565" y="81108"/>
                  <a:pt x="11466914" y="0"/>
                </a:cubicBezTo>
                <a:cubicBezTo>
                  <a:pt x="11554550" y="-4323"/>
                  <a:pt x="11608837" y="69725"/>
                  <a:pt x="11620500" y="153586"/>
                </a:cubicBezTo>
                <a:cubicBezTo>
                  <a:pt x="11646133" y="231444"/>
                  <a:pt x="11608283" y="643937"/>
                  <a:pt x="11620500" y="767910"/>
                </a:cubicBezTo>
                <a:cubicBezTo>
                  <a:pt x="11626135" y="837769"/>
                  <a:pt x="11558551" y="933859"/>
                  <a:pt x="11466914" y="921496"/>
                </a:cubicBezTo>
                <a:cubicBezTo>
                  <a:pt x="9947257" y="903641"/>
                  <a:pt x="2363884" y="812152"/>
                  <a:pt x="153586" y="921496"/>
                </a:cubicBezTo>
                <a:cubicBezTo>
                  <a:pt x="73649" y="909317"/>
                  <a:pt x="5050" y="862162"/>
                  <a:pt x="0" y="767910"/>
                </a:cubicBezTo>
                <a:cubicBezTo>
                  <a:pt x="-32178" y="575144"/>
                  <a:pt x="33487" y="244835"/>
                  <a:pt x="0" y="153586"/>
                </a:cubicBezTo>
                <a:close/>
              </a:path>
              <a:path w="11620500" h="921496" stroke="0" extrusionOk="0">
                <a:moveTo>
                  <a:pt x="0" y="153586"/>
                </a:moveTo>
                <a:cubicBezTo>
                  <a:pt x="12569" y="69504"/>
                  <a:pt x="67006" y="3489"/>
                  <a:pt x="153586" y="0"/>
                </a:cubicBezTo>
                <a:cubicBezTo>
                  <a:pt x="1404285" y="96512"/>
                  <a:pt x="10010254" y="-165548"/>
                  <a:pt x="11466914" y="0"/>
                </a:cubicBezTo>
                <a:cubicBezTo>
                  <a:pt x="11557070" y="134"/>
                  <a:pt x="11633968" y="70962"/>
                  <a:pt x="11620500" y="153586"/>
                </a:cubicBezTo>
                <a:cubicBezTo>
                  <a:pt x="11607874" y="418361"/>
                  <a:pt x="11610028" y="528504"/>
                  <a:pt x="11620500" y="767910"/>
                </a:cubicBezTo>
                <a:cubicBezTo>
                  <a:pt x="11622783" y="840462"/>
                  <a:pt x="11562480" y="916632"/>
                  <a:pt x="11466914" y="921496"/>
                </a:cubicBezTo>
                <a:cubicBezTo>
                  <a:pt x="6470542" y="1083208"/>
                  <a:pt x="1467621" y="1065118"/>
                  <a:pt x="153586" y="921496"/>
                </a:cubicBezTo>
                <a:cubicBezTo>
                  <a:pt x="80047" y="915539"/>
                  <a:pt x="9737" y="848549"/>
                  <a:pt x="0" y="767910"/>
                </a:cubicBezTo>
                <a:cubicBezTo>
                  <a:pt x="26658" y="487162"/>
                  <a:pt x="11968" y="310209"/>
                  <a:pt x="0" y="153586"/>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prstClr val="black"/>
                </a:solidFill>
                <a:latin typeface="Calibri" panose="020F0502020204030204" pitchFamily="34" charset="0"/>
                <a:cs typeface="Calibri" panose="020F0502020204030204" pitchFamily="34" charset="0"/>
              </a:rPr>
              <a:t>1. </a:t>
            </a:r>
            <a:r>
              <a:rPr lang="vi-VN" sz="2800" b="1" dirty="0">
                <a:solidFill>
                  <a:prstClr val="black"/>
                </a:solidFill>
                <a:latin typeface="Calibri" panose="020F0502020204030204" pitchFamily="34" charset="0"/>
                <a:cs typeface="Calibri" panose="020F0502020204030204" pitchFamily="34" charset="0"/>
              </a:rPr>
              <a:t>Quan sát hình vẽ và cho biết việc làm nào có lợi hay có hại cho cơ quan thần kinh. Vì sao?</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6AC9D35A-9B73-4B96-8067-3E119A673449}"/>
              </a:ext>
            </a:extLst>
          </p:cNvPr>
          <p:cNvPicPr>
            <a:picLocks noChangeAspect="1"/>
          </p:cNvPicPr>
          <p:nvPr/>
        </p:nvPicPr>
        <p:blipFill>
          <a:blip r:embed="rId4"/>
          <a:stretch>
            <a:fillRect/>
          </a:stretch>
        </p:blipFill>
        <p:spPr>
          <a:xfrm>
            <a:off x="404812" y="1500188"/>
            <a:ext cx="5593907" cy="4643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xmlns="" id="{CC845A5E-5D88-4206-B6A7-2ECB0973388D}"/>
              </a:ext>
            </a:extLst>
          </p:cNvPr>
          <p:cNvPicPr>
            <a:picLocks noChangeAspect="1"/>
          </p:cNvPicPr>
          <p:nvPr/>
        </p:nvPicPr>
        <p:blipFill>
          <a:blip r:embed="rId5"/>
          <a:stretch>
            <a:fillRect/>
          </a:stretch>
        </p:blipFill>
        <p:spPr>
          <a:xfrm>
            <a:off x="6229349" y="1552575"/>
            <a:ext cx="5342811" cy="4629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2" y="-46"/>
              <a:ext cx="2419" cy="10892"/>
            </a:xfrm>
            <a:prstGeom prst="rect">
              <a:avLst/>
            </a:prstGeom>
          </p:spPr>
        </p:pic>
      </p:grpSp>
      <p:grpSp>
        <p:nvGrpSpPr>
          <p:cNvPr id="8" name="Group 7">
            <a:extLst>
              <a:ext uri="{FF2B5EF4-FFF2-40B4-BE49-F238E27FC236}">
                <a16:creationId xmlns:a16="http://schemas.microsoft.com/office/drawing/2014/main" xmlns="" id="{B3E93F55-9FA9-4C4A-8101-61AF10777B39}"/>
              </a:ext>
            </a:extLst>
          </p:cNvPr>
          <p:cNvGrpSpPr/>
          <p:nvPr/>
        </p:nvGrpSpPr>
        <p:grpSpPr>
          <a:xfrm>
            <a:off x="4105275" y="0"/>
            <a:ext cx="8305800" cy="7712075"/>
            <a:chOff x="3404885" y="1164098"/>
            <a:chExt cx="11174622" cy="10287000"/>
          </a:xfrm>
        </p:grpSpPr>
        <p:pic>
          <p:nvPicPr>
            <p:cNvPr id="9" name="Picture 8">
              <a:extLst>
                <a:ext uri="{FF2B5EF4-FFF2-40B4-BE49-F238E27FC236}">
                  <a16:creationId xmlns:a16="http://schemas.microsoft.com/office/drawing/2014/main" xmlns="" id="{7CC56F09-CF3F-43D1-A03C-6D461F23CF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4885" y="1164098"/>
              <a:ext cx="11174622" cy="10287000"/>
            </a:xfrm>
            <a:prstGeom prst="rect">
              <a:avLst/>
            </a:prstGeom>
          </p:spPr>
        </p:pic>
        <p:sp>
          <p:nvSpPr>
            <p:cNvPr id="10" name="TextBox 9">
              <a:extLst>
                <a:ext uri="{FF2B5EF4-FFF2-40B4-BE49-F238E27FC236}">
                  <a16:creationId xmlns:a16="http://schemas.microsoft.com/office/drawing/2014/main" xmlns="" id="{D6CAE0EC-F041-4EE5-B841-8093806AC213}"/>
                </a:ext>
              </a:extLst>
            </p:cNvPr>
            <p:cNvSpPr txBox="1"/>
            <p:nvPr/>
          </p:nvSpPr>
          <p:spPr>
            <a:xfrm>
              <a:off x="4876125" y="3009775"/>
              <a:ext cx="8127776" cy="3525663"/>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vi-VN"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 hãy mô tả ý nghĩa của từng hình.</a:t>
              </a:r>
              <a:endParaRPr lang="en-US"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vi-VN"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 đã bao giờ trải qua các tình huống như trong các hình này chưa?</a:t>
              </a:r>
              <a:endParaRPr lang="en-US"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vi-VN"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Cảm giác của em khi đó thế nào?</a:t>
              </a:r>
              <a:endParaRPr lang="en-US"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vi-VN"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Những việc làm nào có lợi? Vì sao?</a:t>
              </a:r>
            </a:p>
          </p:txBody>
        </p:sp>
      </p:grpSp>
      <p:pic>
        <p:nvPicPr>
          <p:cNvPr id="3" name="Picture 2">
            <a:extLst>
              <a:ext uri="{FF2B5EF4-FFF2-40B4-BE49-F238E27FC236}">
                <a16:creationId xmlns:a16="http://schemas.microsoft.com/office/drawing/2014/main" xmlns="" id="{11C0302E-0DA7-4573-AA30-ED155F109F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252" y="2705100"/>
            <a:ext cx="4523982" cy="3354479"/>
          </a:xfrm>
          <a:prstGeom prst="rect">
            <a:avLst/>
          </a:prstGeom>
        </p:spPr>
      </p:pic>
    </p:spTree>
    <p:custDataLst>
      <p:tags r:id="rId1"/>
    </p:custDataLst>
    <p:extLst>
      <p:ext uri="{BB962C8B-B14F-4D97-AF65-F5344CB8AC3E}">
        <p14:creationId xmlns:p14="http://schemas.microsoft.com/office/powerpoint/2010/main" val="1317565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xmlns="" id="{D1A48B9F-200D-114A-E1AC-F64D80D98E47}"/>
              </a:ext>
            </a:extLst>
          </p:cNvPr>
          <p:cNvGrpSpPr/>
          <p:nvPr/>
        </p:nvGrpSpPr>
        <p:grpSpPr>
          <a:xfrm>
            <a:off x="339603" y="783825"/>
            <a:ext cx="5539612" cy="4338551"/>
            <a:chOff x="4579754" y="1778326"/>
            <a:chExt cx="3288799" cy="2575744"/>
          </a:xfrm>
        </p:grpSpPr>
        <p:pic>
          <p:nvPicPr>
            <p:cNvPr id="48" name="Picture 47" descr="Text, whiteboard&#10;&#10;Description automatically generated">
              <a:extLst>
                <a:ext uri="{FF2B5EF4-FFF2-40B4-BE49-F238E27FC236}">
                  <a16:creationId xmlns:a16="http://schemas.microsoft.com/office/drawing/2014/main" xmlns="" id="{64F032DF-FC28-476A-5DF6-40F7608D6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49" name="TextBox 48">
              <a:extLst>
                <a:ext uri="{FF2B5EF4-FFF2-40B4-BE49-F238E27FC236}">
                  <a16:creationId xmlns:a16="http://schemas.microsoft.com/office/drawing/2014/main" xmlns="" id="{45FCB972-838F-2001-1A77-22EA470EF21E}"/>
                </a:ext>
              </a:extLst>
            </p:cNvPr>
            <p:cNvSpPr txBox="1"/>
            <p:nvPr/>
          </p:nvSpPr>
          <p:spPr>
            <a:xfrm>
              <a:off x="4782363" y="3424244"/>
              <a:ext cx="2839453"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Chia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sẻ</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descr="A yellow circle with a black background&#10;&#10;Description automatically generated with low confidence">
              <a:extLst>
                <a:ext uri="{FF2B5EF4-FFF2-40B4-BE49-F238E27FC236}">
                  <a16:creationId xmlns:a16="http://schemas.microsoft.com/office/drawing/2014/main" xmlns="" id="{82653AAE-3637-BA42-CCC0-27B8E1DECE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4455" y="1778326"/>
              <a:ext cx="1460411" cy="1442730"/>
            </a:xfrm>
            <a:prstGeom prst="rect">
              <a:avLst/>
            </a:prstGeom>
          </p:spPr>
        </p:pic>
      </p:grpSp>
      <p:grpSp>
        <p:nvGrpSpPr>
          <p:cNvPr id="53" name="Group 52">
            <a:extLst>
              <a:ext uri="{FF2B5EF4-FFF2-40B4-BE49-F238E27FC236}">
                <a16:creationId xmlns:a16="http://schemas.microsoft.com/office/drawing/2014/main" xmlns="" id="{7ACA0BE2-F10E-7DBD-417D-8A5059E346AA}"/>
              </a:ext>
            </a:extLst>
          </p:cNvPr>
          <p:cNvGrpSpPr/>
          <p:nvPr/>
        </p:nvGrpSpPr>
        <p:grpSpPr>
          <a:xfrm>
            <a:off x="6266637" y="783825"/>
            <a:ext cx="5539612" cy="4338551"/>
            <a:chOff x="4579754" y="1778326"/>
            <a:chExt cx="3288799" cy="2575744"/>
          </a:xfrm>
        </p:grpSpPr>
        <p:pic>
          <p:nvPicPr>
            <p:cNvPr id="54" name="Picture 53" descr="Text, whiteboard&#10;&#10;Description automatically generated">
              <a:extLst>
                <a:ext uri="{FF2B5EF4-FFF2-40B4-BE49-F238E27FC236}">
                  <a16:creationId xmlns:a16="http://schemas.microsoft.com/office/drawing/2014/main" xmlns="" id="{B914479A-88B4-82DF-E969-F2F19991F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xmlns="" id="{79A7BC12-C5DB-42E4-4F44-32839CBEC598}"/>
                </a:ext>
              </a:extLst>
            </p:cNvPr>
            <p:cNvSpPr txBox="1"/>
            <p:nvPr/>
          </p:nvSpPr>
          <p:spPr>
            <a:xfrm>
              <a:off x="4764007" y="3396229"/>
              <a:ext cx="2920288"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descr="A yellow circle with a black background&#10;&#10;Description automatically generated with low confidence">
              <a:extLst>
                <a:ext uri="{FF2B5EF4-FFF2-40B4-BE49-F238E27FC236}">
                  <a16:creationId xmlns:a16="http://schemas.microsoft.com/office/drawing/2014/main" xmlns="" id="{0116AC2A-3F20-D1AE-7892-5764C8129B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4455" y="1778326"/>
              <a:ext cx="1460411" cy="1442730"/>
            </a:xfrm>
            <a:prstGeom prst="rect">
              <a:avLst/>
            </a:prstGeom>
          </p:spPr>
        </p:pic>
      </p:grpSp>
      <p:pic>
        <p:nvPicPr>
          <p:cNvPr id="59" name="Picture 58" descr="A picture containing vector graphics&#10;&#10;Description automatically generated">
            <a:extLst>
              <a:ext uri="{FF2B5EF4-FFF2-40B4-BE49-F238E27FC236}">
                <a16:creationId xmlns:a16="http://schemas.microsoft.com/office/drawing/2014/main" xmlns="" id="{D71B3DEF-894D-A707-E445-FE34D79408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80192" y="542553"/>
            <a:ext cx="2113084" cy="2101368"/>
          </a:xfrm>
          <a:prstGeom prst="rect">
            <a:avLst/>
          </a:prstGeom>
        </p:spPr>
      </p:pic>
      <p:pic>
        <p:nvPicPr>
          <p:cNvPr id="60" name="Picture 59" descr="A picture containing text&#10;&#10;Description automatically generated">
            <a:extLst>
              <a:ext uri="{FF2B5EF4-FFF2-40B4-BE49-F238E27FC236}">
                <a16:creationId xmlns:a16="http://schemas.microsoft.com/office/drawing/2014/main" xmlns="" id="{4A7CC9C3-4ECC-9180-51EC-7FDA11B81F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83442" y="459223"/>
            <a:ext cx="1491017" cy="2184698"/>
          </a:xfrm>
          <a:prstGeom prst="rect">
            <a:avLst/>
          </a:prstGeom>
        </p:spPr>
      </p:pic>
    </p:spTree>
    <p:extLst>
      <p:ext uri="{BB962C8B-B14F-4D97-AF65-F5344CB8AC3E}">
        <p14:creationId xmlns:p14="http://schemas.microsoft.com/office/powerpoint/2010/main" val="438763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6782" y="-46"/>
              <a:ext cx="2419" cy="10892"/>
            </a:xfrm>
            <a:prstGeom prst="rect">
              <a:avLst/>
            </a:prstGeom>
          </p:spPr>
        </p:pic>
      </p:grpSp>
      <p:pic>
        <p:nvPicPr>
          <p:cNvPr id="3" name="Picture 2">
            <a:extLst>
              <a:ext uri="{FF2B5EF4-FFF2-40B4-BE49-F238E27FC236}">
                <a16:creationId xmlns:a16="http://schemas.microsoft.com/office/drawing/2014/main" xmlns="" id="{77419C7A-3EFD-4F7F-BAD8-351A76156C07}"/>
              </a:ext>
            </a:extLst>
          </p:cNvPr>
          <p:cNvPicPr>
            <a:picLocks noChangeAspect="1"/>
          </p:cNvPicPr>
          <p:nvPr/>
        </p:nvPicPr>
        <p:blipFill>
          <a:blip r:embed="rId4"/>
          <a:stretch>
            <a:fillRect/>
          </a:stretch>
        </p:blipFill>
        <p:spPr>
          <a:xfrm>
            <a:off x="609599" y="2076451"/>
            <a:ext cx="3569091" cy="2938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Speech Bubble: Rectangle with Corners Rounded 4">
            <a:extLst>
              <a:ext uri="{FF2B5EF4-FFF2-40B4-BE49-F238E27FC236}">
                <a16:creationId xmlns:a16="http://schemas.microsoft.com/office/drawing/2014/main" xmlns="" id="{CBE779CD-7D59-4A9E-935F-277832608B81}"/>
              </a:ext>
            </a:extLst>
          </p:cNvPr>
          <p:cNvSpPr/>
          <p:nvPr/>
        </p:nvSpPr>
        <p:spPr>
          <a:xfrm flipH="1">
            <a:off x="4476749" y="1362075"/>
            <a:ext cx="7524749" cy="308313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libri" panose="020F0502020204030204" pitchFamily="34" charset="0"/>
                <a:cs typeface="Calibri" panose="020F0502020204030204" pitchFamily="34" charset="0"/>
              </a:rPr>
              <a:t>Các  thành viên trong gia đình đang ngồi chơi nói chuyện rất vui.</a:t>
            </a:r>
            <a:endParaRPr lang="en-US" sz="3200" b="1" dirty="0">
              <a:solidFill>
                <a:srgbClr val="002060"/>
              </a:solidFill>
              <a:latin typeface="Calibri" panose="020F0502020204030204" pitchFamily="34" charset="0"/>
              <a:cs typeface="Calibri" panose="020F0502020204030204" pitchFamily="34" charset="0"/>
            </a:endParaRPr>
          </a:p>
          <a:p>
            <a:pPr lvl="0" algn="just"/>
            <a:r>
              <a:rPr lang="en-US" sz="3200" b="1" noProof="0" dirty="0">
                <a:solidFill>
                  <a:srgbClr val="FF0000"/>
                </a:solidFill>
                <a:latin typeface="Calibri" panose="020F0502020204030204" pitchFamily="34" charset="0"/>
                <a:cs typeface="Calibri" panose="020F0502020204030204" pitchFamily="34" charset="0"/>
              </a:rPr>
              <a:t>=&gt; </a:t>
            </a:r>
            <a:r>
              <a:rPr lang="en-US" sz="3200" b="1" noProof="0" dirty="0" err="1">
                <a:solidFill>
                  <a:srgbClr val="FF0000"/>
                </a:solidFill>
                <a:latin typeface="Calibri" panose="020F0502020204030204" pitchFamily="34" charset="0"/>
                <a:cs typeface="Calibri" panose="020F0502020204030204" pitchFamily="34" charset="0"/>
              </a:rPr>
              <a:t>Đây</a:t>
            </a:r>
            <a:r>
              <a:rPr lang="en-US" sz="3200" b="1" noProof="0" dirty="0">
                <a:solidFill>
                  <a:srgbClr val="FF0000"/>
                </a:solidFill>
                <a:latin typeface="Calibri" panose="020F0502020204030204" pitchFamily="34" charset="0"/>
                <a:cs typeface="Calibri" panose="020F0502020204030204" pitchFamily="34" charset="0"/>
              </a:rPr>
              <a:t> </a:t>
            </a:r>
            <a:r>
              <a:rPr lang="en-US" sz="3200" b="1" noProof="0" dirty="0" err="1">
                <a:solidFill>
                  <a:srgbClr val="FF0000"/>
                </a:solidFill>
                <a:latin typeface="Calibri" panose="020F0502020204030204" pitchFamily="34" charset="0"/>
                <a:cs typeface="Calibri" panose="020F0502020204030204" pitchFamily="34" charset="0"/>
              </a:rPr>
              <a:t>là</a:t>
            </a:r>
            <a:r>
              <a:rPr lang="en-US" sz="3200" b="1" noProof="0" dirty="0">
                <a:solidFill>
                  <a:srgbClr val="FF0000"/>
                </a:solidFill>
                <a:latin typeface="Calibri" panose="020F0502020204030204" pitchFamily="34" charset="0"/>
                <a:cs typeface="Calibri" panose="020F0502020204030204" pitchFamily="34" charset="0"/>
              </a:rPr>
              <a:t> </a:t>
            </a:r>
            <a:r>
              <a:rPr lang="en-US" sz="3200" b="1" noProof="0" dirty="0" err="1">
                <a:solidFill>
                  <a:srgbClr val="FF0000"/>
                </a:solidFill>
                <a:latin typeface="Calibri" panose="020F0502020204030204" pitchFamily="34" charset="0"/>
                <a:cs typeface="Calibri" panose="020F0502020204030204" pitchFamily="34" charset="0"/>
              </a:rPr>
              <a:t>việc</a:t>
            </a:r>
            <a:r>
              <a:rPr lang="en-US" sz="3200" b="1" noProof="0" dirty="0">
                <a:solidFill>
                  <a:srgbClr val="FF0000"/>
                </a:solidFill>
                <a:latin typeface="Calibri" panose="020F0502020204030204" pitchFamily="34" charset="0"/>
                <a:cs typeface="Calibri" panose="020F0502020204030204" pitchFamily="34" charset="0"/>
              </a:rPr>
              <a:t> </a:t>
            </a:r>
            <a:r>
              <a:rPr lang="en-US" sz="3200" b="1" noProof="0" dirty="0" err="1">
                <a:solidFill>
                  <a:srgbClr val="FF0000"/>
                </a:solidFill>
                <a:latin typeface="Calibri" panose="020F0502020204030204" pitchFamily="34" charset="0"/>
                <a:cs typeface="Calibri" panose="020F0502020204030204" pitchFamily="34" charset="0"/>
              </a:rPr>
              <a:t>làm</a:t>
            </a:r>
            <a:r>
              <a:rPr lang="en-US" sz="3200" b="1" noProof="0" dirty="0">
                <a:solidFill>
                  <a:srgbClr val="FF0000"/>
                </a:solidFill>
                <a:latin typeface="Calibri" panose="020F0502020204030204" pitchFamily="34" charset="0"/>
                <a:cs typeface="Calibri" panose="020F0502020204030204" pitchFamily="34" charset="0"/>
              </a:rPr>
              <a:t> </a:t>
            </a:r>
            <a:r>
              <a:rPr lang="en-US" sz="3200" b="1" noProof="0" dirty="0" err="1">
                <a:solidFill>
                  <a:srgbClr val="FF0000"/>
                </a:solidFill>
                <a:latin typeface="Calibri" panose="020F0502020204030204" pitchFamily="34" charset="0"/>
                <a:cs typeface="Calibri" panose="020F0502020204030204" pitchFamily="34" charset="0"/>
              </a:rPr>
              <a:t>có</a:t>
            </a:r>
            <a:r>
              <a:rPr lang="en-US" sz="3200" b="1" noProof="0" dirty="0">
                <a:solidFill>
                  <a:srgbClr val="FF0000"/>
                </a:solidFill>
                <a:latin typeface="Calibri" panose="020F0502020204030204" pitchFamily="34" charset="0"/>
                <a:cs typeface="Calibri" panose="020F0502020204030204" pitchFamily="34" charset="0"/>
              </a:rPr>
              <a:t> </a:t>
            </a:r>
            <a:r>
              <a:rPr lang="en-US" sz="3200" b="1" noProof="0" dirty="0" err="1">
                <a:solidFill>
                  <a:srgbClr val="FF0000"/>
                </a:solidFill>
                <a:latin typeface="Calibri" panose="020F0502020204030204" pitchFamily="34" charset="0"/>
                <a:cs typeface="Calibri" panose="020F0502020204030204" pitchFamily="34" charset="0"/>
              </a:rPr>
              <a:t>lợi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vì</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điều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khiến</a:t>
            </a:r>
            <a:r>
              <a:rPr lang="en-US" sz="3200" b="1" dirty="0">
                <a:solidFill>
                  <a:srgbClr val="FF0000"/>
                </a:solidFill>
                <a:latin typeface="Calibri" panose="020F0502020204030204" pitchFamily="34" charset="0"/>
                <a:cs typeface="Calibri" panose="020F0502020204030204" pitchFamily="34" charset="0"/>
              </a:rPr>
              <a:t> </a:t>
            </a:r>
            <a:r>
              <a:rPr lang="vi-VN" sz="3200" b="1" dirty="0">
                <a:solidFill>
                  <a:srgbClr val="FF0000"/>
                </a:solidFill>
                <a:latin typeface="Calibri" panose="020F0502020204030204" pitchFamily="34" charset="0"/>
                <a:cs typeface="Calibri" panose="020F0502020204030204" pitchFamily="34" charset="0"/>
              </a:rPr>
              <a:t>em thấy </a:t>
            </a:r>
            <a:r>
              <a:rPr lang="en-US" sz="3200" b="1" dirty="0" err="1">
                <a:solidFill>
                  <a:srgbClr val="FF0000"/>
                </a:solidFill>
                <a:latin typeface="Calibri" panose="020F0502020204030204" pitchFamily="34" charset="0"/>
                <a:cs typeface="Calibri" panose="020F0502020204030204" pitchFamily="34" charset="0"/>
              </a:rPr>
              <a:t>rất</a:t>
            </a:r>
            <a:r>
              <a:rPr lang="vi-VN" sz="3200" b="1" dirty="0">
                <a:solidFill>
                  <a:srgbClr val="FF0000"/>
                </a:solidFill>
                <a:latin typeface="Calibri" panose="020F0502020204030204" pitchFamily="34" charset="0"/>
                <a:cs typeface="Calibri" panose="020F0502020204030204" pitchFamily="34" charset="0"/>
              </a:rPr>
              <a:t> vui vẻ, thoải mái khi được </a:t>
            </a:r>
            <a:r>
              <a:rPr lang="nl-NL" sz="3200" b="1" dirty="0">
                <a:solidFill>
                  <a:srgbClr val="FF0000"/>
                </a:solidFill>
                <a:latin typeface="Calibri" panose="020F0502020204030204" pitchFamily="34" charset="0"/>
                <a:cs typeface="Calibri" panose="020F0502020204030204" pitchFamily="34" charset="0"/>
              </a:rPr>
              <a:t>ở bên cạnh những người thân yêu.</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xmlns="" id="{3E32B713-E4BE-42A4-826B-DD5C6527F7BB}"/>
              </a:ext>
            </a:extLst>
          </p:cNvPr>
          <p:cNvPicPr>
            <a:picLocks noChangeAspect="1"/>
          </p:cNvPicPr>
          <p:nvPr/>
        </p:nvPicPr>
        <p:blipFill>
          <a:blip r:embed="rId5"/>
          <a:stretch>
            <a:fillRect/>
          </a:stretch>
        </p:blipFill>
        <p:spPr>
          <a:xfrm>
            <a:off x="2380136" y="251853"/>
            <a:ext cx="7010400" cy="943704"/>
          </a:xfrm>
          <a:prstGeom prst="rect">
            <a:avLst/>
          </a:prstGeom>
        </p:spPr>
      </p:pic>
    </p:spTree>
    <p:custDataLst>
      <p:tags r:id="rId1"/>
    </p:custDataLst>
    <p:extLst>
      <p:ext uri="{BB962C8B-B14F-4D97-AF65-F5344CB8AC3E}">
        <p14:creationId xmlns:p14="http://schemas.microsoft.com/office/powerpoint/2010/main" val="11982713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down)">
                                      <p:cBhvr>
                                        <p:cTn id="12" dur="500"/>
                                        <p:tgtEl>
                                          <p:spTgt spid="1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down)">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770</Words>
  <Application>Microsoft Office PowerPoint</Application>
  <PresentationFormat>Custom</PresentationFormat>
  <Paragraphs>52</Paragraphs>
  <Slides>24</Slides>
  <Notes>4</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主题​​</vt:lpstr>
      <vt:lpstr>1_Office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43</cp:revision>
  <dcterms:created xsi:type="dcterms:W3CDTF">2022-12-30T00:51:50Z</dcterms:created>
  <dcterms:modified xsi:type="dcterms:W3CDTF">2023-04-04T02:11:52Z</dcterms:modified>
</cp:coreProperties>
</file>