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725" r:id="rId5"/>
    <p:sldMasterId id="2147483737" r:id="rId6"/>
  </p:sldMasterIdLst>
  <p:notesMasterIdLst>
    <p:notesMasterId r:id="rId28"/>
  </p:notesMasterIdLst>
  <p:sldIdLst>
    <p:sldId id="3401" r:id="rId7"/>
    <p:sldId id="284" r:id="rId8"/>
    <p:sldId id="283" r:id="rId9"/>
    <p:sldId id="2007577112" r:id="rId10"/>
    <p:sldId id="3402" r:id="rId11"/>
    <p:sldId id="286" r:id="rId12"/>
    <p:sldId id="2007577113" r:id="rId13"/>
    <p:sldId id="3403" r:id="rId14"/>
    <p:sldId id="3404" r:id="rId15"/>
    <p:sldId id="2007577123" r:id="rId16"/>
    <p:sldId id="2007577124" r:id="rId17"/>
    <p:sldId id="2007577119" r:id="rId18"/>
    <p:sldId id="2007577125" r:id="rId19"/>
    <p:sldId id="260" r:id="rId20"/>
    <p:sldId id="287" r:id="rId21"/>
    <p:sldId id="288" r:id="rId22"/>
    <p:sldId id="282" r:id="rId23"/>
    <p:sldId id="2007577114" r:id="rId24"/>
    <p:sldId id="2007577115" r:id="rId25"/>
    <p:sldId id="297" r:id="rId26"/>
    <p:sldId id="310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B7B"/>
    <a:srgbClr val="ECE54F"/>
    <a:srgbClr val="5DA156"/>
    <a:srgbClr val="EECF33"/>
    <a:srgbClr val="136198"/>
    <a:srgbClr val="59A1C6"/>
    <a:srgbClr val="E5AC3C"/>
    <a:srgbClr val="D5393C"/>
    <a:srgbClr val="1D6766"/>
    <a:srgbClr val="614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106" d="100"/>
          <a:sy n="106" d="100"/>
        </p:scale>
        <p:origin x="14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64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6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5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15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41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6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64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66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7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86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1CD97-E9EA-4E82-9539-BE60926EC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64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7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9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95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7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8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4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01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0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15375-1834-4D70-942D-D7F5266664AE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ABF6-4B95-4DD8-AC40-B3E0CB5EFD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8B8A-BE12-4304-AED8-A89266990776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13F13-6AAB-4EBA-97B4-D15C58B1E0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1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9A68-B57E-47FF-952D-39E17B9C667E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3487-2F9B-4030-910F-DA67E59DCA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6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E7D5-56CC-477A-A7EB-C50805367881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EF47A-57D7-404C-9A84-CEF631845F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DAA5-6587-479F-A3A6-B60134616722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32E9-E2B4-4173-80B9-B171514A7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5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F2CE-39EC-433C-8B6F-F21EE6F7EA6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3933-06B8-4716-969D-088D27B213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6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9C17C-0AF9-444C-BB94-F37BED7348DE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5471-F64E-455E-BFB1-B9CEC6BF60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3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DD35-D28C-438F-A492-154876009325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447E-C1E6-4C73-A182-905916B829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0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AA86-0BB4-458D-8779-A6BC5ABC4C76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3940-92B5-4188-A922-FAC076DBCB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1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4CBD-1064-4260-B5BB-12F29B00D088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D3204-9C27-4772-9547-511F339B7D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2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A71BF-933F-4F27-A817-A6BAEB03144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B8BA-F6D6-4EF7-9344-01E2FED9BA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77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0A86-CA9E-46F6-B3A2-4481A8696540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C3D8-761E-488A-B4F5-65BC2510E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678F-C6DE-48B3-BCC2-D0E398061D4B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C307-0E17-4CBE-903F-7DB4272E77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2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57D9-C18E-49F2-8146-E0B1D203B0B4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119A-0FF1-4E4F-BDF5-1EB6DE19D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0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E8E1-78CB-4EA2-AA74-6A5634F8F305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A6918-70ED-4FED-B45C-AA376312B8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F2B0-0CB5-424D-9960-9A406CE42BE9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576E8-F44B-4F3C-BD58-5EE348D0B8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0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1184-1E00-470E-88DD-88B1BA8BD820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7C25-40BB-4749-8446-53E7005D3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0038-E06B-40D3-B4E2-85630B4D25C8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5FECB-06FC-4200-B138-DFA7416FE3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CA61E-1621-46A7-9234-F75D0595DFFA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2325F-E04C-499E-BD69-E415C20667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FF2D-6E41-435D-9EE3-A832BE682682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59978-DC1A-423E-9FE5-12280FFB8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9220-4D8C-43A3-85C6-B33A9719E26B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291D-655F-45C4-85AF-3B8EB1EE99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9A43-19FF-4A90-B9B3-78DBABFBA6A2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38CC-6D95-4270-9C59-A27560EBB1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58" indent="0" algn="ctr">
              <a:buNone/>
              <a:defRPr sz="1125"/>
            </a:lvl2pPr>
            <a:lvl3pPr marL="514316" indent="0" algn="ctr">
              <a:buNone/>
              <a:defRPr sz="1012"/>
            </a:lvl3pPr>
            <a:lvl4pPr marL="771474" indent="0" algn="ctr">
              <a:buNone/>
              <a:defRPr sz="900"/>
            </a:lvl4pPr>
            <a:lvl5pPr marL="1028631" indent="0" algn="ctr">
              <a:buNone/>
              <a:defRPr sz="900"/>
            </a:lvl5pPr>
            <a:lvl6pPr marL="1285789" indent="0" algn="ctr">
              <a:buNone/>
              <a:defRPr sz="900"/>
            </a:lvl6pPr>
            <a:lvl7pPr marL="1542947" indent="0" algn="ctr">
              <a:buNone/>
              <a:defRPr sz="900"/>
            </a:lvl7pPr>
            <a:lvl8pPr marL="1800105" indent="0" algn="ctr">
              <a:buNone/>
              <a:defRPr sz="900"/>
            </a:lvl8pPr>
            <a:lvl9pPr marL="2057263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5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6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4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58" indent="0">
              <a:buNone/>
              <a:defRPr sz="1575"/>
            </a:lvl2pPr>
            <a:lvl3pPr marL="514316" indent="0">
              <a:buNone/>
              <a:defRPr sz="1350"/>
            </a:lvl3pPr>
            <a:lvl4pPr marL="771474" indent="0">
              <a:buNone/>
              <a:defRPr sz="1125"/>
            </a:lvl4pPr>
            <a:lvl5pPr marL="1028631" indent="0">
              <a:buNone/>
              <a:defRPr sz="1125"/>
            </a:lvl5pPr>
            <a:lvl6pPr marL="1285789" indent="0">
              <a:buNone/>
              <a:defRPr sz="1125"/>
            </a:lvl6pPr>
            <a:lvl7pPr marL="1542947" indent="0">
              <a:buNone/>
              <a:defRPr sz="1125"/>
            </a:lvl7pPr>
            <a:lvl8pPr marL="1800105" indent="0">
              <a:buNone/>
              <a:defRPr sz="1125"/>
            </a:lvl8pPr>
            <a:lvl9pPr marL="2057263" indent="0">
              <a:buNone/>
              <a:defRPr sz="1125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63FA1-73DB-484D-A0D1-FB8E7784C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6B5F4EE-5EC0-4126-BFC7-A32178B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906AFC-7F2C-4AF3-B435-12A340B7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E1BD0-523F-4C68-A9C2-0BCB142C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144763-B555-4FAF-9636-24B8D214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98311-5603-4FB9-B0FC-83D09C5A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96BF-90F9-4EF0-9C0C-A0F5F9B2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D21AAD-DFEF-4684-B04A-678AC96D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4CDC9-BC7C-4AB3-B148-808EE7F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FAF1D-76C2-4865-A314-E3CE2BA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9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1953A-7BFA-4791-90FD-131A731F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4698D9-531A-4E8D-B252-C10FDCE7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E1B12A-B843-4C16-90FC-3FB2A078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3552C-99C1-48EB-9275-5FD91A22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208FEE-5664-4050-AD54-190AD833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0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3B2BDA-1759-4CA3-B072-816119C6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9BAF8-532E-4EF3-B283-E89BF0672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A79BD5-F5DF-49E3-BB1A-CD7BAC4A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78918A-29A9-4B8E-A7E5-01453BC8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5A99E-62A1-4228-8E34-F6424CA8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DF071-A280-416C-B169-B33EED0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8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19747-25A1-43B6-B6D2-20AE22B4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E3766-1C64-463B-83E7-BACCFBC1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8837DF-ADEF-4E88-AAA2-9956DA70D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277E25-E5BD-4CBF-B65E-D0499747F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FF8EF4-C8A2-41A0-A02B-6F5F0F4E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B134C-9982-40BF-A88B-2DD73CE8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CF33B1-1657-4EB4-A25A-D79122D8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719ACB-AA1F-47FD-8463-12CDE51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6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5B858-9496-4556-BE0F-79345997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E0F357-0AC6-4C7E-A7AE-A2022592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FD4E9F-FF8A-4744-884E-F53BB1C4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20C27-960F-4FC9-84FE-C4C740B0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8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AD458D-AE1F-4FBF-8484-C2873349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CD939B-2FDD-479E-BB9A-8A1DF6A8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5BE047-6A05-4AD2-96B6-195CB9C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6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433D9-F609-4DBA-8C80-0DD17055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12B6E-2880-4946-BCFA-A294C341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A5C6B8-F646-4C5A-B8D5-A5EB57ED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933C14-375A-4FD5-8F2F-1F29C1C3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9DDF19-3307-4887-B604-BC35B6BF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18F9CF-08B8-414A-BD30-784EE8BD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9DCDA-5ED3-48EA-9A6C-A168116C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C8A77C-854A-405A-BAB7-C71AE538C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594DB7-9D21-4257-A28B-9C1179AC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A2813D-AD41-4765-91F8-04C5277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992C7F-AB8D-46D0-B739-4A2EF2AE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53F50-438A-4B05-9BBD-EB23BFB7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9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BDEA-A9D8-4316-A8D8-0B36FCA4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779B07-E857-4452-A927-1A4D93A4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811CB7-FB6E-40A0-9487-22971A7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0652F-AE82-4AD8-91D4-FA3C19DC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F17DE-E4F5-4E3E-AD11-3A7EEBED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7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491FC8-5A1B-4568-A0FD-3F1E9DF9E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B40058-4C77-4A97-AC47-1A5457A4E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13F0D0-5694-4E84-8FAF-D7ED0635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1223E-57C0-4807-886C-0C4A15CD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8B3A57-5D67-4270-9949-B652FD57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9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0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5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9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3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0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39658"/>
            <a:ext cx="9144001" cy="5103842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84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6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9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3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239" y="1680274"/>
            <a:ext cx="3137934" cy="20263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0239" y="3187970"/>
            <a:ext cx="2189384" cy="12530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78" y="842071"/>
            <a:ext cx="1201025" cy="687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502" y="172578"/>
            <a:ext cx="2001469" cy="20263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801874" y="0"/>
            <a:ext cx="7540252" cy="5143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65" y="2104861"/>
            <a:ext cx="477935" cy="6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33962" y="503809"/>
            <a:ext cx="1110038" cy="739200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-9525" y="4087261"/>
            <a:ext cx="9153525" cy="116739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4763" y="3248025"/>
            <a:ext cx="9153526" cy="1895475"/>
            <a:chOff x="-6350" y="6061075"/>
            <a:chExt cx="12204701" cy="252730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2AFB34-24F0-46BC-8CF3-19EDA712B463}" type="datetimeFigureOut">
              <a:rPr lang="zh-CN" altLang="en-US"/>
              <a:pPr>
                <a:defRPr/>
              </a:pPr>
              <a:t>2023/2/8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A3C4D9-9D9E-4311-BD38-E3817514FA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33962" y="503809"/>
            <a:ext cx="1110038" cy="739200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-9525" y="4087261"/>
            <a:ext cx="9153525" cy="116739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4763" y="3248025"/>
            <a:ext cx="9153526" cy="1895475"/>
            <a:chOff x="-6350" y="6061075"/>
            <a:chExt cx="12204701" cy="252730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832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54">
              <a:defRPr/>
            </a:pPr>
            <a:fld id="{DBA32C21-FD13-4697-ADCD-F9E33DDFF06F}" type="datetimeFigureOut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08/02/2023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54">
              <a:defRPr/>
            </a:pPr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54">
              <a:defRPr/>
            </a:pPr>
            <a:fld id="{2885D699-091F-4322-9983-565B97A178FD}" type="slidenum">
              <a:rPr lang="vi-VN" sz="900" smtClean="0">
                <a:solidFill>
                  <a:prstClr val="black">
                    <a:tint val="75000"/>
                  </a:prstClr>
                </a:solidFill>
              </a:rPr>
              <a:pPr defTabSz="685754">
                <a:defRPr/>
              </a:pPr>
              <a:t>‹#›</a:t>
            </a:fld>
            <a:endParaRPr lang="vi-VN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7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514316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6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37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9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5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11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368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26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68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84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58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16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474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31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789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47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05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263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1DB8F3-ECEA-4326-85A2-EF00CC8D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D18CC4-F31D-46DD-9C7F-8E2BB49C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B95725-B2BD-44E3-BB12-F69DB593D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4438-9F65-4C93-B31D-E8AC5036F4F7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26DCCE-EB9B-47C9-B6A6-6763C374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788D3-7090-4F15-9C62-163DCA64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FF3F-410B-4206-A5D5-9C7ED5462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46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0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microsoft.com/office/2007/relationships/hdphoto" Target="../media/hdphoto2.wdp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9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emf"/><Relationship Id="rId4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3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.jpe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10" Type="http://schemas.openxmlformats.org/officeDocument/2006/relationships/image" Target="../media/image35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.jpe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10" Type="http://schemas.openxmlformats.org/officeDocument/2006/relationships/image" Target="../media/image35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.jpe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10" Type="http://schemas.openxmlformats.org/officeDocument/2006/relationships/image" Target="../media/image35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Relationship Id="rId9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5" Type="http://schemas.openxmlformats.org/officeDocument/2006/relationships/image" Target="../media/image5.jpe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emf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emf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92" y="280925"/>
            <a:ext cx="1127114" cy="57100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06" y="1260707"/>
            <a:ext cx="1418867" cy="71884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" y="2185254"/>
            <a:ext cx="9140694" cy="294179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5081" y="931"/>
            <a:ext cx="9140694" cy="178243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919" y="3207283"/>
            <a:ext cx="4623920" cy="19352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57" y="3191756"/>
            <a:ext cx="4623920" cy="19352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8" y="239811"/>
            <a:ext cx="1391220" cy="16230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37" y="267650"/>
            <a:ext cx="1257111" cy="16139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87" y="2504288"/>
            <a:ext cx="667255" cy="5521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" y="2217780"/>
            <a:ext cx="966165" cy="1063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068462" y="1185354"/>
            <a:ext cx="5084644" cy="147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49">
              <a:defRPr/>
            </a:pP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99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99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7189" y="75104"/>
            <a:ext cx="10694835" cy="3475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346" y="231662"/>
            <a:ext cx="2223869" cy="9049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8EC035-7E0B-492C-A08B-1043A1E1E476}"/>
              </a:ext>
            </a:extLst>
          </p:cNvPr>
          <p:cNvGrpSpPr/>
          <p:nvPr/>
        </p:nvGrpSpPr>
        <p:grpSpPr>
          <a:xfrm>
            <a:off x="8028135" y="442064"/>
            <a:ext cx="2038868" cy="1009312"/>
            <a:chOff x="10618590" y="782288"/>
            <a:chExt cx="2718490" cy="134574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7EA9E1A-70D6-4B4B-B77E-DF1BE2ED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7C0337D-2185-4E87-8428-BACCE7DAA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/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757920" y="1514210"/>
            <a:ext cx="1223552" cy="92792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032252" y="1658567"/>
            <a:ext cx="4143938" cy="2201584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3530542" y="661527"/>
            <a:ext cx="4632265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zh-C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theo</a:t>
            </a:r>
            <a:r>
              <a:rPr lang="en-US" altLang="zh-C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nhóm</a:t>
            </a:r>
            <a:endParaRPr lang="zh-CN" altLang="en-US" sz="3600" b="1" kern="0" dirty="0">
              <a:solidFill>
                <a:srgbClr val="FF00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5160" y="1820660"/>
            <a:ext cx="4089335" cy="203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vi-VN" sz="2400" b="1" u="sng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</a:t>
            </a:r>
          </a:p>
          <a:p>
            <a:pPr marL="214308" indent="-214308" defTabSz="685783">
              <a:lnSpc>
                <a:spcPct val="150000"/>
              </a:lnSpc>
              <a:buFontTx/>
              <a:buChar char="-"/>
              <a:defRPr/>
            </a:pPr>
            <a:r>
              <a:rPr lang="vi-VN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công đọc theo đoạn</a:t>
            </a:r>
          </a:p>
          <a:p>
            <a:pPr marL="214308" indent="-214308" defTabSz="685783">
              <a:lnSpc>
                <a:spcPct val="150000"/>
              </a:lnSpc>
              <a:buFontTx/>
              <a:buChar char="-"/>
              <a:defRPr/>
            </a:pPr>
            <a:r>
              <a:rPr lang="vi-VN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bạn đọc phải dò theo bạn.</a:t>
            </a:r>
          </a:p>
          <a:p>
            <a:pPr defTabSz="685783">
              <a:lnSpc>
                <a:spcPct val="150000"/>
              </a:lnSpc>
              <a:defRPr/>
            </a:pPr>
            <a:r>
              <a:rPr lang="vi-VN" sz="2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Cùng nhau tìm hiểu từ chưa biết</a:t>
            </a:r>
            <a:endParaRPr lang="en-US" sz="21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" descr="Discuss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78CA4956-D3CC-41A2-8B9E-B47EDB945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500" l="4167" r="93056">
                        <a14:foregroundMark x1="14722" y1="73056" x2="25833" y2="89444"/>
                        <a14:foregroundMark x1="6944" y1="71667" x2="5936" y2="80232"/>
                        <a14:foregroundMark x1="6126" y1="83611" x2="8056" y2="86667"/>
                        <a14:foregroundMark x1="5424" y1="82500" x2="6126" y2="83611"/>
                        <a14:foregroundMark x1="4722" y1="81389" x2="5050" y2="81909"/>
                        <a14:foregroundMark x1="14722" y1="85556" x2="22222" y2="97500"/>
                        <a14:foregroundMark x1="22222" y1="97500" x2="56667" y2="91111"/>
                        <a14:foregroundMark x1="87267" y1="69444" x2="93056" y2="74722"/>
                        <a14:foregroundMark x1="86658" y1="68889" x2="87267" y2="69444"/>
                        <a14:foregroundMark x1="83611" y1="66111" x2="86658" y2="68889"/>
                        <a14:foregroundMark x1="45278" y1="62222" x2="49722" y2="65278"/>
                        <a14:foregroundMark x1="34722" y1="84444" x2="67222" y2="85556"/>
                        <a14:foregroundMark x1="58889" y1="69167" x2="58889" y2="69167"/>
                        <a14:foregroundMark x1="57500" y1="71111" x2="57500" y2="71111"/>
                        <a14:foregroundMark x1="59444" y1="71667" x2="63611" y2="57222"/>
                        <a14:foregroundMark x1="63611" y1="57222" x2="63611" y2="56944"/>
                        <a14:foregroundMark x1="84722" y1="73889" x2="84722" y2="73889"/>
                        <a14:foregroundMark x1="82665" y1="76304" x2="82222" y2="82500"/>
                        <a14:foregroundMark x1="82937" y1="72500" x2="82891" y2="73140"/>
                        <a14:foregroundMark x1="83036" y1="71111" x2="82937" y2="72500"/>
                        <a14:foregroundMark x1="83056" y1="70833" x2="83036" y2="71111"/>
                        <a14:foregroundMark x1="76389" y1="83056" x2="76389" y2="83056"/>
                        <a14:foregroundMark x1="75278" y1="83056" x2="75278" y2="83056"/>
                        <a14:foregroundMark x1="75556" y1="81667" x2="75556" y2="81667"/>
                        <a14:foregroundMark x1="75556" y1="81667" x2="75556" y2="81667"/>
                        <a14:foregroundMark x1="74722" y1="80556" x2="74722" y2="80556"/>
                        <a14:foregroundMark x1="73333" y1="80556" x2="73333" y2="80556"/>
                        <a14:foregroundMark x1="74722" y1="81389" x2="74722" y2="81389"/>
                        <a14:foregroundMark x1="74167" y1="81111" x2="74167" y2="81111"/>
                        <a14:foregroundMark x1="74167" y1="81667" x2="74167" y2="81667"/>
                        <a14:foregroundMark x1="73056" y1="80000" x2="73611" y2="80278"/>
                        <a14:foregroundMark x1="74167" y1="82222" x2="74167" y2="82222"/>
                        <a14:foregroundMark x1="74167" y1="80000" x2="74167" y2="80000"/>
                        <a14:foregroundMark x1="74167" y1="81389" x2="74167" y2="81389"/>
                        <a14:foregroundMark x1="74167" y1="81667" x2="74167" y2="81667"/>
                        <a14:foregroundMark x1="74167" y1="81667" x2="74444" y2="83056"/>
                        <a14:foregroundMark x1="73333" y1="80556" x2="76389" y2="81944"/>
                        <a14:foregroundMark x1="78889" y1="67500" x2="78738" y2="67779"/>
                        <a14:backgroundMark x1="64444" y1="20833" x2="69722" y2="51667"/>
                        <a14:backgroundMark x1="4444" y1="83611" x2="4444" y2="83611"/>
                        <a14:backgroundMark x1="4444" y1="82222" x2="4444" y2="82222"/>
                        <a14:backgroundMark x1="4444" y1="83056" x2="5278" y2="82778"/>
                        <a14:backgroundMark x1="73889" y1="75556" x2="73889" y2="75556"/>
                        <a14:backgroundMark x1="75833" y1="68889" x2="72778" y2="73333"/>
                        <a14:backgroundMark x1="77778" y1="69722" x2="77778" y2="69722"/>
                        <a14:backgroundMark x1="78333" y1="68889" x2="78333" y2="68889"/>
                        <a14:backgroundMark x1="77778" y1="70278" x2="77778" y2="70278"/>
                        <a14:backgroundMark x1="79444" y1="68889" x2="78611" y2="68889"/>
                        <a14:backgroundMark x1="78056" y1="69444" x2="78056" y2="69444"/>
                        <a14:backgroundMark x1="76944" y1="71111" x2="76944" y2="71111"/>
                        <a14:backgroundMark x1="79167" y1="68889" x2="79722" y2="68889"/>
                        <a14:backgroundMark x1="78611" y1="68889" x2="78611" y2="68889"/>
                        <a14:backgroundMark x1="78889" y1="68333" x2="76389" y2="6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100979" y="484173"/>
            <a:ext cx="1429562" cy="11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3FEAB80-9AC7-42DA-8B26-CDDEBDBA32CB}"/>
              </a:ext>
            </a:extLst>
          </p:cNvPr>
          <p:cNvGrpSpPr/>
          <p:nvPr/>
        </p:nvGrpSpPr>
        <p:grpSpPr>
          <a:xfrm>
            <a:off x="5618849" y="1682256"/>
            <a:ext cx="2988802" cy="2279024"/>
            <a:chOff x="7603400" y="2342215"/>
            <a:chExt cx="3904271" cy="268521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F5DE20-5AA9-4232-94D6-FFE1A8CC3875}"/>
                </a:ext>
              </a:extLst>
            </p:cNvPr>
            <p:cNvGrpSpPr/>
            <p:nvPr/>
          </p:nvGrpSpPr>
          <p:grpSpPr>
            <a:xfrm>
              <a:off x="7603400" y="2342215"/>
              <a:ext cx="3904271" cy="1895873"/>
              <a:chOff x="8047283" y="-90386"/>
              <a:chExt cx="3904271" cy="189587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F4D322B-ADEB-456E-B15D-237917619F58}"/>
                  </a:ext>
                </a:extLst>
              </p:cNvPr>
              <p:cNvGrpSpPr/>
              <p:nvPr/>
            </p:nvGrpSpPr>
            <p:grpSpPr>
              <a:xfrm>
                <a:off x="8047283" y="615259"/>
                <a:ext cx="3825557" cy="1190228"/>
                <a:chOff x="8047283" y="615259"/>
                <a:chExt cx="3825557" cy="1190228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1C8879B-7828-4C6C-8B12-9F51BE0E6592}"/>
                    </a:ext>
                  </a:extLst>
                </p:cNvPr>
                <p:cNvGrpSpPr/>
                <p:nvPr/>
              </p:nvGrpSpPr>
              <p:grpSpPr>
                <a:xfrm>
                  <a:off x="8055352" y="1272695"/>
                  <a:ext cx="1986251" cy="532792"/>
                  <a:chOff x="7550331" y="291306"/>
                  <a:chExt cx="1600199" cy="410161"/>
                </a:xfrm>
              </p:grpSpPr>
              <p:sp>
                <p:nvSpPr>
                  <p:cNvPr id="45" name="Rectangle: Rounded Corners 44">
                    <a:extLst>
                      <a:ext uri="{FF2B5EF4-FFF2-40B4-BE49-F238E27FC236}">
                        <a16:creationId xmlns:a16="http://schemas.microsoft.com/office/drawing/2014/main" id="{F9027568-006F-4DC3-9D43-66106190F9B6}"/>
                      </a:ext>
                    </a:extLst>
                  </p:cNvPr>
                  <p:cNvSpPr/>
                  <p:nvPr/>
                </p:nvSpPr>
                <p:spPr>
                  <a:xfrm>
                    <a:off x="7726679" y="303051"/>
                    <a:ext cx="1423851" cy="398416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783">
                      <a:defRPr/>
                    </a:pPr>
                    <a:r>
                      <a:rPr lang="vi-VN" sz="1350" b="1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Đọc to, rõ</a:t>
                    </a:r>
                    <a:endParaRPr lang="en-US" sz="1350" b="1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C0F2AAC-0F6C-44EF-BA20-7FBBCD752DA5}"/>
                      </a:ext>
                    </a:extLst>
                  </p:cNvPr>
                  <p:cNvSpPr/>
                  <p:nvPr/>
                </p:nvSpPr>
                <p:spPr>
                  <a:xfrm>
                    <a:off x="7550331" y="291306"/>
                    <a:ext cx="352697" cy="410161"/>
                  </a:xfrm>
                  <a:prstGeom prst="ellipse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783">
                      <a:defRPr/>
                    </a:pPr>
                    <a:r>
                      <a:rPr lang="vi-VN" sz="1350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</a:rPr>
                      <a:t>2</a:t>
                    </a:r>
                    <a:endParaRPr lang="en-US" sz="1350" kern="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DA249CB-A751-401B-9E11-A3F943330306}"/>
                    </a:ext>
                  </a:extLst>
                </p:cNvPr>
                <p:cNvGrpSpPr/>
                <p:nvPr/>
              </p:nvGrpSpPr>
              <p:grpSpPr>
                <a:xfrm>
                  <a:off x="8047283" y="615259"/>
                  <a:ext cx="3799318" cy="532791"/>
                  <a:chOff x="8047283" y="615259"/>
                  <a:chExt cx="3799318" cy="532791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64331995-864A-4EAA-9B4F-3B3CDCD32B91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3" y="615259"/>
                    <a:ext cx="1994320" cy="532791"/>
                    <a:chOff x="7543830" y="291306"/>
                    <a:chExt cx="1606700" cy="410161"/>
                  </a:xfrm>
                </p:grpSpPr>
                <p:sp>
                  <p:nvSpPr>
                    <p:cNvPr id="43" name="Rectangle: Rounded Corners 42">
                      <a:extLst>
                        <a:ext uri="{FF2B5EF4-FFF2-40B4-BE49-F238E27FC236}">
                          <a16:creationId xmlns:a16="http://schemas.microsoft.com/office/drawing/2014/main" id="{243A7D36-8020-449B-BEF7-AC242DB1CE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679" y="303051"/>
                      <a:ext cx="1423851" cy="398416"/>
                    </a:xfrm>
                    <a:prstGeom prst="roundRect">
                      <a:avLst/>
                    </a:pr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83">
                        <a:defRPr/>
                      </a:pPr>
                      <a:r>
                        <a:rPr lang="vi-VN" sz="1350" b="1" kern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a:t>Đọc đúng</a:t>
                      </a:r>
                      <a:endParaRPr lang="en-US" sz="1350" b="1" kern="0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316BD8F3-9E54-47CA-BFDC-748479F181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830" y="291306"/>
                      <a:ext cx="352697" cy="410161"/>
                    </a:xfrm>
                    <a:prstGeom prst="ellipse">
                      <a:avLst/>
                    </a:pr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783">
                        <a:defRPr/>
                      </a:pPr>
                      <a:r>
                        <a:rPr lang="vi-VN" sz="1350" b="1" kern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a:t>1</a:t>
                      </a:r>
                      <a:endParaRPr lang="en-US" sz="1350" b="1" kern="0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75CD0A22-11BF-4943-96D1-359770D45B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190529" y="681951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67A95F82-982C-4A4F-A5DE-5E74F01993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767374" y="681950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51DFB348-9362-424E-BB69-7B645541E0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1344219" y="689579"/>
                    <a:ext cx="502382" cy="3994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8D8103EE-5227-4B88-9C25-3751B1E8CE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216768" y="1331970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701063DD-CE13-459C-9C7A-8366759570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793613" y="133196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08C91EAA-A307-47A6-BAA0-DE856FA40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1370458" y="1339598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741828-3314-4184-93FD-9DB9BB992D51}"/>
                  </a:ext>
                </a:extLst>
              </p:cNvPr>
              <p:cNvSpPr txBox="1"/>
              <p:nvPr/>
            </p:nvSpPr>
            <p:spPr>
              <a:xfrm>
                <a:off x="8732654" y="-90386"/>
                <a:ext cx="3218900" cy="48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vi-VN" sz="2100" b="1" kern="0" dirty="0">
                    <a:solidFill>
                      <a:srgbClr val="ED7D31">
                        <a:lumMod val="50000"/>
                      </a:srgbClr>
                    </a:solidFill>
                    <a:latin typeface="Arial" panose="020B0604020202020204" pitchFamily="34" charset="0"/>
                  </a:rPr>
                  <a:t>Tiêu chí đánh giá </a:t>
                </a:r>
                <a:endParaRPr lang="en-US" sz="2100" b="1" kern="0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80E7FC2-6504-407F-8174-203143CC41F5}"/>
                </a:ext>
              </a:extLst>
            </p:cNvPr>
            <p:cNvSpPr/>
            <p:nvPr/>
          </p:nvSpPr>
          <p:spPr>
            <a:xfrm>
              <a:off x="7830361" y="4509891"/>
              <a:ext cx="1767359" cy="517535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r>
                <a:rPr lang="vi-VN" sz="1350" b="1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Ngắt, nghỉ đúng chỗ </a:t>
              </a:r>
              <a:endParaRPr lang="en-US" sz="1350" b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2877C0-0BB5-4EF3-805F-F8F9BC3F03E3}"/>
                </a:ext>
              </a:extLst>
            </p:cNvPr>
            <p:cNvSpPr/>
            <p:nvPr/>
          </p:nvSpPr>
          <p:spPr>
            <a:xfrm>
              <a:off x="7611469" y="4494634"/>
              <a:ext cx="437786" cy="532792"/>
            </a:xfrm>
            <a:prstGeom prst="ellipse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r>
                <a:rPr lang="vi-VN" sz="1350" b="1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3</a:t>
              </a:r>
              <a:endParaRPr lang="en-US" sz="1350" b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5E7FB2F-7AED-4917-BE24-510305685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9772885" y="4553909"/>
              <a:ext cx="502382" cy="39940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4F5979-E257-48A5-ADBD-CD257C834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349730" y="4553908"/>
              <a:ext cx="502382" cy="39940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8801DFA-32F9-4581-A2B1-7503F7B60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393" t="11959" r="12989" b="11919"/>
            <a:stretch/>
          </p:blipFill>
          <p:spPr>
            <a:xfrm>
              <a:off x="10926575" y="4561537"/>
              <a:ext cx="502382" cy="399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2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1B3F3-B959-4BF4-9267-BEF36C2D3B8E}"/>
              </a:ext>
            </a:extLst>
          </p:cNvPr>
          <p:cNvSpPr/>
          <p:nvPr/>
        </p:nvSpPr>
        <p:spPr bwMode="auto">
          <a:xfrm>
            <a:off x="0" y="514350"/>
            <a:ext cx="9144000" cy="43029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54C956E1-2F64-478F-96CC-9639D8F0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D4E68C9-633E-4807-8543-8C958B69C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777" y="44035"/>
            <a:ext cx="2971799" cy="1146389"/>
          </a:xfrm>
          <a:prstGeom prst="rect">
            <a:avLst/>
          </a:prstGeom>
        </p:spPr>
      </p:pic>
      <p:sp>
        <p:nvSpPr>
          <p:cNvPr id="22533" name="矩形: 圆角 20"/>
          <p:cNvSpPr>
            <a:spLocks noChangeArrowheads="1"/>
          </p:cNvSpPr>
          <p:nvPr/>
        </p:nvSpPr>
        <p:spPr bwMode="auto">
          <a:xfrm>
            <a:off x="508397" y="326232"/>
            <a:ext cx="2006203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534" name="文本框 47"/>
          <p:cNvSpPr txBox="1">
            <a:spLocks noChangeArrowheads="1"/>
          </p:cNvSpPr>
          <p:nvPr/>
        </p:nvSpPr>
        <p:spPr bwMode="auto">
          <a:xfrm>
            <a:off x="1426936" y="201216"/>
            <a:ext cx="176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535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49BD49D2-827D-4C1C-A85B-0B850813F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3418419" y="2004786"/>
            <a:ext cx="2067383" cy="221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CE3F6-C1FB-489D-8A7D-9843BC925C7A}"/>
              </a:ext>
            </a:extLst>
          </p:cNvPr>
          <p:cNvSpPr txBox="1"/>
          <p:nvPr/>
        </p:nvSpPr>
        <p:spPr>
          <a:xfrm>
            <a:off x="3460596" y="584002"/>
            <a:ext cx="222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Buổi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trưa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1831E-9242-4C4B-BC03-3803D39F82CB}"/>
              </a:ext>
            </a:extLst>
          </p:cNvPr>
          <p:cNvSpPr txBox="1"/>
          <p:nvPr/>
        </p:nvSpPr>
        <p:spPr>
          <a:xfrm>
            <a:off x="801291" y="1190424"/>
            <a:ext cx="3114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lim</a:t>
            </a:r>
            <a:r>
              <a:rPr lang="en-US" sz="2400" dirty="0"/>
              <a:t> dim</a:t>
            </a:r>
          </a:p>
          <a:p>
            <a:r>
              <a:rPr lang="en-US" sz="2400" dirty="0" err="1"/>
              <a:t>Nghìn</a:t>
            </a:r>
            <a:r>
              <a:rPr lang="en-US" sz="2400" dirty="0"/>
              <a:t> con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  <a:p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endParaRPr lang="en-US" sz="2400" dirty="0"/>
          </a:p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vườn</a:t>
            </a:r>
            <a:r>
              <a:rPr lang="en-US" sz="2400" dirty="0"/>
              <a:t> </a:t>
            </a:r>
            <a:r>
              <a:rPr lang="en-US" sz="2400" dirty="0" err="1"/>
              <a:t>êm</a:t>
            </a:r>
            <a:r>
              <a:rPr lang="en-US" sz="2400" dirty="0"/>
              <a:t> ả.</a:t>
            </a:r>
          </a:p>
          <a:p>
            <a:endParaRPr lang="en-US" sz="2400" dirty="0"/>
          </a:p>
          <a:p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endParaRPr lang="en-US" sz="2400" dirty="0"/>
          </a:p>
          <a:p>
            <a:r>
              <a:rPr lang="en-US" sz="2400" dirty="0"/>
              <a:t>Sau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endParaRPr lang="en-US" sz="2400" dirty="0"/>
          </a:p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ngẫm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endParaRPr lang="en-US" sz="2400" dirty="0"/>
          </a:p>
          <a:p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mãi</a:t>
            </a:r>
            <a:r>
              <a:rPr lang="en-US" sz="2400" dirty="0"/>
              <a:t>, </a:t>
            </a:r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hoài</a:t>
            </a:r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6B029-31DF-421B-AB18-9A55297A0EBD}"/>
              </a:ext>
            </a:extLst>
          </p:cNvPr>
          <p:cNvSpPr txBox="1"/>
          <p:nvPr/>
        </p:nvSpPr>
        <p:spPr>
          <a:xfrm>
            <a:off x="5649187" y="1138008"/>
            <a:ext cx="297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dại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endParaRPr lang="en-US" sz="2400" dirty="0"/>
          </a:p>
          <a:p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vắng</a:t>
            </a:r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chập</a:t>
            </a:r>
            <a:r>
              <a:rPr lang="en-US" sz="2400" dirty="0"/>
              <a:t> </a:t>
            </a:r>
            <a:r>
              <a:rPr lang="en-US" sz="2400" dirty="0" err="1"/>
              <a:t>chờn</a:t>
            </a:r>
            <a:endParaRPr lang="en-US" sz="2400" dirty="0"/>
          </a:p>
          <a:p>
            <a:r>
              <a:rPr lang="en-US" sz="2400" dirty="0" err="1"/>
              <a:t>Vờn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rạo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endParaRPr lang="en-US" sz="2400" dirty="0"/>
          </a:p>
          <a:p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9D6-E517-452C-BD05-E6DEA24CC500}"/>
              </a:ext>
            </a:extLst>
          </p:cNvPr>
          <p:cNvSpPr txBox="1"/>
          <p:nvPr/>
        </p:nvSpPr>
        <p:spPr>
          <a:xfrm>
            <a:off x="7025357" y="4444484"/>
            <a:ext cx="20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BDF3C-1C7E-4F3F-ADD1-FCEBA7D4131A}"/>
              </a:ext>
            </a:extLst>
          </p:cNvPr>
          <p:cNvSpPr txBox="1"/>
          <p:nvPr/>
        </p:nvSpPr>
        <p:spPr>
          <a:xfrm>
            <a:off x="7101789" y="311865"/>
            <a:ext cx="283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A1D0DC-3A32-4646-8EAB-DD6F938C83D5}"/>
              </a:ext>
            </a:extLst>
          </p:cNvPr>
          <p:cNvSpPr/>
          <p:nvPr/>
        </p:nvSpPr>
        <p:spPr bwMode="auto">
          <a:xfrm>
            <a:off x="495300" y="1241143"/>
            <a:ext cx="381000" cy="381000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38DA51-CF0F-4992-A9BC-0C5FC31E56B5}"/>
              </a:ext>
            </a:extLst>
          </p:cNvPr>
          <p:cNvSpPr/>
          <p:nvPr/>
        </p:nvSpPr>
        <p:spPr bwMode="auto">
          <a:xfrm>
            <a:off x="495300" y="3083249"/>
            <a:ext cx="381000" cy="381000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1733-86C9-4B20-A6C9-E46AEDFA7BFE}"/>
              </a:ext>
            </a:extLst>
          </p:cNvPr>
          <p:cNvSpPr/>
          <p:nvPr/>
        </p:nvSpPr>
        <p:spPr bwMode="auto">
          <a:xfrm>
            <a:off x="5246909" y="1229843"/>
            <a:ext cx="381000" cy="3810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3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CE97D9-AB79-4827-94FC-4DD065402CBB}"/>
              </a:ext>
            </a:extLst>
          </p:cNvPr>
          <p:cNvSpPr/>
          <p:nvPr/>
        </p:nvSpPr>
        <p:spPr bwMode="auto">
          <a:xfrm>
            <a:off x="5302402" y="3034383"/>
            <a:ext cx="381000" cy="381000"/>
          </a:xfrm>
          <a:prstGeom prst="ellipse">
            <a:avLst/>
          </a:prstGeom>
          <a:solidFill>
            <a:srgbClr val="5DA156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4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DD8DBD-2D34-4719-AC2B-11C5776D8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7189" y="75104"/>
            <a:ext cx="10694835" cy="3475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276BA6-7C61-4A2A-9DF5-65B0E546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346" y="231662"/>
            <a:ext cx="2223869" cy="9049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3C2B8C9-44F2-4752-A10C-EFB30256BB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757920" y="1514210"/>
            <a:ext cx="1223552" cy="92792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E9E8760-A5C1-415C-90C9-3C6E3DC7DE73}"/>
              </a:ext>
            </a:extLst>
          </p:cNvPr>
          <p:cNvGrpSpPr/>
          <p:nvPr/>
        </p:nvGrpSpPr>
        <p:grpSpPr>
          <a:xfrm>
            <a:off x="1032251" y="1658566"/>
            <a:ext cx="7292841" cy="3409829"/>
            <a:chOff x="3067786" y="3122046"/>
            <a:chExt cx="5611013" cy="1792018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307E7E6-9517-4E9C-9E9A-3E027ED15F8C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FC5CEF0-5361-4664-B764-467D42D87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786" y="4914064"/>
              <a:ext cx="5611012" cy="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F8292C-EC67-4EE2-9FF0-3231333FD721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H="1">
              <a:off x="3603756" y="3122046"/>
              <a:ext cx="5075043" cy="37784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9F0C860-FE55-4BE1-B97B-E46036424BA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3067786" y="3537478"/>
              <a:ext cx="0" cy="1376520"/>
            </a:xfrm>
            <a:prstGeom prst="line">
              <a:avLst/>
            </a:prstGeom>
            <a:ln w="12700">
              <a:solidFill>
                <a:srgbClr val="85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2678101" y="494823"/>
            <a:ext cx="4311458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zh-C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toàn</a:t>
            </a:r>
            <a:r>
              <a:rPr lang="en-US" altLang="zh-C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bài</a:t>
            </a:r>
            <a:endParaRPr lang="zh-CN" altLang="en-US" sz="3600" b="1" kern="0" dirty="0">
              <a:solidFill>
                <a:srgbClr val="FF0000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FC6CBA-8336-49F0-BB4D-B7274D56C5E7}"/>
              </a:ext>
            </a:extLst>
          </p:cNvPr>
          <p:cNvGrpSpPr/>
          <p:nvPr/>
        </p:nvGrpSpPr>
        <p:grpSpPr>
          <a:xfrm>
            <a:off x="2516876" y="1214785"/>
            <a:ext cx="4972542" cy="3673299"/>
            <a:chOff x="4157490" y="183066"/>
            <a:chExt cx="6195713" cy="496793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6A8B2FF-163F-4DB8-A267-3B7D84730C2E}"/>
                </a:ext>
              </a:extLst>
            </p:cNvPr>
            <p:cNvGrpSpPr/>
            <p:nvPr/>
          </p:nvGrpSpPr>
          <p:grpSpPr>
            <a:xfrm>
              <a:off x="4157490" y="183066"/>
              <a:ext cx="6195713" cy="4967932"/>
              <a:chOff x="4125651" y="161655"/>
              <a:chExt cx="6195713" cy="4967932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9239758-60E1-47F7-888D-2667866A925C}"/>
                  </a:ext>
                </a:extLst>
              </p:cNvPr>
              <p:cNvGrpSpPr/>
              <p:nvPr/>
            </p:nvGrpSpPr>
            <p:grpSpPr>
              <a:xfrm>
                <a:off x="4125651" y="161655"/>
                <a:ext cx="6138785" cy="3928840"/>
                <a:chOff x="7603399" y="2227813"/>
                <a:chExt cx="3825558" cy="2799613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D6EEA8CA-853E-481B-B9E5-9171F2F7916B}"/>
                    </a:ext>
                  </a:extLst>
                </p:cNvPr>
                <p:cNvGrpSpPr/>
                <p:nvPr/>
              </p:nvGrpSpPr>
              <p:grpSpPr>
                <a:xfrm>
                  <a:off x="7603399" y="2227813"/>
                  <a:ext cx="3825558" cy="2112080"/>
                  <a:chOff x="8047282" y="-204788"/>
                  <a:chExt cx="3825558" cy="2112080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79342621-BD7D-43B0-981C-166BBA04E0EE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4B5E57D1-A4FF-4378-81F0-11DDF7EDE8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96" name="Rectangle: Rounded Corners 95">
                        <a:extLst>
                          <a:ext uri="{FF2B5EF4-FFF2-40B4-BE49-F238E27FC236}">
                            <a16:creationId xmlns:a16="http://schemas.microsoft.com/office/drawing/2014/main" id="{84CE6DE5-F4F7-4D4C-BC70-A9EB90EE1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783">
                          <a:defRPr/>
                        </a:pPr>
                        <a:r>
                          <a:rPr lang="vi-VN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lang="en-US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DA57E469-8191-4C56-B295-94E77C40F9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783">
                          <a:defRPr/>
                        </a:pPr>
                        <a:r>
                          <a:rPr lang="vi-VN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rPr>
                          <a:t>2</a:t>
                        </a:r>
                        <a:endParaRPr lang="en-US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66B49886-C236-4EE9-956F-7F95A36258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90" name="Group 89">
                        <a:extLst>
                          <a:ext uri="{FF2B5EF4-FFF2-40B4-BE49-F238E27FC236}">
                            <a16:creationId xmlns:a16="http://schemas.microsoft.com/office/drawing/2014/main" id="{DD6BA58E-263E-48C2-9C15-9519C49DFA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94" name="Rectangle: Rounded Corners 93">
                          <a:extLst>
                            <a:ext uri="{FF2B5EF4-FFF2-40B4-BE49-F238E27FC236}">
                              <a16:creationId xmlns:a16="http://schemas.microsoft.com/office/drawing/2014/main" id="{4998D14E-7845-4F56-92DA-09169165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783">
                            <a:defRPr/>
                          </a:pPr>
                          <a:r>
                            <a:rPr lang="vi-VN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lang="en-US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95" name="Oval 94">
                          <a:extLst>
                            <a:ext uri="{FF2B5EF4-FFF2-40B4-BE49-F238E27FC236}">
                              <a16:creationId xmlns:a16="http://schemas.microsoft.com/office/drawing/2014/main" id="{6706F408-9D05-491E-BACD-DD45C5753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 defTabSz="685783">
                            <a:defRPr/>
                          </a:pPr>
                          <a:r>
                            <a:rPr lang="vi-VN" b="1" dirty="0">
                              <a:solidFill>
                                <a:prstClr val="black"/>
                              </a:solidFill>
                              <a:latin typeface="Arial-Rounded" panose="020B0500000000000000" pitchFamily="34" charset="0"/>
                              <a:ea typeface="Arial-Rounded" panose="020B0500000000000000" pitchFamily="34" charset="0"/>
                              <a:cs typeface="Arial-Rounded" panose="020B0500000000000000" pitchFamily="34" charset="0"/>
                            </a:rPr>
                            <a:t>1</a:t>
                          </a:r>
                          <a:endParaRPr lang="en-US" b="1" dirty="0">
                            <a:solidFill>
                              <a:prstClr val="black"/>
                            </a:solidFill>
                            <a:latin typeface="Arial-Rounded" panose="020B0500000000000000" pitchFamily="34" charset="0"/>
                            <a:ea typeface="Arial-Rounded" panose="020B0500000000000000" pitchFamily="34" charset="0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91" name="Picture 90">
                        <a:extLst>
                          <a:ext uri="{FF2B5EF4-FFF2-40B4-BE49-F238E27FC236}">
                            <a16:creationId xmlns:a16="http://schemas.microsoft.com/office/drawing/2014/main" id="{2AE05420-2F9A-4E42-AAEB-DC437E4ABB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2" name="Picture 91">
                        <a:extLst>
                          <a:ext uri="{FF2B5EF4-FFF2-40B4-BE49-F238E27FC236}">
                            <a16:creationId xmlns:a16="http://schemas.microsoft.com/office/drawing/2014/main" id="{48F584BD-6D6E-4EB4-8F72-9C3A0609CE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767374" y="681950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3" name="Picture 92">
                        <a:extLst>
                          <a:ext uri="{FF2B5EF4-FFF2-40B4-BE49-F238E27FC236}">
                            <a16:creationId xmlns:a16="http://schemas.microsoft.com/office/drawing/2014/main" id="{3FEC1109-F0D6-4FCC-9F64-FB18C338AAF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344219" y="689579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87" name="Picture 86">
                      <a:extLst>
                        <a:ext uri="{FF2B5EF4-FFF2-40B4-BE49-F238E27FC236}">
                          <a16:creationId xmlns:a16="http://schemas.microsoft.com/office/drawing/2014/main" id="{4247FE17-F3D9-4E08-B38D-178577DC2D6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Picture 87">
                      <a:extLst>
                        <a:ext uri="{FF2B5EF4-FFF2-40B4-BE49-F238E27FC236}">
                          <a16:creationId xmlns:a16="http://schemas.microsoft.com/office/drawing/2014/main" id="{F8734A39-2337-45BD-BB4F-BB7583C320A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793613" y="1331969"/>
                      <a:ext cx="502382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9" name="Picture 88">
                      <a:extLst>
                        <a:ext uri="{FF2B5EF4-FFF2-40B4-BE49-F238E27FC236}">
                          <a16:creationId xmlns:a16="http://schemas.microsoft.com/office/drawing/2014/main" id="{D1E4E32A-2665-4E5D-A743-7BE4C2D6140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370458" y="1339598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E848C765-2A9A-4D76-8597-09319C2E065D}"/>
                      </a:ext>
                    </a:extLst>
                  </p:cNvPr>
                  <p:cNvSpPr txBox="1"/>
                  <p:nvPr/>
                </p:nvSpPr>
                <p:spPr>
                  <a:xfrm>
                    <a:off x="8811429" y="-204788"/>
                    <a:ext cx="2114969" cy="4894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783">
                      <a:defRPr/>
                    </a:pPr>
                    <a:r>
                      <a:rPr lang="vi-VN" sz="2700" b="1" dirty="0">
                        <a:solidFill>
                          <a:srgbClr val="ED7D31">
                            <a:lumMod val="50000"/>
                          </a:srgb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rPr>
                      <a:t>Tiêu chí đánh giá </a:t>
                    </a:r>
                    <a:endParaRPr lang="en-US" sz="2700" b="1" dirty="0">
                      <a:solidFill>
                        <a:srgbClr val="ED7D31">
                          <a:lumMod val="50000"/>
                        </a:srgbClr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AE44A05A-DFB8-4735-A620-4FB631AFE9BA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>
                    <a:defRPr/>
                  </a:pPr>
                  <a:r>
                    <a:rPr lang="vi-VN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Ngắt, nghỉ đúng chỗ </a:t>
                  </a:r>
                  <a:endParaRPr lang="en-US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B61742B-2A04-4D92-892B-EBB2B0ED7F16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83">
                    <a:defRPr/>
                  </a:pPr>
                  <a:r>
                    <a:rPr lang="vi-VN" b="1" dirty="0">
                      <a:solidFill>
                        <a:prstClr val="black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3</a:t>
                  </a:r>
                  <a:endParaRPr lang="en-US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D2FDC237-A466-487A-94EC-23C2731D7E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D83B9DAF-3EA4-418D-93F1-7EF14BF47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349730" y="4553909"/>
                  <a:ext cx="502382" cy="399405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CC67A6B9-79F3-4059-BA17-B858B7B35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926575" y="4561537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758ED91-C916-4663-A7AD-5375E02C215D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defRPr/>
                </a:pPr>
                <a:r>
                  <a:rPr lang="vi-VN" sz="15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algn="ctr" defTabSz="685783">
                  <a:defRPr/>
                </a:pPr>
                <a:r>
                  <a:rPr lang="vi-VN" sz="1500" b="1" dirty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phù hợp</a:t>
                </a:r>
                <a:endParaRPr lang="en-US" sz="15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8D58AF0-E9EA-41B2-A118-77688397A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D87C9C4-1B64-4BBE-A0C3-5DD0BF0C6C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589553" y="4403304"/>
                <a:ext cx="806161" cy="64884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D1D65C9-9908-4E77-BEE8-362817C93F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515203" y="4414010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9313065-4B0F-49FF-84D7-91C004DFD301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r>
                <a:rPr lang="vi-VN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n-US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1B3F3-B959-4BF4-9267-BEF36C2D3B8E}"/>
              </a:ext>
            </a:extLst>
          </p:cNvPr>
          <p:cNvSpPr/>
          <p:nvPr/>
        </p:nvSpPr>
        <p:spPr bwMode="auto">
          <a:xfrm>
            <a:off x="0" y="514350"/>
            <a:ext cx="9144000" cy="43029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54C956E1-2F64-478F-96CC-9639D8F0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D4E68C9-633E-4807-8543-8C958B69C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777" y="44035"/>
            <a:ext cx="2971799" cy="1146389"/>
          </a:xfrm>
          <a:prstGeom prst="rect">
            <a:avLst/>
          </a:prstGeom>
        </p:spPr>
      </p:pic>
      <p:sp>
        <p:nvSpPr>
          <p:cNvPr id="22533" name="矩形: 圆角 20"/>
          <p:cNvSpPr>
            <a:spLocks noChangeArrowheads="1"/>
          </p:cNvSpPr>
          <p:nvPr/>
        </p:nvSpPr>
        <p:spPr bwMode="auto">
          <a:xfrm>
            <a:off x="508397" y="326232"/>
            <a:ext cx="2006203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534" name="文本框 47"/>
          <p:cNvSpPr txBox="1">
            <a:spLocks noChangeArrowheads="1"/>
          </p:cNvSpPr>
          <p:nvPr/>
        </p:nvSpPr>
        <p:spPr bwMode="auto">
          <a:xfrm>
            <a:off x="1426936" y="201216"/>
            <a:ext cx="176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535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49BD49D2-827D-4C1C-A85B-0B850813F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3418419" y="2004786"/>
            <a:ext cx="2067383" cy="221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CE3F6-C1FB-489D-8A7D-9843BC925C7A}"/>
              </a:ext>
            </a:extLst>
          </p:cNvPr>
          <p:cNvSpPr txBox="1"/>
          <p:nvPr/>
        </p:nvSpPr>
        <p:spPr>
          <a:xfrm>
            <a:off x="3460596" y="584002"/>
            <a:ext cx="222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Buổi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trưa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1831E-9242-4C4B-BC03-3803D39F82CB}"/>
              </a:ext>
            </a:extLst>
          </p:cNvPr>
          <p:cNvSpPr txBox="1"/>
          <p:nvPr/>
        </p:nvSpPr>
        <p:spPr>
          <a:xfrm>
            <a:off x="801291" y="1190424"/>
            <a:ext cx="3114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lim</a:t>
            </a:r>
            <a:r>
              <a:rPr lang="en-US" sz="2400" dirty="0"/>
              <a:t> dim</a:t>
            </a:r>
          </a:p>
          <a:p>
            <a:r>
              <a:rPr lang="en-US" sz="2400" dirty="0" err="1"/>
              <a:t>Nghìn</a:t>
            </a:r>
            <a:r>
              <a:rPr lang="en-US" sz="2400" dirty="0"/>
              <a:t> con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  <a:p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endParaRPr lang="en-US" sz="2400" dirty="0"/>
          </a:p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vườn</a:t>
            </a:r>
            <a:r>
              <a:rPr lang="en-US" sz="2400" dirty="0"/>
              <a:t> </a:t>
            </a:r>
            <a:r>
              <a:rPr lang="en-US" sz="2400" dirty="0" err="1"/>
              <a:t>êm</a:t>
            </a:r>
            <a:r>
              <a:rPr lang="en-US" sz="2400" dirty="0"/>
              <a:t> ả.</a:t>
            </a:r>
          </a:p>
          <a:p>
            <a:endParaRPr lang="en-US" sz="2400" dirty="0"/>
          </a:p>
          <a:p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endParaRPr lang="en-US" sz="2400" dirty="0"/>
          </a:p>
          <a:p>
            <a:r>
              <a:rPr lang="en-US" sz="2400" dirty="0"/>
              <a:t>Sau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endParaRPr lang="en-US" sz="2400" dirty="0"/>
          </a:p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ngẫm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endParaRPr lang="en-US" sz="2400" dirty="0"/>
          </a:p>
          <a:p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mãi</a:t>
            </a:r>
            <a:r>
              <a:rPr lang="en-US" sz="2400" dirty="0"/>
              <a:t>, </a:t>
            </a:r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hoài</a:t>
            </a:r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6B029-31DF-421B-AB18-9A55297A0EBD}"/>
              </a:ext>
            </a:extLst>
          </p:cNvPr>
          <p:cNvSpPr txBox="1"/>
          <p:nvPr/>
        </p:nvSpPr>
        <p:spPr>
          <a:xfrm>
            <a:off x="5649187" y="1138008"/>
            <a:ext cx="297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dại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endParaRPr lang="en-US" sz="2400" dirty="0"/>
          </a:p>
          <a:p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vắng</a:t>
            </a:r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chập</a:t>
            </a:r>
            <a:r>
              <a:rPr lang="en-US" sz="2400" dirty="0"/>
              <a:t> </a:t>
            </a:r>
            <a:r>
              <a:rPr lang="en-US" sz="2400" dirty="0" err="1"/>
              <a:t>chờn</a:t>
            </a:r>
            <a:endParaRPr lang="en-US" sz="2400" dirty="0"/>
          </a:p>
          <a:p>
            <a:r>
              <a:rPr lang="en-US" sz="2400" dirty="0" err="1"/>
              <a:t>Vờn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rạo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endParaRPr lang="en-US" sz="2400" dirty="0"/>
          </a:p>
          <a:p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9D6-E517-452C-BD05-E6DEA24CC500}"/>
              </a:ext>
            </a:extLst>
          </p:cNvPr>
          <p:cNvSpPr txBox="1"/>
          <p:nvPr/>
        </p:nvSpPr>
        <p:spPr>
          <a:xfrm>
            <a:off x="7025357" y="4444484"/>
            <a:ext cx="20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BDF3C-1C7E-4F3F-ADD1-FCEBA7D4131A}"/>
              </a:ext>
            </a:extLst>
          </p:cNvPr>
          <p:cNvSpPr txBox="1"/>
          <p:nvPr/>
        </p:nvSpPr>
        <p:spPr>
          <a:xfrm>
            <a:off x="6833671" y="430118"/>
            <a:ext cx="283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toàn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1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42" y="735300"/>
            <a:ext cx="6297116" cy="415587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3993357"/>
            <a:ext cx="9144000" cy="11501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474" y="2224460"/>
            <a:ext cx="2149916" cy="25095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6" y="380424"/>
            <a:ext cx="922196" cy="7097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01" y="544626"/>
            <a:ext cx="1475258" cy="9126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8" y="4070181"/>
            <a:ext cx="1735045" cy="11501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81" y="3759846"/>
            <a:ext cx="2027414" cy="12136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236455" y="862746"/>
            <a:ext cx="1745357" cy="1218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20D652-DF80-4F1D-9816-FBF191D60919}"/>
              </a:ext>
            </a:extLst>
          </p:cNvPr>
          <p:cNvSpPr txBox="1"/>
          <p:nvPr/>
        </p:nvSpPr>
        <p:spPr>
          <a:xfrm>
            <a:off x="2512927" y="1796252"/>
            <a:ext cx="4268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8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8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en-US" sz="8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E2FD9B-F1DD-4B96-8AFE-8767E3D72AB8}"/>
              </a:ext>
            </a:extLst>
          </p:cNvPr>
          <p:cNvSpPr/>
          <p:nvPr/>
        </p:nvSpPr>
        <p:spPr bwMode="auto">
          <a:xfrm>
            <a:off x="1621458" y="1213509"/>
            <a:ext cx="7446341" cy="3134356"/>
          </a:xfrm>
          <a:prstGeom prst="roundRect">
            <a:avLst/>
          </a:prstGeom>
          <a:solidFill>
            <a:schemeClr val="accent3"/>
          </a:solidFill>
          <a:ln w="19050">
            <a:solidFill>
              <a:schemeClr val="accent5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78A49-C3EC-451A-86DE-81585185B668}"/>
              </a:ext>
            </a:extLst>
          </p:cNvPr>
          <p:cNvSpPr txBox="1"/>
          <p:nvPr/>
        </p:nvSpPr>
        <p:spPr>
          <a:xfrm>
            <a:off x="2209800" y="5715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cùng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vần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B380E3D-0EE8-435B-A5C1-0C100B735F22}"/>
              </a:ext>
            </a:extLst>
          </p:cNvPr>
          <p:cNvSpPr/>
          <p:nvPr/>
        </p:nvSpPr>
        <p:spPr bwMode="auto">
          <a:xfrm>
            <a:off x="1809408" y="1508411"/>
            <a:ext cx="1447800" cy="533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dim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19082921-DE49-4766-B8BC-2D89D37862B3}"/>
              </a:ext>
            </a:extLst>
          </p:cNvPr>
          <p:cNvSpPr/>
          <p:nvPr/>
        </p:nvSpPr>
        <p:spPr bwMode="auto">
          <a:xfrm>
            <a:off x="3581400" y="1504950"/>
            <a:ext cx="1447800" cy="533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dim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4C8F04E8-E7C3-4A20-B050-9D87618ECB28}"/>
              </a:ext>
            </a:extLst>
          </p:cNvPr>
          <p:cNvSpPr/>
          <p:nvPr/>
        </p:nvSpPr>
        <p:spPr bwMode="auto">
          <a:xfrm>
            <a:off x="1712743" y="2478534"/>
            <a:ext cx="1447800" cy="533400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lá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2801AE15-762D-4E5F-8816-3199E7A23DC7}"/>
              </a:ext>
            </a:extLst>
          </p:cNvPr>
          <p:cNvSpPr/>
          <p:nvPr/>
        </p:nvSpPr>
        <p:spPr bwMode="auto">
          <a:xfrm>
            <a:off x="3522898" y="2468758"/>
            <a:ext cx="1447800" cy="533400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dirty="0">
                <a:latin typeface="+mj-lt"/>
                <a:ea typeface="宋体" panose="02010600030101010101" pitchFamily="2" charset="-122"/>
              </a:rPr>
              <a:t>ả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9272DA4B-FA71-46BD-B4ED-52CEF8F03BC0}"/>
              </a:ext>
            </a:extLst>
          </p:cNvPr>
          <p:cNvSpPr/>
          <p:nvPr/>
        </p:nvSpPr>
        <p:spPr bwMode="auto">
          <a:xfrm>
            <a:off x="1688330" y="3430918"/>
            <a:ext cx="1447800" cy="533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nghỉ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406ADE7C-D173-473B-91F7-BCBCE15C76EB}"/>
              </a:ext>
            </a:extLst>
          </p:cNvPr>
          <p:cNvSpPr/>
          <p:nvPr/>
        </p:nvSpPr>
        <p:spPr bwMode="auto">
          <a:xfrm>
            <a:off x="3498485" y="3421142"/>
            <a:ext cx="1447800" cy="533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宋体" panose="02010600030101010101" pitchFamily="2" charset="-122"/>
              </a:rPr>
              <a:t>nghĩ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114DE5B9-D878-4EE1-86E2-52B161D3B4A8}"/>
              </a:ext>
            </a:extLst>
          </p:cNvPr>
          <p:cNvSpPr/>
          <p:nvPr/>
        </p:nvSpPr>
        <p:spPr bwMode="auto">
          <a:xfrm>
            <a:off x="5651137" y="1485921"/>
            <a:ext cx="1311558" cy="533400"/>
          </a:xfrm>
          <a:prstGeom prst="cloud">
            <a:avLst/>
          </a:prstGeom>
          <a:solidFill>
            <a:srgbClr val="ECE54F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hơn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63171ABE-0EC0-4628-A748-2EF487C0BA9E}"/>
              </a:ext>
            </a:extLst>
          </p:cNvPr>
          <p:cNvSpPr/>
          <p:nvPr/>
        </p:nvSpPr>
        <p:spPr bwMode="auto">
          <a:xfrm>
            <a:off x="7542327" y="1484012"/>
            <a:ext cx="1303966" cy="533400"/>
          </a:xfrm>
          <a:prstGeom prst="cloud">
            <a:avLst/>
          </a:prstGeom>
          <a:solidFill>
            <a:srgbClr val="ECE54F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chờn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9FC17B43-DBF4-4062-83DB-BB223505E526}"/>
              </a:ext>
            </a:extLst>
          </p:cNvPr>
          <p:cNvSpPr/>
          <p:nvPr/>
        </p:nvSpPr>
        <p:spPr bwMode="auto">
          <a:xfrm>
            <a:off x="5677584" y="2400456"/>
            <a:ext cx="1311558" cy="533400"/>
          </a:xfrm>
          <a:prstGeom prst="cloud">
            <a:avLst/>
          </a:prstGeom>
          <a:solidFill>
            <a:srgbClr val="F5BB7B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nghe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9010E852-D69B-4469-A89D-876971225453}"/>
              </a:ext>
            </a:extLst>
          </p:cNvPr>
          <p:cNvSpPr/>
          <p:nvPr/>
        </p:nvSpPr>
        <p:spPr bwMode="auto">
          <a:xfrm>
            <a:off x="7821628" y="2385238"/>
            <a:ext cx="1148714" cy="533400"/>
          </a:xfrm>
          <a:prstGeom prst="cloud">
            <a:avLst/>
          </a:prstGeom>
          <a:solidFill>
            <a:srgbClr val="F5BB7B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hè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D32BEB5A-E545-4A18-8318-8243D04E9B5E}"/>
              </a:ext>
            </a:extLst>
          </p:cNvPr>
          <p:cNvSpPr/>
          <p:nvPr/>
        </p:nvSpPr>
        <p:spPr bwMode="auto">
          <a:xfrm>
            <a:off x="5707590" y="3405378"/>
            <a:ext cx="1311558" cy="533400"/>
          </a:xfrm>
          <a:prstGeom prst="cloud">
            <a:avLst/>
          </a:prstGeom>
          <a:solidFill>
            <a:srgbClr val="FFC000"/>
          </a:solidFill>
          <a:ln w="9525" cap="flat" cmpd="sng" algn="ctr">
            <a:solidFill>
              <a:srgbClr val="F5BB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vắng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4AD40025-5CA8-4E1F-A07C-91899A498A28}"/>
              </a:ext>
            </a:extLst>
          </p:cNvPr>
          <p:cNvSpPr/>
          <p:nvPr/>
        </p:nvSpPr>
        <p:spPr bwMode="auto">
          <a:xfrm>
            <a:off x="7620000" y="3327028"/>
            <a:ext cx="1303966" cy="533400"/>
          </a:xfrm>
          <a:prstGeom prst="cloud">
            <a:avLst/>
          </a:prstGeom>
          <a:solidFill>
            <a:srgbClr val="FFC000"/>
          </a:solidFill>
          <a:ln w="9525" cap="flat" cmpd="sng" algn="ctr">
            <a:solidFill>
              <a:srgbClr val="F5BB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</a:rPr>
              <a:t>nắng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24584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5" y="3511488"/>
            <a:ext cx="2147747" cy="156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图片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1" y="3210942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61479B-899A-4C91-B17F-842141CD545F}"/>
              </a:ext>
            </a:extLst>
          </p:cNvPr>
          <p:cNvCxnSpPr>
            <a:stCxn id="6" idx="0"/>
            <a:endCxn id="17" idx="2"/>
          </p:cNvCxnSpPr>
          <p:nvPr/>
        </p:nvCxnSpPr>
        <p:spPr bwMode="auto">
          <a:xfrm flipV="1">
            <a:off x="3256002" y="1771650"/>
            <a:ext cx="329889" cy="3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B83634-372A-4BC1-B918-A700DA6AB38D}"/>
              </a:ext>
            </a:extLst>
          </p:cNvPr>
          <p:cNvCxnSpPr/>
          <p:nvPr/>
        </p:nvCxnSpPr>
        <p:spPr bwMode="auto">
          <a:xfrm flipV="1">
            <a:off x="3193009" y="2731997"/>
            <a:ext cx="329889" cy="3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2A57F02-5E74-4FF8-A51A-892CAFFCDB5F}"/>
              </a:ext>
            </a:extLst>
          </p:cNvPr>
          <p:cNvCxnSpPr/>
          <p:nvPr/>
        </p:nvCxnSpPr>
        <p:spPr bwMode="auto">
          <a:xfrm flipV="1">
            <a:off x="3130016" y="3692344"/>
            <a:ext cx="329889" cy="3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D993F7E-E117-4001-9DDD-ACFC206BEB23}"/>
              </a:ext>
            </a:extLst>
          </p:cNvPr>
          <p:cNvCxnSpPr>
            <a:stCxn id="22" idx="0"/>
            <a:endCxn id="23" idx="2"/>
          </p:cNvCxnSpPr>
          <p:nvPr/>
        </p:nvCxnSpPr>
        <p:spPr bwMode="auto">
          <a:xfrm flipV="1">
            <a:off x="6961602" y="1750712"/>
            <a:ext cx="584770" cy="1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A4CA052-D817-47CB-8032-895CAE76F5F5}"/>
              </a:ext>
            </a:extLst>
          </p:cNvPr>
          <p:cNvCxnSpPr>
            <a:stCxn id="24" idx="0"/>
            <a:endCxn id="25" idx="2"/>
          </p:cNvCxnSpPr>
          <p:nvPr/>
        </p:nvCxnSpPr>
        <p:spPr bwMode="auto">
          <a:xfrm flipV="1">
            <a:off x="6988049" y="2651938"/>
            <a:ext cx="837142" cy="15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1F4DDF-0BC6-4B96-B1C3-D25E0BBBDCB9}"/>
              </a:ext>
            </a:extLst>
          </p:cNvPr>
          <p:cNvCxnSpPr>
            <a:endCxn id="27" idx="2"/>
          </p:cNvCxnSpPr>
          <p:nvPr/>
        </p:nvCxnSpPr>
        <p:spPr bwMode="auto">
          <a:xfrm flipV="1">
            <a:off x="7019148" y="3593728"/>
            <a:ext cx="604897" cy="199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16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5602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5472" y="938213"/>
            <a:ext cx="3851672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546"/>
          <p:cNvSpPr txBox="1">
            <a:spLocks noChangeArrowheads="1"/>
          </p:cNvSpPr>
          <p:nvPr/>
        </p:nvSpPr>
        <p:spPr bwMode="auto">
          <a:xfrm>
            <a:off x="4648200" y="1285182"/>
            <a:ext cx="19417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Trả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lời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câu</a:t>
            </a:r>
            <a:r>
              <a:rPr lang="en-US" altLang="zh-CN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hỏi</a:t>
            </a:r>
            <a:endParaRPr lang="zh-CN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卡通简体" panose="03000509000000000000" pitchFamily="65" charset="-122"/>
            </a:endParaRPr>
          </a:p>
        </p:txBody>
      </p:sp>
      <p:pic>
        <p:nvPicPr>
          <p:cNvPr id="2560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046685"/>
            <a:ext cx="2674144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259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523875"/>
            <a:ext cx="6684169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14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60898"/>
            <a:ext cx="514350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209925"/>
            <a:ext cx="37742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9" y="2801541"/>
            <a:ext cx="24645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3118247"/>
            <a:ext cx="29051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3496866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7" y="167878"/>
            <a:ext cx="191690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9B41D-23E3-4171-8A1A-B0DEC58CF8F1}"/>
              </a:ext>
            </a:extLst>
          </p:cNvPr>
          <p:cNvSpPr txBox="1"/>
          <p:nvPr/>
        </p:nvSpPr>
        <p:spPr>
          <a:xfrm>
            <a:off x="2009774" y="2231789"/>
            <a:ext cx="5117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a. </a:t>
            </a:r>
            <a:r>
              <a:rPr lang="en-US" sz="3200" dirty="0" err="1"/>
              <a:t>Những</a:t>
            </a:r>
            <a:r>
              <a:rPr lang="en-US" sz="3200" dirty="0"/>
              <a:t> con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C92C9-10E1-42AD-B4C1-E4FAFCF9A178}"/>
              </a:ext>
            </a:extLst>
          </p:cNvPr>
          <p:cNvSpPr txBox="1"/>
          <p:nvPr/>
        </p:nvSpPr>
        <p:spPr>
          <a:xfrm>
            <a:off x="3070325" y="3372616"/>
            <a:ext cx="364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bò</a:t>
            </a:r>
            <a:r>
              <a:rPr lang="en-US" sz="3200" dirty="0">
                <a:solidFill>
                  <a:srgbClr val="FF0000"/>
                </a:solidFill>
              </a:rPr>
              <a:t>, con </a:t>
            </a:r>
            <a:r>
              <a:rPr lang="en-US" sz="3200" dirty="0" err="1">
                <a:solidFill>
                  <a:srgbClr val="FF0000"/>
                </a:solidFill>
              </a:rPr>
              <a:t>bướm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523875"/>
            <a:ext cx="6684169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14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60898"/>
            <a:ext cx="514350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209925"/>
            <a:ext cx="37742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9" y="2801541"/>
            <a:ext cx="24645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3118247"/>
            <a:ext cx="29051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3496866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7" y="167878"/>
            <a:ext cx="191690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9B41D-23E3-4171-8A1A-B0DEC58CF8F1}"/>
              </a:ext>
            </a:extLst>
          </p:cNvPr>
          <p:cNvSpPr txBox="1"/>
          <p:nvPr/>
        </p:nvSpPr>
        <p:spPr>
          <a:xfrm>
            <a:off x="2009774" y="2231789"/>
            <a:ext cx="5686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b.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buổi</a:t>
            </a:r>
            <a:r>
              <a:rPr lang="en-US" sz="2800" dirty="0"/>
              <a:t> </a:t>
            </a:r>
            <a:r>
              <a:rPr lang="en-US" sz="2800" dirty="0" err="1"/>
              <a:t>trưa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yên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C92C9-10E1-42AD-B4C1-E4FAFCF9A178}"/>
              </a:ext>
            </a:extLst>
          </p:cNvPr>
          <p:cNvSpPr txBox="1"/>
          <p:nvPr/>
        </p:nvSpPr>
        <p:spPr>
          <a:xfrm>
            <a:off x="3299817" y="3306602"/>
            <a:ext cx="4027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cũng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nằm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im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vườn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êm</a:t>
            </a:r>
            <a:r>
              <a:rPr lang="en-US" sz="2800" dirty="0">
                <a:solidFill>
                  <a:srgbClr val="FF0000"/>
                </a:solidFill>
              </a:rPr>
              <a:t> ả.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702876-D957-4F5E-8CE1-638C1ADC58A8}"/>
              </a:ext>
            </a:extLst>
          </p:cNvPr>
          <p:cNvCxnSpPr/>
          <p:nvPr/>
        </p:nvCxnSpPr>
        <p:spPr bwMode="auto">
          <a:xfrm>
            <a:off x="5105400" y="3790950"/>
            <a:ext cx="1066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8E19AA-CB25-42DB-9628-D921A6844BFB}"/>
              </a:ext>
            </a:extLst>
          </p:cNvPr>
          <p:cNvCxnSpPr/>
          <p:nvPr/>
        </p:nvCxnSpPr>
        <p:spPr bwMode="auto">
          <a:xfrm>
            <a:off x="5105400" y="4171950"/>
            <a:ext cx="838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96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14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523875"/>
            <a:ext cx="6684169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14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460898"/>
            <a:ext cx="514350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4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0" y="3209925"/>
            <a:ext cx="37742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4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9" y="2801541"/>
            <a:ext cx="246459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4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0" y="3118247"/>
            <a:ext cx="29051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49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3496866"/>
            <a:ext cx="1729978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5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7" y="167878"/>
            <a:ext cx="191690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9B41D-23E3-4171-8A1A-B0DEC58CF8F1}"/>
              </a:ext>
            </a:extLst>
          </p:cNvPr>
          <p:cNvSpPr txBox="1"/>
          <p:nvPr/>
        </p:nvSpPr>
        <p:spPr>
          <a:xfrm>
            <a:off x="1874044" y="2340852"/>
            <a:ext cx="5069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khổ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75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2150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624013"/>
            <a:ext cx="2531269" cy="35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19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9583" y="913208"/>
            <a:ext cx="3851672" cy="28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21982"/>
          <p:cNvSpPr txBox="1">
            <a:spLocks noChangeArrowheads="1"/>
          </p:cNvSpPr>
          <p:nvPr/>
        </p:nvSpPr>
        <p:spPr bwMode="auto">
          <a:xfrm>
            <a:off x="4231754" y="1624013"/>
            <a:ext cx="288733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9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49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495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598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9525" y="3622282"/>
            <a:ext cx="9153525" cy="1531145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5842" name="图片 219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4895" y="812006"/>
            <a:ext cx="5397104" cy="349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816" y="2403873"/>
            <a:ext cx="3237309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4763" y="3236119"/>
            <a:ext cx="9153526" cy="1895475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1D71D8-D417-47A0-8629-959A467D430F}"/>
              </a:ext>
            </a:extLst>
          </p:cNvPr>
          <p:cNvSpPr txBox="1"/>
          <p:nvPr/>
        </p:nvSpPr>
        <p:spPr>
          <a:xfrm>
            <a:off x="3813942" y="1581182"/>
            <a:ext cx="3495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6.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Nói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điều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thích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ở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mùa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hè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58" y="-60307"/>
            <a:ext cx="4832192" cy="3161663"/>
          </a:xfrm>
          <a:prstGeom prst="rect">
            <a:avLst/>
          </a:prstGeom>
        </p:spPr>
      </p:pic>
      <p:pic>
        <p:nvPicPr>
          <p:cNvPr id="159" name="图片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331" y="1371033"/>
            <a:ext cx="4259504" cy="4094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65" y="373178"/>
            <a:ext cx="1471641" cy="848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962" y="797378"/>
            <a:ext cx="1110038" cy="73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770" y="1536578"/>
            <a:ext cx="874575" cy="512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435" y="33011"/>
            <a:ext cx="7481886" cy="5694738"/>
          </a:xfrm>
          <a:prstGeom prst="rect">
            <a:avLst/>
          </a:prstGeom>
        </p:spPr>
      </p:pic>
      <p:sp>
        <p:nvSpPr>
          <p:cNvPr id="13" name="Freeform 5"/>
          <p:cNvSpPr>
            <a:spLocks/>
          </p:cNvSpPr>
          <p:nvPr/>
        </p:nvSpPr>
        <p:spPr bwMode="auto">
          <a:xfrm>
            <a:off x="-9525" y="3243943"/>
            <a:ext cx="9153525" cy="2592502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179785" y="3516074"/>
            <a:ext cx="8779669" cy="1741311"/>
          </a:xfrm>
          <a:custGeom>
            <a:avLst/>
            <a:gdLst>
              <a:gd name="T0" fmla="*/ 1878 w 1901"/>
              <a:gd name="T1" fmla="*/ 393 h 553"/>
              <a:gd name="T2" fmla="*/ 1851 w 1901"/>
              <a:gd name="T3" fmla="*/ 363 h 553"/>
              <a:gd name="T4" fmla="*/ 1834 w 1901"/>
              <a:gd name="T5" fmla="*/ 348 h 553"/>
              <a:gd name="T6" fmla="*/ 1801 w 1901"/>
              <a:gd name="T7" fmla="*/ 324 h 553"/>
              <a:gd name="T8" fmla="*/ 1762 w 1901"/>
              <a:gd name="T9" fmla="*/ 296 h 553"/>
              <a:gd name="T10" fmla="*/ 1709 w 1901"/>
              <a:gd name="T11" fmla="*/ 256 h 553"/>
              <a:gd name="T12" fmla="*/ 1709 w 1901"/>
              <a:gd name="T13" fmla="*/ 256 h 553"/>
              <a:gd name="T14" fmla="*/ 1671 w 1901"/>
              <a:gd name="T15" fmla="*/ 226 h 553"/>
              <a:gd name="T16" fmla="*/ 1639 w 1901"/>
              <a:gd name="T17" fmla="*/ 200 h 553"/>
              <a:gd name="T18" fmla="*/ 1620 w 1901"/>
              <a:gd name="T19" fmla="*/ 189 h 553"/>
              <a:gd name="T20" fmla="*/ 1583 w 1901"/>
              <a:gd name="T21" fmla="*/ 171 h 553"/>
              <a:gd name="T22" fmla="*/ 1539 w 1901"/>
              <a:gd name="T23" fmla="*/ 151 h 553"/>
              <a:gd name="T24" fmla="*/ 1480 w 1901"/>
              <a:gd name="T25" fmla="*/ 121 h 553"/>
              <a:gd name="T26" fmla="*/ 1480 w 1901"/>
              <a:gd name="T27" fmla="*/ 121 h 553"/>
              <a:gd name="T28" fmla="*/ 1437 w 1901"/>
              <a:gd name="T29" fmla="*/ 99 h 553"/>
              <a:gd name="T30" fmla="*/ 1401 w 1901"/>
              <a:gd name="T31" fmla="*/ 80 h 553"/>
              <a:gd name="T32" fmla="*/ 1380 w 1901"/>
              <a:gd name="T33" fmla="*/ 72 h 553"/>
              <a:gd name="T34" fmla="*/ 1340 w 1901"/>
              <a:gd name="T35" fmla="*/ 62 h 553"/>
              <a:gd name="T36" fmla="*/ 1293 w 1901"/>
              <a:gd name="T37" fmla="*/ 51 h 553"/>
              <a:gd name="T38" fmla="*/ 1229 w 1901"/>
              <a:gd name="T39" fmla="*/ 34 h 553"/>
              <a:gd name="T40" fmla="*/ 1229 w 1901"/>
              <a:gd name="T41" fmla="*/ 34 h 553"/>
              <a:gd name="T42" fmla="*/ 1183 w 1901"/>
              <a:gd name="T43" fmla="*/ 21 h 553"/>
              <a:gd name="T44" fmla="*/ 1143 w 1901"/>
              <a:gd name="T45" fmla="*/ 10 h 553"/>
              <a:gd name="T46" fmla="*/ 1121 w 1901"/>
              <a:gd name="T47" fmla="*/ 7 h 553"/>
              <a:gd name="T48" fmla="*/ 1080 w 1901"/>
              <a:gd name="T49" fmla="*/ 6 h 553"/>
              <a:gd name="T50" fmla="*/ 1015 w 1901"/>
              <a:gd name="T51" fmla="*/ 7 h 553"/>
              <a:gd name="T52" fmla="*/ 1006 w 1901"/>
              <a:gd name="T53" fmla="*/ 3 h 553"/>
              <a:gd name="T54" fmla="*/ 965 w 1901"/>
              <a:gd name="T55" fmla="*/ 1 h 553"/>
              <a:gd name="T56" fmla="*/ 943 w 1901"/>
              <a:gd name="T57" fmla="*/ 3 h 553"/>
              <a:gd name="T58" fmla="*/ 902 w 1901"/>
              <a:gd name="T59" fmla="*/ 9 h 553"/>
              <a:gd name="T60" fmla="*/ 855 w 1901"/>
              <a:gd name="T61" fmla="*/ 18 h 553"/>
              <a:gd name="T62" fmla="*/ 789 w 1901"/>
              <a:gd name="T63" fmla="*/ 28 h 553"/>
              <a:gd name="T64" fmla="*/ 789 w 1901"/>
              <a:gd name="T65" fmla="*/ 28 h 553"/>
              <a:gd name="T66" fmla="*/ 741 w 1901"/>
              <a:gd name="T67" fmla="*/ 33 h 553"/>
              <a:gd name="T68" fmla="*/ 700 w 1901"/>
              <a:gd name="T69" fmla="*/ 38 h 553"/>
              <a:gd name="T70" fmla="*/ 679 w 1901"/>
              <a:gd name="T71" fmla="*/ 43 h 553"/>
              <a:gd name="T72" fmla="*/ 640 w 1901"/>
              <a:gd name="T73" fmla="*/ 57 h 553"/>
              <a:gd name="T74" fmla="*/ 595 w 1901"/>
              <a:gd name="T75" fmla="*/ 75 h 553"/>
              <a:gd name="T76" fmla="*/ 533 w 1901"/>
              <a:gd name="T77" fmla="*/ 97 h 553"/>
              <a:gd name="T78" fmla="*/ 533 w 1901"/>
              <a:gd name="T79" fmla="*/ 97 h 553"/>
              <a:gd name="T80" fmla="*/ 487 w 1901"/>
              <a:gd name="T81" fmla="*/ 112 h 553"/>
              <a:gd name="T82" fmla="*/ 448 w 1901"/>
              <a:gd name="T83" fmla="*/ 126 h 553"/>
              <a:gd name="T84" fmla="*/ 428 w 1901"/>
              <a:gd name="T85" fmla="*/ 136 h 553"/>
              <a:gd name="T86" fmla="*/ 394 w 1901"/>
              <a:gd name="T87" fmla="*/ 158 h 553"/>
              <a:gd name="T88" fmla="*/ 355 w 1901"/>
              <a:gd name="T89" fmla="*/ 186 h 553"/>
              <a:gd name="T90" fmla="*/ 299 w 1901"/>
              <a:gd name="T91" fmla="*/ 222 h 553"/>
              <a:gd name="T92" fmla="*/ 299 w 1901"/>
              <a:gd name="T93" fmla="*/ 222 h 553"/>
              <a:gd name="T94" fmla="*/ 258 w 1901"/>
              <a:gd name="T95" fmla="*/ 248 h 553"/>
              <a:gd name="T96" fmla="*/ 224 w 1901"/>
              <a:gd name="T97" fmla="*/ 271 h 553"/>
              <a:gd name="T98" fmla="*/ 207 w 1901"/>
              <a:gd name="T99" fmla="*/ 285 h 553"/>
              <a:gd name="T100" fmla="*/ 180 w 1901"/>
              <a:gd name="T101" fmla="*/ 316 h 553"/>
              <a:gd name="T102" fmla="*/ 148 w 1901"/>
              <a:gd name="T103" fmla="*/ 352 h 553"/>
              <a:gd name="T104" fmla="*/ 104 w 1901"/>
              <a:gd name="T105" fmla="*/ 402 h 553"/>
              <a:gd name="T106" fmla="*/ 104 w 1901"/>
              <a:gd name="T107" fmla="*/ 402 h 553"/>
              <a:gd name="T108" fmla="*/ 72 w 1901"/>
              <a:gd name="T109" fmla="*/ 438 h 553"/>
              <a:gd name="T110" fmla="*/ 45 w 1901"/>
              <a:gd name="T111" fmla="*/ 469 h 553"/>
              <a:gd name="T112" fmla="*/ 33 w 1901"/>
              <a:gd name="T113" fmla="*/ 488 h 553"/>
              <a:gd name="T114" fmla="*/ 17 w 1901"/>
              <a:gd name="T115" fmla="*/ 53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01" h="553">
                <a:moveTo>
                  <a:pt x="1878" y="399"/>
                </a:moveTo>
                <a:cubicBezTo>
                  <a:pt x="1884" y="404"/>
                  <a:pt x="1889" y="409"/>
                  <a:pt x="1894" y="414"/>
                </a:cubicBezTo>
                <a:cubicBezTo>
                  <a:pt x="1896" y="416"/>
                  <a:pt x="1898" y="416"/>
                  <a:pt x="1899" y="414"/>
                </a:cubicBezTo>
                <a:cubicBezTo>
                  <a:pt x="1901" y="413"/>
                  <a:pt x="1901" y="410"/>
                  <a:pt x="1899" y="409"/>
                </a:cubicBezTo>
                <a:cubicBezTo>
                  <a:pt x="1894" y="404"/>
                  <a:pt x="1889" y="398"/>
                  <a:pt x="1883" y="393"/>
                </a:cubicBezTo>
                <a:cubicBezTo>
                  <a:pt x="1882" y="392"/>
                  <a:pt x="1880" y="392"/>
                  <a:pt x="1878" y="393"/>
                </a:cubicBezTo>
                <a:cubicBezTo>
                  <a:pt x="1877" y="395"/>
                  <a:pt x="1877" y="397"/>
                  <a:pt x="1878" y="399"/>
                </a:cubicBezTo>
                <a:close/>
                <a:moveTo>
                  <a:pt x="1846" y="368"/>
                </a:moveTo>
                <a:cubicBezTo>
                  <a:pt x="1851" y="373"/>
                  <a:pt x="1857" y="378"/>
                  <a:pt x="1862" y="383"/>
                </a:cubicBezTo>
                <a:cubicBezTo>
                  <a:pt x="1864" y="385"/>
                  <a:pt x="1866" y="385"/>
                  <a:pt x="1867" y="383"/>
                </a:cubicBezTo>
                <a:cubicBezTo>
                  <a:pt x="1869" y="382"/>
                  <a:pt x="1869" y="379"/>
                  <a:pt x="1867" y="378"/>
                </a:cubicBezTo>
                <a:cubicBezTo>
                  <a:pt x="1862" y="373"/>
                  <a:pt x="1856" y="368"/>
                  <a:pt x="1851" y="363"/>
                </a:cubicBezTo>
                <a:cubicBezTo>
                  <a:pt x="1849" y="361"/>
                  <a:pt x="1847" y="362"/>
                  <a:pt x="1846" y="363"/>
                </a:cubicBezTo>
                <a:cubicBezTo>
                  <a:pt x="1844" y="365"/>
                  <a:pt x="1844" y="367"/>
                  <a:pt x="1846" y="368"/>
                </a:cubicBezTo>
                <a:close/>
                <a:moveTo>
                  <a:pt x="1813" y="339"/>
                </a:moveTo>
                <a:cubicBezTo>
                  <a:pt x="1818" y="344"/>
                  <a:pt x="1824" y="349"/>
                  <a:pt x="1830" y="353"/>
                </a:cubicBezTo>
                <a:cubicBezTo>
                  <a:pt x="1831" y="355"/>
                  <a:pt x="1833" y="355"/>
                  <a:pt x="1835" y="353"/>
                </a:cubicBezTo>
                <a:cubicBezTo>
                  <a:pt x="1836" y="352"/>
                  <a:pt x="1836" y="349"/>
                  <a:pt x="1834" y="348"/>
                </a:cubicBezTo>
                <a:cubicBezTo>
                  <a:pt x="1829" y="343"/>
                  <a:pt x="1823" y="338"/>
                  <a:pt x="1818" y="333"/>
                </a:cubicBezTo>
                <a:cubicBezTo>
                  <a:pt x="1816" y="332"/>
                  <a:pt x="1814" y="332"/>
                  <a:pt x="1812" y="334"/>
                </a:cubicBezTo>
                <a:cubicBezTo>
                  <a:pt x="1811" y="335"/>
                  <a:pt x="1811" y="338"/>
                  <a:pt x="1813" y="339"/>
                </a:cubicBezTo>
                <a:close/>
                <a:moveTo>
                  <a:pt x="1779" y="310"/>
                </a:moveTo>
                <a:cubicBezTo>
                  <a:pt x="1785" y="315"/>
                  <a:pt x="1790" y="320"/>
                  <a:pt x="1796" y="324"/>
                </a:cubicBezTo>
                <a:cubicBezTo>
                  <a:pt x="1798" y="326"/>
                  <a:pt x="1800" y="326"/>
                  <a:pt x="1801" y="324"/>
                </a:cubicBezTo>
                <a:cubicBezTo>
                  <a:pt x="1802" y="322"/>
                  <a:pt x="1802" y="320"/>
                  <a:pt x="1801" y="319"/>
                </a:cubicBezTo>
                <a:cubicBezTo>
                  <a:pt x="1795" y="314"/>
                  <a:pt x="1789" y="309"/>
                  <a:pt x="1784" y="305"/>
                </a:cubicBezTo>
                <a:cubicBezTo>
                  <a:pt x="1782" y="303"/>
                  <a:pt x="1780" y="304"/>
                  <a:pt x="1778" y="305"/>
                </a:cubicBezTo>
                <a:cubicBezTo>
                  <a:pt x="1777" y="307"/>
                  <a:pt x="1777" y="309"/>
                  <a:pt x="1779" y="310"/>
                </a:cubicBezTo>
                <a:close/>
                <a:moveTo>
                  <a:pt x="1744" y="283"/>
                </a:moveTo>
                <a:cubicBezTo>
                  <a:pt x="1750" y="287"/>
                  <a:pt x="1756" y="292"/>
                  <a:pt x="1762" y="296"/>
                </a:cubicBezTo>
                <a:cubicBezTo>
                  <a:pt x="1763" y="298"/>
                  <a:pt x="1766" y="297"/>
                  <a:pt x="1767" y="296"/>
                </a:cubicBezTo>
                <a:cubicBezTo>
                  <a:pt x="1768" y="294"/>
                  <a:pt x="1768" y="292"/>
                  <a:pt x="1766" y="291"/>
                </a:cubicBezTo>
                <a:cubicBezTo>
                  <a:pt x="1760" y="286"/>
                  <a:pt x="1754" y="281"/>
                  <a:pt x="1749" y="277"/>
                </a:cubicBezTo>
                <a:cubicBezTo>
                  <a:pt x="1747" y="276"/>
                  <a:pt x="1745" y="276"/>
                  <a:pt x="1743" y="278"/>
                </a:cubicBezTo>
                <a:cubicBezTo>
                  <a:pt x="1742" y="279"/>
                  <a:pt x="1742" y="282"/>
                  <a:pt x="1744" y="283"/>
                </a:cubicBezTo>
                <a:close/>
                <a:moveTo>
                  <a:pt x="1709" y="256"/>
                </a:moveTo>
                <a:cubicBezTo>
                  <a:pt x="1715" y="261"/>
                  <a:pt x="1720" y="265"/>
                  <a:pt x="1726" y="269"/>
                </a:cubicBezTo>
                <a:cubicBezTo>
                  <a:pt x="1728" y="271"/>
                  <a:pt x="1730" y="270"/>
                  <a:pt x="1732" y="269"/>
                </a:cubicBezTo>
                <a:cubicBezTo>
                  <a:pt x="1733" y="267"/>
                  <a:pt x="1733" y="265"/>
                  <a:pt x="1731" y="263"/>
                </a:cubicBezTo>
                <a:cubicBezTo>
                  <a:pt x="1725" y="259"/>
                  <a:pt x="1719" y="255"/>
                  <a:pt x="1713" y="250"/>
                </a:cubicBezTo>
                <a:cubicBezTo>
                  <a:pt x="1711" y="249"/>
                  <a:pt x="1709" y="249"/>
                  <a:pt x="1708" y="251"/>
                </a:cubicBezTo>
                <a:cubicBezTo>
                  <a:pt x="1707" y="253"/>
                  <a:pt x="1707" y="255"/>
                  <a:pt x="1709" y="256"/>
                </a:cubicBezTo>
                <a:close/>
                <a:moveTo>
                  <a:pt x="1672" y="231"/>
                </a:moveTo>
                <a:cubicBezTo>
                  <a:pt x="1678" y="235"/>
                  <a:pt x="1684" y="239"/>
                  <a:pt x="1690" y="243"/>
                </a:cubicBezTo>
                <a:cubicBezTo>
                  <a:pt x="1692" y="245"/>
                  <a:pt x="1694" y="244"/>
                  <a:pt x="1696" y="243"/>
                </a:cubicBezTo>
                <a:cubicBezTo>
                  <a:pt x="1697" y="241"/>
                  <a:pt x="1696" y="239"/>
                  <a:pt x="1695" y="237"/>
                </a:cubicBezTo>
                <a:cubicBezTo>
                  <a:pt x="1689" y="233"/>
                  <a:pt x="1682" y="229"/>
                  <a:pt x="1676" y="225"/>
                </a:cubicBezTo>
                <a:cubicBezTo>
                  <a:pt x="1675" y="224"/>
                  <a:pt x="1672" y="224"/>
                  <a:pt x="1671" y="226"/>
                </a:cubicBezTo>
                <a:cubicBezTo>
                  <a:pt x="1670" y="227"/>
                  <a:pt x="1671" y="230"/>
                  <a:pt x="1672" y="231"/>
                </a:cubicBezTo>
                <a:close/>
                <a:moveTo>
                  <a:pt x="1635" y="207"/>
                </a:moveTo>
                <a:cubicBezTo>
                  <a:pt x="1641" y="211"/>
                  <a:pt x="1648" y="215"/>
                  <a:pt x="1654" y="219"/>
                </a:cubicBezTo>
                <a:cubicBezTo>
                  <a:pt x="1655" y="220"/>
                  <a:pt x="1658" y="219"/>
                  <a:pt x="1659" y="218"/>
                </a:cubicBezTo>
                <a:cubicBezTo>
                  <a:pt x="1660" y="216"/>
                  <a:pt x="1660" y="214"/>
                  <a:pt x="1658" y="212"/>
                </a:cubicBezTo>
                <a:cubicBezTo>
                  <a:pt x="1652" y="208"/>
                  <a:pt x="1645" y="204"/>
                  <a:pt x="1639" y="200"/>
                </a:cubicBezTo>
                <a:cubicBezTo>
                  <a:pt x="1637" y="199"/>
                  <a:pt x="1635" y="200"/>
                  <a:pt x="1634" y="201"/>
                </a:cubicBezTo>
                <a:cubicBezTo>
                  <a:pt x="1633" y="203"/>
                  <a:pt x="1633" y="206"/>
                  <a:pt x="1635" y="207"/>
                </a:cubicBezTo>
                <a:close/>
                <a:moveTo>
                  <a:pt x="1597" y="183"/>
                </a:moveTo>
                <a:cubicBezTo>
                  <a:pt x="1604" y="187"/>
                  <a:pt x="1610" y="191"/>
                  <a:pt x="1616" y="195"/>
                </a:cubicBezTo>
                <a:cubicBezTo>
                  <a:pt x="1618" y="196"/>
                  <a:pt x="1620" y="195"/>
                  <a:pt x="1621" y="194"/>
                </a:cubicBezTo>
                <a:cubicBezTo>
                  <a:pt x="1622" y="192"/>
                  <a:pt x="1622" y="190"/>
                  <a:pt x="1620" y="189"/>
                </a:cubicBezTo>
                <a:cubicBezTo>
                  <a:pt x="1614" y="185"/>
                  <a:pt x="1607" y="181"/>
                  <a:pt x="1601" y="177"/>
                </a:cubicBezTo>
                <a:cubicBezTo>
                  <a:pt x="1599" y="176"/>
                  <a:pt x="1597" y="177"/>
                  <a:pt x="1596" y="178"/>
                </a:cubicBezTo>
                <a:cubicBezTo>
                  <a:pt x="1595" y="180"/>
                  <a:pt x="1596" y="182"/>
                  <a:pt x="1597" y="183"/>
                </a:cubicBezTo>
                <a:close/>
                <a:moveTo>
                  <a:pt x="1559" y="162"/>
                </a:moveTo>
                <a:cubicBezTo>
                  <a:pt x="1565" y="165"/>
                  <a:pt x="1572" y="169"/>
                  <a:pt x="1578" y="172"/>
                </a:cubicBezTo>
                <a:cubicBezTo>
                  <a:pt x="1580" y="173"/>
                  <a:pt x="1582" y="173"/>
                  <a:pt x="1583" y="171"/>
                </a:cubicBezTo>
                <a:cubicBezTo>
                  <a:pt x="1584" y="169"/>
                  <a:pt x="1584" y="167"/>
                  <a:pt x="1582" y="166"/>
                </a:cubicBezTo>
                <a:cubicBezTo>
                  <a:pt x="1575" y="162"/>
                  <a:pt x="1569" y="159"/>
                  <a:pt x="1562" y="155"/>
                </a:cubicBezTo>
                <a:cubicBezTo>
                  <a:pt x="1561" y="154"/>
                  <a:pt x="1558" y="155"/>
                  <a:pt x="1557" y="156"/>
                </a:cubicBezTo>
                <a:cubicBezTo>
                  <a:pt x="1556" y="158"/>
                  <a:pt x="1557" y="161"/>
                  <a:pt x="1559" y="162"/>
                </a:cubicBezTo>
                <a:close/>
                <a:moveTo>
                  <a:pt x="1520" y="141"/>
                </a:moveTo>
                <a:cubicBezTo>
                  <a:pt x="1526" y="144"/>
                  <a:pt x="1533" y="148"/>
                  <a:pt x="1539" y="151"/>
                </a:cubicBezTo>
                <a:cubicBezTo>
                  <a:pt x="1541" y="152"/>
                  <a:pt x="1543" y="151"/>
                  <a:pt x="1544" y="149"/>
                </a:cubicBezTo>
                <a:cubicBezTo>
                  <a:pt x="1545" y="148"/>
                  <a:pt x="1545" y="145"/>
                  <a:pt x="1543" y="144"/>
                </a:cubicBezTo>
                <a:cubicBezTo>
                  <a:pt x="1536" y="141"/>
                  <a:pt x="1530" y="138"/>
                  <a:pt x="1523" y="134"/>
                </a:cubicBezTo>
                <a:cubicBezTo>
                  <a:pt x="1521" y="133"/>
                  <a:pt x="1519" y="134"/>
                  <a:pt x="1518" y="136"/>
                </a:cubicBezTo>
                <a:cubicBezTo>
                  <a:pt x="1517" y="138"/>
                  <a:pt x="1518" y="140"/>
                  <a:pt x="1520" y="141"/>
                </a:cubicBezTo>
                <a:close/>
                <a:moveTo>
                  <a:pt x="1480" y="121"/>
                </a:moveTo>
                <a:cubicBezTo>
                  <a:pt x="1486" y="125"/>
                  <a:pt x="1493" y="128"/>
                  <a:pt x="1500" y="131"/>
                </a:cubicBezTo>
                <a:cubicBezTo>
                  <a:pt x="1502" y="132"/>
                  <a:pt x="1504" y="131"/>
                  <a:pt x="1505" y="129"/>
                </a:cubicBezTo>
                <a:cubicBezTo>
                  <a:pt x="1506" y="127"/>
                  <a:pt x="1505" y="125"/>
                  <a:pt x="1503" y="124"/>
                </a:cubicBezTo>
                <a:cubicBezTo>
                  <a:pt x="1496" y="121"/>
                  <a:pt x="1490" y="118"/>
                  <a:pt x="1483" y="115"/>
                </a:cubicBezTo>
                <a:cubicBezTo>
                  <a:pt x="1481" y="114"/>
                  <a:pt x="1479" y="115"/>
                  <a:pt x="1478" y="117"/>
                </a:cubicBezTo>
                <a:cubicBezTo>
                  <a:pt x="1477" y="118"/>
                  <a:pt x="1478" y="121"/>
                  <a:pt x="1480" y="121"/>
                </a:cubicBezTo>
                <a:close/>
                <a:moveTo>
                  <a:pt x="1439" y="103"/>
                </a:moveTo>
                <a:cubicBezTo>
                  <a:pt x="1446" y="106"/>
                  <a:pt x="1453" y="109"/>
                  <a:pt x="1460" y="112"/>
                </a:cubicBezTo>
                <a:cubicBezTo>
                  <a:pt x="1461" y="113"/>
                  <a:pt x="1464" y="112"/>
                  <a:pt x="1464" y="110"/>
                </a:cubicBezTo>
                <a:cubicBezTo>
                  <a:pt x="1465" y="108"/>
                  <a:pt x="1464" y="106"/>
                  <a:pt x="1463" y="105"/>
                </a:cubicBezTo>
                <a:cubicBezTo>
                  <a:pt x="1456" y="102"/>
                  <a:pt x="1449" y="99"/>
                  <a:pt x="1442" y="97"/>
                </a:cubicBezTo>
                <a:cubicBezTo>
                  <a:pt x="1440" y="96"/>
                  <a:pt x="1438" y="97"/>
                  <a:pt x="1437" y="99"/>
                </a:cubicBezTo>
                <a:cubicBezTo>
                  <a:pt x="1436" y="100"/>
                  <a:pt x="1437" y="103"/>
                  <a:pt x="1439" y="103"/>
                </a:cubicBezTo>
                <a:close/>
                <a:moveTo>
                  <a:pt x="1398" y="87"/>
                </a:moveTo>
                <a:cubicBezTo>
                  <a:pt x="1405" y="89"/>
                  <a:pt x="1412" y="92"/>
                  <a:pt x="1419" y="95"/>
                </a:cubicBezTo>
                <a:cubicBezTo>
                  <a:pt x="1421" y="96"/>
                  <a:pt x="1423" y="95"/>
                  <a:pt x="1424" y="93"/>
                </a:cubicBezTo>
                <a:cubicBezTo>
                  <a:pt x="1424" y="91"/>
                  <a:pt x="1423" y="89"/>
                  <a:pt x="1422" y="88"/>
                </a:cubicBezTo>
                <a:cubicBezTo>
                  <a:pt x="1415" y="85"/>
                  <a:pt x="1408" y="82"/>
                  <a:pt x="1401" y="80"/>
                </a:cubicBezTo>
                <a:cubicBezTo>
                  <a:pt x="1399" y="79"/>
                  <a:pt x="1397" y="80"/>
                  <a:pt x="1396" y="82"/>
                </a:cubicBezTo>
                <a:cubicBezTo>
                  <a:pt x="1395" y="84"/>
                  <a:pt x="1396" y="86"/>
                  <a:pt x="1398" y="87"/>
                </a:cubicBezTo>
                <a:close/>
                <a:moveTo>
                  <a:pt x="1357" y="71"/>
                </a:moveTo>
                <a:cubicBezTo>
                  <a:pt x="1363" y="74"/>
                  <a:pt x="1370" y="76"/>
                  <a:pt x="1377" y="79"/>
                </a:cubicBezTo>
                <a:cubicBezTo>
                  <a:pt x="1379" y="80"/>
                  <a:pt x="1381" y="79"/>
                  <a:pt x="1382" y="77"/>
                </a:cubicBezTo>
                <a:cubicBezTo>
                  <a:pt x="1383" y="75"/>
                  <a:pt x="1382" y="73"/>
                  <a:pt x="1380" y="72"/>
                </a:cubicBezTo>
                <a:cubicBezTo>
                  <a:pt x="1373" y="69"/>
                  <a:pt x="1366" y="67"/>
                  <a:pt x="1359" y="64"/>
                </a:cubicBezTo>
                <a:cubicBezTo>
                  <a:pt x="1357" y="64"/>
                  <a:pt x="1355" y="65"/>
                  <a:pt x="1354" y="67"/>
                </a:cubicBezTo>
                <a:cubicBezTo>
                  <a:pt x="1354" y="69"/>
                  <a:pt x="1355" y="71"/>
                  <a:pt x="1357" y="71"/>
                </a:cubicBezTo>
                <a:close/>
                <a:moveTo>
                  <a:pt x="1314" y="58"/>
                </a:moveTo>
                <a:cubicBezTo>
                  <a:pt x="1321" y="60"/>
                  <a:pt x="1328" y="62"/>
                  <a:pt x="1336" y="64"/>
                </a:cubicBezTo>
                <a:cubicBezTo>
                  <a:pt x="1338" y="65"/>
                  <a:pt x="1340" y="64"/>
                  <a:pt x="1340" y="62"/>
                </a:cubicBezTo>
                <a:cubicBezTo>
                  <a:pt x="1341" y="60"/>
                  <a:pt x="1340" y="58"/>
                  <a:pt x="1338" y="57"/>
                </a:cubicBezTo>
                <a:cubicBezTo>
                  <a:pt x="1331" y="55"/>
                  <a:pt x="1324" y="53"/>
                  <a:pt x="1317" y="50"/>
                </a:cubicBezTo>
                <a:cubicBezTo>
                  <a:pt x="1315" y="50"/>
                  <a:pt x="1313" y="51"/>
                  <a:pt x="1312" y="53"/>
                </a:cubicBezTo>
                <a:cubicBezTo>
                  <a:pt x="1311" y="55"/>
                  <a:pt x="1313" y="57"/>
                  <a:pt x="1314" y="58"/>
                </a:cubicBezTo>
                <a:close/>
                <a:moveTo>
                  <a:pt x="1272" y="45"/>
                </a:moveTo>
                <a:cubicBezTo>
                  <a:pt x="1279" y="47"/>
                  <a:pt x="1286" y="49"/>
                  <a:pt x="1293" y="51"/>
                </a:cubicBezTo>
                <a:cubicBezTo>
                  <a:pt x="1295" y="52"/>
                  <a:pt x="1297" y="51"/>
                  <a:pt x="1298" y="49"/>
                </a:cubicBezTo>
                <a:cubicBezTo>
                  <a:pt x="1298" y="47"/>
                  <a:pt x="1297" y="45"/>
                  <a:pt x="1295" y="44"/>
                </a:cubicBezTo>
                <a:cubicBezTo>
                  <a:pt x="1288" y="42"/>
                  <a:pt x="1281" y="40"/>
                  <a:pt x="1274" y="38"/>
                </a:cubicBezTo>
                <a:cubicBezTo>
                  <a:pt x="1272" y="37"/>
                  <a:pt x="1270" y="39"/>
                  <a:pt x="1269" y="41"/>
                </a:cubicBezTo>
                <a:cubicBezTo>
                  <a:pt x="1269" y="43"/>
                  <a:pt x="1270" y="45"/>
                  <a:pt x="1272" y="45"/>
                </a:cubicBezTo>
                <a:close/>
                <a:moveTo>
                  <a:pt x="1229" y="34"/>
                </a:moveTo>
                <a:cubicBezTo>
                  <a:pt x="1236" y="36"/>
                  <a:pt x="1243" y="38"/>
                  <a:pt x="1250" y="40"/>
                </a:cubicBezTo>
                <a:cubicBezTo>
                  <a:pt x="1252" y="40"/>
                  <a:pt x="1254" y="39"/>
                  <a:pt x="1255" y="37"/>
                </a:cubicBezTo>
                <a:cubicBezTo>
                  <a:pt x="1255" y="35"/>
                  <a:pt x="1254" y="33"/>
                  <a:pt x="1252" y="32"/>
                </a:cubicBezTo>
                <a:cubicBezTo>
                  <a:pt x="1245" y="31"/>
                  <a:pt x="1238" y="29"/>
                  <a:pt x="1231" y="27"/>
                </a:cubicBezTo>
                <a:cubicBezTo>
                  <a:pt x="1229" y="27"/>
                  <a:pt x="1227" y="28"/>
                  <a:pt x="1226" y="30"/>
                </a:cubicBezTo>
                <a:cubicBezTo>
                  <a:pt x="1226" y="32"/>
                  <a:pt x="1227" y="34"/>
                  <a:pt x="1229" y="34"/>
                </a:cubicBezTo>
                <a:close/>
                <a:moveTo>
                  <a:pt x="1186" y="25"/>
                </a:moveTo>
                <a:cubicBezTo>
                  <a:pt x="1193" y="27"/>
                  <a:pt x="1200" y="28"/>
                  <a:pt x="1207" y="30"/>
                </a:cubicBezTo>
                <a:cubicBezTo>
                  <a:pt x="1209" y="30"/>
                  <a:pt x="1211" y="29"/>
                  <a:pt x="1212" y="27"/>
                </a:cubicBezTo>
                <a:cubicBezTo>
                  <a:pt x="1212" y="25"/>
                  <a:pt x="1211" y="23"/>
                  <a:pt x="1209" y="22"/>
                </a:cubicBezTo>
                <a:cubicBezTo>
                  <a:pt x="1201" y="21"/>
                  <a:pt x="1194" y="19"/>
                  <a:pt x="1187" y="18"/>
                </a:cubicBezTo>
                <a:cubicBezTo>
                  <a:pt x="1185" y="17"/>
                  <a:pt x="1183" y="19"/>
                  <a:pt x="1183" y="21"/>
                </a:cubicBezTo>
                <a:cubicBezTo>
                  <a:pt x="1182" y="23"/>
                  <a:pt x="1184" y="25"/>
                  <a:pt x="1186" y="25"/>
                </a:cubicBezTo>
                <a:close/>
                <a:moveTo>
                  <a:pt x="1142" y="18"/>
                </a:moveTo>
                <a:cubicBezTo>
                  <a:pt x="1149" y="19"/>
                  <a:pt x="1156" y="20"/>
                  <a:pt x="1164" y="21"/>
                </a:cubicBezTo>
                <a:cubicBezTo>
                  <a:pt x="1166" y="22"/>
                  <a:pt x="1168" y="20"/>
                  <a:pt x="1168" y="18"/>
                </a:cubicBezTo>
                <a:cubicBezTo>
                  <a:pt x="1168" y="16"/>
                  <a:pt x="1167" y="14"/>
                  <a:pt x="1165" y="14"/>
                </a:cubicBezTo>
                <a:cubicBezTo>
                  <a:pt x="1157" y="13"/>
                  <a:pt x="1150" y="11"/>
                  <a:pt x="1143" y="10"/>
                </a:cubicBezTo>
                <a:cubicBezTo>
                  <a:pt x="1141" y="10"/>
                  <a:pt x="1139" y="11"/>
                  <a:pt x="1139" y="13"/>
                </a:cubicBezTo>
                <a:cubicBezTo>
                  <a:pt x="1138" y="15"/>
                  <a:pt x="1140" y="17"/>
                  <a:pt x="1142" y="18"/>
                </a:cubicBezTo>
                <a:close/>
                <a:moveTo>
                  <a:pt x="1098" y="12"/>
                </a:moveTo>
                <a:cubicBezTo>
                  <a:pt x="1105" y="13"/>
                  <a:pt x="1112" y="14"/>
                  <a:pt x="1120" y="15"/>
                </a:cubicBezTo>
                <a:cubicBezTo>
                  <a:pt x="1122" y="15"/>
                  <a:pt x="1124" y="13"/>
                  <a:pt x="1124" y="11"/>
                </a:cubicBezTo>
                <a:cubicBezTo>
                  <a:pt x="1124" y="9"/>
                  <a:pt x="1123" y="7"/>
                  <a:pt x="1121" y="7"/>
                </a:cubicBezTo>
                <a:cubicBezTo>
                  <a:pt x="1113" y="6"/>
                  <a:pt x="1106" y="5"/>
                  <a:pt x="1099" y="5"/>
                </a:cubicBezTo>
                <a:cubicBezTo>
                  <a:pt x="1097" y="4"/>
                  <a:pt x="1095" y="6"/>
                  <a:pt x="1095" y="8"/>
                </a:cubicBezTo>
                <a:cubicBezTo>
                  <a:pt x="1094" y="10"/>
                  <a:pt x="1096" y="12"/>
                  <a:pt x="1098" y="12"/>
                </a:cubicBezTo>
                <a:close/>
                <a:moveTo>
                  <a:pt x="1054" y="8"/>
                </a:moveTo>
                <a:cubicBezTo>
                  <a:pt x="1061" y="9"/>
                  <a:pt x="1068" y="9"/>
                  <a:pt x="1076" y="10"/>
                </a:cubicBezTo>
                <a:cubicBezTo>
                  <a:pt x="1078" y="10"/>
                  <a:pt x="1080" y="8"/>
                  <a:pt x="1080" y="6"/>
                </a:cubicBezTo>
                <a:cubicBezTo>
                  <a:pt x="1080" y="4"/>
                  <a:pt x="1078" y="3"/>
                  <a:pt x="1076" y="2"/>
                </a:cubicBezTo>
                <a:cubicBezTo>
                  <a:pt x="1068" y="2"/>
                  <a:pt x="1061" y="1"/>
                  <a:pt x="1054" y="1"/>
                </a:cubicBezTo>
                <a:cubicBezTo>
                  <a:pt x="1052" y="1"/>
                  <a:pt x="1050" y="2"/>
                  <a:pt x="1050" y="4"/>
                </a:cubicBezTo>
                <a:cubicBezTo>
                  <a:pt x="1050" y="6"/>
                  <a:pt x="1052" y="8"/>
                  <a:pt x="1054" y="8"/>
                </a:cubicBezTo>
                <a:close/>
                <a:moveTo>
                  <a:pt x="1009" y="7"/>
                </a:moveTo>
                <a:cubicBezTo>
                  <a:pt x="1011" y="7"/>
                  <a:pt x="1013" y="7"/>
                  <a:pt x="1015" y="7"/>
                </a:cubicBezTo>
                <a:cubicBezTo>
                  <a:pt x="1019" y="7"/>
                  <a:pt x="1025" y="7"/>
                  <a:pt x="1032" y="7"/>
                </a:cubicBezTo>
                <a:cubicBezTo>
                  <a:pt x="1034" y="7"/>
                  <a:pt x="1035" y="6"/>
                  <a:pt x="1035" y="4"/>
                </a:cubicBezTo>
                <a:cubicBezTo>
                  <a:pt x="1035" y="2"/>
                  <a:pt x="1034" y="0"/>
                  <a:pt x="1032" y="0"/>
                </a:cubicBezTo>
                <a:cubicBezTo>
                  <a:pt x="1025" y="0"/>
                  <a:pt x="1020" y="0"/>
                  <a:pt x="1015" y="0"/>
                </a:cubicBezTo>
                <a:cubicBezTo>
                  <a:pt x="1013" y="0"/>
                  <a:pt x="1011" y="0"/>
                  <a:pt x="1009" y="0"/>
                </a:cubicBezTo>
                <a:cubicBezTo>
                  <a:pt x="1007" y="0"/>
                  <a:pt x="1006" y="1"/>
                  <a:pt x="1006" y="3"/>
                </a:cubicBezTo>
                <a:cubicBezTo>
                  <a:pt x="1006" y="5"/>
                  <a:pt x="1007" y="7"/>
                  <a:pt x="1009" y="7"/>
                </a:cubicBezTo>
                <a:close/>
                <a:moveTo>
                  <a:pt x="965" y="9"/>
                </a:moveTo>
                <a:cubicBezTo>
                  <a:pt x="973" y="8"/>
                  <a:pt x="980" y="8"/>
                  <a:pt x="987" y="8"/>
                </a:cubicBezTo>
                <a:cubicBezTo>
                  <a:pt x="989" y="8"/>
                  <a:pt x="991" y="6"/>
                  <a:pt x="991" y="4"/>
                </a:cubicBezTo>
                <a:cubicBezTo>
                  <a:pt x="991" y="2"/>
                  <a:pt x="989" y="0"/>
                  <a:pt x="987" y="0"/>
                </a:cubicBezTo>
                <a:cubicBezTo>
                  <a:pt x="980" y="1"/>
                  <a:pt x="972" y="1"/>
                  <a:pt x="965" y="1"/>
                </a:cubicBezTo>
                <a:cubicBezTo>
                  <a:pt x="963" y="1"/>
                  <a:pt x="961" y="3"/>
                  <a:pt x="961" y="5"/>
                </a:cubicBezTo>
                <a:cubicBezTo>
                  <a:pt x="961" y="7"/>
                  <a:pt x="963" y="9"/>
                  <a:pt x="965" y="9"/>
                </a:cubicBezTo>
                <a:close/>
                <a:moveTo>
                  <a:pt x="921" y="12"/>
                </a:moveTo>
                <a:cubicBezTo>
                  <a:pt x="928" y="11"/>
                  <a:pt x="936" y="11"/>
                  <a:pt x="943" y="10"/>
                </a:cubicBezTo>
                <a:cubicBezTo>
                  <a:pt x="945" y="10"/>
                  <a:pt x="947" y="8"/>
                  <a:pt x="946" y="6"/>
                </a:cubicBezTo>
                <a:cubicBezTo>
                  <a:pt x="946" y="4"/>
                  <a:pt x="945" y="3"/>
                  <a:pt x="943" y="3"/>
                </a:cubicBezTo>
                <a:cubicBezTo>
                  <a:pt x="935" y="3"/>
                  <a:pt x="928" y="4"/>
                  <a:pt x="920" y="4"/>
                </a:cubicBezTo>
                <a:cubicBezTo>
                  <a:pt x="918" y="4"/>
                  <a:pt x="917" y="6"/>
                  <a:pt x="917" y="8"/>
                </a:cubicBezTo>
                <a:cubicBezTo>
                  <a:pt x="917" y="10"/>
                  <a:pt x="919" y="12"/>
                  <a:pt x="921" y="12"/>
                </a:cubicBezTo>
                <a:close/>
                <a:moveTo>
                  <a:pt x="877" y="16"/>
                </a:moveTo>
                <a:cubicBezTo>
                  <a:pt x="884" y="15"/>
                  <a:pt x="891" y="14"/>
                  <a:pt x="899" y="13"/>
                </a:cubicBezTo>
                <a:cubicBezTo>
                  <a:pt x="901" y="13"/>
                  <a:pt x="902" y="11"/>
                  <a:pt x="902" y="9"/>
                </a:cubicBezTo>
                <a:cubicBezTo>
                  <a:pt x="902" y="7"/>
                  <a:pt x="900" y="6"/>
                  <a:pt x="898" y="6"/>
                </a:cubicBezTo>
                <a:cubicBezTo>
                  <a:pt x="891" y="7"/>
                  <a:pt x="883" y="8"/>
                  <a:pt x="876" y="8"/>
                </a:cubicBezTo>
                <a:cubicBezTo>
                  <a:pt x="874" y="9"/>
                  <a:pt x="872" y="10"/>
                  <a:pt x="873" y="12"/>
                </a:cubicBezTo>
                <a:cubicBezTo>
                  <a:pt x="873" y="14"/>
                  <a:pt x="875" y="16"/>
                  <a:pt x="877" y="16"/>
                </a:cubicBezTo>
                <a:close/>
                <a:moveTo>
                  <a:pt x="833" y="21"/>
                </a:moveTo>
                <a:cubicBezTo>
                  <a:pt x="840" y="20"/>
                  <a:pt x="847" y="19"/>
                  <a:pt x="855" y="18"/>
                </a:cubicBezTo>
                <a:cubicBezTo>
                  <a:pt x="857" y="18"/>
                  <a:pt x="858" y="16"/>
                  <a:pt x="858" y="14"/>
                </a:cubicBezTo>
                <a:cubicBezTo>
                  <a:pt x="858" y="12"/>
                  <a:pt x="856" y="11"/>
                  <a:pt x="854" y="11"/>
                </a:cubicBezTo>
                <a:cubicBezTo>
                  <a:pt x="846" y="12"/>
                  <a:pt x="839" y="13"/>
                  <a:pt x="832" y="14"/>
                </a:cubicBezTo>
                <a:cubicBezTo>
                  <a:pt x="830" y="14"/>
                  <a:pt x="828" y="16"/>
                  <a:pt x="829" y="18"/>
                </a:cubicBezTo>
                <a:cubicBezTo>
                  <a:pt x="829" y="20"/>
                  <a:pt x="831" y="21"/>
                  <a:pt x="833" y="21"/>
                </a:cubicBezTo>
                <a:close/>
                <a:moveTo>
                  <a:pt x="789" y="28"/>
                </a:moveTo>
                <a:cubicBezTo>
                  <a:pt x="796" y="26"/>
                  <a:pt x="803" y="25"/>
                  <a:pt x="811" y="24"/>
                </a:cubicBezTo>
                <a:cubicBezTo>
                  <a:pt x="813" y="24"/>
                  <a:pt x="814" y="22"/>
                  <a:pt x="814" y="20"/>
                </a:cubicBezTo>
                <a:cubicBezTo>
                  <a:pt x="814" y="18"/>
                  <a:pt x="812" y="17"/>
                  <a:pt x="810" y="17"/>
                </a:cubicBezTo>
                <a:cubicBezTo>
                  <a:pt x="802" y="18"/>
                  <a:pt x="795" y="19"/>
                  <a:pt x="788" y="20"/>
                </a:cubicBezTo>
                <a:cubicBezTo>
                  <a:pt x="786" y="21"/>
                  <a:pt x="784" y="23"/>
                  <a:pt x="785" y="25"/>
                </a:cubicBezTo>
                <a:cubicBezTo>
                  <a:pt x="785" y="27"/>
                  <a:pt x="787" y="28"/>
                  <a:pt x="789" y="28"/>
                </a:cubicBezTo>
                <a:close/>
                <a:moveTo>
                  <a:pt x="745" y="36"/>
                </a:moveTo>
                <a:cubicBezTo>
                  <a:pt x="753" y="34"/>
                  <a:pt x="760" y="33"/>
                  <a:pt x="767" y="31"/>
                </a:cubicBezTo>
                <a:cubicBezTo>
                  <a:pt x="769" y="31"/>
                  <a:pt x="770" y="29"/>
                  <a:pt x="770" y="27"/>
                </a:cubicBezTo>
                <a:cubicBezTo>
                  <a:pt x="770" y="25"/>
                  <a:pt x="768" y="24"/>
                  <a:pt x="766" y="24"/>
                </a:cubicBezTo>
                <a:cubicBezTo>
                  <a:pt x="758" y="26"/>
                  <a:pt x="751" y="27"/>
                  <a:pt x="744" y="28"/>
                </a:cubicBezTo>
                <a:cubicBezTo>
                  <a:pt x="742" y="29"/>
                  <a:pt x="741" y="31"/>
                  <a:pt x="741" y="33"/>
                </a:cubicBezTo>
                <a:cubicBezTo>
                  <a:pt x="741" y="35"/>
                  <a:pt x="743" y="36"/>
                  <a:pt x="745" y="36"/>
                </a:cubicBezTo>
                <a:close/>
                <a:moveTo>
                  <a:pt x="702" y="45"/>
                </a:moveTo>
                <a:cubicBezTo>
                  <a:pt x="709" y="43"/>
                  <a:pt x="716" y="42"/>
                  <a:pt x="724" y="40"/>
                </a:cubicBezTo>
                <a:cubicBezTo>
                  <a:pt x="726" y="40"/>
                  <a:pt x="727" y="38"/>
                  <a:pt x="726" y="36"/>
                </a:cubicBezTo>
                <a:cubicBezTo>
                  <a:pt x="726" y="34"/>
                  <a:pt x="724" y="32"/>
                  <a:pt x="722" y="33"/>
                </a:cubicBezTo>
                <a:cubicBezTo>
                  <a:pt x="715" y="35"/>
                  <a:pt x="708" y="36"/>
                  <a:pt x="700" y="38"/>
                </a:cubicBezTo>
                <a:cubicBezTo>
                  <a:pt x="698" y="38"/>
                  <a:pt x="697" y="40"/>
                  <a:pt x="698" y="42"/>
                </a:cubicBezTo>
                <a:cubicBezTo>
                  <a:pt x="698" y="44"/>
                  <a:pt x="700" y="46"/>
                  <a:pt x="702" y="45"/>
                </a:cubicBezTo>
                <a:close/>
                <a:moveTo>
                  <a:pt x="659" y="56"/>
                </a:moveTo>
                <a:cubicBezTo>
                  <a:pt x="666" y="54"/>
                  <a:pt x="673" y="52"/>
                  <a:pt x="680" y="50"/>
                </a:cubicBezTo>
                <a:cubicBezTo>
                  <a:pt x="682" y="50"/>
                  <a:pt x="684" y="48"/>
                  <a:pt x="683" y="46"/>
                </a:cubicBezTo>
                <a:cubicBezTo>
                  <a:pt x="683" y="44"/>
                  <a:pt x="681" y="43"/>
                  <a:pt x="679" y="43"/>
                </a:cubicBezTo>
                <a:cubicBezTo>
                  <a:pt x="671" y="45"/>
                  <a:pt x="664" y="47"/>
                  <a:pt x="657" y="49"/>
                </a:cubicBezTo>
                <a:cubicBezTo>
                  <a:pt x="655" y="49"/>
                  <a:pt x="654" y="51"/>
                  <a:pt x="655" y="53"/>
                </a:cubicBezTo>
                <a:cubicBezTo>
                  <a:pt x="655" y="55"/>
                  <a:pt x="657" y="56"/>
                  <a:pt x="659" y="56"/>
                </a:cubicBezTo>
                <a:close/>
                <a:moveTo>
                  <a:pt x="616" y="68"/>
                </a:moveTo>
                <a:cubicBezTo>
                  <a:pt x="624" y="66"/>
                  <a:pt x="631" y="64"/>
                  <a:pt x="638" y="62"/>
                </a:cubicBezTo>
                <a:cubicBezTo>
                  <a:pt x="640" y="61"/>
                  <a:pt x="641" y="59"/>
                  <a:pt x="640" y="57"/>
                </a:cubicBezTo>
                <a:cubicBezTo>
                  <a:pt x="640" y="55"/>
                  <a:pt x="638" y="54"/>
                  <a:pt x="636" y="55"/>
                </a:cubicBezTo>
                <a:cubicBezTo>
                  <a:pt x="628" y="57"/>
                  <a:pt x="621" y="59"/>
                  <a:pt x="614" y="61"/>
                </a:cubicBezTo>
                <a:cubicBezTo>
                  <a:pt x="612" y="62"/>
                  <a:pt x="611" y="64"/>
                  <a:pt x="612" y="66"/>
                </a:cubicBezTo>
                <a:cubicBezTo>
                  <a:pt x="612" y="68"/>
                  <a:pt x="615" y="69"/>
                  <a:pt x="616" y="68"/>
                </a:cubicBezTo>
                <a:close/>
                <a:moveTo>
                  <a:pt x="574" y="82"/>
                </a:moveTo>
                <a:cubicBezTo>
                  <a:pt x="581" y="80"/>
                  <a:pt x="588" y="77"/>
                  <a:pt x="595" y="75"/>
                </a:cubicBezTo>
                <a:cubicBezTo>
                  <a:pt x="597" y="74"/>
                  <a:pt x="598" y="72"/>
                  <a:pt x="598" y="70"/>
                </a:cubicBezTo>
                <a:cubicBezTo>
                  <a:pt x="597" y="68"/>
                  <a:pt x="595" y="67"/>
                  <a:pt x="593" y="68"/>
                </a:cubicBezTo>
                <a:cubicBezTo>
                  <a:pt x="586" y="70"/>
                  <a:pt x="579" y="73"/>
                  <a:pt x="572" y="75"/>
                </a:cubicBezTo>
                <a:cubicBezTo>
                  <a:pt x="570" y="76"/>
                  <a:pt x="569" y="78"/>
                  <a:pt x="570" y="80"/>
                </a:cubicBezTo>
                <a:cubicBezTo>
                  <a:pt x="570" y="82"/>
                  <a:pt x="572" y="83"/>
                  <a:pt x="574" y="82"/>
                </a:cubicBezTo>
                <a:close/>
                <a:moveTo>
                  <a:pt x="533" y="97"/>
                </a:moveTo>
                <a:cubicBezTo>
                  <a:pt x="540" y="95"/>
                  <a:pt x="547" y="92"/>
                  <a:pt x="554" y="89"/>
                </a:cubicBezTo>
                <a:cubicBezTo>
                  <a:pt x="555" y="89"/>
                  <a:pt x="556" y="87"/>
                  <a:pt x="556" y="85"/>
                </a:cubicBezTo>
                <a:cubicBezTo>
                  <a:pt x="555" y="83"/>
                  <a:pt x="553" y="82"/>
                  <a:pt x="551" y="83"/>
                </a:cubicBezTo>
                <a:cubicBezTo>
                  <a:pt x="544" y="85"/>
                  <a:pt x="537" y="88"/>
                  <a:pt x="530" y="90"/>
                </a:cubicBezTo>
                <a:cubicBezTo>
                  <a:pt x="528" y="91"/>
                  <a:pt x="527" y="93"/>
                  <a:pt x="528" y="95"/>
                </a:cubicBezTo>
                <a:cubicBezTo>
                  <a:pt x="529" y="97"/>
                  <a:pt x="531" y="98"/>
                  <a:pt x="533" y="97"/>
                </a:cubicBezTo>
                <a:close/>
                <a:moveTo>
                  <a:pt x="492" y="114"/>
                </a:moveTo>
                <a:cubicBezTo>
                  <a:pt x="499" y="111"/>
                  <a:pt x="505" y="108"/>
                  <a:pt x="512" y="106"/>
                </a:cubicBezTo>
                <a:cubicBezTo>
                  <a:pt x="514" y="105"/>
                  <a:pt x="515" y="103"/>
                  <a:pt x="514" y="101"/>
                </a:cubicBezTo>
                <a:cubicBezTo>
                  <a:pt x="514" y="99"/>
                  <a:pt x="511" y="98"/>
                  <a:pt x="509" y="99"/>
                </a:cubicBezTo>
                <a:cubicBezTo>
                  <a:pt x="503" y="102"/>
                  <a:pt x="496" y="105"/>
                  <a:pt x="489" y="107"/>
                </a:cubicBezTo>
                <a:cubicBezTo>
                  <a:pt x="487" y="108"/>
                  <a:pt x="486" y="110"/>
                  <a:pt x="487" y="112"/>
                </a:cubicBezTo>
                <a:cubicBezTo>
                  <a:pt x="488" y="114"/>
                  <a:pt x="490" y="115"/>
                  <a:pt x="492" y="114"/>
                </a:cubicBezTo>
                <a:close/>
                <a:moveTo>
                  <a:pt x="452" y="133"/>
                </a:moveTo>
                <a:cubicBezTo>
                  <a:pt x="458" y="130"/>
                  <a:pt x="465" y="126"/>
                  <a:pt x="472" y="123"/>
                </a:cubicBezTo>
                <a:cubicBezTo>
                  <a:pt x="474" y="122"/>
                  <a:pt x="474" y="120"/>
                  <a:pt x="474" y="118"/>
                </a:cubicBezTo>
                <a:cubicBezTo>
                  <a:pt x="473" y="117"/>
                  <a:pt x="470" y="116"/>
                  <a:pt x="469" y="117"/>
                </a:cubicBezTo>
                <a:cubicBezTo>
                  <a:pt x="462" y="120"/>
                  <a:pt x="455" y="123"/>
                  <a:pt x="448" y="126"/>
                </a:cubicBezTo>
                <a:cubicBezTo>
                  <a:pt x="447" y="127"/>
                  <a:pt x="446" y="129"/>
                  <a:pt x="447" y="131"/>
                </a:cubicBezTo>
                <a:cubicBezTo>
                  <a:pt x="448" y="133"/>
                  <a:pt x="450" y="134"/>
                  <a:pt x="452" y="133"/>
                </a:cubicBezTo>
                <a:close/>
                <a:moveTo>
                  <a:pt x="412" y="153"/>
                </a:moveTo>
                <a:cubicBezTo>
                  <a:pt x="419" y="149"/>
                  <a:pt x="425" y="146"/>
                  <a:pt x="432" y="143"/>
                </a:cubicBezTo>
                <a:cubicBezTo>
                  <a:pt x="434" y="142"/>
                  <a:pt x="434" y="139"/>
                  <a:pt x="433" y="138"/>
                </a:cubicBezTo>
                <a:cubicBezTo>
                  <a:pt x="432" y="136"/>
                  <a:pt x="430" y="135"/>
                  <a:pt x="428" y="136"/>
                </a:cubicBezTo>
                <a:cubicBezTo>
                  <a:pt x="422" y="139"/>
                  <a:pt x="415" y="143"/>
                  <a:pt x="409" y="146"/>
                </a:cubicBezTo>
                <a:cubicBezTo>
                  <a:pt x="407" y="147"/>
                  <a:pt x="406" y="149"/>
                  <a:pt x="407" y="151"/>
                </a:cubicBezTo>
                <a:cubicBezTo>
                  <a:pt x="408" y="153"/>
                  <a:pt x="410" y="154"/>
                  <a:pt x="412" y="153"/>
                </a:cubicBezTo>
                <a:close/>
                <a:moveTo>
                  <a:pt x="373" y="174"/>
                </a:moveTo>
                <a:cubicBezTo>
                  <a:pt x="380" y="171"/>
                  <a:pt x="386" y="167"/>
                  <a:pt x="393" y="163"/>
                </a:cubicBezTo>
                <a:cubicBezTo>
                  <a:pt x="394" y="162"/>
                  <a:pt x="395" y="160"/>
                  <a:pt x="394" y="158"/>
                </a:cubicBezTo>
                <a:cubicBezTo>
                  <a:pt x="393" y="157"/>
                  <a:pt x="391" y="156"/>
                  <a:pt x="389" y="157"/>
                </a:cubicBezTo>
                <a:cubicBezTo>
                  <a:pt x="383" y="161"/>
                  <a:pt x="376" y="164"/>
                  <a:pt x="370" y="168"/>
                </a:cubicBezTo>
                <a:cubicBezTo>
                  <a:pt x="368" y="169"/>
                  <a:pt x="367" y="171"/>
                  <a:pt x="368" y="173"/>
                </a:cubicBezTo>
                <a:cubicBezTo>
                  <a:pt x="369" y="175"/>
                  <a:pt x="372" y="175"/>
                  <a:pt x="373" y="174"/>
                </a:cubicBezTo>
                <a:close/>
                <a:moveTo>
                  <a:pt x="336" y="198"/>
                </a:moveTo>
                <a:cubicBezTo>
                  <a:pt x="342" y="194"/>
                  <a:pt x="348" y="190"/>
                  <a:pt x="355" y="186"/>
                </a:cubicBezTo>
                <a:cubicBezTo>
                  <a:pt x="356" y="185"/>
                  <a:pt x="357" y="182"/>
                  <a:pt x="356" y="181"/>
                </a:cubicBezTo>
                <a:cubicBezTo>
                  <a:pt x="355" y="179"/>
                  <a:pt x="352" y="178"/>
                  <a:pt x="351" y="180"/>
                </a:cubicBezTo>
                <a:cubicBezTo>
                  <a:pt x="344" y="183"/>
                  <a:pt x="338" y="187"/>
                  <a:pt x="332" y="191"/>
                </a:cubicBezTo>
                <a:cubicBezTo>
                  <a:pt x="330" y="193"/>
                  <a:pt x="330" y="195"/>
                  <a:pt x="331" y="197"/>
                </a:cubicBezTo>
                <a:cubicBezTo>
                  <a:pt x="332" y="198"/>
                  <a:pt x="334" y="199"/>
                  <a:pt x="336" y="198"/>
                </a:cubicBezTo>
                <a:close/>
                <a:moveTo>
                  <a:pt x="299" y="222"/>
                </a:moveTo>
                <a:cubicBezTo>
                  <a:pt x="305" y="218"/>
                  <a:pt x="311" y="214"/>
                  <a:pt x="317" y="210"/>
                </a:cubicBezTo>
                <a:cubicBezTo>
                  <a:pt x="319" y="209"/>
                  <a:pt x="319" y="206"/>
                  <a:pt x="318" y="205"/>
                </a:cubicBezTo>
                <a:cubicBezTo>
                  <a:pt x="317" y="203"/>
                  <a:pt x="315" y="203"/>
                  <a:pt x="313" y="204"/>
                </a:cubicBezTo>
                <a:cubicBezTo>
                  <a:pt x="307" y="208"/>
                  <a:pt x="301" y="212"/>
                  <a:pt x="295" y="216"/>
                </a:cubicBezTo>
                <a:cubicBezTo>
                  <a:pt x="293" y="218"/>
                  <a:pt x="293" y="220"/>
                  <a:pt x="294" y="222"/>
                </a:cubicBezTo>
                <a:cubicBezTo>
                  <a:pt x="295" y="223"/>
                  <a:pt x="297" y="224"/>
                  <a:pt x="299" y="222"/>
                </a:cubicBezTo>
                <a:close/>
                <a:moveTo>
                  <a:pt x="263" y="249"/>
                </a:moveTo>
                <a:cubicBezTo>
                  <a:pt x="269" y="244"/>
                  <a:pt x="275" y="240"/>
                  <a:pt x="281" y="235"/>
                </a:cubicBezTo>
                <a:cubicBezTo>
                  <a:pt x="283" y="234"/>
                  <a:pt x="283" y="232"/>
                  <a:pt x="282" y="230"/>
                </a:cubicBezTo>
                <a:cubicBezTo>
                  <a:pt x="281" y="229"/>
                  <a:pt x="278" y="228"/>
                  <a:pt x="277" y="229"/>
                </a:cubicBezTo>
                <a:cubicBezTo>
                  <a:pt x="271" y="234"/>
                  <a:pt x="265" y="238"/>
                  <a:pt x="259" y="243"/>
                </a:cubicBezTo>
                <a:cubicBezTo>
                  <a:pt x="257" y="244"/>
                  <a:pt x="257" y="246"/>
                  <a:pt x="258" y="248"/>
                </a:cubicBezTo>
                <a:cubicBezTo>
                  <a:pt x="259" y="250"/>
                  <a:pt x="262" y="250"/>
                  <a:pt x="263" y="249"/>
                </a:cubicBezTo>
                <a:close/>
                <a:moveTo>
                  <a:pt x="229" y="276"/>
                </a:moveTo>
                <a:cubicBezTo>
                  <a:pt x="235" y="272"/>
                  <a:pt x="240" y="267"/>
                  <a:pt x="246" y="262"/>
                </a:cubicBezTo>
                <a:cubicBezTo>
                  <a:pt x="248" y="261"/>
                  <a:pt x="248" y="259"/>
                  <a:pt x="247" y="257"/>
                </a:cubicBezTo>
                <a:cubicBezTo>
                  <a:pt x="245" y="256"/>
                  <a:pt x="243" y="255"/>
                  <a:pt x="241" y="257"/>
                </a:cubicBezTo>
                <a:cubicBezTo>
                  <a:pt x="236" y="261"/>
                  <a:pt x="230" y="266"/>
                  <a:pt x="224" y="271"/>
                </a:cubicBezTo>
                <a:cubicBezTo>
                  <a:pt x="223" y="272"/>
                  <a:pt x="222" y="274"/>
                  <a:pt x="224" y="276"/>
                </a:cubicBezTo>
                <a:cubicBezTo>
                  <a:pt x="225" y="278"/>
                  <a:pt x="227" y="278"/>
                  <a:pt x="229" y="276"/>
                </a:cubicBezTo>
                <a:close/>
                <a:moveTo>
                  <a:pt x="196" y="306"/>
                </a:moveTo>
                <a:cubicBezTo>
                  <a:pt x="201" y="301"/>
                  <a:pt x="207" y="296"/>
                  <a:pt x="212" y="291"/>
                </a:cubicBezTo>
                <a:cubicBezTo>
                  <a:pt x="214" y="290"/>
                  <a:pt x="214" y="287"/>
                  <a:pt x="212" y="286"/>
                </a:cubicBezTo>
                <a:cubicBezTo>
                  <a:pt x="211" y="284"/>
                  <a:pt x="209" y="284"/>
                  <a:pt x="207" y="285"/>
                </a:cubicBezTo>
                <a:cubicBezTo>
                  <a:pt x="202" y="290"/>
                  <a:pt x="196" y="295"/>
                  <a:pt x="191" y="300"/>
                </a:cubicBezTo>
                <a:cubicBezTo>
                  <a:pt x="189" y="302"/>
                  <a:pt x="189" y="304"/>
                  <a:pt x="190" y="306"/>
                </a:cubicBezTo>
                <a:cubicBezTo>
                  <a:pt x="192" y="307"/>
                  <a:pt x="194" y="307"/>
                  <a:pt x="196" y="306"/>
                </a:cubicBezTo>
                <a:close/>
                <a:moveTo>
                  <a:pt x="164" y="337"/>
                </a:moveTo>
                <a:cubicBezTo>
                  <a:pt x="169" y="331"/>
                  <a:pt x="174" y="326"/>
                  <a:pt x="180" y="321"/>
                </a:cubicBezTo>
                <a:cubicBezTo>
                  <a:pt x="181" y="320"/>
                  <a:pt x="181" y="317"/>
                  <a:pt x="180" y="316"/>
                </a:cubicBezTo>
                <a:cubicBezTo>
                  <a:pt x="178" y="314"/>
                  <a:pt x="176" y="314"/>
                  <a:pt x="174" y="316"/>
                </a:cubicBezTo>
                <a:cubicBezTo>
                  <a:pt x="169" y="321"/>
                  <a:pt x="164" y="326"/>
                  <a:pt x="159" y="331"/>
                </a:cubicBezTo>
                <a:cubicBezTo>
                  <a:pt x="157" y="333"/>
                  <a:pt x="157" y="335"/>
                  <a:pt x="159" y="337"/>
                </a:cubicBezTo>
                <a:cubicBezTo>
                  <a:pt x="160" y="338"/>
                  <a:pt x="162" y="338"/>
                  <a:pt x="164" y="337"/>
                </a:cubicBezTo>
                <a:close/>
                <a:moveTo>
                  <a:pt x="133" y="369"/>
                </a:moveTo>
                <a:cubicBezTo>
                  <a:pt x="138" y="363"/>
                  <a:pt x="143" y="358"/>
                  <a:pt x="148" y="352"/>
                </a:cubicBezTo>
                <a:cubicBezTo>
                  <a:pt x="150" y="351"/>
                  <a:pt x="150" y="349"/>
                  <a:pt x="148" y="347"/>
                </a:cubicBezTo>
                <a:cubicBezTo>
                  <a:pt x="147" y="346"/>
                  <a:pt x="144" y="346"/>
                  <a:pt x="143" y="347"/>
                </a:cubicBezTo>
                <a:cubicBezTo>
                  <a:pt x="138" y="353"/>
                  <a:pt x="133" y="358"/>
                  <a:pt x="128" y="364"/>
                </a:cubicBezTo>
                <a:cubicBezTo>
                  <a:pt x="126" y="365"/>
                  <a:pt x="127" y="368"/>
                  <a:pt x="128" y="369"/>
                </a:cubicBezTo>
                <a:cubicBezTo>
                  <a:pt x="130" y="370"/>
                  <a:pt x="132" y="370"/>
                  <a:pt x="133" y="369"/>
                </a:cubicBezTo>
                <a:close/>
                <a:moveTo>
                  <a:pt x="104" y="402"/>
                </a:moveTo>
                <a:cubicBezTo>
                  <a:pt x="109" y="397"/>
                  <a:pt x="114" y="391"/>
                  <a:pt x="119" y="385"/>
                </a:cubicBezTo>
                <a:cubicBezTo>
                  <a:pt x="120" y="384"/>
                  <a:pt x="120" y="381"/>
                  <a:pt x="118" y="380"/>
                </a:cubicBezTo>
                <a:cubicBezTo>
                  <a:pt x="117" y="379"/>
                  <a:pt x="114" y="379"/>
                  <a:pt x="113" y="380"/>
                </a:cubicBezTo>
                <a:cubicBezTo>
                  <a:pt x="108" y="386"/>
                  <a:pt x="103" y="392"/>
                  <a:pt x="99" y="397"/>
                </a:cubicBezTo>
                <a:cubicBezTo>
                  <a:pt x="97" y="399"/>
                  <a:pt x="98" y="401"/>
                  <a:pt x="99" y="403"/>
                </a:cubicBezTo>
                <a:cubicBezTo>
                  <a:pt x="101" y="404"/>
                  <a:pt x="103" y="404"/>
                  <a:pt x="104" y="402"/>
                </a:cubicBezTo>
                <a:close/>
                <a:moveTo>
                  <a:pt x="77" y="437"/>
                </a:moveTo>
                <a:cubicBezTo>
                  <a:pt x="81" y="431"/>
                  <a:pt x="86" y="425"/>
                  <a:pt x="90" y="419"/>
                </a:cubicBezTo>
                <a:cubicBezTo>
                  <a:pt x="92" y="418"/>
                  <a:pt x="91" y="416"/>
                  <a:pt x="90" y="414"/>
                </a:cubicBezTo>
                <a:cubicBezTo>
                  <a:pt x="88" y="413"/>
                  <a:pt x="86" y="413"/>
                  <a:pt x="85" y="415"/>
                </a:cubicBezTo>
                <a:cubicBezTo>
                  <a:pt x="80" y="421"/>
                  <a:pt x="75" y="427"/>
                  <a:pt x="71" y="433"/>
                </a:cubicBezTo>
                <a:cubicBezTo>
                  <a:pt x="70" y="434"/>
                  <a:pt x="70" y="437"/>
                  <a:pt x="72" y="438"/>
                </a:cubicBezTo>
                <a:cubicBezTo>
                  <a:pt x="73" y="439"/>
                  <a:pt x="76" y="439"/>
                  <a:pt x="77" y="437"/>
                </a:cubicBezTo>
                <a:close/>
                <a:moveTo>
                  <a:pt x="51" y="473"/>
                </a:moveTo>
                <a:cubicBezTo>
                  <a:pt x="55" y="467"/>
                  <a:pt x="60" y="461"/>
                  <a:pt x="64" y="455"/>
                </a:cubicBezTo>
                <a:cubicBezTo>
                  <a:pt x="65" y="453"/>
                  <a:pt x="65" y="451"/>
                  <a:pt x="63" y="450"/>
                </a:cubicBezTo>
                <a:cubicBezTo>
                  <a:pt x="61" y="449"/>
                  <a:pt x="59" y="449"/>
                  <a:pt x="58" y="451"/>
                </a:cubicBezTo>
                <a:cubicBezTo>
                  <a:pt x="53" y="457"/>
                  <a:pt x="49" y="463"/>
                  <a:pt x="45" y="469"/>
                </a:cubicBezTo>
                <a:cubicBezTo>
                  <a:pt x="44" y="471"/>
                  <a:pt x="45" y="473"/>
                  <a:pt x="46" y="474"/>
                </a:cubicBezTo>
                <a:cubicBezTo>
                  <a:pt x="48" y="475"/>
                  <a:pt x="50" y="475"/>
                  <a:pt x="51" y="473"/>
                </a:cubicBezTo>
                <a:close/>
                <a:moveTo>
                  <a:pt x="28" y="511"/>
                </a:moveTo>
                <a:cubicBezTo>
                  <a:pt x="31" y="505"/>
                  <a:pt x="35" y="499"/>
                  <a:pt x="39" y="492"/>
                </a:cubicBezTo>
                <a:cubicBezTo>
                  <a:pt x="41" y="490"/>
                  <a:pt x="40" y="488"/>
                  <a:pt x="38" y="487"/>
                </a:cubicBezTo>
                <a:cubicBezTo>
                  <a:pt x="37" y="486"/>
                  <a:pt x="34" y="486"/>
                  <a:pt x="33" y="488"/>
                </a:cubicBezTo>
                <a:cubicBezTo>
                  <a:pt x="29" y="495"/>
                  <a:pt x="25" y="501"/>
                  <a:pt x="22" y="507"/>
                </a:cubicBezTo>
                <a:cubicBezTo>
                  <a:pt x="21" y="509"/>
                  <a:pt x="21" y="511"/>
                  <a:pt x="23" y="512"/>
                </a:cubicBezTo>
                <a:cubicBezTo>
                  <a:pt x="25" y="513"/>
                  <a:pt x="27" y="513"/>
                  <a:pt x="28" y="511"/>
                </a:cubicBezTo>
                <a:close/>
                <a:moveTo>
                  <a:pt x="7" y="550"/>
                </a:moveTo>
                <a:cubicBezTo>
                  <a:pt x="7" y="550"/>
                  <a:pt x="7" y="550"/>
                  <a:pt x="7" y="550"/>
                </a:cubicBezTo>
                <a:cubicBezTo>
                  <a:pt x="8" y="548"/>
                  <a:pt x="11" y="541"/>
                  <a:pt x="17" y="530"/>
                </a:cubicBezTo>
                <a:cubicBezTo>
                  <a:pt x="18" y="528"/>
                  <a:pt x="17" y="526"/>
                  <a:pt x="16" y="525"/>
                </a:cubicBezTo>
                <a:cubicBezTo>
                  <a:pt x="14" y="524"/>
                  <a:pt x="12" y="525"/>
                  <a:pt x="11" y="527"/>
                </a:cubicBezTo>
                <a:cubicBezTo>
                  <a:pt x="4" y="540"/>
                  <a:pt x="1" y="547"/>
                  <a:pt x="1" y="547"/>
                </a:cubicBezTo>
                <a:cubicBezTo>
                  <a:pt x="0" y="549"/>
                  <a:pt x="1" y="551"/>
                  <a:pt x="2" y="552"/>
                </a:cubicBezTo>
                <a:cubicBezTo>
                  <a:pt x="4" y="553"/>
                  <a:pt x="7" y="552"/>
                  <a:pt x="7" y="5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57" name="组合 156"/>
          <p:cNvGrpSpPr/>
          <p:nvPr/>
        </p:nvGrpSpPr>
        <p:grpSpPr>
          <a:xfrm>
            <a:off x="-4763" y="3634042"/>
            <a:ext cx="9153526" cy="1895475"/>
            <a:chOff x="-6350" y="6061075"/>
            <a:chExt cx="12204701" cy="2527300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4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5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6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60" name="文本框 3"/>
          <p:cNvSpPr txBox="1">
            <a:spLocks noChangeArrowheads="1"/>
          </p:cNvSpPr>
          <p:nvPr/>
        </p:nvSpPr>
        <p:spPr bwMode="auto">
          <a:xfrm>
            <a:off x="2564186" y="3686488"/>
            <a:ext cx="4403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Tạm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biệt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em</a:t>
            </a:r>
            <a:endParaRPr lang="zh-CN" altLang="en-US" sz="4800" b="1" dirty="0">
              <a:solidFill>
                <a:srgbClr val="1361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卡通简体" panose="03000509000000000000" pitchFamily="65" charset="-122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168253" y="4596067"/>
            <a:ext cx="2807494" cy="100013"/>
            <a:chOff x="1152525" y="6490945"/>
            <a:chExt cx="3743325" cy="133350"/>
          </a:xfrm>
          <a:solidFill>
            <a:schemeClr val="bg1"/>
          </a:solidFill>
        </p:grpSpPr>
        <p:sp>
          <p:nvSpPr>
            <p:cNvPr id="162" name="椭圆 161"/>
            <p:cNvSpPr/>
            <p:nvPr/>
          </p:nvSpPr>
          <p:spPr bwMode="auto">
            <a:xfrm>
              <a:off x="2952750" y="6490945"/>
              <a:ext cx="133350" cy="13335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椭圆 162"/>
            <p:cNvSpPr/>
            <p:nvPr/>
          </p:nvSpPr>
          <p:spPr bwMode="auto">
            <a:xfrm>
              <a:off x="3219450" y="6511926"/>
              <a:ext cx="85724" cy="85724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椭圆 163"/>
            <p:cNvSpPr/>
            <p:nvPr/>
          </p:nvSpPr>
          <p:spPr bwMode="auto">
            <a:xfrm>
              <a:off x="2733676" y="6514758"/>
              <a:ext cx="85724" cy="85724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35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65" name="直接连接符 164"/>
            <p:cNvCxnSpPr/>
            <p:nvPr/>
          </p:nvCxnSpPr>
          <p:spPr bwMode="auto">
            <a:xfrm>
              <a:off x="3416300" y="6548439"/>
              <a:ext cx="1479550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直接连接符 165"/>
            <p:cNvCxnSpPr/>
            <p:nvPr/>
          </p:nvCxnSpPr>
          <p:spPr bwMode="auto">
            <a:xfrm>
              <a:off x="1152525" y="6548439"/>
              <a:ext cx="1479550" cy="0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995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1" name="图片 1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4135041"/>
            <a:ext cx="364331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5BFB31-889E-476D-A0EE-3D9402787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532" y="718824"/>
            <a:ext cx="5275113" cy="305013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47AD461-D1BC-4B34-A603-B2F272E9B539}"/>
              </a:ext>
            </a:extLst>
          </p:cNvPr>
          <p:cNvSpPr/>
          <p:nvPr/>
        </p:nvSpPr>
        <p:spPr>
          <a:xfrm>
            <a:off x="3634979" y="220127"/>
            <a:ext cx="479821" cy="4700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87F91-AA05-48D9-B1B9-DBB7DC14BC9C}"/>
              </a:ext>
            </a:extLst>
          </p:cNvPr>
          <p:cNvSpPr txBox="1"/>
          <p:nvPr/>
        </p:nvSpPr>
        <p:spPr>
          <a:xfrm>
            <a:off x="4114800" y="134049"/>
            <a:ext cx="3855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2778C5-16E2-42B2-911C-C7080B30A5DE}"/>
              </a:ext>
            </a:extLst>
          </p:cNvPr>
          <p:cNvSpPr/>
          <p:nvPr/>
        </p:nvSpPr>
        <p:spPr>
          <a:xfrm>
            <a:off x="3248833" y="3951998"/>
            <a:ext cx="4329725" cy="4726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C697019-51D9-4118-BA83-31CB3E071B1A}"/>
              </a:ext>
            </a:extLst>
          </p:cNvPr>
          <p:cNvSpPr/>
          <p:nvPr/>
        </p:nvSpPr>
        <p:spPr>
          <a:xfrm>
            <a:off x="2855738" y="3951998"/>
            <a:ext cx="4994296" cy="8926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75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9012210-1B71-401E-8738-A1B68370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5240501" y="206872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0B9FDA2-2FF2-47D9-A56C-DC0284AE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2875124" y="206872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1623C8-2787-4682-8BC6-CCA48EE78006}"/>
              </a:ext>
            </a:extLst>
          </p:cNvPr>
          <p:cNvSpPr/>
          <p:nvPr/>
        </p:nvSpPr>
        <p:spPr>
          <a:xfrm>
            <a:off x="3703813" y="590550"/>
            <a:ext cx="1736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55">
              <a:defRPr/>
            </a:pPr>
            <a:r>
              <a:rPr lang="en-US" altLang="zh-CN" sz="32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zh-CN" altLang="en-US" sz="32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A3C68E89-3F6C-4A9A-90FD-D47852828C05}"/>
              </a:ext>
            </a:extLst>
          </p:cNvPr>
          <p:cNvSpPr/>
          <p:nvPr/>
        </p:nvSpPr>
        <p:spPr>
          <a:xfrm>
            <a:off x="658241" y="1994895"/>
            <a:ext cx="2082621" cy="983873"/>
          </a:xfrm>
          <a:prstGeom prst="wav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DÒ</a:t>
            </a:r>
            <a:endParaRPr lang="zh-CN" altLang="en-US" sz="3600" b="1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E551296E-E127-417D-8EB6-5FC177759099}"/>
              </a:ext>
            </a:extLst>
          </p:cNvPr>
          <p:cNvSpPr/>
          <p:nvPr/>
        </p:nvSpPr>
        <p:spPr>
          <a:xfrm>
            <a:off x="6077733" y="1994894"/>
            <a:ext cx="2555626" cy="983873"/>
          </a:xfrm>
          <a:prstGeom prst="wav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r>
              <a:rPr lang="en-US" altLang="zh-CN" sz="32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TAI NGHE</a:t>
            </a:r>
            <a:endParaRPr lang="zh-CN" altLang="en-US" sz="3200" b="1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F0D50AAA-5C35-4609-B8B9-E88169C94306}"/>
              </a:ext>
            </a:extLst>
          </p:cNvPr>
          <p:cNvSpPr/>
          <p:nvPr/>
        </p:nvSpPr>
        <p:spPr>
          <a:xfrm>
            <a:off x="3140270" y="3508766"/>
            <a:ext cx="2702749" cy="983873"/>
          </a:xfrm>
          <a:prstGeom prst="wav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55">
              <a:defRPr/>
            </a:pPr>
            <a:r>
              <a:rPr lang="en-US" altLang="zh-CN" sz="3600" b="1" kern="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DÕI</a:t>
            </a:r>
            <a:endParaRPr lang="zh-CN" altLang="en-US" sz="3600" b="1" kern="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7630AC-F066-4682-8426-4E2FAC1D7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>
          <a:xfrm>
            <a:off x="3777814" y="1858738"/>
            <a:ext cx="1427660" cy="1426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1B3F3-B959-4BF4-9267-BEF36C2D3B8E}"/>
              </a:ext>
            </a:extLst>
          </p:cNvPr>
          <p:cNvSpPr/>
          <p:nvPr/>
        </p:nvSpPr>
        <p:spPr bwMode="auto">
          <a:xfrm>
            <a:off x="0" y="514350"/>
            <a:ext cx="9144000" cy="43029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54C956E1-2F64-478F-96CC-9639D8F04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D4E68C9-633E-4807-8543-8C958B69C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799" y="44035"/>
            <a:ext cx="2398777" cy="1146389"/>
          </a:xfrm>
          <a:prstGeom prst="rect">
            <a:avLst/>
          </a:prstGeom>
        </p:spPr>
      </p:pic>
      <p:sp>
        <p:nvSpPr>
          <p:cNvPr id="22533" name="矩形: 圆角 20"/>
          <p:cNvSpPr>
            <a:spLocks noChangeArrowheads="1"/>
          </p:cNvSpPr>
          <p:nvPr/>
        </p:nvSpPr>
        <p:spPr bwMode="auto">
          <a:xfrm>
            <a:off x="508397" y="326232"/>
            <a:ext cx="2006203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534" name="文本框 47"/>
          <p:cNvSpPr txBox="1">
            <a:spLocks noChangeArrowheads="1"/>
          </p:cNvSpPr>
          <p:nvPr/>
        </p:nvSpPr>
        <p:spPr bwMode="auto">
          <a:xfrm>
            <a:off x="1426936" y="201216"/>
            <a:ext cx="176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535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49BD49D2-827D-4C1C-A85B-0B850813FB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3538308" y="1977529"/>
            <a:ext cx="2067383" cy="221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CE3F6-C1FB-489D-8A7D-9843BC925C7A}"/>
              </a:ext>
            </a:extLst>
          </p:cNvPr>
          <p:cNvSpPr txBox="1"/>
          <p:nvPr/>
        </p:nvSpPr>
        <p:spPr>
          <a:xfrm>
            <a:off x="3460596" y="584002"/>
            <a:ext cx="222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Buổi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trưa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1831E-9242-4C4B-BC03-3803D39F82CB}"/>
              </a:ext>
            </a:extLst>
          </p:cNvPr>
          <p:cNvSpPr txBox="1"/>
          <p:nvPr/>
        </p:nvSpPr>
        <p:spPr>
          <a:xfrm>
            <a:off x="801291" y="1190424"/>
            <a:ext cx="3114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lim</a:t>
            </a:r>
            <a:r>
              <a:rPr lang="en-US" sz="2400" dirty="0"/>
              <a:t> dim</a:t>
            </a:r>
          </a:p>
          <a:p>
            <a:r>
              <a:rPr lang="en-US" sz="2400" dirty="0" err="1"/>
              <a:t>Nghìn</a:t>
            </a:r>
            <a:r>
              <a:rPr lang="en-US" sz="2400" dirty="0"/>
              <a:t> con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  <a:p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endParaRPr lang="en-US" sz="2400" dirty="0"/>
          </a:p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vườn</a:t>
            </a:r>
            <a:r>
              <a:rPr lang="en-US" sz="2400" dirty="0"/>
              <a:t> </a:t>
            </a:r>
            <a:r>
              <a:rPr lang="en-US" sz="2400" dirty="0" err="1"/>
              <a:t>êm</a:t>
            </a:r>
            <a:r>
              <a:rPr lang="en-US" sz="2400" dirty="0"/>
              <a:t> ả.</a:t>
            </a:r>
          </a:p>
          <a:p>
            <a:endParaRPr lang="en-US" sz="2400" dirty="0"/>
          </a:p>
          <a:p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endParaRPr lang="en-US" sz="2400" dirty="0"/>
          </a:p>
          <a:p>
            <a:r>
              <a:rPr lang="en-US" sz="2400" dirty="0"/>
              <a:t>Sau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endParaRPr lang="en-US" sz="2400" dirty="0"/>
          </a:p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ngẫm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endParaRPr lang="en-US" sz="2400" dirty="0"/>
          </a:p>
          <a:p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mãi</a:t>
            </a:r>
            <a:r>
              <a:rPr lang="en-US" sz="2400" dirty="0"/>
              <a:t>, </a:t>
            </a:r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hoài</a:t>
            </a:r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6B029-31DF-421B-AB18-9A55297A0EBD}"/>
              </a:ext>
            </a:extLst>
          </p:cNvPr>
          <p:cNvSpPr txBox="1"/>
          <p:nvPr/>
        </p:nvSpPr>
        <p:spPr>
          <a:xfrm>
            <a:off x="5649187" y="1138008"/>
            <a:ext cx="297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dại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endParaRPr lang="en-US" sz="2400" dirty="0"/>
          </a:p>
          <a:p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vắng</a:t>
            </a:r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chập</a:t>
            </a:r>
            <a:r>
              <a:rPr lang="en-US" sz="2400" dirty="0"/>
              <a:t> </a:t>
            </a:r>
            <a:r>
              <a:rPr lang="en-US" sz="2400" dirty="0" err="1"/>
              <a:t>chờn</a:t>
            </a:r>
            <a:endParaRPr lang="en-US" sz="2400" dirty="0"/>
          </a:p>
          <a:p>
            <a:r>
              <a:rPr lang="en-US" sz="2400" dirty="0" err="1"/>
              <a:t>Vờn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rạo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endParaRPr lang="en-US" sz="2400" dirty="0"/>
          </a:p>
          <a:p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9D6-E517-452C-BD05-E6DEA24CC500}"/>
              </a:ext>
            </a:extLst>
          </p:cNvPr>
          <p:cNvSpPr txBox="1"/>
          <p:nvPr/>
        </p:nvSpPr>
        <p:spPr>
          <a:xfrm>
            <a:off x="7025357" y="4444484"/>
            <a:ext cx="20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)</a:t>
            </a:r>
          </a:p>
        </p:txBody>
      </p:sp>
      <p:pic>
        <p:nvPicPr>
          <p:cNvPr id="14" name="[hanhtrangso.nxbgd.vn] Đọc_ Buổi trưa hè_HTS">
            <a:hlinkClick r:id="" action="ppaction://media"/>
            <a:extLst>
              <a:ext uri="{FF2B5EF4-FFF2-40B4-BE49-F238E27FC236}">
                <a16:creationId xmlns:a16="http://schemas.microsoft.com/office/drawing/2014/main" id="{5AEACDCD-5EF7-4B96-8CC4-8FC1920F3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4568" y="4432885"/>
            <a:ext cx="456974" cy="456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BDF3C-1C7E-4F3F-ADD1-FCEBA7D4131A}"/>
              </a:ext>
            </a:extLst>
          </p:cNvPr>
          <p:cNvSpPr txBox="1"/>
          <p:nvPr/>
        </p:nvSpPr>
        <p:spPr>
          <a:xfrm>
            <a:off x="7300190" y="360270"/>
            <a:ext cx="209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Đọc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mẫu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71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2533" grpId="0" animBg="1"/>
      <p:bldP spid="225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7" name="直接连接符 98"/>
          <p:cNvCxnSpPr>
            <a:cxnSpLocks noChangeShapeType="1"/>
          </p:cNvCxnSpPr>
          <p:nvPr/>
        </p:nvCxnSpPr>
        <p:spPr bwMode="auto">
          <a:xfrm>
            <a:off x="1676400" y="3257550"/>
            <a:ext cx="2494359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矩形: 圆角 1"/>
          <p:cNvSpPr>
            <a:spLocks noChangeArrowheads="1"/>
          </p:cNvSpPr>
          <p:nvPr/>
        </p:nvSpPr>
        <p:spPr bwMode="auto">
          <a:xfrm>
            <a:off x="508397" y="326232"/>
            <a:ext cx="3171825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3561" name="文本框 47"/>
          <p:cNvSpPr txBox="1">
            <a:spLocks noChangeArrowheads="1"/>
          </p:cNvSpPr>
          <p:nvPr/>
        </p:nvSpPr>
        <p:spPr bwMode="auto">
          <a:xfrm>
            <a:off x="1343413" y="214968"/>
            <a:ext cx="2461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Giải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nghĩa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từ</a:t>
            </a:r>
            <a:endParaRPr lang="zh-CN" alt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卡通简体" panose="03000509000000000000" pitchFamily="65" charset="-122"/>
            </a:endParaRPr>
          </a:p>
        </p:txBody>
      </p:sp>
      <p:pic>
        <p:nvPicPr>
          <p:cNvPr id="23562" name="图片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图片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00150"/>
            <a:ext cx="3093244" cy="295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704F09-8034-4FD8-B37D-BD0B14ABF99A}"/>
              </a:ext>
            </a:extLst>
          </p:cNvPr>
          <p:cNvSpPr txBox="1"/>
          <p:nvPr/>
        </p:nvSpPr>
        <p:spPr>
          <a:xfrm>
            <a:off x="970600" y="2065288"/>
            <a:ext cx="3905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Chập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chờn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ẩn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,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mờ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tỏ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99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4" name="直接连接符 95"/>
          <p:cNvCxnSpPr>
            <a:cxnSpLocks noChangeShapeType="1"/>
          </p:cNvCxnSpPr>
          <p:nvPr/>
        </p:nvCxnSpPr>
        <p:spPr bwMode="auto">
          <a:xfrm>
            <a:off x="1676400" y="3257550"/>
            <a:ext cx="2494359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矩形: 圆角 1"/>
          <p:cNvSpPr>
            <a:spLocks noChangeArrowheads="1"/>
          </p:cNvSpPr>
          <p:nvPr/>
        </p:nvSpPr>
        <p:spPr bwMode="auto">
          <a:xfrm>
            <a:off x="508397" y="326232"/>
            <a:ext cx="3171825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3561" name="文本框 47"/>
          <p:cNvSpPr txBox="1">
            <a:spLocks noChangeArrowheads="1"/>
          </p:cNvSpPr>
          <p:nvPr/>
        </p:nvSpPr>
        <p:spPr bwMode="auto">
          <a:xfrm>
            <a:off x="1343413" y="214968"/>
            <a:ext cx="2461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Giải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nghĩa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 </a:t>
            </a:r>
            <a:r>
              <a:rPr lang="en-US" altLang="zh-CN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卡通简体" panose="03000509000000000000" pitchFamily="65" charset="-122"/>
              </a:rPr>
              <a:t>từ</a:t>
            </a:r>
            <a:endParaRPr lang="zh-CN" alt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卡通简体" panose="03000509000000000000" pitchFamily="65" charset="-122"/>
            </a:endParaRPr>
          </a:p>
        </p:txBody>
      </p:sp>
      <p:pic>
        <p:nvPicPr>
          <p:cNvPr id="23562" name="图片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图片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44203"/>
            <a:ext cx="3093244" cy="295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CAFB9A-57AD-4BC0-981A-CC1171AB0AE3}"/>
              </a:ext>
            </a:extLst>
          </p:cNvPr>
          <p:cNvSpPr txBox="1"/>
          <p:nvPr/>
        </p:nvSpPr>
        <p:spPr>
          <a:xfrm>
            <a:off x="789454" y="2033141"/>
            <a:ext cx="4880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Rạo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rực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vi-VN" sz="3200" b="1" dirty="0"/>
              <a:t>Có cảm giác nôn nao, khó chịu trong người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246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1B3F3-B959-4BF4-9267-BEF36C2D3B8E}"/>
              </a:ext>
            </a:extLst>
          </p:cNvPr>
          <p:cNvSpPr/>
          <p:nvPr/>
        </p:nvSpPr>
        <p:spPr bwMode="auto">
          <a:xfrm>
            <a:off x="0" y="514350"/>
            <a:ext cx="9144000" cy="43029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54C956E1-2F64-478F-96CC-9639D8F0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D4E68C9-633E-4807-8543-8C958B69C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79609"/>
            <a:ext cx="2627376" cy="1202155"/>
          </a:xfrm>
          <a:prstGeom prst="rect">
            <a:avLst/>
          </a:prstGeom>
        </p:spPr>
      </p:pic>
      <p:sp>
        <p:nvSpPr>
          <p:cNvPr id="22533" name="矩形: 圆角 20"/>
          <p:cNvSpPr>
            <a:spLocks noChangeArrowheads="1"/>
          </p:cNvSpPr>
          <p:nvPr/>
        </p:nvSpPr>
        <p:spPr bwMode="auto">
          <a:xfrm>
            <a:off x="508397" y="326232"/>
            <a:ext cx="2006203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534" name="文本框 47"/>
          <p:cNvSpPr txBox="1">
            <a:spLocks noChangeArrowheads="1"/>
          </p:cNvSpPr>
          <p:nvPr/>
        </p:nvSpPr>
        <p:spPr bwMode="auto">
          <a:xfrm>
            <a:off x="1426936" y="201216"/>
            <a:ext cx="176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535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49BD49D2-827D-4C1C-A85B-0B850813F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3538308" y="1977529"/>
            <a:ext cx="2067383" cy="221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CE3F6-C1FB-489D-8A7D-9843BC925C7A}"/>
              </a:ext>
            </a:extLst>
          </p:cNvPr>
          <p:cNvSpPr txBox="1"/>
          <p:nvPr/>
        </p:nvSpPr>
        <p:spPr>
          <a:xfrm>
            <a:off x="3460596" y="584002"/>
            <a:ext cx="222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Buổi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trưa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1831E-9242-4C4B-BC03-3803D39F82CB}"/>
              </a:ext>
            </a:extLst>
          </p:cNvPr>
          <p:cNvSpPr txBox="1"/>
          <p:nvPr/>
        </p:nvSpPr>
        <p:spPr>
          <a:xfrm>
            <a:off x="801291" y="1190424"/>
            <a:ext cx="3114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lim</a:t>
            </a:r>
            <a:r>
              <a:rPr lang="en-US" sz="2400" dirty="0"/>
              <a:t> dim</a:t>
            </a:r>
          </a:p>
          <a:p>
            <a:r>
              <a:rPr lang="en-US" sz="2400" dirty="0" err="1"/>
              <a:t>Nghìn</a:t>
            </a:r>
            <a:r>
              <a:rPr lang="en-US" sz="2400" dirty="0"/>
              <a:t> con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  <a:p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endParaRPr lang="en-US" sz="2400" dirty="0"/>
          </a:p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vườn</a:t>
            </a:r>
            <a:r>
              <a:rPr lang="en-US" sz="2400" dirty="0"/>
              <a:t> </a:t>
            </a:r>
            <a:r>
              <a:rPr lang="en-US" sz="2400" dirty="0" err="1"/>
              <a:t>êm</a:t>
            </a:r>
            <a:r>
              <a:rPr lang="en-US" sz="2400" dirty="0"/>
              <a:t> ả.</a:t>
            </a:r>
          </a:p>
          <a:p>
            <a:endParaRPr lang="en-US" sz="2400" dirty="0"/>
          </a:p>
          <a:p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endParaRPr lang="en-US" sz="2400" dirty="0"/>
          </a:p>
          <a:p>
            <a:r>
              <a:rPr lang="en-US" sz="2400" dirty="0"/>
              <a:t>Sau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endParaRPr lang="en-US" sz="2400" dirty="0"/>
          </a:p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ngẫm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endParaRPr lang="en-US" sz="2400" dirty="0"/>
          </a:p>
          <a:p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mãi</a:t>
            </a:r>
            <a:r>
              <a:rPr lang="en-US" sz="2400" dirty="0"/>
              <a:t>, </a:t>
            </a:r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hoài</a:t>
            </a:r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6B029-31DF-421B-AB18-9A55297A0EBD}"/>
              </a:ext>
            </a:extLst>
          </p:cNvPr>
          <p:cNvSpPr txBox="1"/>
          <p:nvPr/>
        </p:nvSpPr>
        <p:spPr>
          <a:xfrm>
            <a:off x="5649187" y="1138008"/>
            <a:ext cx="297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dại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endParaRPr lang="en-US" sz="2400" dirty="0"/>
          </a:p>
          <a:p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vắng</a:t>
            </a:r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chập</a:t>
            </a:r>
            <a:r>
              <a:rPr lang="en-US" sz="2400" dirty="0"/>
              <a:t> </a:t>
            </a:r>
            <a:r>
              <a:rPr lang="en-US" sz="2400" dirty="0" err="1"/>
              <a:t>chờn</a:t>
            </a:r>
            <a:endParaRPr lang="en-US" sz="2400" dirty="0"/>
          </a:p>
          <a:p>
            <a:r>
              <a:rPr lang="en-US" sz="2400" dirty="0" err="1"/>
              <a:t>Vờn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rạo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endParaRPr lang="en-US" sz="2400" dirty="0"/>
          </a:p>
          <a:p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9D6-E517-452C-BD05-E6DEA24CC500}"/>
              </a:ext>
            </a:extLst>
          </p:cNvPr>
          <p:cNvSpPr txBox="1"/>
          <p:nvPr/>
        </p:nvSpPr>
        <p:spPr>
          <a:xfrm>
            <a:off x="7025357" y="4444484"/>
            <a:ext cx="20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C6792-20DE-42AE-8A44-2440FCF05C0F}"/>
              </a:ext>
            </a:extLst>
          </p:cNvPr>
          <p:cNvSpPr txBox="1"/>
          <p:nvPr/>
        </p:nvSpPr>
        <p:spPr>
          <a:xfrm>
            <a:off x="6858263" y="449853"/>
            <a:ext cx="2491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nối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B8D8D5-D4AE-4631-8CD7-F1CF95746F03}"/>
              </a:ext>
            </a:extLst>
          </p:cNvPr>
          <p:cNvCxnSpPr/>
          <p:nvPr/>
        </p:nvCxnSpPr>
        <p:spPr bwMode="auto">
          <a:xfrm flipH="1">
            <a:off x="3025413" y="1253492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A9C83E-4F32-4868-9E61-231FBC704D1F}"/>
              </a:ext>
            </a:extLst>
          </p:cNvPr>
          <p:cNvCxnSpPr/>
          <p:nvPr/>
        </p:nvCxnSpPr>
        <p:spPr bwMode="auto">
          <a:xfrm flipH="1">
            <a:off x="3073252" y="1603713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280D22-E7B8-4C66-90DD-28BFB7B9438F}"/>
              </a:ext>
            </a:extLst>
          </p:cNvPr>
          <p:cNvCxnSpPr/>
          <p:nvPr/>
        </p:nvCxnSpPr>
        <p:spPr bwMode="auto">
          <a:xfrm flipH="1">
            <a:off x="3290264" y="2038350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153002-5B3C-4C52-B711-B394CC3AFB4C}"/>
              </a:ext>
            </a:extLst>
          </p:cNvPr>
          <p:cNvCxnSpPr/>
          <p:nvPr/>
        </p:nvCxnSpPr>
        <p:spPr bwMode="auto">
          <a:xfrm flipH="1">
            <a:off x="3061415" y="2366423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8F18C7-9ADC-47D3-8F16-64D3CDA67310}"/>
              </a:ext>
            </a:extLst>
          </p:cNvPr>
          <p:cNvCxnSpPr/>
          <p:nvPr/>
        </p:nvCxnSpPr>
        <p:spPr bwMode="auto">
          <a:xfrm flipH="1">
            <a:off x="2644413" y="3083249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F58A45-85EC-446A-A131-A39A0E5B66DB}"/>
              </a:ext>
            </a:extLst>
          </p:cNvPr>
          <p:cNvCxnSpPr/>
          <p:nvPr/>
        </p:nvCxnSpPr>
        <p:spPr bwMode="auto">
          <a:xfrm flipH="1">
            <a:off x="3105803" y="3479354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8FDBC3-A369-46C9-8C23-C51BA0F2D46E}"/>
              </a:ext>
            </a:extLst>
          </p:cNvPr>
          <p:cNvCxnSpPr/>
          <p:nvPr/>
        </p:nvCxnSpPr>
        <p:spPr bwMode="auto">
          <a:xfrm flipH="1">
            <a:off x="2989410" y="3803383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1A1C8C-24FB-446D-9A6A-49CC421C2E58}"/>
              </a:ext>
            </a:extLst>
          </p:cNvPr>
          <p:cNvCxnSpPr/>
          <p:nvPr/>
        </p:nvCxnSpPr>
        <p:spPr bwMode="auto">
          <a:xfrm flipH="1">
            <a:off x="3438009" y="4209231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48BC2E-AF29-4317-BB79-B55D674C654F}"/>
              </a:ext>
            </a:extLst>
          </p:cNvPr>
          <p:cNvCxnSpPr/>
          <p:nvPr/>
        </p:nvCxnSpPr>
        <p:spPr bwMode="auto">
          <a:xfrm flipH="1">
            <a:off x="7975946" y="1208868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AEB775-B538-4B6B-AFD8-00CEF6E4A21D}"/>
              </a:ext>
            </a:extLst>
          </p:cNvPr>
          <p:cNvCxnSpPr/>
          <p:nvPr/>
        </p:nvCxnSpPr>
        <p:spPr bwMode="auto">
          <a:xfrm flipH="1">
            <a:off x="8065950" y="1554882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48E2F2-B348-4A00-96DE-C31817BCD69E}"/>
              </a:ext>
            </a:extLst>
          </p:cNvPr>
          <p:cNvCxnSpPr/>
          <p:nvPr/>
        </p:nvCxnSpPr>
        <p:spPr bwMode="auto">
          <a:xfrm flipH="1">
            <a:off x="8498611" y="1962150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0D1CC2-4F5D-40EC-AB2E-5F5FBFF15D6B}"/>
              </a:ext>
            </a:extLst>
          </p:cNvPr>
          <p:cNvCxnSpPr>
            <a:cxnSpLocks/>
          </p:cNvCxnSpPr>
          <p:nvPr/>
        </p:nvCxnSpPr>
        <p:spPr bwMode="auto">
          <a:xfrm flipH="1">
            <a:off x="8137955" y="2289009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A5DB1B-BC64-44FE-B50D-135CC57F0C8A}"/>
              </a:ext>
            </a:extLst>
          </p:cNvPr>
          <p:cNvCxnSpPr/>
          <p:nvPr/>
        </p:nvCxnSpPr>
        <p:spPr bwMode="auto">
          <a:xfrm flipH="1">
            <a:off x="8032159" y="2999683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0BB19F-FE4C-4689-9608-F1605EEA3FBB}"/>
              </a:ext>
            </a:extLst>
          </p:cNvPr>
          <p:cNvCxnSpPr/>
          <p:nvPr/>
        </p:nvCxnSpPr>
        <p:spPr bwMode="auto">
          <a:xfrm flipH="1">
            <a:off x="7844301" y="3362683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0AF787-175E-4EB8-88F5-2BDAA7F83345}"/>
              </a:ext>
            </a:extLst>
          </p:cNvPr>
          <p:cNvCxnSpPr/>
          <p:nvPr/>
        </p:nvCxnSpPr>
        <p:spPr bwMode="auto">
          <a:xfrm flipH="1">
            <a:off x="7872698" y="3738866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1E8FD1B-8B9F-4C68-8486-68576A8BD8ED}"/>
              </a:ext>
            </a:extLst>
          </p:cNvPr>
          <p:cNvGrpSpPr/>
          <p:nvPr/>
        </p:nvGrpSpPr>
        <p:grpSpPr>
          <a:xfrm>
            <a:off x="7750701" y="4130749"/>
            <a:ext cx="144584" cy="314336"/>
            <a:chOff x="7786703" y="4155856"/>
            <a:chExt cx="144584" cy="31433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C50C5-1FE9-4C7B-AFC9-FEAE650A2ED8}"/>
                </a:ext>
              </a:extLst>
            </p:cNvPr>
            <p:cNvCxnSpPr/>
            <p:nvPr/>
          </p:nvCxnSpPr>
          <p:spPr bwMode="auto">
            <a:xfrm flipH="1">
              <a:off x="7786703" y="4155856"/>
              <a:ext cx="72005" cy="2993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A4FB825-16A1-474E-922D-E056422C23BF}"/>
                </a:ext>
              </a:extLst>
            </p:cNvPr>
            <p:cNvCxnSpPr/>
            <p:nvPr/>
          </p:nvCxnSpPr>
          <p:spPr bwMode="auto">
            <a:xfrm flipH="1">
              <a:off x="7859282" y="4170806"/>
              <a:ext cx="72005" cy="299386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C768D3-2E96-447E-93AC-1D116450B7DC}"/>
              </a:ext>
            </a:extLst>
          </p:cNvPr>
          <p:cNvCxnSpPr/>
          <p:nvPr/>
        </p:nvCxnSpPr>
        <p:spPr bwMode="auto">
          <a:xfrm flipH="1">
            <a:off x="3106886" y="2378744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48C7FA-5DC3-4F95-BE87-4C9C492A9A62}"/>
              </a:ext>
            </a:extLst>
          </p:cNvPr>
          <p:cNvCxnSpPr/>
          <p:nvPr/>
        </p:nvCxnSpPr>
        <p:spPr bwMode="auto">
          <a:xfrm flipH="1">
            <a:off x="3483249" y="4218395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3B7593-134F-42D6-A1D2-77D9DA749862}"/>
              </a:ext>
            </a:extLst>
          </p:cNvPr>
          <p:cNvCxnSpPr>
            <a:cxnSpLocks/>
          </p:cNvCxnSpPr>
          <p:nvPr/>
        </p:nvCxnSpPr>
        <p:spPr bwMode="auto">
          <a:xfrm flipH="1">
            <a:off x="8187974" y="2319795"/>
            <a:ext cx="72005" cy="29938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5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B1B3F3-B959-4BF4-9267-BEF36C2D3B8E}"/>
              </a:ext>
            </a:extLst>
          </p:cNvPr>
          <p:cNvSpPr/>
          <p:nvPr/>
        </p:nvSpPr>
        <p:spPr bwMode="auto">
          <a:xfrm>
            <a:off x="0" y="514350"/>
            <a:ext cx="9144000" cy="43029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54C956E1-2F64-478F-96CC-9639D8F0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65" y="79609"/>
            <a:ext cx="1471641" cy="848400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CD4E68C9-633E-4807-8543-8C958B69C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777" y="44035"/>
            <a:ext cx="2971799" cy="1146389"/>
          </a:xfrm>
          <a:prstGeom prst="rect">
            <a:avLst/>
          </a:prstGeom>
        </p:spPr>
      </p:pic>
      <p:sp>
        <p:nvSpPr>
          <p:cNvPr id="22533" name="矩形: 圆角 20"/>
          <p:cNvSpPr>
            <a:spLocks noChangeArrowheads="1"/>
          </p:cNvSpPr>
          <p:nvPr/>
        </p:nvSpPr>
        <p:spPr bwMode="auto">
          <a:xfrm>
            <a:off x="508397" y="326232"/>
            <a:ext cx="2006203" cy="411956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534" name="文本框 47"/>
          <p:cNvSpPr txBox="1">
            <a:spLocks noChangeArrowheads="1"/>
          </p:cNvSpPr>
          <p:nvPr/>
        </p:nvSpPr>
        <p:spPr bwMode="auto">
          <a:xfrm>
            <a:off x="1426936" y="201216"/>
            <a:ext cx="176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535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9" y="201216"/>
            <a:ext cx="11906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49BD49D2-827D-4C1C-A85B-0B850813F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3418419" y="2004786"/>
            <a:ext cx="2067383" cy="221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7CE3F6-C1FB-489D-8A7D-9843BC925C7A}"/>
              </a:ext>
            </a:extLst>
          </p:cNvPr>
          <p:cNvSpPr txBox="1"/>
          <p:nvPr/>
        </p:nvSpPr>
        <p:spPr>
          <a:xfrm>
            <a:off x="3460596" y="584002"/>
            <a:ext cx="222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Buổi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trưa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hè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1831E-9242-4C4B-BC03-3803D39F82CB}"/>
              </a:ext>
            </a:extLst>
          </p:cNvPr>
          <p:cNvSpPr txBox="1"/>
          <p:nvPr/>
        </p:nvSpPr>
        <p:spPr>
          <a:xfrm>
            <a:off x="801291" y="1190424"/>
            <a:ext cx="3114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lim</a:t>
            </a:r>
            <a:r>
              <a:rPr lang="en-US" sz="2400" dirty="0"/>
              <a:t> dim</a:t>
            </a:r>
          </a:p>
          <a:p>
            <a:r>
              <a:rPr lang="en-US" sz="2400" dirty="0" err="1"/>
              <a:t>Nghìn</a:t>
            </a:r>
            <a:r>
              <a:rPr lang="en-US" sz="2400" dirty="0"/>
              <a:t> con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  <a:r>
              <a:rPr lang="en-US" sz="2400" dirty="0" err="1"/>
              <a:t>lá</a:t>
            </a:r>
            <a:endParaRPr lang="en-US" sz="2400" dirty="0"/>
          </a:p>
          <a:p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endParaRPr lang="en-US" sz="2400" dirty="0"/>
          </a:p>
          <a:p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vườn</a:t>
            </a:r>
            <a:r>
              <a:rPr lang="en-US" sz="2400" dirty="0"/>
              <a:t> </a:t>
            </a:r>
            <a:r>
              <a:rPr lang="en-US" sz="2400" dirty="0" err="1"/>
              <a:t>êm</a:t>
            </a:r>
            <a:r>
              <a:rPr lang="en-US" sz="2400" dirty="0"/>
              <a:t> ả.</a:t>
            </a:r>
          </a:p>
          <a:p>
            <a:endParaRPr lang="en-US" sz="2400" dirty="0"/>
          </a:p>
          <a:p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nghỉ</a:t>
            </a:r>
            <a:endParaRPr lang="en-US" sz="2400" dirty="0"/>
          </a:p>
          <a:p>
            <a:r>
              <a:rPr lang="en-US" sz="2400" dirty="0"/>
              <a:t>Sau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endParaRPr lang="en-US" sz="2400" dirty="0"/>
          </a:p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ngẫm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endParaRPr lang="en-US" sz="2400" dirty="0"/>
          </a:p>
          <a:p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mãi</a:t>
            </a:r>
            <a:r>
              <a:rPr lang="en-US" sz="2400" dirty="0"/>
              <a:t>, </a:t>
            </a:r>
            <a:r>
              <a:rPr lang="en-US" sz="2400" dirty="0" err="1"/>
              <a:t>nhai</a:t>
            </a:r>
            <a:r>
              <a:rPr lang="en-US" sz="2400" dirty="0"/>
              <a:t> </a:t>
            </a:r>
            <a:r>
              <a:rPr lang="en-US" sz="2400" dirty="0" err="1"/>
              <a:t>hoài</a:t>
            </a:r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6B029-31DF-421B-AB18-9A55297A0EBD}"/>
              </a:ext>
            </a:extLst>
          </p:cNvPr>
          <p:cNvSpPr txBox="1"/>
          <p:nvPr/>
        </p:nvSpPr>
        <p:spPr>
          <a:xfrm>
            <a:off x="5649187" y="1138008"/>
            <a:ext cx="2971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dại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endParaRPr lang="en-US" sz="2400" dirty="0"/>
          </a:p>
          <a:p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vắng</a:t>
            </a:r>
            <a:endParaRPr lang="en-US" sz="2400" dirty="0"/>
          </a:p>
          <a:p>
            <a:r>
              <a:rPr lang="en-US" sz="2400" dirty="0"/>
              <a:t>Con </a:t>
            </a:r>
            <a:r>
              <a:rPr lang="en-US" sz="2400" dirty="0" err="1"/>
              <a:t>bướm</a:t>
            </a:r>
            <a:r>
              <a:rPr lang="en-US" sz="2400" dirty="0"/>
              <a:t> </a:t>
            </a:r>
            <a:r>
              <a:rPr lang="en-US" sz="2400" dirty="0" err="1"/>
              <a:t>chập</a:t>
            </a:r>
            <a:r>
              <a:rPr lang="en-US" sz="2400" dirty="0"/>
              <a:t> </a:t>
            </a:r>
            <a:r>
              <a:rPr lang="en-US" sz="2400" dirty="0" err="1"/>
              <a:t>chờn</a:t>
            </a:r>
            <a:endParaRPr lang="en-US" sz="2400" dirty="0"/>
          </a:p>
          <a:p>
            <a:r>
              <a:rPr lang="en-US" sz="2400" dirty="0" err="1"/>
              <a:t>Vờn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ngủ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en-US" sz="2400" dirty="0"/>
          </a:p>
          <a:p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rạo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endParaRPr lang="en-US" sz="2400" dirty="0"/>
          </a:p>
          <a:p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trưa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3A9D6-E517-452C-BD05-E6DEA24CC500}"/>
              </a:ext>
            </a:extLst>
          </p:cNvPr>
          <p:cNvSpPr txBox="1"/>
          <p:nvPr/>
        </p:nvSpPr>
        <p:spPr>
          <a:xfrm>
            <a:off x="7025357" y="4444484"/>
            <a:ext cx="20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BDF3C-1C7E-4F3F-ADD1-FCEBA7D4131A}"/>
              </a:ext>
            </a:extLst>
          </p:cNvPr>
          <p:cNvSpPr txBox="1"/>
          <p:nvPr/>
        </p:nvSpPr>
        <p:spPr>
          <a:xfrm>
            <a:off x="6679807" y="410121"/>
            <a:ext cx="283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nối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khổ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A1D0DC-3A32-4646-8EAB-DD6F938C83D5}"/>
              </a:ext>
            </a:extLst>
          </p:cNvPr>
          <p:cNvSpPr/>
          <p:nvPr/>
        </p:nvSpPr>
        <p:spPr bwMode="auto">
          <a:xfrm>
            <a:off x="495300" y="1241143"/>
            <a:ext cx="381000" cy="381000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38DA51-CF0F-4992-A9BC-0C5FC31E56B5}"/>
              </a:ext>
            </a:extLst>
          </p:cNvPr>
          <p:cNvSpPr/>
          <p:nvPr/>
        </p:nvSpPr>
        <p:spPr bwMode="auto">
          <a:xfrm>
            <a:off x="495300" y="3083249"/>
            <a:ext cx="342260" cy="381000"/>
          </a:xfrm>
          <a:prstGeom prst="ellips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1733-86C9-4B20-A6C9-E46AEDFA7BFE}"/>
              </a:ext>
            </a:extLst>
          </p:cNvPr>
          <p:cNvSpPr/>
          <p:nvPr/>
        </p:nvSpPr>
        <p:spPr bwMode="auto">
          <a:xfrm>
            <a:off x="5302401" y="1229843"/>
            <a:ext cx="381000" cy="38100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3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2CE97D9-AB79-4827-94FC-4DD065402CBB}"/>
              </a:ext>
            </a:extLst>
          </p:cNvPr>
          <p:cNvSpPr/>
          <p:nvPr/>
        </p:nvSpPr>
        <p:spPr bwMode="auto">
          <a:xfrm>
            <a:off x="5302402" y="3034383"/>
            <a:ext cx="381000" cy="381000"/>
          </a:xfrm>
          <a:prstGeom prst="ellipse">
            <a:avLst/>
          </a:prstGeom>
          <a:solidFill>
            <a:srgbClr val="5DA156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4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69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/>
      <p:bldP spid="8" grpId="0" animBg="1"/>
      <p:bldP spid="19" grpId="0" animBg="1"/>
      <p:bldP spid="20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62BF4A5-2E12-44F7-B583-2A12538DA52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清新卡通PP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686</Words>
  <Application>Microsoft Office PowerPoint</Application>
  <PresentationFormat>On-screen Show (16:9)</PresentationFormat>
  <Paragraphs>199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等线 Light</vt:lpstr>
      <vt:lpstr>inpin heiti</vt:lpstr>
      <vt:lpstr>方正卡通简体</vt:lpstr>
      <vt:lpstr>Office Theme</vt:lpstr>
      <vt:lpstr>1_Office 主题</vt:lpstr>
      <vt:lpstr>Office 主题</vt:lpstr>
      <vt:lpstr>9_Office Theme</vt:lpstr>
      <vt:lpstr>2_Office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清新卡通PPT</dc:title>
  <dc:creator>abc</dc:creator>
  <cp:lastModifiedBy>MyPC</cp:lastModifiedBy>
  <cp:revision>782</cp:revision>
  <dcterms:created xsi:type="dcterms:W3CDTF">2014-02-10T10:41:22Z</dcterms:created>
  <dcterms:modified xsi:type="dcterms:W3CDTF">2023-02-08T08:47:54Z</dcterms:modified>
</cp:coreProperties>
</file>