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6"/>
  </p:notesMasterIdLst>
  <p:sldIdLst>
    <p:sldId id="346" r:id="rId3"/>
    <p:sldId id="348" r:id="rId4"/>
    <p:sldId id="330" r:id="rId5"/>
    <p:sldId id="347" r:id="rId6"/>
    <p:sldId id="319" r:id="rId7"/>
    <p:sldId id="331" r:id="rId8"/>
    <p:sldId id="349" r:id="rId9"/>
    <p:sldId id="351" r:id="rId10"/>
    <p:sldId id="384" r:id="rId11"/>
    <p:sldId id="386" r:id="rId12"/>
    <p:sldId id="387" r:id="rId13"/>
    <p:sldId id="388" r:id="rId14"/>
    <p:sldId id="35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70D01-723A-4FA4-A803-27D3C05B3129}"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ABE91-AEC4-48F7-AE33-FEF9A1668139}" type="slidenum">
              <a:rPr lang="en-US" smtClean="0"/>
              <a:t>‹#›</a:t>
            </a:fld>
            <a:endParaRPr lang="en-US"/>
          </a:p>
        </p:txBody>
      </p:sp>
    </p:spTree>
    <p:extLst>
      <p:ext uri="{BB962C8B-B14F-4D97-AF65-F5344CB8AC3E}">
        <p14:creationId xmlns:p14="http://schemas.microsoft.com/office/powerpoint/2010/main" val="206876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967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8824102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6226334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788156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2023/2/9</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51324965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240735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01935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2023/2/9</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6199516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2023/2/9</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265261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660848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2023/2/9</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04665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2023/2/9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084779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89847324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8664980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055726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081472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1929739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1815738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11245428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6270623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82529155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243671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6946534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3936571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2023/2/9</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271263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63.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4.jp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9.png"/><Relationship Id="rId10" Type="http://schemas.openxmlformats.org/officeDocument/2006/relationships/image" Target="../media/image15.svg"/><Relationship Id="rId4" Type="http://schemas.openxmlformats.org/officeDocument/2006/relationships/image" Target="../media/image5.png"/><Relationship Id="rId9" Type="http://schemas.openxmlformats.org/officeDocument/2006/relationships/image" Target="../media/image14.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08E9003-438C-17FA-0424-97F0C2DEC328}"/>
              </a:ext>
            </a:extLst>
          </p:cNvPr>
          <p:cNvSpPr/>
          <p:nvPr/>
        </p:nvSpPr>
        <p:spPr>
          <a:xfrm>
            <a:off x="1533525" y="114300"/>
            <a:ext cx="8963025" cy="11430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latin typeface="Calibri" panose="020F0502020204030204" pitchFamily="34" charset="0"/>
                <a:cs typeface="Calibri" panose="020F0502020204030204" pitchFamily="34" charset="0"/>
              </a:rPr>
              <a:t>Sinh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hoạt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lớp</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tuần</a:t>
            </a:r>
            <a:r>
              <a:rPr lang="en-US" sz="4800" dirty="0">
                <a:latin typeface="Calibri" panose="020F0502020204030204" pitchFamily="34" charset="0"/>
                <a:cs typeface="Calibri" panose="020F0502020204030204" pitchFamily="34" charset="0"/>
              </a:rPr>
              <a:t> 27</a:t>
            </a:r>
          </a:p>
        </p:txBody>
      </p:sp>
    </p:spTree>
    <p:extLst>
      <p:ext uri="{BB962C8B-B14F-4D97-AF65-F5344CB8AC3E}">
        <p14:creationId xmlns:p14="http://schemas.microsoft.com/office/powerpoint/2010/main" val="2279319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5" name="组合 24"/>
          <p:cNvGrpSpPr/>
          <p:nvPr/>
        </p:nvGrpSpPr>
        <p:grpSpPr>
          <a:xfrm>
            <a:off x="-13970" y="-24765"/>
            <a:ext cx="12205970" cy="6898640"/>
            <a:chOff x="-22" y="-39"/>
            <a:chExt cx="19222" cy="10864"/>
          </a:xfrm>
        </p:grpSpPr>
        <p:grpSp>
          <p:nvGrpSpPr>
            <p:cNvPr id="2" name="组合 1"/>
            <p:cNvGrpSpPr/>
            <p:nvPr/>
          </p:nvGrpSpPr>
          <p:grpSpPr>
            <a:xfrm>
              <a:off x="-22" y="-39"/>
              <a:ext cx="19222" cy="10864"/>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cxnSp>
          <p:nvCxnSpPr>
            <p:cNvPr id="22" name="直接连接符 21"/>
            <p:cNvCxnSpPr/>
            <p:nvPr/>
          </p:nvCxnSpPr>
          <p:spPr>
            <a:xfrm>
              <a:off x="16400" y="4109"/>
              <a:ext cx="0" cy="3017"/>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17" name="图片 4">
            <a:extLst>
              <a:ext uri="{FF2B5EF4-FFF2-40B4-BE49-F238E27FC236}">
                <a16:creationId xmlns:a16="http://schemas.microsoft.com/office/drawing/2014/main" id="{AC67691E-E3EA-4814-9DA3-9AF485C54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266" y="3895725"/>
            <a:ext cx="2560309" cy="2560309"/>
          </a:xfrm>
          <a:prstGeom prst="rect">
            <a:avLst/>
          </a:prstGeom>
        </p:spPr>
      </p:pic>
      <p:grpSp>
        <p:nvGrpSpPr>
          <p:cNvPr id="18" name="Google Shape;862;p35">
            <a:extLst>
              <a:ext uri="{FF2B5EF4-FFF2-40B4-BE49-F238E27FC236}">
                <a16:creationId xmlns:a16="http://schemas.microsoft.com/office/drawing/2014/main" id="{B845DE1F-3543-4611-866D-5B90769D239D}"/>
              </a:ext>
            </a:extLst>
          </p:cNvPr>
          <p:cNvGrpSpPr/>
          <p:nvPr/>
        </p:nvGrpSpPr>
        <p:grpSpPr>
          <a:xfrm>
            <a:off x="2686050" y="1459978"/>
            <a:ext cx="9373870" cy="3904502"/>
            <a:chOff x="6530374" y="1560189"/>
            <a:chExt cx="1045566" cy="505315"/>
          </a:xfrm>
        </p:grpSpPr>
        <p:sp>
          <p:nvSpPr>
            <p:cNvPr id="19" name="Google Shape;863;p35">
              <a:extLst>
                <a:ext uri="{FF2B5EF4-FFF2-40B4-BE49-F238E27FC236}">
                  <a16:creationId xmlns:a16="http://schemas.microsoft.com/office/drawing/2014/main" id="{86E66138-AFB2-4A33-9AD1-DD87E0B500D7}"/>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0" name="Google Shape;864;p35">
              <a:extLst>
                <a:ext uri="{FF2B5EF4-FFF2-40B4-BE49-F238E27FC236}">
                  <a16:creationId xmlns:a16="http://schemas.microsoft.com/office/drawing/2014/main" id="{F45C0643-17E2-4FA1-BC46-3A7E7B6497C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1" name="Google Shape;865;p35">
              <a:extLst>
                <a:ext uri="{FF2B5EF4-FFF2-40B4-BE49-F238E27FC236}">
                  <a16:creationId xmlns:a16="http://schemas.microsoft.com/office/drawing/2014/main" id="{C755AA40-C4BC-4BB0-A8BA-06245E2FD12D}"/>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3" name="Google Shape;866;p35">
              <a:extLst>
                <a:ext uri="{FF2B5EF4-FFF2-40B4-BE49-F238E27FC236}">
                  <a16:creationId xmlns:a16="http://schemas.microsoft.com/office/drawing/2014/main" id="{782C00A3-07DE-4DD9-8B53-0336C78181CD}"/>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4" name="Google Shape;867;p35">
              <a:extLst>
                <a:ext uri="{FF2B5EF4-FFF2-40B4-BE49-F238E27FC236}">
                  <a16:creationId xmlns:a16="http://schemas.microsoft.com/office/drawing/2014/main" id="{9B412514-790C-4606-924B-F4FF57E6576A}"/>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6" name="Google Shape;868;p35">
              <a:extLst>
                <a:ext uri="{FF2B5EF4-FFF2-40B4-BE49-F238E27FC236}">
                  <a16:creationId xmlns:a16="http://schemas.microsoft.com/office/drawing/2014/main" id="{C2D7D0BE-DAE4-4767-97DD-171ABA928821}"/>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7" name="Google Shape;869;p35">
              <a:extLst>
                <a:ext uri="{FF2B5EF4-FFF2-40B4-BE49-F238E27FC236}">
                  <a16:creationId xmlns:a16="http://schemas.microsoft.com/office/drawing/2014/main" id="{54DBFD26-528E-4057-A0DB-1E2162976516}"/>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8" name="Google Shape;870;p35">
              <a:extLst>
                <a:ext uri="{FF2B5EF4-FFF2-40B4-BE49-F238E27FC236}">
                  <a16:creationId xmlns:a16="http://schemas.microsoft.com/office/drawing/2014/main" id="{AA6F3C37-0E44-4B95-B9D7-FF7F0164078F}"/>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29" name="Google Shape;871;p35">
              <a:extLst>
                <a:ext uri="{FF2B5EF4-FFF2-40B4-BE49-F238E27FC236}">
                  <a16:creationId xmlns:a16="http://schemas.microsoft.com/office/drawing/2014/main" id="{89811B16-F437-4FDD-AD64-BA22CE958594}"/>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0" name="Google Shape;872;p35">
              <a:extLst>
                <a:ext uri="{FF2B5EF4-FFF2-40B4-BE49-F238E27FC236}">
                  <a16:creationId xmlns:a16="http://schemas.microsoft.com/office/drawing/2014/main" id="{41DEF6E4-F663-48FD-A431-2C3A1CD1534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1" name="Google Shape;873;p35">
              <a:extLst>
                <a:ext uri="{FF2B5EF4-FFF2-40B4-BE49-F238E27FC236}">
                  <a16:creationId xmlns:a16="http://schemas.microsoft.com/office/drawing/2014/main" id="{5B9BAC86-5781-44C6-9DA6-5590DA66EF09}"/>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2" name="Google Shape;874;p35">
              <a:extLst>
                <a:ext uri="{FF2B5EF4-FFF2-40B4-BE49-F238E27FC236}">
                  <a16:creationId xmlns:a16="http://schemas.microsoft.com/office/drawing/2014/main" id="{EA75A0CB-CE0C-456C-ACCE-CA920CF34EDF}"/>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3" name="Google Shape;875;p35">
              <a:extLst>
                <a:ext uri="{FF2B5EF4-FFF2-40B4-BE49-F238E27FC236}">
                  <a16:creationId xmlns:a16="http://schemas.microsoft.com/office/drawing/2014/main" id="{C8BCA64D-4B13-4AEE-BDF9-BFDD9109825F}"/>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4" name="Google Shape;876;p35">
              <a:extLst>
                <a:ext uri="{FF2B5EF4-FFF2-40B4-BE49-F238E27FC236}">
                  <a16:creationId xmlns:a16="http://schemas.microsoft.com/office/drawing/2014/main" id="{F3759DFB-602D-4B16-B53F-04F79494B05D}"/>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5" name="Google Shape;877;p35">
              <a:extLst>
                <a:ext uri="{FF2B5EF4-FFF2-40B4-BE49-F238E27FC236}">
                  <a16:creationId xmlns:a16="http://schemas.microsoft.com/office/drawing/2014/main" id="{C1354142-8623-42E7-829C-F1C59D909D6E}"/>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6" name="Google Shape;878;p35">
              <a:extLst>
                <a:ext uri="{FF2B5EF4-FFF2-40B4-BE49-F238E27FC236}">
                  <a16:creationId xmlns:a16="http://schemas.microsoft.com/office/drawing/2014/main" id="{5DEB2B36-D33A-45F6-A937-E850A5AEF353}"/>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7" name="Google Shape;879;p35">
              <a:extLst>
                <a:ext uri="{FF2B5EF4-FFF2-40B4-BE49-F238E27FC236}">
                  <a16:creationId xmlns:a16="http://schemas.microsoft.com/office/drawing/2014/main" id="{782C5872-94AD-4208-A56C-3798E8AB2480}"/>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39" name="Google Shape;880;p35">
              <a:extLst>
                <a:ext uri="{FF2B5EF4-FFF2-40B4-BE49-F238E27FC236}">
                  <a16:creationId xmlns:a16="http://schemas.microsoft.com/office/drawing/2014/main" id="{29483FBF-EF1C-44E7-A729-3A38D61A2212}"/>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0" name="Google Shape;881;p35">
              <a:extLst>
                <a:ext uri="{FF2B5EF4-FFF2-40B4-BE49-F238E27FC236}">
                  <a16:creationId xmlns:a16="http://schemas.microsoft.com/office/drawing/2014/main" id="{60DB6FAB-1233-46D0-9A3A-E745D6079C1A}"/>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1" name="Google Shape;882;p35">
              <a:extLst>
                <a:ext uri="{FF2B5EF4-FFF2-40B4-BE49-F238E27FC236}">
                  <a16:creationId xmlns:a16="http://schemas.microsoft.com/office/drawing/2014/main" id="{8F99E2CE-459A-43DB-AF32-A3288F595E95}"/>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2" name="Google Shape;883;p35">
              <a:extLst>
                <a:ext uri="{FF2B5EF4-FFF2-40B4-BE49-F238E27FC236}">
                  <a16:creationId xmlns:a16="http://schemas.microsoft.com/office/drawing/2014/main" id="{9197CD94-997C-4830-936B-1EB7FD65053A}"/>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3" name="Google Shape;884;p35">
              <a:extLst>
                <a:ext uri="{FF2B5EF4-FFF2-40B4-BE49-F238E27FC236}">
                  <a16:creationId xmlns:a16="http://schemas.microsoft.com/office/drawing/2014/main" id="{7D97F0CD-3083-44D8-A137-995C0C2D5A94}"/>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4" name="Google Shape;885;p35">
              <a:extLst>
                <a:ext uri="{FF2B5EF4-FFF2-40B4-BE49-F238E27FC236}">
                  <a16:creationId xmlns:a16="http://schemas.microsoft.com/office/drawing/2014/main" id="{40E6172C-3B3B-44AB-A09B-001C352A0275}"/>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5" name="Google Shape;886;p35">
              <a:extLst>
                <a:ext uri="{FF2B5EF4-FFF2-40B4-BE49-F238E27FC236}">
                  <a16:creationId xmlns:a16="http://schemas.microsoft.com/office/drawing/2014/main" id="{E1D09565-4C60-466E-BFAA-F65A13B765A5}"/>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6" name="Google Shape;887;p35">
              <a:extLst>
                <a:ext uri="{FF2B5EF4-FFF2-40B4-BE49-F238E27FC236}">
                  <a16:creationId xmlns:a16="http://schemas.microsoft.com/office/drawing/2014/main" id="{4DEAEC8D-B9BC-4454-87E0-29B5E830AC7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7" name="Google Shape;888;p35">
              <a:extLst>
                <a:ext uri="{FF2B5EF4-FFF2-40B4-BE49-F238E27FC236}">
                  <a16:creationId xmlns:a16="http://schemas.microsoft.com/office/drawing/2014/main" id="{EF79F45B-D8B2-4A06-8672-8C8BBD21F40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8" name="Google Shape;889;p35">
              <a:extLst>
                <a:ext uri="{FF2B5EF4-FFF2-40B4-BE49-F238E27FC236}">
                  <a16:creationId xmlns:a16="http://schemas.microsoft.com/office/drawing/2014/main" id="{D80D2F25-2496-4411-A4DA-7ED010CA81F6}"/>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49" name="Google Shape;890;p35">
              <a:extLst>
                <a:ext uri="{FF2B5EF4-FFF2-40B4-BE49-F238E27FC236}">
                  <a16:creationId xmlns:a16="http://schemas.microsoft.com/office/drawing/2014/main" id="{23CD037A-EE8D-4666-9FAD-7B018E9FA09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0" name="Google Shape;891;p35">
              <a:extLst>
                <a:ext uri="{FF2B5EF4-FFF2-40B4-BE49-F238E27FC236}">
                  <a16:creationId xmlns:a16="http://schemas.microsoft.com/office/drawing/2014/main" id="{95D240F3-87B0-4E76-AA43-61EEBF8FB435}"/>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1" name="Google Shape;892;p35">
              <a:extLst>
                <a:ext uri="{FF2B5EF4-FFF2-40B4-BE49-F238E27FC236}">
                  <a16:creationId xmlns:a16="http://schemas.microsoft.com/office/drawing/2014/main" id="{25FFC7D2-1D89-420A-93C5-7F9D414BF7EB}"/>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2" name="Google Shape;893;p35">
              <a:extLst>
                <a:ext uri="{FF2B5EF4-FFF2-40B4-BE49-F238E27FC236}">
                  <a16:creationId xmlns:a16="http://schemas.microsoft.com/office/drawing/2014/main" id="{1024058A-4D38-411D-87E4-CB8131578E76}"/>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3" name="Google Shape;894;p35">
              <a:extLst>
                <a:ext uri="{FF2B5EF4-FFF2-40B4-BE49-F238E27FC236}">
                  <a16:creationId xmlns:a16="http://schemas.microsoft.com/office/drawing/2014/main" id="{F298F862-0C9F-4A9F-BAC8-84744D2249FA}"/>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4" name="Google Shape;895;p35">
              <a:extLst>
                <a:ext uri="{FF2B5EF4-FFF2-40B4-BE49-F238E27FC236}">
                  <a16:creationId xmlns:a16="http://schemas.microsoft.com/office/drawing/2014/main" id="{1CE2DC4B-EF02-4FB2-839A-5B61E8F3C50F}"/>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5" name="Google Shape;896;p35">
              <a:extLst>
                <a:ext uri="{FF2B5EF4-FFF2-40B4-BE49-F238E27FC236}">
                  <a16:creationId xmlns:a16="http://schemas.microsoft.com/office/drawing/2014/main" id="{17236A3E-C4F7-497B-AC23-0B67FB51BE22}"/>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6" name="Google Shape;897;p35">
              <a:extLst>
                <a:ext uri="{FF2B5EF4-FFF2-40B4-BE49-F238E27FC236}">
                  <a16:creationId xmlns:a16="http://schemas.microsoft.com/office/drawing/2014/main" id="{E51A5BCD-8EDD-45BF-B80A-27198A09FA5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7" name="Google Shape;898;p35">
              <a:extLst>
                <a:ext uri="{FF2B5EF4-FFF2-40B4-BE49-F238E27FC236}">
                  <a16:creationId xmlns:a16="http://schemas.microsoft.com/office/drawing/2014/main" id="{69367A35-507B-4911-81E1-BF133C93FC04}"/>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8" name="Google Shape;899;p35">
              <a:extLst>
                <a:ext uri="{FF2B5EF4-FFF2-40B4-BE49-F238E27FC236}">
                  <a16:creationId xmlns:a16="http://schemas.microsoft.com/office/drawing/2014/main" id="{EB64FB5D-082E-4AD1-ABF4-DE580E88C3FD}"/>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59" name="Google Shape;900;p35">
              <a:extLst>
                <a:ext uri="{FF2B5EF4-FFF2-40B4-BE49-F238E27FC236}">
                  <a16:creationId xmlns:a16="http://schemas.microsoft.com/office/drawing/2014/main" id="{D5DA0B8B-968F-43A0-85AB-9A921C1F8FF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0" name="Google Shape;901;p35">
              <a:extLst>
                <a:ext uri="{FF2B5EF4-FFF2-40B4-BE49-F238E27FC236}">
                  <a16:creationId xmlns:a16="http://schemas.microsoft.com/office/drawing/2014/main" id="{CBBB14D5-DB2C-471E-9500-66904D780DDA}"/>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1" name="Google Shape;902;p35">
              <a:extLst>
                <a:ext uri="{FF2B5EF4-FFF2-40B4-BE49-F238E27FC236}">
                  <a16:creationId xmlns:a16="http://schemas.microsoft.com/office/drawing/2014/main" id="{3D91F2A2-061E-469E-ABE8-74C8BFE18965}"/>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2" name="Google Shape;903;p35">
              <a:extLst>
                <a:ext uri="{FF2B5EF4-FFF2-40B4-BE49-F238E27FC236}">
                  <a16:creationId xmlns:a16="http://schemas.microsoft.com/office/drawing/2014/main" id="{1FE4F324-54D4-44FB-9A05-A27F465CB3B9}"/>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3" name="Google Shape;904;p35">
              <a:extLst>
                <a:ext uri="{FF2B5EF4-FFF2-40B4-BE49-F238E27FC236}">
                  <a16:creationId xmlns:a16="http://schemas.microsoft.com/office/drawing/2014/main" id="{611354E9-9930-4084-892E-D4B8232F63E2}"/>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4" name="Google Shape;905;p35">
              <a:extLst>
                <a:ext uri="{FF2B5EF4-FFF2-40B4-BE49-F238E27FC236}">
                  <a16:creationId xmlns:a16="http://schemas.microsoft.com/office/drawing/2014/main" id="{0D4E3750-86A1-43A0-873B-398B9EE622D3}"/>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5" name="Google Shape;906;p35">
              <a:extLst>
                <a:ext uri="{FF2B5EF4-FFF2-40B4-BE49-F238E27FC236}">
                  <a16:creationId xmlns:a16="http://schemas.microsoft.com/office/drawing/2014/main" id="{DE353EE7-C52C-410D-8B2E-4571B792AC1F}"/>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6" name="Google Shape;907;p35">
              <a:extLst>
                <a:ext uri="{FF2B5EF4-FFF2-40B4-BE49-F238E27FC236}">
                  <a16:creationId xmlns:a16="http://schemas.microsoft.com/office/drawing/2014/main" id="{C2ED18D3-8DA8-4D09-B959-8FDF01C20A64}"/>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sp>
          <p:nvSpPr>
            <p:cNvPr id="67" name="Google Shape;908;p35">
              <a:extLst>
                <a:ext uri="{FF2B5EF4-FFF2-40B4-BE49-F238E27FC236}">
                  <a16:creationId xmlns:a16="http://schemas.microsoft.com/office/drawing/2014/main" id="{9742410B-7AC1-4590-A917-85CEA83CE597}"/>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ea typeface="微软雅黑"/>
                <a:cs typeface="+mn-cs"/>
              </a:endParaRPr>
            </a:p>
          </p:txBody>
        </p:sp>
      </p:grpSp>
      <p:sp>
        <p:nvSpPr>
          <p:cNvPr id="68" name="TextBox 67">
            <a:extLst>
              <a:ext uri="{FF2B5EF4-FFF2-40B4-BE49-F238E27FC236}">
                <a16:creationId xmlns:a16="http://schemas.microsoft.com/office/drawing/2014/main" id="{38E60205-00FB-47E5-98C4-DE8D17774EA7}"/>
              </a:ext>
            </a:extLst>
          </p:cNvPr>
          <p:cNvSpPr txBox="1"/>
          <p:nvPr/>
        </p:nvSpPr>
        <p:spPr>
          <a:xfrm>
            <a:off x="3162300" y="2218666"/>
            <a:ext cx="8343900" cy="2185214"/>
          </a:xfrm>
          <a:prstGeom prst="rect">
            <a:avLst/>
          </a:prstGeom>
          <a:noFill/>
        </p:spPr>
        <p:txBody>
          <a:bodyPr wrap="square">
            <a:spAutoFit/>
          </a:bodyPr>
          <a:lstStyle/>
          <a:p>
            <a:pPr lvl="0" algn="just"/>
            <a:r>
              <a:rPr lang="vi-VN" sz="3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Mỗi hành động thể hiện sự quan tâm, đồng cảm của chúng ta đều là thông điệp yêu thương cổ vũ tinh thần cho những người khiếm thính, người khuyết tật</a:t>
            </a:r>
            <a:endPar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spTree>
    <p:custDataLst>
      <p:tags r:id="rId1"/>
    </p:custDataLst>
    <p:extLst>
      <p:ext uri="{BB962C8B-B14F-4D97-AF65-F5344CB8AC3E}">
        <p14:creationId xmlns:p14="http://schemas.microsoft.com/office/powerpoint/2010/main" val="1297223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ipe(down)">
                                      <p:cBhvr>
                                        <p:cTn id="12" dur="500"/>
                                        <p:tgtEl>
                                          <p:spTgt spid="68"/>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4" name="Rounded Rectangle 7">
            <a:extLst>
              <a:ext uri="{FF2B5EF4-FFF2-40B4-BE49-F238E27FC236}">
                <a16:creationId xmlns:a16="http://schemas.microsoft.com/office/drawing/2014/main" id="{0B551C7F-8822-4A86-98D7-39C1F42194AE}"/>
              </a:ext>
            </a:extLst>
          </p:cNvPr>
          <p:cNvSpPr/>
          <p:nvPr/>
        </p:nvSpPr>
        <p:spPr>
          <a:xfrm>
            <a:off x="1057274" y="323851"/>
            <a:ext cx="10182225" cy="666749"/>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black"/>
                </a:solidFill>
                <a:latin typeface="Calibri" panose="020F0502020204030204" charset="0"/>
                <a:cs typeface="Calibri" panose="020F0502020204030204" charset="0"/>
              </a:rPr>
              <a:t>2. </a:t>
            </a:r>
            <a:r>
              <a:rPr lang="vi-VN" sz="3600" b="1" dirty="0">
                <a:solidFill>
                  <a:prstClr val="black"/>
                </a:solidFill>
                <a:latin typeface="Calibri" panose="020F0502020204030204" charset="0"/>
                <a:cs typeface="Calibri" panose="020F0502020204030204" charset="0"/>
              </a:rPr>
              <a:t>Bày tỏ sự đồng cảm với người khuyết tật</a:t>
            </a:r>
            <a:endParaRPr kumimoji="0" lang="en-US"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nvGrpSpPr>
          <p:cNvPr id="10" name="Group 9">
            <a:extLst>
              <a:ext uri="{FF2B5EF4-FFF2-40B4-BE49-F238E27FC236}">
                <a16:creationId xmlns:a16="http://schemas.microsoft.com/office/drawing/2014/main" id="{EA1EA8D7-0F02-64AC-CE78-37999B6F017A}"/>
              </a:ext>
            </a:extLst>
          </p:cNvPr>
          <p:cNvGrpSpPr/>
          <p:nvPr/>
        </p:nvGrpSpPr>
        <p:grpSpPr>
          <a:xfrm>
            <a:off x="801659" y="3452810"/>
            <a:ext cx="4278451" cy="2175001"/>
            <a:chOff x="892354" y="3758439"/>
            <a:chExt cx="4278451" cy="2175001"/>
          </a:xfrm>
        </p:grpSpPr>
        <p:pic>
          <p:nvPicPr>
            <p:cNvPr id="11" name="Picture 9">
              <a:extLst>
                <a:ext uri="{FF2B5EF4-FFF2-40B4-BE49-F238E27FC236}">
                  <a16:creationId xmlns:a16="http://schemas.microsoft.com/office/drawing/2014/main" id="{6008B8CE-7BA5-7C49-2F3D-3038E750ED4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B102735F-101A-A554-28F7-50C9A9DB531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Group 12">
            <a:extLst>
              <a:ext uri="{FF2B5EF4-FFF2-40B4-BE49-F238E27FC236}">
                <a16:creationId xmlns:a16="http://schemas.microsoft.com/office/drawing/2014/main" id="{D8445706-E642-3D8C-A42A-F3439504A9B1}"/>
              </a:ext>
            </a:extLst>
          </p:cNvPr>
          <p:cNvGrpSpPr/>
          <p:nvPr/>
        </p:nvGrpSpPr>
        <p:grpSpPr>
          <a:xfrm>
            <a:off x="3047260" y="1362075"/>
            <a:ext cx="8516090" cy="1905000"/>
            <a:chOff x="4133006" y="1184831"/>
            <a:chExt cx="7585809" cy="6039224"/>
          </a:xfrm>
        </p:grpSpPr>
        <p:grpSp>
          <p:nvGrpSpPr>
            <p:cNvPr id="16" name="Group 15">
              <a:extLst>
                <a:ext uri="{FF2B5EF4-FFF2-40B4-BE49-F238E27FC236}">
                  <a16:creationId xmlns:a16="http://schemas.microsoft.com/office/drawing/2014/main" id="{FB112B16-296C-89BE-BE01-1B7DFD8EC370}"/>
                </a:ext>
              </a:extLst>
            </p:cNvPr>
            <p:cNvGrpSpPr/>
            <p:nvPr/>
          </p:nvGrpSpPr>
          <p:grpSpPr>
            <a:xfrm>
              <a:off x="4144021" y="1484380"/>
              <a:ext cx="7574794" cy="4840220"/>
              <a:chOff x="4436414" y="1551563"/>
              <a:chExt cx="7327378" cy="4327762"/>
            </a:xfrm>
          </p:grpSpPr>
          <p:sp>
            <p:nvSpPr>
              <p:cNvPr id="18" name="Rectangle: Diagonal Corners Rounded 4">
                <a:extLst>
                  <a:ext uri="{FF2B5EF4-FFF2-40B4-BE49-F238E27FC236}">
                    <a16:creationId xmlns:a16="http://schemas.microsoft.com/office/drawing/2014/main" id="{7075EE2A-4513-D9C0-1A47-8E5A620E2809}"/>
                  </a:ext>
                </a:extLst>
              </p:cNvPr>
              <p:cNvSpPr/>
              <p:nvPr/>
            </p:nvSpPr>
            <p:spPr>
              <a:xfrm flipH="1">
                <a:off x="4572001" y="1676401"/>
                <a:ext cx="7191791" cy="4202924"/>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Diagonal Corners Rounded 30">
                <a:extLst>
                  <a:ext uri="{FF2B5EF4-FFF2-40B4-BE49-F238E27FC236}">
                    <a16:creationId xmlns:a16="http://schemas.microsoft.com/office/drawing/2014/main" id="{8846B147-FFE1-5C78-8C2D-514BDF677A37}"/>
                  </a:ext>
                </a:extLst>
              </p:cNvPr>
              <p:cNvSpPr/>
              <p:nvPr/>
            </p:nvSpPr>
            <p:spPr>
              <a:xfrm flipH="1">
                <a:off x="4436414" y="1551563"/>
                <a:ext cx="7155053" cy="4133089"/>
              </a:xfrm>
              <a:prstGeom prst="wedgeRoundRectCallout">
                <a:avLst>
                  <a:gd name="adj1" fmla="val 37475"/>
                  <a:gd name="adj2" fmla="val 84938"/>
                  <a:gd name="adj3" fmla="val 16667"/>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935AC785-AFF7-7B2B-191A-715C13EFE676}"/>
                </a:ext>
              </a:extLst>
            </p:cNvPr>
            <p:cNvSpPr txBox="1"/>
            <p:nvPr/>
          </p:nvSpPr>
          <p:spPr>
            <a:xfrm>
              <a:off x="4133006" y="1184831"/>
              <a:ext cx="7224104" cy="6039224"/>
            </a:xfrm>
            <a:prstGeom prst="wedgeRoundRectCallout">
              <a:avLst/>
            </a:prstGeom>
            <a:noFill/>
          </p:spPr>
          <p:txBody>
            <a:bodyPr wrap="square" rtlCol="0">
              <a:spAutoFit/>
            </a:bodyPr>
            <a:lstStyle/>
            <a:p>
              <a:pPr marR="0" lvl="0" algn="ctr" defTabSz="914400" rtl="0" eaLnBrk="1" fontAlgn="auto" latinLnBrk="0" hangingPunct="1">
                <a:lnSpc>
                  <a:spcPct val="120000"/>
                </a:lnSpc>
                <a:spcBef>
                  <a:spcPts val="0"/>
                </a:spcBef>
                <a:spcAft>
                  <a:spcPts val="0"/>
                </a:spcAft>
                <a:buClrTx/>
                <a:buSzTx/>
                <a:tabLst/>
                <a:defRPr/>
              </a:pPr>
              <a:r>
                <a:rPr lang="en-US" sz="25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T</a:t>
              </a:r>
              <a:r>
                <a:rPr lang="vi-VN" sz="25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hảo luận về những việc mình có thể làm để chia sẻ và giúp đỡ các bạn khiếm thị, khiếm thính và những bạn khuyết tật khác</a:t>
              </a:r>
              <a:endParaRPr kumimoji="0" lang="en-US" sz="25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5229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4" name="Rounded Rectangle 7">
            <a:extLst>
              <a:ext uri="{FF2B5EF4-FFF2-40B4-BE49-F238E27FC236}">
                <a16:creationId xmlns:a16="http://schemas.microsoft.com/office/drawing/2014/main" id="{0B551C7F-8822-4A86-98D7-39C1F42194AE}"/>
              </a:ext>
            </a:extLst>
          </p:cNvPr>
          <p:cNvSpPr/>
          <p:nvPr/>
        </p:nvSpPr>
        <p:spPr>
          <a:xfrm>
            <a:off x="1057274" y="323851"/>
            <a:ext cx="10182225" cy="666749"/>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prstClr val="black"/>
                </a:solidFill>
                <a:latin typeface="Calibri" panose="020F0502020204030204" charset="0"/>
                <a:cs typeface="Calibri" panose="020F0502020204030204" charset="0"/>
              </a:rPr>
              <a:t>Những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việc</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làm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chia </a:t>
            </a:r>
            <a:r>
              <a:rPr lang="en-US" sz="3600" b="1" dirty="0" err="1">
                <a:solidFill>
                  <a:prstClr val="black"/>
                </a:solidFill>
                <a:latin typeface="Calibri" panose="020F0502020204030204" charset="0"/>
                <a:cs typeface="Calibri" panose="020F0502020204030204" charset="0"/>
              </a:rPr>
              <a:t>sẻ</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và</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đỡ</a:t>
            </a:r>
            <a:r>
              <a:rPr lang="en-US" sz="3600" b="1" dirty="0">
                <a:solidFill>
                  <a:prstClr val="black"/>
                </a:solidFill>
                <a:latin typeface="Calibri" panose="020F0502020204030204" charset="0"/>
                <a:cs typeface="Calibri" panose="020F0502020204030204" charset="0"/>
              </a:rPr>
              <a:t>: </a:t>
            </a:r>
            <a:endParaRPr kumimoji="0" lang="en-US"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sp>
        <p:nvSpPr>
          <p:cNvPr id="2" name="TextBox 1">
            <a:extLst>
              <a:ext uri="{FF2B5EF4-FFF2-40B4-BE49-F238E27FC236}">
                <a16:creationId xmlns:a16="http://schemas.microsoft.com/office/drawing/2014/main" id="{D4693AAB-6B6F-2DC9-6EF6-FEB39E912382}"/>
              </a:ext>
            </a:extLst>
          </p:cNvPr>
          <p:cNvSpPr txBox="1"/>
          <p:nvPr/>
        </p:nvSpPr>
        <p:spPr>
          <a:xfrm>
            <a:off x="1419224" y="1362075"/>
            <a:ext cx="10201275" cy="3970318"/>
          </a:xfrm>
          <a:prstGeom prst="rect">
            <a:avLst/>
          </a:prstGeom>
          <a:noFill/>
        </p:spPr>
        <p:txBody>
          <a:bodyPr wrap="square" rtlCol="0">
            <a:spAutoFit/>
          </a:bodyPr>
          <a:lstStyle/>
          <a:p>
            <a:pPr algn="just"/>
            <a:r>
              <a:rPr lang="vi-VN" sz="3600" dirty="0">
                <a:latin typeface="Calibri" panose="020F0502020204030204" pitchFamily="34" charset="0"/>
                <a:cs typeface="Calibri" panose="020F0502020204030204" pitchFamily="34" charset="0"/>
              </a:rPr>
              <a:t>+ Viết thư động viên.</a:t>
            </a:r>
          </a:p>
          <a:p>
            <a:pPr algn="just"/>
            <a:r>
              <a:rPr lang="vi-VN" sz="3600" dirty="0">
                <a:latin typeface="Calibri" panose="020F0502020204030204" pitchFamily="34" charset="0"/>
                <a:cs typeface="Calibri" panose="020F0502020204030204" pitchFamily="34" charset="0"/>
              </a:rPr>
              <a:t>+ Cổ vũ khi họ lên sân khấu biểu diễn hoặc phát biểu.</a:t>
            </a:r>
          </a:p>
          <a:p>
            <a:pPr algn="just"/>
            <a:r>
              <a:rPr lang="vi-VN" sz="3600" dirty="0">
                <a:latin typeface="Calibri" panose="020F0502020204030204" pitchFamily="34" charset="0"/>
                <a:cs typeface="Calibri" panose="020F0502020204030204" pitchFamily="34" charset="0"/>
              </a:rPr>
              <a:t>+ Chủ động học phương pháp giao tiếp của người khuyết tật: ngôn ngữ kí hiệu, chữ nổi</a:t>
            </a:r>
          </a:p>
          <a:p>
            <a:pPr algn="just"/>
            <a:r>
              <a:rPr lang="vi-VN" sz="3600" dirty="0">
                <a:latin typeface="Calibri" panose="020F0502020204030204" pitchFamily="34" charset="0"/>
                <a:cs typeface="Calibri" panose="020F0502020204030204" pitchFamily="34" charset="0"/>
              </a:rPr>
              <a:t>+ Góp tiền ủng hộ các sản phẩm do người khuyết tật làm ra.</a:t>
            </a:r>
          </a:p>
          <a:p>
            <a:pPr algn="just"/>
            <a:r>
              <a:rPr lang="vi-VN" sz="3600" dirty="0">
                <a:latin typeface="Calibri" panose="020F0502020204030204" pitchFamily="34" charset="0"/>
                <a:cs typeface="Calibri" panose="020F0502020204030204" pitchFamily="34" charset="0"/>
              </a:rPr>
              <a:t>+ Giới thiệu việc làm cho họ.</a:t>
            </a:r>
          </a:p>
        </p:txBody>
      </p:sp>
    </p:spTree>
    <p:extLst>
      <p:ext uri="{BB962C8B-B14F-4D97-AF65-F5344CB8AC3E}">
        <p14:creationId xmlns:p14="http://schemas.microsoft.com/office/powerpoint/2010/main" val="415037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6150" name="Picture 6" descr="Premium Vector | Happy cute kids smile with teacher together">
            <a:extLst>
              <a:ext uri="{FF2B5EF4-FFF2-40B4-BE49-F238E27FC236}">
                <a16:creationId xmlns:a16="http://schemas.microsoft.com/office/drawing/2014/main" id="{5FD5BC3C-9165-9AFF-D19F-792D9F29AA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8B798-FF87-474A-71FC-BAD22ED410BE}"/>
              </a:ext>
            </a:extLst>
          </p:cNvPr>
          <p:cNvSpPr txBox="1"/>
          <p:nvPr/>
        </p:nvSpPr>
        <p:spPr>
          <a:xfrm>
            <a:off x="944693" y="117213"/>
            <a:ext cx="11136525"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Tạm biệt Hẹn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pitchFamily="34" charset="0"/>
                <a:ea typeface="字魂59号-创粗黑"/>
                <a:cs typeface="Calibri" panose="020F0502020204030204" pitchFamily="34" charset="0"/>
              </a:rPr>
              <a:t>gặp lại!</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11" name="TextBox 10">
            <a:extLst>
              <a:ext uri="{FF2B5EF4-FFF2-40B4-BE49-F238E27FC236}">
                <a16:creationId xmlns:a16="http://schemas.microsoft.com/office/drawing/2014/main" id="{ECD8828F-E9E3-B0AE-D8BD-3D575EC984ED}"/>
              </a:ext>
            </a:extLst>
          </p:cNvPr>
          <p:cNvSpPr txBox="1"/>
          <p:nvPr/>
        </p:nvSpPr>
        <p:spPr>
          <a:xfrm>
            <a:off x="1083214" y="99531"/>
            <a:ext cx="11036549" cy="36317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Tạm</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biệt</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Hẹn</a:t>
            </a:r>
            <a:endPar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gặp</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11500" b="1" i="0" u="none" strike="noStrike" kern="1200" cap="none" spc="0" normalizeH="0" baseline="0" noProof="0" dirty="0" err="1">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lại</a:t>
            </a:r>
            <a:r>
              <a:rPr kumimoji="0" lang="en-US" sz="11500" b="1" i="0" u="none" strike="noStrike" kern="1200" cap="none" spc="0" normalizeH="0" baseline="0" noProof="0" dirty="0">
                <a:ln w="22225">
                  <a:solidFill>
                    <a:srgbClr val="ED7D31"/>
                  </a:solidFill>
                  <a:prstDash val="solid"/>
                </a:ln>
                <a:solidFill>
                  <a:prstClr val="white"/>
                </a:solidFill>
                <a:effectLst/>
                <a:uLnTx/>
                <a:uFillTx/>
                <a:latin typeface="Calibri" panose="020F0502020204030204" pitchFamily="34" charset="0"/>
                <a:ea typeface="字魂59号-创粗黑"/>
                <a:cs typeface="Calibri" panose="020F0502020204030204" pitchFamily="34" charset="0"/>
              </a:rPr>
              <a:t>!</a:t>
            </a:r>
            <a:endParaRPr kumimoji="0" lang="en-US" sz="115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076142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38B3C0C6-A759-4A11-A76E-709E07923814}"/>
              </a:ext>
            </a:extLst>
          </p:cNvPr>
          <p:cNvPicPr>
            <a:picLocks noChangeAspect="1"/>
          </p:cNvPicPr>
          <p:nvPr/>
        </p:nvPicPr>
        <p:blipFill>
          <a:blip r:embed="rId9"/>
          <a:stretch>
            <a:fillRect/>
          </a:stretch>
        </p:blipFill>
        <p:spPr>
          <a:xfrm>
            <a:off x="3293485" y="27347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DCDC3082-5839-4253-9B0B-9B7DE159647F}"/>
              </a:ext>
            </a:extLst>
          </p:cNvPr>
          <p:cNvPicPr>
            <a:picLocks noChangeAspect="1"/>
          </p:cNvPicPr>
          <p:nvPr/>
        </p:nvPicPr>
        <p:blipFill>
          <a:blip r:embed="rId10"/>
          <a:stretch>
            <a:fillRect/>
          </a:stretch>
        </p:blipFill>
        <p:spPr>
          <a:xfrm>
            <a:off x="3169660" y="31157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A0B9C5D-308C-94DB-42B4-0424C9C2DFE5}"/>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D46258C2-F9D7-FD86-A019-16EBEAF66E47}"/>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9AEF901-D48B-4ECA-C636-AA3C9A463FA8}"/>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529E33B0-D732-D3D9-F315-5BB78D4F70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9"/>
            <a:ext cx="4278856" cy="3214491"/>
          </a:xfrm>
          <a:prstGeom prst="rect">
            <a:avLst/>
          </a:prstGeom>
        </p:spPr>
      </p:pic>
      <p:pic>
        <p:nvPicPr>
          <p:cNvPr id="8" name="Picture 10">
            <a:extLst>
              <a:ext uri="{FF2B5EF4-FFF2-40B4-BE49-F238E27FC236}">
                <a16:creationId xmlns:a16="http://schemas.microsoft.com/office/drawing/2014/main" id="{C0700925-6B4B-14B5-C089-74069CD4BC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5077" y="308123"/>
            <a:ext cx="2624543" cy="4534847"/>
          </a:xfrm>
          <a:prstGeom prst="rect">
            <a:avLst/>
          </a:prstGeom>
        </p:spPr>
      </p:pic>
      <p:pic>
        <p:nvPicPr>
          <p:cNvPr id="9" name="Picture 11">
            <a:extLst>
              <a:ext uri="{FF2B5EF4-FFF2-40B4-BE49-F238E27FC236}">
                <a16:creationId xmlns:a16="http://schemas.microsoft.com/office/drawing/2014/main" id="{5F034246-A7AC-AB88-A610-5C0CA3BCA5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grpSp>
        <p:nvGrpSpPr>
          <p:cNvPr id="10" name="Group 12">
            <a:extLst>
              <a:ext uri="{FF2B5EF4-FFF2-40B4-BE49-F238E27FC236}">
                <a16:creationId xmlns:a16="http://schemas.microsoft.com/office/drawing/2014/main" id="{BCF0AA90-35EE-3F70-CC75-EAEBC4567B53}"/>
              </a:ext>
            </a:extLst>
          </p:cNvPr>
          <p:cNvGrpSpPr/>
          <p:nvPr/>
        </p:nvGrpSpPr>
        <p:grpSpPr>
          <a:xfrm>
            <a:off x="0" y="1"/>
            <a:ext cx="12192000" cy="300351"/>
            <a:chOff x="0" y="0"/>
            <a:chExt cx="6186311" cy="152400"/>
          </a:xfrm>
          <a:solidFill>
            <a:schemeClr val="bg1"/>
          </a:solidFill>
        </p:grpSpPr>
        <p:sp>
          <p:nvSpPr>
            <p:cNvPr id="11" name="Freeform 13">
              <a:extLst>
                <a:ext uri="{FF2B5EF4-FFF2-40B4-BE49-F238E27FC236}">
                  <a16:creationId xmlns:a16="http://schemas.microsoft.com/office/drawing/2014/main" id="{27A004C0-426B-656A-A8FE-FCB4E9F25F5C}"/>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2" name="Group 14">
            <a:extLst>
              <a:ext uri="{FF2B5EF4-FFF2-40B4-BE49-F238E27FC236}">
                <a16:creationId xmlns:a16="http://schemas.microsoft.com/office/drawing/2014/main" id="{55032972-FAFF-AFAC-8A5E-A92F45147507}"/>
              </a:ext>
            </a:extLst>
          </p:cNvPr>
          <p:cNvGrpSpPr/>
          <p:nvPr/>
        </p:nvGrpSpPr>
        <p:grpSpPr>
          <a:xfrm rot="-5400000">
            <a:off x="-2038357" y="2053899"/>
            <a:ext cx="4377064" cy="300351"/>
            <a:chOff x="0" y="0"/>
            <a:chExt cx="2220955" cy="152400"/>
          </a:xfrm>
          <a:solidFill>
            <a:schemeClr val="bg1"/>
          </a:solidFill>
        </p:grpSpPr>
        <p:sp>
          <p:nvSpPr>
            <p:cNvPr id="13" name="Freeform 15">
              <a:extLst>
                <a:ext uri="{FF2B5EF4-FFF2-40B4-BE49-F238E27FC236}">
                  <a16:creationId xmlns:a16="http://schemas.microsoft.com/office/drawing/2014/main" id="{0522B363-BE23-D69A-3B49-3C87968BEFD7}"/>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4" name="Group 16">
            <a:extLst>
              <a:ext uri="{FF2B5EF4-FFF2-40B4-BE49-F238E27FC236}">
                <a16:creationId xmlns:a16="http://schemas.microsoft.com/office/drawing/2014/main" id="{9AD3A5C8-0061-9C0D-461B-1FD5EB5CCC6A}"/>
              </a:ext>
            </a:extLst>
          </p:cNvPr>
          <p:cNvGrpSpPr/>
          <p:nvPr/>
        </p:nvGrpSpPr>
        <p:grpSpPr>
          <a:xfrm rot="-5400000">
            <a:off x="9853293" y="2046129"/>
            <a:ext cx="4377064" cy="300351"/>
            <a:chOff x="0" y="0"/>
            <a:chExt cx="2220955" cy="152400"/>
          </a:xfrm>
          <a:solidFill>
            <a:schemeClr val="bg1"/>
          </a:solidFill>
        </p:grpSpPr>
        <p:sp>
          <p:nvSpPr>
            <p:cNvPr id="15" name="Freeform 17">
              <a:extLst>
                <a:ext uri="{FF2B5EF4-FFF2-40B4-BE49-F238E27FC236}">
                  <a16:creationId xmlns:a16="http://schemas.microsoft.com/office/drawing/2014/main" id="{D5397ADE-E8E8-885C-1D8E-9316D53BB7F3}"/>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6" name="Picture 18">
            <a:extLst>
              <a:ext uri="{FF2B5EF4-FFF2-40B4-BE49-F238E27FC236}">
                <a16:creationId xmlns:a16="http://schemas.microsoft.com/office/drawing/2014/main" id="{E879166B-1B9C-5B39-6CBE-3C3CA1D7C7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7691" y="2257291"/>
            <a:ext cx="1423035" cy="2743200"/>
          </a:xfrm>
          <a:prstGeom prst="rect">
            <a:avLst/>
          </a:prstGeom>
        </p:spPr>
      </p:pic>
      <p:sp>
        <p:nvSpPr>
          <p:cNvPr id="17" name="TextBox 16">
            <a:extLst>
              <a:ext uri="{FF2B5EF4-FFF2-40B4-BE49-F238E27FC236}">
                <a16:creationId xmlns:a16="http://schemas.microsoft.com/office/drawing/2014/main" id="{25571739-6362-152A-73F5-C78C2DD95B76}"/>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Phần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ban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sự</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lớp</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Speech Bubble: Oval 17">
            <a:extLst>
              <a:ext uri="{FF2B5EF4-FFF2-40B4-BE49-F238E27FC236}">
                <a16:creationId xmlns:a16="http://schemas.microsoft.com/office/drawing/2014/main" id="{38DFB4EE-5EE4-B717-DA6A-05B27C95385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59号-创粗黑"/>
              <a:ea typeface="字魂59号-创粗黑"/>
              <a:cs typeface="+mn-cs"/>
            </a:endParaRPr>
          </a:p>
        </p:txBody>
      </p:sp>
      <p:sp>
        <p:nvSpPr>
          <p:cNvPr id="19" name="TextBox 18">
            <a:extLst>
              <a:ext uri="{FF2B5EF4-FFF2-40B4-BE49-F238E27FC236}">
                <a16:creationId xmlns:a16="http://schemas.microsoft.com/office/drawing/2014/main" id="{4D1D08D3-6ED7-619B-5991-4DE915015E3C}"/>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sp>
        <p:nvSpPr>
          <p:cNvPr id="20" name="Speech Bubble: Oval 19">
            <a:extLst>
              <a:ext uri="{FF2B5EF4-FFF2-40B4-BE49-F238E27FC236}">
                <a16:creationId xmlns:a16="http://schemas.microsoft.com/office/drawing/2014/main" id="{CCB69FEB-4E5D-597E-EBB9-BB9B7DCD4F38}"/>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字魂59号-创粗黑"/>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Calibri" panose="020F0502020204030204" pitchFamily="34" charset="0"/>
            </a:endParaRPr>
          </a:p>
        </p:txBody>
      </p:sp>
      <p:pic>
        <p:nvPicPr>
          <p:cNvPr id="21" name="Picture 20">
            <a:extLst>
              <a:ext uri="{FF2B5EF4-FFF2-40B4-BE49-F238E27FC236}">
                <a16:creationId xmlns:a16="http://schemas.microsoft.com/office/drawing/2014/main" id="{875AE021-28FF-C2E6-1ADB-DF74FE6F3A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1432607" y="1902228"/>
            <a:ext cx="3068818" cy="4882210"/>
          </a:xfrm>
          <a:prstGeom prst="rect">
            <a:avLst/>
          </a:prstGeom>
        </p:spPr>
      </p:pic>
      <p:pic>
        <p:nvPicPr>
          <p:cNvPr id="22" name="Picture 21">
            <a:extLst>
              <a:ext uri="{FF2B5EF4-FFF2-40B4-BE49-F238E27FC236}">
                <a16:creationId xmlns:a16="http://schemas.microsoft.com/office/drawing/2014/main" id="{71EC1D25-CCC2-BF7B-19A0-DE4AFE8260C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7704675" y="2186464"/>
            <a:ext cx="3068818" cy="4396745"/>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88326056-32EA-3534-1AD5-E683823DD395}"/>
              </a:ext>
            </a:extLst>
          </p:cNvPr>
          <p:cNvPicPr>
            <a:picLocks noChangeAspect="1"/>
          </p:cNvPicPr>
          <p:nvPr/>
        </p:nvPicPr>
        <p:blipFill>
          <a:blip r:embed="rId4"/>
          <a:srcRect/>
          <a:stretch>
            <a:fillRect/>
          </a:stretch>
        </p:blipFill>
        <p:spPr>
          <a:xfrm>
            <a:off x="9229" y="4540749"/>
            <a:ext cx="12196057" cy="2317251"/>
          </a:xfrm>
          <a:prstGeom prst="rect">
            <a:avLst/>
          </a:prstGeom>
        </p:spPr>
      </p:pic>
      <p:grpSp>
        <p:nvGrpSpPr>
          <p:cNvPr id="22" name="Group 4">
            <a:extLst>
              <a:ext uri="{FF2B5EF4-FFF2-40B4-BE49-F238E27FC236}">
                <a16:creationId xmlns:a16="http://schemas.microsoft.com/office/drawing/2014/main" id="{76F0BBE8-5BC4-9EDB-41F3-503998E5912A}"/>
              </a:ext>
            </a:extLst>
          </p:cNvPr>
          <p:cNvGrpSpPr/>
          <p:nvPr/>
        </p:nvGrpSpPr>
        <p:grpSpPr>
          <a:xfrm>
            <a:off x="0" y="4392607"/>
            <a:ext cx="12192000" cy="365587"/>
            <a:chOff x="0" y="0"/>
            <a:chExt cx="6186311" cy="185501"/>
          </a:xfrm>
        </p:grpSpPr>
        <p:sp>
          <p:nvSpPr>
            <p:cNvPr id="23" name="Freeform 5">
              <a:extLst>
                <a:ext uri="{FF2B5EF4-FFF2-40B4-BE49-F238E27FC236}">
                  <a16:creationId xmlns:a16="http://schemas.microsoft.com/office/drawing/2014/main" id="{7835BF12-8DF5-7B11-2C96-087CB370232F}"/>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24" name="Picture 8">
            <a:extLst>
              <a:ext uri="{FF2B5EF4-FFF2-40B4-BE49-F238E27FC236}">
                <a16:creationId xmlns:a16="http://schemas.microsoft.com/office/drawing/2014/main" id="{C1868533-38F1-0A31-DE07-B1749630D2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9"/>
            <a:ext cx="4278856" cy="3214491"/>
          </a:xfrm>
          <a:prstGeom prst="rect">
            <a:avLst/>
          </a:prstGeom>
        </p:spPr>
      </p:pic>
      <p:pic>
        <p:nvPicPr>
          <p:cNvPr id="25" name="Picture 10">
            <a:extLst>
              <a:ext uri="{FF2B5EF4-FFF2-40B4-BE49-F238E27FC236}">
                <a16:creationId xmlns:a16="http://schemas.microsoft.com/office/drawing/2014/main" id="{1D4B769B-E6C0-7514-5588-2723605A81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67106" y="223347"/>
            <a:ext cx="2624543" cy="4534847"/>
          </a:xfrm>
          <a:prstGeom prst="rect">
            <a:avLst/>
          </a:prstGeom>
        </p:spPr>
      </p:pic>
      <p:pic>
        <p:nvPicPr>
          <p:cNvPr id="27" name="Picture 11">
            <a:extLst>
              <a:ext uri="{FF2B5EF4-FFF2-40B4-BE49-F238E27FC236}">
                <a16:creationId xmlns:a16="http://schemas.microsoft.com/office/drawing/2014/main" id="{1E5EFE8B-B389-ED8A-D5D2-0A3E7CDAC1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5" y="642243"/>
            <a:ext cx="2152772" cy="2152772"/>
          </a:xfrm>
          <a:prstGeom prst="rect">
            <a:avLst/>
          </a:prstGeom>
        </p:spPr>
      </p:pic>
      <p:grpSp>
        <p:nvGrpSpPr>
          <p:cNvPr id="28" name="Group 12">
            <a:extLst>
              <a:ext uri="{FF2B5EF4-FFF2-40B4-BE49-F238E27FC236}">
                <a16:creationId xmlns:a16="http://schemas.microsoft.com/office/drawing/2014/main" id="{410115D9-5170-3A85-FD35-A9FA8370AB15}"/>
              </a:ext>
            </a:extLst>
          </p:cNvPr>
          <p:cNvGrpSpPr/>
          <p:nvPr/>
        </p:nvGrpSpPr>
        <p:grpSpPr>
          <a:xfrm>
            <a:off x="0" y="1"/>
            <a:ext cx="12192000" cy="300351"/>
            <a:chOff x="0" y="0"/>
            <a:chExt cx="6186311" cy="152400"/>
          </a:xfrm>
          <a:solidFill>
            <a:schemeClr val="bg1"/>
          </a:solidFill>
        </p:grpSpPr>
        <p:sp>
          <p:nvSpPr>
            <p:cNvPr id="29" name="Freeform 13">
              <a:extLst>
                <a:ext uri="{FF2B5EF4-FFF2-40B4-BE49-F238E27FC236}">
                  <a16:creationId xmlns:a16="http://schemas.microsoft.com/office/drawing/2014/main" id="{90506B7E-0C2B-0CCD-B775-0DD0F4978FFD}"/>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30" name="Group 14">
            <a:extLst>
              <a:ext uri="{FF2B5EF4-FFF2-40B4-BE49-F238E27FC236}">
                <a16:creationId xmlns:a16="http://schemas.microsoft.com/office/drawing/2014/main" id="{FEC17361-115F-25A5-2CBB-979C9777BB75}"/>
              </a:ext>
            </a:extLst>
          </p:cNvPr>
          <p:cNvGrpSpPr/>
          <p:nvPr/>
        </p:nvGrpSpPr>
        <p:grpSpPr>
          <a:xfrm rot="-5400000">
            <a:off x="-2038357" y="2053899"/>
            <a:ext cx="4377064" cy="300351"/>
            <a:chOff x="0" y="0"/>
            <a:chExt cx="2220955" cy="152400"/>
          </a:xfrm>
          <a:solidFill>
            <a:schemeClr val="bg1"/>
          </a:solidFill>
        </p:grpSpPr>
        <p:sp>
          <p:nvSpPr>
            <p:cNvPr id="31" name="Freeform 15">
              <a:extLst>
                <a:ext uri="{FF2B5EF4-FFF2-40B4-BE49-F238E27FC236}">
                  <a16:creationId xmlns:a16="http://schemas.microsoft.com/office/drawing/2014/main" id="{DF77E526-D6FD-0CF5-FD63-B38FE1B1A40E}"/>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32" name="Group 16">
            <a:extLst>
              <a:ext uri="{FF2B5EF4-FFF2-40B4-BE49-F238E27FC236}">
                <a16:creationId xmlns:a16="http://schemas.microsoft.com/office/drawing/2014/main" id="{ED04EC79-F122-B379-816B-9B700F38CE85}"/>
              </a:ext>
            </a:extLst>
          </p:cNvPr>
          <p:cNvGrpSpPr/>
          <p:nvPr/>
        </p:nvGrpSpPr>
        <p:grpSpPr>
          <a:xfrm rot="-5400000">
            <a:off x="9853293" y="2046129"/>
            <a:ext cx="4377064" cy="300351"/>
            <a:chOff x="0" y="0"/>
            <a:chExt cx="2220955" cy="152400"/>
          </a:xfrm>
          <a:solidFill>
            <a:schemeClr val="bg1"/>
          </a:solidFill>
        </p:grpSpPr>
        <p:sp>
          <p:nvSpPr>
            <p:cNvPr id="33" name="Freeform 17">
              <a:extLst>
                <a:ext uri="{FF2B5EF4-FFF2-40B4-BE49-F238E27FC236}">
                  <a16:creationId xmlns:a16="http://schemas.microsoft.com/office/drawing/2014/main" id="{8E0E5D4B-6292-F285-C7B6-247C134AB17F}"/>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34" name="Picture 18">
            <a:extLst>
              <a:ext uri="{FF2B5EF4-FFF2-40B4-BE49-F238E27FC236}">
                <a16:creationId xmlns:a16="http://schemas.microsoft.com/office/drawing/2014/main" id="{C3F7AC89-3D50-9387-28C1-E5AD9A3658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95809" y="1645521"/>
            <a:ext cx="1423035" cy="2743200"/>
          </a:xfrm>
          <a:prstGeom prst="rect">
            <a:avLst/>
          </a:prstGeom>
        </p:spPr>
      </p:pic>
      <p:sp>
        <p:nvSpPr>
          <p:cNvPr id="35" name="TextBox 34">
            <a:extLst>
              <a:ext uri="{FF2B5EF4-FFF2-40B4-BE49-F238E27FC236}">
                <a16:creationId xmlns:a16="http://schemas.microsoft.com/office/drawing/2014/main" id="{5D75F789-6281-D3B9-04D6-E9B1E4501FB5}"/>
              </a:ext>
            </a:extLst>
          </p:cNvPr>
          <p:cNvSpPr txBox="1"/>
          <p:nvPr/>
        </p:nvSpPr>
        <p:spPr>
          <a:xfrm>
            <a:off x="4175807" y="889408"/>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Góc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tuyên</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dương</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0F8EE21B-966A-7BD1-659D-AE270B5FDF28}"/>
              </a:ext>
            </a:extLst>
          </p:cNvPr>
          <p:cNvSpPr txBox="1"/>
          <p:nvPr/>
        </p:nvSpPr>
        <p:spPr>
          <a:xfrm>
            <a:off x="2332644" y="4903317"/>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binh</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chăm</a:t>
            </a:r>
            <a:r>
              <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267"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8B253643-36E9-1AE8-557F-C9974D7B24D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491761" y="1943732"/>
            <a:ext cx="3068818" cy="4882210"/>
          </a:xfrm>
          <a:prstGeom prst="rect">
            <a:avLst/>
          </a:prstGeom>
        </p:spPr>
      </p:pic>
      <p:pic>
        <p:nvPicPr>
          <p:cNvPr id="39" name="Picture 38">
            <a:extLst>
              <a:ext uri="{FF2B5EF4-FFF2-40B4-BE49-F238E27FC236}">
                <a16:creationId xmlns:a16="http://schemas.microsoft.com/office/drawing/2014/main" id="{C5820AA0-139E-07BF-3A48-F74AEB443FBC}"/>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521697" y="1975790"/>
            <a:ext cx="3068818" cy="4396745"/>
          </a:xfrm>
          <a:prstGeom prst="rect">
            <a:avLst/>
          </a:prstGeom>
        </p:spPr>
      </p:pic>
      <p:sp>
        <p:nvSpPr>
          <p:cNvPr id="40" name="TextBox 39">
            <a:extLst>
              <a:ext uri="{FF2B5EF4-FFF2-40B4-BE49-F238E27FC236}">
                <a16:creationId xmlns:a16="http://schemas.microsoft.com/office/drawing/2014/main" id="{E1C8752C-B259-642A-5B8A-48C265B01EC9}"/>
              </a:ext>
            </a:extLst>
          </p:cNvPr>
          <p:cNvSpPr txBox="1"/>
          <p:nvPr/>
        </p:nvSpPr>
        <p:spPr>
          <a:xfrm>
            <a:off x="6581113" y="492178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37"/>
                                        </p:tgtEl>
                                      </p:cBhvr>
                                    </p:animEffect>
                                    <p:animScale>
                                      <p:cBhvr>
                                        <p:cTn id="26" dur="250" autoRev="1" fill="hold"/>
                                        <p:tgtEl>
                                          <p:spTgt spid="37"/>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40"/>
                                        </p:tgtEl>
                                      </p:cBhvr>
                                    </p:animEffect>
                                    <p:animScale>
                                      <p:cBhvr>
                                        <p:cTn id="3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P spid="37" grpId="1" animBg="1"/>
      <p:bldP spid="40" grpId="0" animBg="1"/>
      <p:bldP spid="40"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A0182B2-899E-A572-7946-66DC297B7F18}"/>
              </a:ext>
            </a:extLst>
          </p:cNvPr>
          <p:cNvSpPr/>
          <p:nvPr/>
        </p:nvSpPr>
        <p:spPr>
          <a:xfrm>
            <a:off x="1624454" y="16894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sp>
        <p:nvSpPr>
          <p:cNvPr id="11" name="TextBox 10">
            <a:extLst>
              <a:ext uri="{FF2B5EF4-FFF2-40B4-BE49-F238E27FC236}">
                <a16:creationId xmlns:a16="http://schemas.microsoft.com/office/drawing/2014/main" id="{845B45AE-26F5-0964-DC38-C78599083AA0}"/>
              </a:ext>
            </a:extLst>
          </p:cNvPr>
          <p:cNvSpPr txBox="1"/>
          <p:nvPr/>
        </p:nvSpPr>
        <p:spPr>
          <a:xfrm>
            <a:off x="1228725" y="442294"/>
            <a:ext cx="96583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Phương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hướng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hoạt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Tuần</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28 …</a:t>
            </a:r>
          </a:p>
        </p:txBody>
      </p:sp>
      <p:sp>
        <p:nvSpPr>
          <p:cNvPr id="14" name="Rectangle: Rounded Corners 13">
            <a:extLst>
              <a:ext uri="{FF2B5EF4-FFF2-40B4-BE49-F238E27FC236}">
                <a16:creationId xmlns:a16="http://schemas.microsoft.com/office/drawing/2014/main" id="{2CAFECE6-458D-C233-F462-7E3A1578A1AF}"/>
              </a:ext>
            </a:extLst>
          </p:cNvPr>
          <p:cNvSpPr/>
          <p:nvPr/>
        </p:nvSpPr>
        <p:spPr>
          <a:xfrm>
            <a:off x="1482940" y="12518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sp>
        <p:nvSpPr>
          <p:cNvPr id="5" name="TextBox 4">
            <a:extLst>
              <a:ext uri="{FF2B5EF4-FFF2-40B4-BE49-F238E27FC236}">
                <a16:creationId xmlns:a16="http://schemas.microsoft.com/office/drawing/2014/main" id="{C9DC4481-D952-47A3-B7F0-03A2A97D58E2}"/>
              </a:ext>
            </a:extLst>
          </p:cNvPr>
          <p:cNvSpPr txBox="1"/>
          <p:nvPr/>
        </p:nvSpPr>
        <p:spPr>
          <a:xfrm>
            <a:off x="3214149" y="160978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795CAC40-3D00-49F9-9CD0-5832EF9C8C89}"/>
              </a:ext>
            </a:extLst>
          </p:cNvPr>
          <p:cNvPicPr>
            <a:picLocks noChangeAspect="1"/>
          </p:cNvPicPr>
          <p:nvPr/>
        </p:nvPicPr>
        <p:blipFill>
          <a:blip r:embed="rId4"/>
          <a:stretch>
            <a:fillRect/>
          </a:stretch>
        </p:blipFill>
        <p:spPr>
          <a:xfrm rot="737208" flipH="1">
            <a:off x="2022035" y="1527131"/>
            <a:ext cx="919996" cy="91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523875" y="1469462"/>
            <a:ext cx="7818268"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7493056"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7ED022-C239-45EB-8D8D-D409367DED50}"/>
              </a:ext>
            </a:extLst>
          </p:cNvPr>
          <p:cNvSpPr txBox="1"/>
          <p:nvPr/>
        </p:nvSpPr>
        <p:spPr>
          <a:xfrm>
            <a:off x="1276350" y="2552700"/>
            <a:ext cx="4229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028"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id="{BD20188C-9DDB-1958-92F8-6B509C05C1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92459" y="-859970"/>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D66D5A-A683-E4B4-7DA3-F94D67C82F9D}"/>
              </a:ext>
            </a:extLst>
          </p:cNvPr>
          <p:cNvSpPr txBox="1"/>
          <p:nvPr/>
        </p:nvSpPr>
        <p:spPr>
          <a:xfrm>
            <a:off x="2979964" y="4278735"/>
            <a:ext cx="6926036"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ĐỒNG CẢM VỚI NGƯỜI KHUYẾT TẬT</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240F961D-E0BF-DB8D-2332-D7E7370F9222}"/>
              </a:ext>
            </a:extLst>
          </p:cNvPr>
          <p:cNvSpPr txBox="1"/>
          <p:nvPr/>
        </p:nvSpPr>
        <p:spPr>
          <a:xfrm>
            <a:off x="4465114" y="3314208"/>
            <a:ext cx="42427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27</a:t>
            </a:r>
          </a:p>
        </p:txBody>
      </p:sp>
    </p:spTree>
    <p:extLst>
      <p:ext uri="{BB962C8B-B14F-4D97-AF65-F5344CB8AC3E}">
        <p14:creationId xmlns:p14="http://schemas.microsoft.com/office/powerpoint/2010/main" val="15205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2E2BD-872C-E607-03D8-7802BDD7A7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08" b="99491" l="189" r="98019">
                        <a14:foregroundMark x1="27900" y1="71138" x2="21226" y2="66384"/>
                        <a14:foregroundMark x1="30283" y1="72835" x2="27900" y2="71138"/>
                        <a14:foregroundMark x1="24151" y1="62649" x2="22830" y2="73514"/>
                        <a14:foregroundMark x1="22830" y1="73514" x2="23208" y2="86078"/>
                        <a14:foregroundMark x1="23208" y1="86078" x2="23868" y2="88625"/>
                        <a14:foregroundMark x1="21792" y1="93888" x2="21604" y2="99491"/>
                        <a14:foregroundMark x1="6698" y1="73175" x2="10472" y2="78438"/>
                        <a14:foregroundMark x1="10472" y1="78438" x2="10472" y2="78608"/>
                        <a14:foregroundMark x1="7547" y1="71307" x2="10000" y2="69779"/>
                        <a14:foregroundMark x1="7830" y1="68421" x2="10000" y2="66553"/>
                        <a14:foregroundMark x1="4151" y1="81664" x2="6792" y2="89474"/>
                        <a14:foregroundMark x1="6792" y1="89474" x2="13113" y2="98132"/>
                        <a14:foregroundMark x1="13113" y1="98132" x2="18019" y2="98302"/>
                        <a14:foregroundMark x1="377" y1="77759" x2="4434" y2="97793"/>
                        <a14:foregroundMark x1="33962" y1="93888" x2="40189" y2="92869"/>
                        <a14:foregroundMark x1="40189" y1="92869" x2="48208" y2="93039"/>
                        <a14:foregroundMark x1="39245" y1="78098" x2="51604" y2="79457"/>
                        <a14:foregroundMark x1="40189" y1="60951" x2="40189" y2="60951"/>
                        <a14:foregroundMark x1="74623" y1="78268" x2="89151" y2="79966"/>
                        <a14:foregroundMark x1="87925" y1="65535" x2="89906" y2="88455"/>
                        <a14:foregroundMark x1="89906" y1="88455" x2="89906" y2="88455"/>
                        <a14:foregroundMark x1="84057" y1="65874" x2="90189" y2="64686"/>
                        <a14:foregroundMark x1="90755" y1="64346" x2="94811" y2="73684"/>
                        <a14:foregroundMark x1="95943" y1="70628" x2="94245" y2="85059"/>
                        <a14:foregroundMark x1="95566" y1="87097" x2="91415" y2="98981"/>
                        <a14:foregroundMark x1="98019" y1="90832" x2="98019" y2="90832"/>
                        <a14:foregroundMark x1="87736" y1="86927" x2="83868" y2="93209"/>
                        <a14:foregroundMark x1="83868" y1="93209" x2="84057" y2="93209"/>
                        <a14:foregroundMark x1="75943" y1="97623" x2="70283" y2="96265"/>
                        <a14:foregroundMark x1="77736" y1="83192" x2="79906" y2="96604"/>
                        <a14:foregroundMark x1="38113" y1="85399" x2="40283" y2="98132"/>
                        <a14:foregroundMark x1="47264" y1="89134" x2="50000" y2="95416"/>
                        <a14:foregroundMark x1="84151" y1="80815" x2="85000" y2="84211"/>
                        <a14:foregroundMark x1="87075" y1="51783" x2="85472" y2="53650"/>
                        <a14:backgroundMark x1="38585" y1="61800" x2="38585" y2="61800"/>
                        <a14:backgroundMark x1="38113" y1="64007" x2="38113" y2="64007"/>
                        <a14:backgroundMark x1="41226" y1="61121" x2="41226" y2="61121"/>
                        <a14:backgroundMark x1="73396" y1="60611" x2="73396" y2="60611"/>
                        <a14:backgroundMark x1="72453" y1="62649" x2="72453" y2="62649"/>
                        <a14:backgroundMark x1="71604" y1="62309" x2="72075" y2="63328"/>
                        <a14:backgroundMark x1="91415" y1="45671" x2="93208" y2="52971"/>
                        <a14:backgroundMark x1="98396" y1="61121" x2="98396" y2="61121"/>
                        <a14:backgroundMark x1="97642" y1="64007" x2="97642" y2="64007"/>
                        <a14:backgroundMark x1="27830" y1="71138" x2="27830" y2="71138"/>
                      </a14:backgroundRemoval>
                    </a14:imgEffect>
                  </a14:imgLayer>
                </a14:imgProps>
              </a:ext>
              <a:ext uri="{28A0092B-C50C-407E-A947-70E740481C1C}">
                <a14:useLocalDpi xmlns:a14="http://schemas.microsoft.com/office/drawing/2010/main" val="0"/>
              </a:ext>
            </a:extLst>
          </a:blip>
          <a:srcRect l="5085" t="3916"/>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FA9A7FF-2D8A-45D3-E527-2292C59343AD}"/>
              </a:ext>
            </a:extLst>
          </p:cNvPr>
          <p:cNvSpPr/>
          <p:nvPr/>
        </p:nvSpPr>
        <p:spPr>
          <a:xfrm>
            <a:off x="643508" y="390009"/>
            <a:ext cx="10904984" cy="6077982"/>
          </a:xfrm>
          <a:prstGeom prst="roundRect">
            <a:avLst/>
          </a:prstGeom>
          <a:solidFill>
            <a:schemeClr val="lt1">
              <a:alpha val="80000"/>
            </a:schemeClr>
          </a:solidFill>
          <a:ln w="38100">
            <a:solidFill>
              <a:srgbClr val="F76B6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59号-创粗黑"/>
              <a:ea typeface="字魂59号-创粗黑"/>
              <a:cs typeface="+mn-cs"/>
            </a:endParaRPr>
          </a:p>
        </p:txBody>
      </p:sp>
      <p:sp>
        <p:nvSpPr>
          <p:cNvPr id="14" name="Rounded Rectangle 7">
            <a:extLst>
              <a:ext uri="{FF2B5EF4-FFF2-40B4-BE49-F238E27FC236}">
                <a16:creationId xmlns:a16="http://schemas.microsoft.com/office/drawing/2014/main" id="{0B551C7F-8822-4A86-98D7-39C1F42194AE}"/>
              </a:ext>
            </a:extLst>
          </p:cNvPr>
          <p:cNvSpPr/>
          <p:nvPr/>
        </p:nvSpPr>
        <p:spPr>
          <a:xfrm>
            <a:off x="1057274" y="323851"/>
            <a:ext cx="10182225" cy="1104899"/>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Chia </a:t>
            </a:r>
            <a:r>
              <a:rPr kumimoji="0" lang="en-US" sz="3600" b="1"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sẻ</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việc</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thực</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hiện</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kế</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hoạch</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giúp</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đỡ</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người</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khuyết</a:t>
            </a:r>
            <a:r>
              <a:rPr kumimoji="0" lang="en-US" sz="3600" b="1"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1"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tật</a:t>
            </a:r>
            <a:endParaRPr kumimoji="0" lang="en-US" sz="3600" b="1"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p:txBody>
      </p:sp>
      <p:grpSp>
        <p:nvGrpSpPr>
          <p:cNvPr id="2" name="Group 1">
            <a:extLst>
              <a:ext uri="{FF2B5EF4-FFF2-40B4-BE49-F238E27FC236}">
                <a16:creationId xmlns:a16="http://schemas.microsoft.com/office/drawing/2014/main" id="{964DE721-B555-F18D-0B11-E89EB7B76D3A}"/>
              </a:ext>
            </a:extLst>
          </p:cNvPr>
          <p:cNvGrpSpPr/>
          <p:nvPr/>
        </p:nvGrpSpPr>
        <p:grpSpPr>
          <a:xfrm>
            <a:off x="1813017" y="2948686"/>
            <a:ext cx="3197033" cy="2272284"/>
            <a:chOff x="781262" y="3217613"/>
            <a:chExt cx="4761331" cy="3855641"/>
          </a:xfrm>
        </p:grpSpPr>
        <p:pic>
          <p:nvPicPr>
            <p:cNvPr id="3" name="Picture 2">
              <a:extLst>
                <a:ext uri="{FF2B5EF4-FFF2-40B4-BE49-F238E27FC236}">
                  <a16:creationId xmlns:a16="http://schemas.microsoft.com/office/drawing/2014/main" id="{DEA8037A-BD0E-7C27-7E9A-F33A1B6052B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4" name="Rectangle: Rounded Corners 3">
              <a:extLst>
                <a:ext uri="{FF2B5EF4-FFF2-40B4-BE49-F238E27FC236}">
                  <a16:creationId xmlns:a16="http://schemas.microsoft.com/office/drawing/2014/main" id="{7F14B97F-5E2F-9552-F1E9-19CBECA9F27D}"/>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67D69EAB-63F5-DB26-948D-A3D3944A73FB}"/>
              </a:ext>
            </a:extLst>
          </p:cNvPr>
          <p:cNvSpPr txBox="1"/>
          <p:nvPr/>
        </p:nvSpPr>
        <p:spPr>
          <a:xfrm>
            <a:off x="5305425" y="2752725"/>
            <a:ext cx="5772150" cy="2308324"/>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những việc mình cùng người thân </a:t>
            </a:r>
            <a:r>
              <a:rPr lang="en-US" sz="3600" b="1" dirty="0" err="1">
                <a:solidFill>
                  <a:srgbClr val="FF0000"/>
                </a:solidFill>
                <a:latin typeface="Calibri" panose="020F0502020204030204" pitchFamily="34" charset="0"/>
                <a:cs typeface="Calibri" panose="020F0502020204030204" pitchFamily="34" charset="0"/>
              </a:rPr>
              <a:t>đã</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giúp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đỡ</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những</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người khuyết tật xung quanh mình.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7090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290</Words>
  <Application>Microsoft Office PowerPoint</Application>
  <PresentationFormat>Widescreen</PresentationFormat>
  <Paragraphs>35</Paragraphs>
  <Slides>13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等线</vt:lpstr>
      <vt:lpstr>字魂59号-创粗黑</vt:lpstr>
      <vt:lpstr>Arial</vt:lpstr>
      <vt:lpstr>Calibri</vt:lpstr>
      <vt:lpstr>Cambria</vt:lpstr>
      <vt:lpstr>Tahoma</vt:lpstr>
      <vt:lpstr>Wingdings</vt:lpstr>
      <vt:lpstr>第一PPT，www.1ppt.com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cp:revision>
  <dcterms:created xsi:type="dcterms:W3CDTF">2023-02-05T13:00:24Z</dcterms:created>
  <dcterms:modified xsi:type="dcterms:W3CDTF">2023-02-09T11:08:39Z</dcterms:modified>
</cp:coreProperties>
</file>