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6"/>
  </p:notesMasterIdLst>
  <p:sldIdLst>
    <p:sldId id="264" r:id="rId4"/>
    <p:sldId id="275" r:id="rId5"/>
    <p:sldId id="279" r:id="rId6"/>
    <p:sldId id="282" r:id="rId7"/>
    <p:sldId id="270" r:id="rId8"/>
    <p:sldId id="286" r:id="rId9"/>
    <p:sldId id="300" r:id="rId10"/>
    <p:sldId id="302" r:id="rId11"/>
    <p:sldId id="303" r:id="rId12"/>
    <p:sldId id="310" r:id="rId13"/>
    <p:sldId id="315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3E9C-04F2-4155-BACD-9BCB2820E48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CBFC-0CDE-4F94-A044-00D970FC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11" Type="http://schemas.openxmlformats.org/officeDocument/2006/relationships/image" Target="../media/image9.pn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C3054B5-9C4F-486C-B3F0-24587A0A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CFB3D01-21AC-4910-A70B-51CF7434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750C497-F826-4673-88A7-F75632AFC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E870DC-0CA0-416B-96C3-4EF19A55E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126477C-4448-488E-8E32-C2C36498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458" y="4568625"/>
            <a:ext cx="517384" cy="51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C42B3B2-CCEC-47C3-84EE-171BBBD18D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511" y="3952451"/>
            <a:ext cx="789998" cy="789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3ECB1A5-5E8C-49DD-B5D9-05526E19E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CC089F3-8A11-43AF-A465-CC285F5F6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066" y="2998148"/>
            <a:ext cx="685290" cy="685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DF765CC-2559-4ADB-8CE0-A109A1439D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351" y="1397393"/>
            <a:ext cx="718159" cy="7181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9A5FF7B-10D2-4893-832F-35BCF006C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56C5CC5-AD65-45B7-960D-B2AB3F893C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06" y="1213099"/>
            <a:ext cx="1275084" cy="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BC9BAB4-04FC-4E8A-AD05-271F4D36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48" y="0"/>
            <a:ext cx="3053302" cy="143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3178BCE-3A39-453A-9301-D1BEFBAF8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2667000" cy="1046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773458E-7CBF-4F69-BBE2-D89DCE116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48" y="4940418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9C84157-D2B1-4FDD-A78F-0F5E70A9E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565" y="0"/>
            <a:ext cx="369072" cy="993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917C486-AD0F-4AF1-821E-0F7F1239C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34687" y="0"/>
            <a:ext cx="548003" cy="1474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D6EAFE9-4C34-485A-8589-9C7EB3550A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96687" y="0"/>
            <a:ext cx="414338" cy="1114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21F78BD-C711-40B6-8B91-759C096C43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8" y="5383330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8094E46-125B-42CE-9B13-B6081682B6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24" y="36399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7AA5B5A-8A7B-4D9E-92F0-ACFCC97CD5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BAF7D0A-F11D-454F-A83D-D5710C068A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08EF94D-231D-4412-955D-DA2FEB0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26" y="1"/>
            <a:ext cx="5591174" cy="2247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7AC032-5AED-4AB5-895E-F5B496CCE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18DEC3-1AA1-4120-8EE5-56A37EF6D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24" y="0"/>
            <a:ext cx="4943475" cy="19399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5699C39-E351-44CC-9C47-F78BB66606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6" y="0"/>
            <a:ext cx="630176" cy="1695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9BCE8E9-A88A-40BE-AC5C-E323A3219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65" y="4940418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81E248D-0FC3-4BCC-B3A7-E7957C5764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836" y="15444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2A572C4-98D9-466B-A5F0-DF6ED9CEA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208" y="2929930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4998F38-251C-4627-9EDF-037DDF258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C2DE485-60A4-4E29-8EED-F475C21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1BF696-12C4-49C2-A78F-A811432B4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C010875-54B3-4AA2-A10A-5CD2F8CDA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E63438E-DBE4-4436-90C6-D037592F67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82" y="2627249"/>
            <a:ext cx="793916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2FC664-C92A-48E0-979C-FC06E900E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B1B6CA-0EEF-4036-B827-C7D088896B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3251" y="-1983"/>
            <a:ext cx="414278" cy="11148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A37E640-25F9-4670-8F2B-8FD62953C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0" y="0"/>
            <a:ext cx="491711" cy="1323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40894ED-5F6B-4621-B9D6-B387E7DC1E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05C6FF4-E0AE-4E10-80ED-3755A14396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9F94D49-5653-4412-BB0C-045111A790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BA8B000-6FF6-4E95-80BA-18B31BC2D2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0EEFD0B-25C5-459B-96A9-8E7915BB10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738" y="-1983"/>
            <a:ext cx="576899" cy="1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305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D070EE-2B0C-464C-9BF9-F150A5D9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C7BC18-60A5-43A5-8F2B-03E223854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6EB302-36DE-426C-9259-4F47DA29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5F7D-BE80-4770-97F9-C71EF449607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115A6-B794-40CB-84F1-710B2CF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CEBEA0-DCF9-4A48-B638-0019CD6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5F585-B2A4-4968-8875-550D93816BF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19D6A07-2E39-4176-8179-F058F1E6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355812"/>
            <a:ext cx="2752725" cy="27527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A743671-A5A4-4FA5-9850-ED0688283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E96BFE4-BA88-4F14-BA1C-CEE3D8C6C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C545610-5C22-4026-9FCE-73449F57DC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05" y="3295650"/>
            <a:ext cx="1787393" cy="6314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F9AB25E-6E9F-4907-B806-E83BCCD32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C5DEBEA-E25F-4453-AFDB-55DB0CDC6D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AF8A10E-49EF-4555-9FD3-C71AA2E81D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935206-BD60-4FFB-BAD4-99E7D398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99" y="-14856"/>
            <a:ext cx="3119867" cy="1467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0D8AD4-E944-43BF-81C9-ADD2B3418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333980"/>
            <a:ext cx="3883514" cy="15240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ED0EA60-CE20-47C4-BC6A-E122A9F87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9A63E3E-FDAA-4E4E-A5E3-ED0D47E132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EC71A44-A120-4E17-8EE7-FC61F44C7B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936ECB9-354D-4A62-AD9A-45029458AB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70C8B9B-01B1-4583-8897-833CC5103C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947099C-326B-427D-9988-A86261343B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A4540DD-BA3F-452D-BBC5-1FD2E92917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F7008D0-97CF-41B3-B300-6F67853F1F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475" y="6351231"/>
            <a:ext cx="361950" cy="3619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23A3329-7522-46D7-AE12-CC887F3005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7AB30-01D2-4DCF-A8FE-07D86B790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6B50F6-60B9-4246-AFFB-CA24546FC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597943-2E3D-4243-AF39-7E9E4AC4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EA0737-D3C0-4343-89EC-DCDFD3CE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781EC-853A-4B66-86DA-37A91462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77128-1AC3-40CE-8EBD-87B4C13B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2CBC7-2CE9-433D-A05C-B7CE9461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13BE2-79FA-4D1A-8982-E3ED711F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902B0E-E1EC-4959-A817-B487B2D3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0C1817-32E6-4184-B6BB-E2BE0C53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B35AA-E442-492D-A909-33A92A21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E52A4E-CE13-4F2C-A9A8-6BC4280C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7729B6-9D01-48F7-A4C5-1C26C518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B00FD5-4DCA-49EF-8D18-492DE319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FA2769-E9F2-474F-AF2C-A1056B43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2D0AA-9DE5-46FD-A1D6-BBEFAB4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73D29-EF8D-4A45-9000-67F50DC9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4D1583-8751-4D16-BBDE-5A148037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94DA70-5D94-4F00-BF35-6F0C01C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036578-2472-44B3-B18B-6D58A501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84B0FA-3B7E-49DD-99BE-5C78FF1D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10980-1464-4AE2-90A7-38B3BF1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1D4E0E-79DD-44D8-9094-B33D429D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4452C4-B6AC-4248-8EE3-3354214FE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88B2C4-171A-4E16-B5E4-98CD94BE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65995C-B8BD-4098-94DE-D9822A433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2D12B3-BE9D-4892-937E-5DBDCC47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9D1E4F5-B676-4473-8BF6-8D1694BC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B1E7DF-EA18-4CA0-9AF4-C631A6B9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89B5F-3BA6-4F69-A303-EAD02018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EE6725-B872-42E8-BD7E-472E1961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83D10A-C033-4D7A-8D9B-AF816EC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055B24-44EE-4841-BD54-73544A59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DCB324-F7EC-4A4A-8096-2234F2E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104C3D-81AF-45B2-815B-51B4365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1262A-0001-432E-AB15-4CAE5DE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1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B581C-548E-4913-82B7-E0CFD047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2A36C6-F694-4403-A2BD-EAE2F785A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D2274A-15AD-4B0D-920A-B83A88B2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3249AD-3A12-4226-8F03-04A26E4B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42FD09-62A2-422C-B38B-5E9F27E3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ED03E4-7280-4553-A80F-A43D6E3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29958-3E80-453A-B1F0-1400CF7B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12B79E-CDD8-4F37-8426-1C4B22D3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A6FD6E-2F9E-477C-9766-DC3EC2ADA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2DCCE2-B7FA-4FBC-98F9-83FC1C32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2B98D6-34CA-4A2F-A3C8-30FA18B8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061605-B6E8-4CBE-AF5D-709009FC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07958-8382-42EC-BDA4-2C70A1E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3A6F92-79A7-4EE7-AAC1-C42A399A0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0F738-F602-4033-8FB5-CC401130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9FF86A-90F1-42C1-B5C1-125A6AB8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BD4D6C-E18F-4854-AD5A-D697C9A7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EE60D21-F66A-48BB-A735-914ED97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B2F553F-4531-459A-8133-27CE4F5B6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3324225" cy="156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6E3CB9A-C437-4D68-BDA1-0B8B26513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848" y="243352"/>
            <a:ext cx="1311570" cy="1311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34C59E0-1B26-4B8E-8B58-346B9FD3B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201" y="6146486"/>
            <a:ext cx="718159" cy="7181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0F036BF-FBAD-43FC-B219-C239B6CA8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654" y="390438"/>
            <a:ext cx="951551" cy="336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78BA6A5-5E6C-4CD8-A59A-B4A3D7566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71" y="42739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703B74A-3BB7-4298-A8B7-69F9D6449E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62" y="1172094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B6A458B-4AD0-42B5-81B6-9756E2D53E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14B787-B148-4DFC-9974-0CA848A3BE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931" y="-1735"/>
            <a:ext cx="497313" cy="1338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D1FDD2E-E1C3-4192-90C1-E3168EC9B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547" y="-20785"/>
            <a:ext cx="362808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0453D2-38AB-437D-BDEF-2BF6794F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E9B5C1-CB62-400E-A246-5922BCAB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3C26F-C18D-4F9D-A196-A23603AE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E7142-B9C7-42B7-B379-0881922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FFE077-DAC4-430A-AC1B-33CD75F9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8056C9E-50C1-4CDE-A78D-68871C49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311036" y="1028699"/>
            <a:ext cx="6880964" cy="5835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2A75DD3-B76A-4651-AD40-44530D27D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4A99EAB-0F9F-4AC4-9603-D61A52AF1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3C72581-DA09-4C6B-B131-141328C9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1AB483B-782B-484A-A22F-A2CFCAA8B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EAFE758-0277-4A35-A4A5-0A7C1DA53C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D42FDB7-25E0-4B41-846B-65006D10B1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916097D-CC14-4C36-BA13-6BF72355EE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691" y="337308"/>
            <a:ext cx="361950" cy="361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DAC69D5-2E88-4323-B6FC-6D9A04B870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3F0E748-B129-43A3-93EA-7392191A88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934" y="0"/>
            <a:ext cx="491711" cy="1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8C1A596-0ED4-49D1-B873-2C414506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287924"/>
            <a:ext cx="1481551" cy="1481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322D45-56A3-403D-BDDE-F33E2EE775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365304" y="5079303"/>
            <a:ext cx="4826696" cy="1797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2931D4-EBC4-4EA0-8E36-5A4D38A2F0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655484" y="5536504"/>
            <a:ext cx="3536515" cy="1321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99A25D1-AAF0-4207-9B96-E1B56CC99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F3C64C6-8D32-4D95-A3FE-68E4888FD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42" y="1272826"/>
            <a:ext cx="713526" cy="2520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FA50B59-80A0-49F0-A74E-C9DE27BEE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652" y="5536504"/>
            <a:ext cx="713526" cy="252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F1BDBA6-A8BD-47B0-AE92-CA77A68445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08" y="5648409"/>
            <a:ext cx="713526" cy="25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513B09F-8D11-411A-B9DA-347B92BC90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16" y="6284247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D663D1A-AC28-4F54-93F0-6DBAC3B18E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144" y="174082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1A3F35F-E62B-4CED-9872-BB000419FC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323" y="329349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0201FE9-58EB-4333-ACC9-9FC02BFF886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42" y="286636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6351905-3BEE-4C7C-9C2C-0A7AE6AF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D39AB5A-5FBC-4741-A12E-40A7C31B6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499" y="0"/>
            <a:ext cx="1845501" cy="868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F294E07-1FDA-42A3-9ABC-85B7690CB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071" y="0"/>
            <a:ext cx="1569929" cy="6160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C355E65-B886-4814-8E4E-1EB46668B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1" y="0"/>
            <a:ext cx="567886" cy="1528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5A3F73-566B-4582-B38E-89CDA13DB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269" y="-11795"/>
            <a:ext cx="466659" cy="1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0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41D1745-9AD8-4AFE-B864-B1D10207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63FAB05-E3BE-4BD5-A2BB-014646E54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B10A9C8-83FA-42E0-9667-4D6E5F915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3E7748-BAAE-43BD-976C-C5ECD4655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765C1F1-5DB2-419D-9A41-D9608D6A93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4" y="0"/>
            <a:ext cx="729132" cy="19620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3FFCEA7-D130-4E1C-9B17-F03F4E2FE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02" y="0"/>
            <a:ext cx="491711" cy="1323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562D229-1472-4C34-A30C-0933A2EEE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B740E4E-5A66-4E9A-B097-F052781065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DDDA4F7-8FA0-4FA0-8CF8-120DBC848F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918D8CF-7101-41CE-BC51-B8D098690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xmlns="" id="{1258ECCF-535B-4277-8C70-09F5DA503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FC44C26-3F50-4A4C-9168-998748067E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E08AADE-C299-1291-9BDF-8669EA297E6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38F3D0E-B885-49E0-A009-99D9FC346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3895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42DA862-2A2A-449F-B3DA-EA903A7881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5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openxmlformats.org/officeDocument/2006/relationships/image" Target="../media/image6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71.png"/><Relationship Id="rId4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0CFC781-DECA-3550-001C-E70E63471207}"/>
              </a:ext>
            </a:extLst>
          </p:cNvPr>
          <p:cNvGrpSpPr/>
          <p:nvPr/>
        </p:nvGrpSpPr>
        <p:grpSpPr>
          <a:xfrm>
            <a:off x="1233242" y="0"/>
            <a:ext cx="9158748" cy="4704735"/>
            <a:chOff x="1233242" y="0"/>
            <a:chExt cx="9158748" cy="470473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CBA03557-8FBA-0114-3807-98C33584E0D3}"/>
                </a:ext>
              </a:extLst>
            </p:cNvPr>
            <p:cNvSpPr txBox="1"/>
            <p:nvPr/>
          </p:nvSpPr>
          <p:spPr>
            <a:xfrm>
              <a:off x="5497966" y="296733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1FD93DF-6498-363A-A1EB-0435E111AECE}"/>
                </a:ext>
              </a:extLst>
            </p:cNvPr>
            <p:cNvGrpSpPr/>
            <p:nvPr/>
          </p:nvGrpSpPr>
          <p:grpSpPr>
            <a:xfrm>
              <a:off x="1233242" y="0"/>
              <a:ext cx="9158748" cy="4704735"/>
              <a:chOff x="1233242" y="0"/>
              <a:chExt cx="9158748" cy="4704735"/>
            </a:xfrm>
          </p:grpSpPr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xmlns="" id="{CBA03557-8FBA-0114-3807-98C33584E0D3}"/>
                  </a:ext>
                </a:extLst>
              </p:cNvPr>
              <p:cNvSpPr txBox="1"/>
              <p:nvPr/>
            </p:nvSpPr>
            <p:spPr>
              <a:xfrm>
                <a:off x="9074804" y="905191"/>
                <a:ext cx="11960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Nguyễn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Thị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Ái</a:t>
                </a:r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SG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Quyên</a:t>
                </a:r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233242" y="0"/>
                <a:ext cx="9158748" cy="4704735"/>
              </a:xfrm>
              <a:prstGeom prst="roundRect">
                <a:avLst/>
              </a:prstGeom>
              <a:solidFill>
                <a:srgbClr val="FFFFFF"/>
              </a:solidFill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58F71E-B642-26B8-73F0-46A8471BB3C6}"/>
              </a:ext>
            </a:extLst>
          </p:cNvPr>
          <p:cNvSpPr txBox="1"/>
          <p:nvPr/>
        </p:nvSpPr>
        <p:spPr>
          <a:xfrm>
            <a:off x="1312975" y="68358"/>
            <a:ext cx="9158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07CFB-A194-271D-B56C-D844C721E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390" y="976086"/>
            <a:ext cx="4706520" cy="829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80430A-F4C1-C895-5DA1-E429C3A173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375" y="2092746"/>
            <a:ext cx="8077900" cy="2005758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4943239-D3EA-F4CE-B6BA-54E637AE6F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1649" y="257174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13256" y="812800"/>
            <a:ext cx="7061200" cy="3975100"/>
          </a:xfrm>
          <a:prstGeom prst="ellipse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A07D2B-5FDA-4DED-B0AF-B792ED7467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76" y="1553363"/>
            <a:ext cx="3603048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4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93BFBB6-A8AD-CCC9-B031-D6BA99324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31" y="5858022"/>
            <a:ext cx="6362700" cy="999978"/>
          </a:xfrm>
          <a:prstGeom prst="rect">
            <a:avLst/>
          </a:prstGeom>
        </p:spPr>
      </p:pic>
      <p:sp>
        <p:nvSpPr>
          <p:cNvPr id="19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4010025" y="195428"/>
            <a:ext cx="7959441" cy="3258972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9757" y="284301"/>
            <a:ext cx="7419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ruyện “Sơn Tinh Thủy Tinh”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giải thích hiện tượng lũ lụt của tự nhiên đồng thời thể hiện sức mạnh và ước vọng của người Việt cổ từ ngàn đời nay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9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0E5298-8360-469C-97AB-D5D08C8E4FC6}"/>
              </a:ext>
            </a:extLst>
          </p:cNvPr>
          <p:cNvSpPr/>
          <p:nvPr/>
        </p:nvSpPr>
        <p:spPr>
          <a:xfrm>
            <a:off x="1650423" y="1524230"/>
            <a:ext cx="8510154" cy="4174058"/>
          </a:xfrm>
          <a:prstGeom prst="roundRect">
            <a:avLst>
              <a:gd name="adj" fmla="val 7819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xmlns="" id="{3D322383-0632-4010-BEDC-3A62839C5EAE}"/>
              </a:ext>
            </a:extLst>
          </p:cNvPr>
          <p:cNvSpPr txBox="1"/>
          <p:nvPr/>
        </p:nvSpPr>
        <p:spPr>
          <a:xfrm>
            <a:off x="2698265" y="2169687"/>
            <a:ext cx="7012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K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ể lại câu chuyện hoặc kể lại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đoạn mà em thích nhất cho người thân nghe.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15FCE035-9401-42A7-A438-7539DFDCFD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208" flipH="1">
            <a:off x="1804179" y="2107699"/>
            <a:ext cx="689997" cy="689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B39672-EE17-4BED-B42E-AC9F260CEC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962" y="1081900"/>
            <a:ext cx="373107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2904" y="2696138"/>
            <a:ext cx="1862696" cy="17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477" y="4625066"/>
            <a:ext cx="1757362" cy="10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7917" y="2015836"/>
            <a:ext cx="81063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Nghe</a:t>
            </a:r>
            <a:r>
              <a:rPr kumimoji="0" lang="en-US" sz="11500" b="1" i="0" u="none" strike="noStrike" kern="1200" cap="none" spc="0" normalizeH="0" baseline="0" noProof="0" dirty="0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– </a:t>
            </a: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Kể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FFFF99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36489" y="1"/>
            <a:ext cx="9064935" cy="81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5537" y="-82639"/>
            <a:ext cx="870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4BCD56-EADC-74FB-785B-53588FBF3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5" y="838199"/>
            <a:ext cx="7820025" cy="594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281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305633" y="416901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7B0B1E-06B9-C41B-1C80-3BFB8C63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509587"/>
            <a:ext cx="7510463" cy="60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948649" y="1656324"/>
            <a:ext cx="5509926" cy="4433181"/>
          </a:xfrm>
          <a:prstGeom prst="rect">
            <a:avLst/>
          </a:prstGeom>
        </p:spPr>
      </p:pic>
      <p:pic>
        <p:nvPicPr>
          <p:cNvPr id="7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3232" y="1398092"/>
            <a:ext cx="1333810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124765" y="5489070"/>
            <a:ext cx="1333810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7900" y="2481840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của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4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305633" y="353655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3" y="395719"/>
            <a:ext cx="1171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887764" y="1513395"/>
            <a:ext cx="6970861" cy="4992180"/>
          </a:xfrm>
          <a:prstGeom prst="rect">
            <a:avLst/>
          </a:prstGeom>
        </p:spPr>
      </p:pic>
      <p:pic>
        <p:nvPicPr>
          <p:cNvPr id="11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675" y="1388729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568301" y="5833705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86995" y="2133159"/>
            <a:ext cx="6195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3517AA-5D67-EEA1-AE6C-9F9189064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4" y="1604962"/>
            <a:ext cx="3861859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2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305633" y="353655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3" y="395719"/>
            <a:ext cx="1171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219576" y="1513394"/>
            <a:ext cx="7639050" cy="5173155"/>
          </a:xfrm>
          <a:prstGeom prst="rect">
            <a:avLst/>
          </a:prstGeom>
        </p:spPr>
      </p:pic>
      <p:pic>
        <p:nvPicPr>
          <p:cNvPr id="11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3250" y="1283954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739876" y="5843230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62475" y="2133159"/>
            <a:ext cx="7019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hôm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trai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đến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cầu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hôn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người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Sơn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chúa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miền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non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cao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tài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giỏi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khác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thường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người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Thủy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chúa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nước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thẳm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tài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giỏi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cũng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kém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lang="en-US" sz="2600" b="1" noProof="0" dirty="0" err="1">
                <a:solidFill>
                  <a:srgbClr val="FF0000"/>
                </a:solidFill>
                <a:latin typeface="Calibri" panose="020F0502020204030204"/>
              </a:rPr>
              <a:t>Để</a:t>
            </a:r>
            <a:r>
              <a:rPr lang="en-US" sz="2600" b="1" noProof="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600" b="1" noProof="0" dirty="0" err="1">
                <a:solidFill>
                  <a:srgbClr val="FF0000"/>
                </a:solidFill>
                <a:latin typeface="Calibri" panose="020F0502020204030204"/>
              </a:rPr>
              <a:t>chọn</a:t>
            </a:r>
            <a:r>
              <a:rPr lang="en-US" sz="2600" b="1" noProof="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600" b="1" noProof="0" dirty="0" err="1">
                <a:solidFill>
                  <a:srgbClr val="FF0000"/>
                </a:solidFill>
                <a:latin typeface="Calibri" panose="020F0502020204030204"/>
              </a:rPr>
              <a:t>lựa</a:t>
            </a:r>
            <a:r>
              <a:rPr lang="en-US" sz="2600" b="1" noProof="0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2600" b="1" noProof="0" dirty="0" err="1">
                <a:solidFill>
                  <a:srgbClr val="FF0000"/>
                </a:solidFill>
                <a:latin typeface="Calibri" panose="020F0502020204030204"/>
              </a:rPr>
              <a:t>vua</a:t>
            </a:r>
            <a:r>
              <a:rPr lang="en-US" sz="2600" b="1" noProof="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600" b="1" noProof="0" dirty="0" err="1">
                <a:solidFill>
                  <a:srgbClr val="FF0000"/>
                </a:solidFill>
                <a:latin typeface="Calibri" panose="020F0502020204030204"/>
              </a:rPr>
              <a:t>nói</a:t>
            </a:r>
            <a:r>
              <a:rPr lang="en-US" sz="2600" b="1" noProof="0" dirty="0">
                <a:solidFill>
                  <a:srgbClr val="FF0000"/>
                </a:solidFill>
                <a:latin typeface="Calibri" panose="020F0502020204030204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- Hai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người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đều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tài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giỏi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nhưng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ta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chỉ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người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con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gái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Ngày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mai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ai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đem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lễ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vật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đến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trước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sẽ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rước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dâu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về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Lễ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vật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gồm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trăm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ván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cơm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nếp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trăm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nệp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bánh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chưng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voi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chín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ngà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gà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chín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cựa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ngựa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chín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hồng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mao</a:t>
            </a:r>
            <a:r>
              <a:rPr kumimoji="0" lang="en-US" sz="2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2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AB7C4E-DDBE-6E84-49D4-781D93933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" y="2062162"/>
            <a:ext cx="3933553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2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305633" y="353655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3" y="395719"/>
            <a:ext cx="1171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887764" y="1513395"/>
            <a:ext cx="6970861" cy="4992180"/>
          </a:xfrm>
          <a:prstGeom prst="rect">
            <a:avLst/>
          </a:prstGeom>
        </p:spPr>
      </p:pic>
      <p:pic>
        <p:nvPicPr>
          <p:cNvPr id="11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675" y="1388729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568301" y="5833705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86995" y="2133159"/>
            <a:ext cx="6195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sớm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lễ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AA04E4-C5D4-DCF2-DFBA-5931A63F4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" y="1871662"/>
            <a:ext cx="3916688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305633" y="353655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3" y="395719"/>
            <a:ext cx="1171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887764" y="1513395"/>
            <a:ext cx="6970861" cy="4992180"/>
          </a:xfrm>
          <a:prstGeom prst="rect">
            <a:avLst/>
          </a:prstGeom>
        </p:spPr>
      </p:pic>
      <p:pic>
        <p:nvPicPr>
          <p:cNvPr id="11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675" y="1388729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8" y1="31977" x2="37338" y2="31977"/>
                        <a14:foregroundMark x1="36688" y1="11628" x2="33766" y2="54651"/>
                        <a14:foregroundMark x1="66883" y1="20349" x2="66883" y2="20349"/>
                        <a14:foregroundMark x1="66883" y1="23256" x2="66234" y2="66279"/>
                        <a14:foregroundMark x1="60714" y1="28488" x2="60714" y2="28488"/>
                        <a14:foregroundMark x1="65260" y1="23256" x2="48377" y2="52907"/>
                        <a14:foregroundMark x1="64286" y1="49419" x2="64286" y2="49419"/>
                        <a14:foregroundMark x1="63961" y1="43605" x2="63961" y2="43605"/>
                        <a14:foregroundMark x1="62987" y1="18023" x2="62987" y2="18023"/>
                        <a14:foregroundMark x1="79870" y1="77326" x2="79870" y2="77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568301" y="5833705"/>
            <a:ext cx="1073417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95875" y="2114109"/>
            <a:ext cx="65627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200" b="1" dirty="0" err="1">
                <a:solidFill>
                  <a:srgbClr val="FF0000"/>
                </a:solidFill>
              </a:rPr>
              <a:t>Thủy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đến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sau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đùng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đùng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nổi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giận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đem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quân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đuổi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theo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hòng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cướp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Mị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Nương</a:t>
            </a:r>
            <a:r>
              <a:rPr lang="en-US" sz="2200" b="1" dirty="0">
                <a:solidFill>
                  <a:srgbClr val="FF0000"/>
                </a:solidFill>
              </a:rPr>
              <a:t>. </a:t>
            </a:r>
            <a:r>
              <a:rPr lang="en-US" sz="2200" b="1" dirty="0" err="1">
                <a:solidFill>
                  <a:srgbClr val="FF0000"/>
                </a:solidFill>
              </a:rPr>
              <a:t>Thủy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Tinh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hô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mưa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gọi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gió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làm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thành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bão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sấm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sét</a:t>
            </a:r>
            <a:r>
              <a:rPr lang="en-US" sz="2200" b="1" dirty="0">
                <a:solidFill>
                  <a:srgbClr val="FF0000"/>
                </a:solidFill>
              </a:rPr>
              <a:t> rung </a:t>
            </a:r>
            <a:r>
              <a:rPr lang="en-US" sz="2200" b="1" dirty="0" err="1">
                <a:solidFill>
                  <a:srgbClr val="FF0000"/>
                </a:solidFill>
              </a:rPr>
              <a:t>chuyển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cả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đất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trời</a:t>
            </a:r>
            <a:r>
              <a:rPr lang="en-US" sz="2200" b="1" dirty="0">
                <a:solidFill>
                  <a:srgbClr val="FF0000"/>
                </a:solidFill>
              </a:rPr>
              <a:t>. </a:t>
            </a:r>
            <a:r>
              <a:rPr lang="en-US" sz="2200" b="1" dirty="0" err="1">
                <a:solidFill>
                  <a:srgbClr val="FF0000"/>
                </a:solidFill>
              </a:rPr>
              <a:t>Nước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dâng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trắng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xóa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cuốn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trôi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nhà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cửa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thóc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lúa</a:t>
            </a:r>
            <a:r>
              <a:rPr lang="en-US" sz="2200" b="1" dirty="0">
                <a:solidFill>
                  <a:srgbClr val="FF0000"/>
                </a:solidFill>
              </a:rPr>
              <a:t>,..</a:t>
            </a:r>
          </a:p>
          <a:p>
            <a:pPr lvl="0" algn="just"/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Sơn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Tinh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không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hề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nao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núng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Nước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dâng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lên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cao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bao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nhiêu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Sơn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Tinh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lại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làm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cho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đồi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núi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mọc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cao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lên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bấy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nhiêu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Thủy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Tinh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đuối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sức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phải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rút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quân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về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lvl="0" algn="just"/>
            <a:r>
              <a:rPr lang="en-US" sz="2200" b="1" baseline="0" dirty="0" err="1">
                <a:solidFill>
                  <a:srgbClr val="FF0000"/>
                </a:solidFill>
                <a:latin typeface="Calibri" panose="020F0502020204030204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đó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Thủy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Tinh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cũng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mưa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gió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đánh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Sơn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Tinh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gây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nên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cảnh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lụt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lội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khắp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vùng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trung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du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ta.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Nhưng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Thủy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Tinh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cũng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/>
              </a:rPr>
              <a:t>thua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9099A9-E2D1-DEC4-526B-17FDC2985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12" y="1847849"/>
            <a:ext cx="384593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3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400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主题​​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25</cp:revision>
  <dcterms:created xsi:type="dcterms:W3CDTF">2023-01-29T02:05:34Z</dcterms:created>
  <dcterms:modified xsi:type="dcterms:W3CDTF">2023-04-13T02:53:57Z</dcterms:modified>
</cp:coreProperties>
</file>