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</p:sldMasterIdLst>
  <p:notesMasterIdLst>
    <p:notesMasterId r:id="rId19"/>
  </p:notesMasterIdLst>
  <p:sldIdLst>
    <p:sldId id="293" r:id="rId4"/>
    <p:sldId id="298" r:id="rId5"/>
    <p:sldId id="299" r:id="rId6"/>
    <p:sldId id="295" r:id="rId7"/>
    <p:sldId id="315" r:id="rId8"/>
    <p:sldId id="300" r:id="rId9"/>
    <p:sldId id="320" r:id="rId10"/>
    <p:sldId id="317" r:id="rId11"/>
    <p:sldId id="286" r:id="rId12"/>
    <p:sldId id="321" r:id="rId13"/>
    <p:sldId id="322" r:id="rId14"/>
    <p:sldId id="313" r:id="rId15"/>
    <p:sldId id="319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4DD7-3A6E-44CE-9968-24B83D97A0FD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8334-9AF3-45A0-90A9-10E12ACA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6107-053E-402F-B027-3BF806044D5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96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2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59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34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50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968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85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47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877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5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31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842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67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51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72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6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440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98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32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53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7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741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380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19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09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32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6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473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87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926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7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487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83A5E12-F753-91D5-A8BB-49FC28A1EE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21907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03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381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88EF-C8A6-9C4E-A74A-FCFBB1CC9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543" y="3110407"/>
            <a:ext cx="7614564" cy="1780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63E406-2DB6-3D36-969B-A7C96F273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3569" y="2312641"/>
            <a:ext cx="7443861" cy="6706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D9FCCA-2750-B617-2950-4A48857CE8D1}"/>
              </a:ext>
            </a:extLst>
          </p:cNvPr>
          <p:cNvSpPr txBox="1"/>
          <p:nvPr/>
        </p:nvSpPr>
        <p:spPr>
          <a:xfrm>
            <a:off x="3590925" y="1666875"/>
            <a:ext cx="581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Thứ</a:t>
            </a:r>
            <a:r>
              <a:rPr lang="en-US" sz="3200" dirty="0"/>
              <a:t>….</a:t>
            </a:r>
            <a:r>
              <a:rPr lang="en-US" sz="3200" dirty="0" err="1"/>
              <a:t>ngày</a:t>
            </a:r>
            <a:r>
              <a:rPr lang="en-US" sz="3200" dirty="0"/>
              <a:t>…..</a:t>
            </a:r>
            <a:r>
              <a:rPr lang="en-US" sz="3200" dirty="0" err="1"/>
              <a:t>tháng</a:t>
            </a:r>
            <a:r>
              <a:rPr lang="en-US" sz="3200" dirty="0"/>
              <a:t>…..</a:t>
            </a:r>
            <a:r>
              <a:rPr lang="en-US" sz="3200" dirty="0" err="1"/>
              <a:t>năm</a:t>
            </a:r>
            <a:r>
              <a:rPr lang="en-US" sz="3200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2093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687919"/>
            <a:chOff x="284878" y="188708"/>
            <a:chExt cx="6863345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Bày tỏ cảm xúc về một cảnh đẹp của quê hương em.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Rúi rừng nước ta hùng vĩ thật!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Biển đảo nước ta mới đẹp làm sao!</a:t>
            </a:r>
          </a:p>
        </p:txBody>
      </p:sp>
    </p:spTree>
    <p:extLst>
      <p:ext uri="{BB962C8B-B14F-4D97-AF65-F5344CB8AC3E}">
        <p14:creationId xmlns:p14="http://schemas.microsoft.com/office/powerpoint/2010/main" val="131324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743075"/>
            <a:ext cx="11530279" cy="4382784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1124610"/>
            <a:chOff x="284878" y="188708"/>
            <a:chExt cx="6863345" cy="1124610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1014445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Đưa ra một yêu cầu về việc bảo vệ, giữ gìn cảnh đẹp quê hương.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2264440"/>
            <a:ext cx="10775853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Hãy bảo vệ lấy rừng xanh của đất nước!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Hãy giữ gìn, bảo về biển đảo quê hương. </a:t>
            </a:r>
          </a:p>
        </p:txBody>
      </p:sp>
    </p:spTree>
    <p:extLst>
      <p:ext uri="{BB962C8B-B14F-4D97-AF65-F5344CB8AC3E}">
        <p14:creationId xmlns:p14="http://schemas.microsoft.com/office/powerpoint/2010/main" val="3146717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10FAA2-646F-2595-43AB-45F7C21EF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278" y="2769814"/>
            <a:ext cx="685859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25 bức ảnh về Việt Nam đẹp khiến bạn phải thốt lên &quot;Đất nước mình đẹp quá!&quot;">
            <a:extLst>
              <a:ext uri="{FF2B5EF4-FFF2-40B4-BE49-F238E27FC236}">
                <a16:creationId xmlns:a16="http://schemas.microsoft.com/office/drawing/2014/main" id="{2D8EE8FF-2CE2-2999-B00D-6421E2E12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r="2" b="3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hình ảnh đẹp nhất về thiên nhiên Việt Nam - Vntrip.vn">
            <a:extLst>
              <a:ext uri="{FF2B5EF4-FFF2-40B4-BE49-F238E27FC236}">
                <a16:creationId xmlns:a16="http://schemas.microsoft.com/office/drawing/2014/main" id="{F75E94B9-6D35-CE31-D108-D9F6AC512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2" b="4551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ảnh đẹp thiên nhiên tuyệt mỹ của Việt Nam">
            <a:extLst>
              <a:ext uri="{FF2B5EF4-FFF2-40B4-BE49-F238E27FC236}">
                <a16:creationId xmlns:a16="http://schemas.microsoft.com/office/drawing/2014/main" id="{6AE0BD28-260F-0D27-F101-EAC68EA00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Ảnh đẹp Việt Nam - Những hình ảnh đất nước, con người Việt Nam tươi đẹp">
            <a:extLst>
              <a:ext uri="{FF2B5EF4-FFF2-40B4-BE49-F238E27FC236}">
                <a16:creationId xmlns:a16="http://schemas.microsoft.com/office/drawing/2014/main" id="{E2EE9527-A2EE-FFEB-9435-2751432AA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r="2" b="426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0646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8E2682-C40C-124C-D0F7-A04F70019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05"/>
            <a:ext cx="12192000" cy="685800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CEE81C02-8F4B-7A94-3DAB-BC4B73C8F73A}"/>
              </a:ext>
            </a:extLst>
          </p:cNvPr>
          <p:cNvSpPr/>
          <p:nvPr/>
        </p:nvSpPr>
        <p:spPr>
          <a:xfrm>
            <a:off x="585731" y="345688"/>
            <a:ext cx="11020538" cy="6129302"/>
          </a:xfrm>
          <a:custGeom>
            <a:avLst/>
            <a:gdLst>
              <a:gd name="connsiteX0" fmla="*/ 0 w 11020538"/>
              <a:gd name="connsiteY0" fmla="*/ 573703 h 6129302"/>
              <a:gd name="connsiteX1" fmla="*/ 573703 w 11020538"/>
              <a:gd name="connsiteY1" fmla="*/ 0 h 6129302"/>
              <a:gd name="connsiteX2" fmla="*/ 10446835 w 11020538"/>
              <a:gd name="connsiteY2" fmla="*/ 0 h 6129302"/>
              <a:gd name="connsiteX3" fmla="*/ 11020538 w 11020538"/>
              <a:gd name="connsiteY3" fmla="*/ 573703 h 6129302"/>
              <a:gd name="connsiteX4" fmla="*/ 11020538 w 11020538"/>
              <a:gd name="connsiteY4" fmla="*/ 5555599 h 6129302"/>
              <a:gd name="connsiteX5" fmla="*/ 10446835 w 11020538"/>
              <a:gd name="connsiteY5" fmla="*/ 6129302 h 6129302"/>
              <a:gd name="connsiteX6" fmla="*/ 573703 w 11020538"/>
              <a:gd name="connsiteY6" fmla="*/ 6129302 h 6129302"/>
              <a:gd name="connsiteX7" fmla="*/ 0 w 11020538"/>
              <a:gd name="connsiteY7" fmla="*/ 5555599 h 6129302"/>
              <a:gd name="connsiteX8" fmla="*/ 0 w 11020538"/>
              <a:gd name="connsiteY8" fmla="*/ 573703 h 6129302"/>
              <a:gd name="connsiteX0" fmla="*/ 0 w 11020538"/>
              <a:gd name="connsiteY0" fmla="*/ 573703 h 6129302"/>
              <a:gd name="connsiteX1" fmla="*/ 573703 w 11020538"/>
              <a:gd name="connsiteY1" fmla="*/ 0 h 6129302"/>
              <a:gd name="connsiteX2" fmla="*/ 10446835 w 11020538"/>
              <a:gd name="connsiteY2" fmla="*/ 0 h 6129302"/>
              <a:gd name="connsiteX3" fmla="*/ 11020538 w 11020538"/>
              <a:gd name="connsiteY3" fmla="*/ 573703 h 6129302"/>
              <a:gd name="connsiteX4" fmla="*/ 11020538 w 11020538"/>
              <a:gd name="connsiteY4" fmla="*/ 5555599 h 6129302"/>
              <a:gd name="connsiteX5" fmla="*/ 10446835 w 11020538"/>
              <a:gd name="connsiteY5" fmla="*/ 6129302 h 6129302"/>
              <a:gd name="connsiteX6" fmla="*/ 573703 w 11020538"/>
              <a:gd name="connsiteY6" fmla="*/ 6129302 h 6129302"/>
              <a:gd name="connsiteX7" fmla="*/ 0 w 11020538"/>
              <a:gd name="connsiteY7" fmla="*/ 5555599 h 6129302"/>
              <a:gd name="connsiteX8" fmla="*/ 0 w 11020538"/>
              <a:gd name="connsiteY8" fmla="*/ 573703 h 61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6129302" fill="none" extrusionOk="0">
                <a:moveTo>
                  <a:pt x="0" y="573703"/>
                </a:moveTo>
                <a:cubicBezTo>
                  <a:pt x="-80908" y="243770"/>
                  <a:pt x="298994" y="34462"/>
                  <a:pt x="573703" y="0"/>
                </a:cubicBezTo>
                <a:cubicBezTo>
                  <a:pt x="3944956" y="287121"/>
                  <a:pt x="7808716" y="495315"/>
                  <a:pt x="10446835" y="0"/>
                </a:cubicBezTo>
                <a:cubicBezTo>
                  <a:pt x="10805073" y="63757"/>
                  <a:pt x="11067501" y="314382"/>
                  <a:pt x="11020538" y="573703"/>
                </a:cubicBezTo>
                <a:cubicBezTo>
                  <a:pt x="10949311" y="1874309"/>
                  <a:pt x="11109136" y="5007946"/>
                  <a:pt x="11020538" y="5555599"/>
                </a:cubicBezTo>
                <a:cubicBezTo>
                  <a:pt x="10929126" y="5887457"/>
                  <a:pt x="10712514" y="6093997"/>
                  <a:pt x="10446835" y="6129302"/>
                </a:cubicBezTo>
                <a:cubicBezTo>
                  <a:pt x="8309772" y="6245482"/>
                  <a:pt x="3899407" y="6036301"/>
                  <a:pt x="573703" y="6129302"/>
                </a:cubicBezTo>
                <a:cubicBezTo>
                  <a:pt x="260279" y="6082989"/>
                  <a:pt x="-71091" y="5913957"/>
                  <a:pt x="0" y="5555599"/>
                </a:cubicBezTo>
                <a:cubicBezTo>
                  <a:pt x="42876" y="4730657"/>
                  <a:pt x="61077" y="1481838"/>
                  <a:pt x="0" y="573703"/>
                </a:cubicBezTo>
                <a:close/>
              </a:path>
              <a:path w="11020538" h="6129302" stroke="0" extrusionOk="0">
                <a:moveTo>
                  <a:pt x="0" y="573703"/>
                </a:moveTo>
                <a:cubicBezTo>
                  <a:pt x="-14972" y="312319"/>
                  <a:pt x="257872" y="-7426"/>
                  <a:pt x="573703" y="0"/>
                </a:cubicBezTo>
                <a:cubicBezTo>
                  <a:pt x="2620532" y="240320"/>
                  <a:pt x="6919930" y="-55181"/>
                  <a:pt x="10446835" y="0"/>
                </a:cubicBezTo>
                <a:cubicBezTo>
                  <a:pt x="10730206" y="60890"/>
                  <a:pt x="10974942" y="329624"/>
                  <a:pt x="11020538" y="573703"/>
                </a:cubicBezTo>
                <a:cubicBezTo>
                  <a:pt x="11062529" y="1843437"/>
                  <a:pt x="11157345" y="4824999"/>
                  <a:pt x="11020538" y="5555599"/>
                </a:cubicBezTo>
                <a:cubicBezTo>
                  <a:pt x="11092770" y="5910569"/>
                  <a:pt x="10774669" y="6114897"/>
                  <a:pt x="10446835" y="6129302"/>
                </a:cubicBezTo>
                <a:cubicBezTo>
                  <a:pt x="5968530" y="6304832"/>
                  <a:pt x="4693608" y="6031110"/>
                  <a:pt x="573703" y="6129302"/>
                </a:cubicBezTo>
                <a:cubicBezTo>
                  <a:pt x="274102" y="6128529"/>
                  <a:pt x="-18146" y="5848123"/>
                  <a:pt x="0" y="5555599"/>
                </a:cubicBezTo>
                <a:cubicBezTo>
                  <a:pt x="63656" y="4813238"/>
                  <a:pt x="-38777" y="1317326"/>
                  <a:pt x="0" y="573703"/>
                </a:cubicBezTo>
                <a:close/>
              </a:path>
              <a:path w="11020538" h="6129302" fill="none" stroke="0" extrusionOk="0">
                <a:moveTo>
                  <a:pt x="0" y="573703"/>
                </a:moveTo>
                <a:cubicBezTo>
                  <a:pt x="-31952" y="249008"/>
                  <a:pt x="235892" y="45581"/>
                  <a:pt x="573703" y="0"/>
                </a:cubicBezTo>
                <a:cubicBezTo>
                  <a:pt x="4346015" y="237472"/>
                  <a:pt x="7241922" y="60209"/>
                  <a:pt x="10446835" y="0"/>
                </a:cubicBezTo>
                <a:cubicBezTo>
                  <a:pt x="10788616" y="51188"/>
                  <a:pt x="11036202" y="320880"/>
                  <a:pt x="11020538" y="573703"/>
                </a:cubicBezTo>
                <a:cubicBezTo>
                  <a:pt x="10863652" y="1940136"/>
                  <a:pt x="11176592" y="5054266"/>
                  <a:pt x="11020538" y="5555599"/>
                </a:cubicBezTo>
                <a:cubicBezTo>
                  <a:pt x="11021549" y="5884647"/>
                  <a:pt x="10765617" y="6112256"/>
                  <a:pt x="10446835" y="6129302"/>
                </a:cubicBezTo>
                <a:cubicBezTo>
                  <a:pt x="8393711" y="6213182"/>
                  <a:pt x="3876542" y="6432097"/>
                  <a:pt x="573703" y="6129302"/>
                </a:cubicBezTo>
                <a:cubicBezTo>
                  <a:pt x="257518" y="6103711"/>
                  <a:pt x="-37490" y="5906410"/>
                  <a:pt x="0" y="5555599"/>
                </a:cubicBezTo>
                <a:cubicBezTo>
                  <a:pt x="204555" y="4770034"/>
                  <a:pt x="92378" y="1449714"/>
                  <a:pt x="0" y="57370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1020538"/>
                      <a:gd name="connsiteY0" fmla="*/ 573703 h 6129302"/>
                      <a:gd name="connsiteX1" fmla="*/ 573703 w 11020538"/>
                      <a:gd name="connsiteY1" fmla="*/ 0 h 6129302"/>
                      <a:gd name="connsiteX2" fmla="*/ 10446835 w 11020538"/>
                      <a:gd name="connsiteY2" fmla="*/ 0 h 6129302"/>
                      <a:gd name="connsiteX3" fmla="*/ 11020538 w 11020538"/>
                      <a:gd name="connsiteY3" fmla="*/ 573703 h 6129302"/>
                      <a:gd name="connsiteX4" fmla="*/ 11020538 w 11020538"/>
                      <a:gd name="connsiteY4" fmla="*/ 5555599 h 6129302"/>
                      <a:gd name="connsiteX5" fmla="*/ 10446835 w 11020538"/>
                      <a:gd name="connsiteY5" fmla="*/ 6129302 h 6129302"/>
                      <a:gd name="connsiteX6" fmla="*/ 573703 w 11020538"/>
                      <a:gd name="connsiteY6" fmla="*/ 6129302 h 6129302"/>
                      <a:gd name="connsiteX7" fmla="*/ 0 w 11020538"/>
                      <a:gd name="connsiteY7" fmla="*/ 5555599 h 6129302"/>
                      <a:gd name="connsiteX8" fmla="*/ 0 w 11020538"/>
                      <a:gd name="connsiteY8" fmla="*/ 573703 h 6129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6129302" fill="none" extrusionOk="0">
                        <a:moveTo>
                          <a:pt x="0" y="573703"/>
                        </a:moveTo>
                        <a:cubicBezTo>
                          <a:pt x="-26062" y="252641"/>
                          <a:pt x="288464" y="25850"/>
                          <a:pt x="573703" y="0"/>
                        </a:cubicBezTo>
                        <a:cubicBezTo>
                          <a:pt x="3840047" y="130954"/>
                          <a:pt x="7765099" y="43574"/>
                          <a:pt x="10446835" y="0"/>
                        </a:cubicBezTo>
                        <a:cubicBezTo>
                          <a:pt x="10793694" y="46229"/>
                          <a:pt x="11042842" y="284177"/>
                          <a:pt x="11020538" y="573703"/>
                        </a:cubicBezTo>
                        <a:cubicBezTo>
                          <a:pt x="10870099" y="1943663"/>
                          <a:pt x="11106417" y="5020736"/>
                          <a:pt x="11020538" y="5555599"/>
                        </a:cubicBezTo>
                        <a:cubicBezTo>
                          <a:pt x="10977823" y="5879460"/>
                          <a:pt x="10758928" y="6126022"/>
                          <a:pt x="10446835" y="6129302"/>
                        </a:cubicBezTo>
                        <a:cubicBezTo>
                          <a:pt x="8859426" y="6284499"/>
                          <a:pt x="4025003" y="6292322"/>
                          <a:pt x="573703" y="6129302"/>
                        </a:cubicBezTo>
                        <a:cubicBezTo>
                          <a:pt x="258239" y="6110589"/>
                          <a:pt x="-22508" y="5885589"/>
                          <a:pt x="0" y="5555599"/>
                        </a:cubicBezTo>
                        <a:cubicBezTo>
                          <a:pt x="64656" y="4691713"/>
                          <a:pt x="-17807" y="1423221"/>
                          <a:pt x="0" y="573703"/>
                        </a:cubicBezTo>
                        <a:close/>
                      </a:path>
                      <a:path w="11020538" h="6129302" stroke="0" extrusionOk="0">
                        <a:moveTo>
                          <a:pt x="0" y="573703"/>
                        </a:moveTo>
                        <a:cubicBezTo>
                          <a:pt x="-12319" y="249258"/>
                          <a:pt x="225537" y="11754"/>
                          <a:pt x="573703" y="0"/>
                        </a:cubicBezTo>
                        <a:cubicBezTo>
                          <a:pt x="2688208" y="132882"/>
                          <a:pt x="7478234" y="-84951"/>
                          <a:pt x="10446835" y="0"/>
                        </a:cubicBezTo>
                        <a:cubicBezTo>
                          <a:pt x="10720668" y="42005"/>
                          <a:pt x="11010793" y="310718"/>
                          <a:pt x="11020538" y="573703"/>
                        </a:cubicBezTo>
                        <a:cubicBezTo>
                          <a:pt x="11040725" y="1968126"/>
                          <a:pt x="11173018" y="4825886"/>
                          <a:pt x="11020538" y="5555599"/>
                        </a:cubicBezTo>
                        <a:cubicBezTo>
                          <a:pt x="11052956" y="5876292"/>
                          <a:pt x="10783204" y="6089126"/>
                          <a:pt x="10446835" y="6129302"/>
                        </a:cubicBezTo>
                        <a:cubicBezTo>
                          <a:pt x="6012312" y="6216941"/>
                          <a:pt x="4712836" y="6056623"/>
                          <a:pt x="573703" y="6129302"/>
                        </a:cubicBezTo>
                        <a:cubicBezTo>
                          <a:pt x="256186" y="6122916"/>
                          <a:pt x="-15908" y="5894554"/>
                          <a:pt x="0" y="5555599"/>
                        </a:cubicBezTo>
                        <a:cubicBezTo>
                          <a:pt x="-38581" y="4748829"/>
                          <a:pt x="63341" y="1294917"/>
                          <a:pt x="0" y="57370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34FBC5-7702-8166-9E11-C4F3AFF7FBB6}"/>
              </a:ext>
            </a:extLst>
          </p:cNvPr>
          <p:cNvSpPr/>
          <p:nvPr/>
        </p:nvSpPr>
        <p:spPr>
          <a:xfrm>
            <a:off x="960896" y="3055898"/>
            <a:ext cx="7306622" cy="767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759F30-FA85-3160-FA22-325AD4246779}"/>
              </a:ext>
            </a:extLst>
          </p:cNvPr>
          <p:cNvSpPr/>
          <p:nvPr/>
        </p:nvSpPr>
        <p:spPr>
          <a:xfrm>
            <a:off x="960896" y="1955956"/>
            <a:ext cx="7306622" cy="767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04033B-3096-ED9C-47F5-429B04EA61A4}"/>
              </a:ext>
            </a:extLst>
          </p:cNvPr>
          <p:cNvSpPr/>
          <p:nvPr/>
        </p:nvSpPr>
        <p:spPr>
          <a:xfrm>
            <a:off x="960896" y="5019446"/>
            <a:ext cx="7306622" cy="767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CC8C64-EDCB-9B01-E331-A49E938192FC}"/>
              </a:ext>
            </a:extLst>
          </p:cNvPr>
          <p:cNvSpPr/>
          <p:nvPr/>
        </p:nvSpPr>
        <p:spPr>
          <a:xfrm>
            <a:off x="960896" y="4037672"/>
            <a:ext cx="7306622" cy="767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AAC617C-C90D-E9D7-A0E2-5782C07A7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89" y="208787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8D121F0-A408-2E30-F684-CD16363D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89" y="3192229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FEBDC37-84BC-25D2-6776-4D46BF659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89" y="4182309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A97F9E5-0A1B-9E11-F197-A214F070B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89" y="5157551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D9E7A9-5BD7-89A5-AFA5-54D46A3D3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968" y="1690108"/>
            <a:ext cx="2895851" cy="39627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54A45A-6747-D33A-DD11-6B86C5238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046" y="496761"/>
            <a:ext cx="393835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21509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11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12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3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4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5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24" grpId="0"/>
          <p:bldP spid="24" grpId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D7DD14-F254-A116-2AD5-F6D69179BA99}"/>
              </a:ext>
            </a:extLst>
          </p:cNvPr>
          <p:cNvGrpSpPr/>
          <p:nvPr/>
        </p:nvGrpSpPr>
        <p:grpSpPr>
          <a:xfrm>
            <a:off x="3090783" y="2296234"/>
            <a:ext cx="6012281" cy="2554546"/>
            <a:chOff x="3090783" y="2296234"/>
            <a:chExt cx="6012281" cy="25545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CF52D6-E178-157D-A074-504D8709796A}"/>
                </a:ext>
              </a:extLst>
            </p:cNvPr>
            <p:cNvSpPr txBox="1"/>
            <p:nvPr/>
          </p:nvSpPr>
          <p:spPr>
            <a:xfrm>
              <a:off x="3092630" y="2296235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1747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700000" algn="tl" rotWithShape="0">
                      <a:srgbClr val="3366FF"/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174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3366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483826-02E6-B493-6C36-2D3C2B2EA989}"/>
                </a:ext>
              </a:extLst>
            </p:cNvPr>
            <p:cNvSpPr txBox="1"/>
            <p:nvPr/>
          </p:nvSpPr>
          <p:spPr>
            <a:xfrm>
              <a:off x="3090783" y="2296234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B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771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266333-120F-5140-173F-ADCA09323A30}"/>
              </a:ext>
            </a:extLst>
          </p:cNvPr>
          <p:cNvSpPr/>
          <p:nvPr/>
        </p:nvSpPr>
        <p:spPr>
          <a:xfrm>
            <a:off x="676275" y="1740457"/>
            <a:ext cx="11373938" cy="1783793"/>
          </a:xfrm>
          <a:custGeom>
            <a:avLst/>
            <a:gdLst>
              <a:gd name="connsiteX0" fmla="*/ 0 w 11373938"/>
              <a:gd name="connsiteY0" fmla="*/ 355082 h 1783793"/>
              <a:gd name="connsiteX1" fmla="*/ 355082 w 11373938"/>
              <a:gd name="connsiteY1" fmla="*/ 0 h 1783793"/>
              <a:gd name="connsiteX2" fmla="*/ 11018856 w 11373938"/>
              <a:gd name="connsiteY2" fmla="*/ 0 h 1783793"/>
              <a:gd name="connsiteX3" fmla="*/ 11373938 w 11373938"/>
              <a:gd name="connsiteY3" fmla="*/ 355082 h 1783793"/>
              <a:gd name="connsiteX4" fmla="*/ 11373938 w 11373938"/>
              <a:gd name="connsiteY4" fmla="*/ 1428711 h 1783793"/>
              <a:gd name="connsiteX5" fmla="*/ 11018856 w 11373938"/>
              <a:gd name="connsiteY5" fmla="*/ 1783793 h 1783793"/>
              <a:gd name="connsiteX6" fmla="*/ 355082 w 11373938"/>
              <a:gd name="connsiteY6" fmla="*/ 1783793 h 1783793"/>
              <a:gd name="connsiteX7" fmla="*/ 0 w 11373938"/>
              <a:gd name="connsiteY7" fmla="*/ 1428711 h 1783793"/>
              <a:gd name="connsiteX8" fmla="*/ 0 w 11373938"/>
              <a:gd name="connsiteY8" fmla="*/ 355082 h 178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73938" h="1783793" fill="none" extrusionOk="0">
                <a:moveTo>
                  <a:pt x="0" y="355082"/>
                </a:moveTo>
                <a:cubicBezTo>
                  <a:pt x="422" y="170393"/>
                  <a:pt x="165640" y="11184"/>
                  <a:pt x="355082" y="0"/>
                </a:cubicBezTo>
                <a:cubicBezTo>
                  <a:pt x="2108456" y="72427"/>
                  <a:pt x="9713356" y="61419"/>
                  <a:pt x="11018856" y="0"/>
                </a:cubicBezTo>
                <a:cubicBezTo>
                  <a:pt x="11214202" y="-5232"/>
                  <a:pt x="11351759" y="152267"/>
                  <a:pt x="11373938" y="355082"/>
                </a:cubicBezTo>
                <a:cubicBezTo>
                  <a:pt x="11398544" y="864153"/>
                  <a:pt x="11407163" y="1279555"/>
                  <a:pt x="11373938" y="1428711"/>
                </a:cubicBezTo>
                <a:cubicBezTo>
                  <a:pt x="11378028" y="1604057"/>
                  <a:pt x="11189473" y="1755220"/>
                  <a:pt x="11018856" y="1783793"/>
                </a:cubicBezTo>
                <a:cubicBezTo>
                  <a:pt x="6272417" y="1813620"/>
                  <a:pt x="2208945" y="1704487"/>
                  <a:pt x="355082" y="1783793"/>
                </a:cubicBezTo>
                <a:cubicBezTo>
                  <a:pt x="168292" y="1782740"/>
                  <a:pt x="-6270" y="1626057"/>
                  <a:pt x="0" y="1428711"/>
                </a:cubicBezTo>
                <a:cubicBezTo>
                  <a:pt x="59323" y="1304992"/>
                  <a:pt x="-57514" y="554185"/>
                  <a:pt x="0" y="355082"/>
                </a:cubicBezTo>
                <a:close/>
              </a:path>
              <a:path w="11373938" h="1783793" stroke="0" extrusionOk="0">
                <a:moveTo>
                  <a:pt x="0" y="355082"/>
                </a:moveTo>
                <a:cubicBezTo>
                  <a:pt x="20701" y="164619"/>
                  <a:pt x="172391" y="27950"/>
                  <a:pt x="355082" y="0"/>
                </a:cubicBezTo>
                <a:cubicBezTo>
                  <a:pt x="3029090" y="123000"/>
                  <a:pt x="7587274" y="-96860"/>
                  <a:pt x="11018856" y="0"/>
                </a:cubicBezTo>
                <a:cubicBezTo>
                  <a:pt x="11200273" y="-11195"/>
                  <a:pt x="11389830" y="126937"/>
                  <a:pt x="11373938" y="355082"/>
                </a:cubicBezTo>
                <a:cubicBezTo>
                  <a:pt x="11384968" y="511979"/>
                  <a:pt x="11336329" y="957335"/>
                  <a:pt x="11373938" y="1428711"/>
                </a:cubicBezTo>
                <a:cubicBezTo>
                  <a:pt x="11370906" y="1625915"/>
                  <a:pt x="11176703" y="1777532"/>
                  <a:pt x="11018856" y="1783793"/>
                </a:cubicBezTo>
                <a:cubicBezTo>
                  <a:pt x="6327070" y="1623086"/>
                  <a:pt x="4618620" y="1823460"/>
                  <a:pt x="355082" y="1783793"/>
                </a:cubicBezTo>
                <a:cubicBezTo>
                  <a:pt x="125047" y="1776940"/>
                  <a:pt x="-8491" y="1620971"/>
                  <a:pt x="0" y="1428711"/>
                </a:cubicBezTo>
                <a:cubicBezTo>
                  <a:pt x="-73572" y="1305283"/>
                  <a:pt x="7285" y="830931"/>
                  <a:pt x="0" y="355082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990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dirty="0"/>
              <a:t>Mở rộng vốn từ về đất nước Việt Nam; </a:t>
            </a:r>
          </a:p>
          <a:p>
            <a:r>
              <a:rPr lang="vi-VN" sz="3200" dirty="0"/>
              <a:t>Biết đặc điểm, dấu hiệu nhận diện và công dụng của câu khiến, câu cảm.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9028B-6D25-4D92-FC2F-10DC83BC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12" y="1923664"/>
            <a:ext cx="467048" cy="467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98EFA-015B-6EEB-6361-53CC50A42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12" y="2608336"/>
            <a:ext cx="467048" cy="467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1D536-BD5C-B706-8D01-B630ED8D1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506" y="390525"/>
            <a:ext cx="6431837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52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C33D394-9EA1-4024-917B-9ED8FD86ADD3}"/>
              </a:ext>
            </a:extLst>
          </p:cNvPr>
          <p:cNvGrpSpPr/>
          <p:nvPr/>
        </p:nvGrpSpPr>
        <p:grpSpPr>
          <a:xfrm>
            <a:off x="207736" y="270341"/>
            <a:ext cx="11869963" cy="687919"/>
            <a:chOff x="310632" y="188708"/>
            <a:chExt cx="6613907" cy="687919"/>
          </a:xfrm>
        </p:grpSpPr>
        <p:sp>
          <p:nvSpPr>
            <p:cNvPr id="26" name="Plaque 25">
              <a:extLst>
                <a:ext uri="{FF2B5EF4-FFF2-40B4-BE49-F238E27FC236}">
                  <a16:creationId xmlns:a16="http://schemas.microsoft.com/office/drawing/2014/main" id="{9AC3A685-E0E8-448D-8285-BFB888630C73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24AB1E-217C-4707-BF84-1D6A2472F777}"/>
                </a:ext>
              </a:extLst>
            </p:cNvPr>
            <p:cNvSpPr txBox="1"/>
            <p:nvPr/>
          </p:nvSpPr>
          <p:spPr>
            <a:xfrm>
              <a:off x="593280" y="205201"/>
              <a:ext cx="62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từ ngữ thích hợp cho mỗi chỗ trống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02CB0F6-C461-04F2-6FD3-2D66DF404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1238250"/>
            <a:ext cx="634365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A4280-04C5-C1BA-899D-73D2CD6DA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575" y="2776537"/>
            <a:ext cx="8077200" cy="338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781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EC008C-088E-4B09-8136-BF1CA8C94D90}"/>
              </a:ext>
            </a:extLst>
          </p:cNvPr>
          <p:cNvGrpSpPr/>
          <p:nvPr/>
        </p:nvGrpSpPr>
        <p:grpSpPr>
          <a:xfrm>
            <a:off x="4626600" y="1607123"/>
            <a:ext cx="7113182" cy="2536252"/>
            <a:chOff x="62859" y="680624"/>
            <a:chExt cx="11113491" cy="253625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77DAE9-B9E4-4E4E-851C-37378EE40308}"/>
                </a:ext>
              </a:extLst>
            </p:cNvPr>
            <p:cNvSpPr/>
            <p:nvPr/>
          </p:nvSpPr>
          <p:spPr>
            <a:xfrm>
              <a:off x="62859" y="680624"/>
              <a:ext cx="11113491" cy="2536252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8A2F5-36A2-478A-8248-C0DB5761BC23}"/>
                </a:ext>
              </a:extLst>
            </p:cNvPr>
            <p:cNvSpPr txBox="1"/>
            <p:nvPr/>
          </p:nvSpPr>
          <p:spPr>
            <a:xfrm>
              <a:off x="606032" y="907188"/>
              <a:ext cx="1038681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Trao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đổi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thảo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luận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để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tìm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ngữ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thích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hợp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mỗi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chỗ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trống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6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A4280-04C5-C1BA-899D-73D2CD6DA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" y="1233487"/>
            <a:ext cx="11137436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623494-BFF9-FA49-775C-4B991145E9C5}"/>
              </a:ext>
            </a:extLst>
          </p:cNvPr>
          <p:cNvSpPr/>
          <p:nvPr/>
        </p:nvSpPr>
        <p:spPr>
          <a:xfrm>
            <a:off x="1819275" y="2514600"/>
            <a:ext cx="150495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BB5153-2A8B-EB9D-5D6C-B61DB4CA7A80}"/>
              </a:ext>
            </a:extLst>
          </p:cNvPr>
          <p:cNvSpPr/>
          <p:nvPr/>
        </p:nvSpPr>
        <p:spPr>
          <a:xfrm>
            <a:off x="5200649" y="252412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A7C29B-DCA1-E941-0DF5-F8BF64EC12DF}"/>
              </a:ext>
            </a:extLst>
          </p:cNvPr>
          <p:cNvSpPr/>
          <p:nvPr/>
        </p:nvSpPr>
        <p:spPr>
          <a:xfrm>
            <a:off x="8877299" y="256222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992077-86E5-153D-6E91-97DB44C51452}"/>
              </a:ext>
            </a:extLst>
          </p:cNvPr>
          <p:cNvSpPr/>
          <p:nvPr/>
        </p:nvSpPr>
        <p:spPr>
          <a:xfrm>
            <a:off x="1390649" y="471487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BE8BF5-8C5F-37F6-1D16-915E428B646C}"/>
              </a:ext>
            </a:extLst>
          </p:cNvPr>
          <p:cNvSpPr/>
          <p:nvPr/>
        </p:nvSpPr>
        <p:spPr>
          <a:xfrm>
            <a:off x="4972050" y="5486400"/>
            <a:ext cx="3000375" cy="87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Tuồng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23AC08-7433-6629-B6C9-991A83DE7A36}"/>
              </a:ext>
            </a:extLst>
          </p:cNvPr>
          <p:cNvSpPr/>
          <p:nvPr/>
        </p:nvSpPr>
        <p:spPr>
          <a:xfrm>
            <a:off x="8572500" y="5305425"/>
            <a:ext cx="3000375" cy="87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</a:t>
            </a: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582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1205939" y="85703"/>
            <a:ext cx="9755945" cy="687919"/>
            <a:chOff x="310632" y="188708"/>
            <a:chExt cx="6613907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366642" y="198258"/>
              <a:ext cx="650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2.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Các câu ở cột A thuộc kiểu câu nào ở cột B?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20B4674-8EB9-7E6C-13E3-F479A6E3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12" y="1076325"/>
            <a:ext cx="9270871" cy="552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B34D15-982E-D42D-3F83-5F371CF79A03}"/>
              </a:ext>
            </a:extLst>
          </p:cNvPr>
          <p:cNvCxnSpPr>
            <a:cxnSpLocks/>
          </p:cNvCxnSpPr>
          <p:nvPr/>
        </p:nvCxnSpPr>
        <p:spPr>
          <a:xfrm>
            <a:off x="6296025" y="2247900"/>
            <a:ext cx="619125" cy="2924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0DB3A9-C20E-23E1-F62F-E76FC7B0BB8D}"/>
              </a:ext>
            </a:extLst>
          </p:cNvPr>
          <p:cNvCxnSpPr>
            <a:cxnSpLocks/>
          </p:cNvCxnSpPr>
          <p:nvPr/>
        </p:nvCxnSpPr>
        <p:spPr>
          <a:xfrm flipV="1">
            <a:off x="6362700" y="2762250"/>
            <a:ext cx="600075" cy="800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E5E9AC-D638-F370-F847-E8A2076A6EE1}"/>
              </a:ext>
            </a:extLst>
          </p:cNvPr>
          <p:cNvCxnSpPr>
            <a:cxnSpLocks/>
          </p:cNvCxnSpPr>
          <p:nvPr/>
        </p:nvCxnSpPr>
        <p:spPr>
          <a:xfrm>
            <a:off x="6400800" y="4714875"/>
            <a:ext cx="552450" cy="1095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A22C52-15ED-5AA4-BFDD-26C6EB55FF38}"/>
              </a:ext>
            </a:extLst>
          </p:cNvPr>
          <p:cNvCxnSpPr>
            <a:cxnSpLocks/>
          </p:cNvCxnSpPr>
          <p:nvPr/>
        </p:nvCxnSpPr>
        <p:spPr>
          <a:xfrm flipV="1">
            <a:off x="6410325" y="3467100"/>
            <a:ext cx="552450" cy="2295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5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1124610"/>
            <a:chOff x="284878" y="188708"/>
            <a:chExt cx="6863345" cy="1124610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- Bày tỏ cảm xúc về một cảnh đẹp của quê hương em.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- Đưa ra một yêu cầu về việc bảo vệ, giữ gìn cảnh đẹp quê hương.   </a:t>
            </a:r>
          </a:p>
        </p:txBody>
      </p:sp>
    </p:spTree>
    <p:extLst>
      <p:ext uri="{BB962C8B-B14F-4D97-AF65-F5344CB8AC3E}">
        <p14:creationId xmlns:p14="http://schemas.microsoft.com/office/powerpoint/2010/main" val="339194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EC008C-088E-4B09-8136-BF1CA8C94D90}"/>
              </a:ext>
            </a:extLst>
          </p:cNvPr>
          <p:cNvGrpSpPr/>
          <p:nvPr/>
        </p:nvGrpSpPr>
        <p:grpSpPr>
          <a:xfrm>
            <a:off x="4626600" y="1295399"/>
            <a:ext cx="7113182" cy="3177172"/>
            <a:chOff x="62859" y="368901"/>
            <a:chExt cx="11113491" cy="284797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77DAE9-B9E4-4E4E-851C-37378EE40308}"/>
                </a:ext>
              </a:extLst>
            </p:cNvPr>
            <p:cNvSpPr/>
            <p:nvPr/>
          </p:nvSpPr>
          <p:spPr>
            <a:xfrm>
              <a:off x="62859" y="368901"/>
              <a:ext cx="11113491" cy="2847975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8A2F5-36A2-478A-8248-C0DB5761BC23}"/>
                </a:ext>
              </a:extLst>
            </p:cNvPr>
            <p:cNvSpPr txBox="1"/>
            <p:nvPr/>
          </p:nvSpPr>
          <p:spPr>
            <a:xfrm>
              <a:off x="248871" y="688113"/>
              <a:ext cx="10830405" cy="2400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</a:t>
              </a:r>
              <a:r>
                <a:rPr lang="vi-VN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ày tỏ cảm xúc về một cảnh đẹp của quê hương em; đưa ra một yêu cầu về việc bảo vệ, giữ gìn cảnh đẹp quê hương</a:t>
              </a:r>
              <a:endPara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ý: </a:t>
              </a:r>
              <a:r>
                <a:rPr lang="vi-VN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Khi viết câu cảm phải dùng dấu chấm than; câu khiến có thể dùng dấu chấm than hoặc dấu chấm ở cuối câu 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9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A583A3-1F3D-6AAB-920E-B0486877A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" b="68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C79F9CF-C75A-93AE-CD3E-A21744E2B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33656" y="2482459"/>
            <a:ext cx="3837822" cy="4687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4CAA70-7710-D822-D7D0-62B3E911921D}"/>
              </a:ext>
            </a:extLst>
          </p:cNvPr>
          <p:cNvSpPr txBox="1"/>
          <p:nvPr/>
        </p:nvSpPr>
        <p:spPr>
          <a:xfrm>
            <a:off x="3156331" y="1553682"/>
            <a:ext cx="5453323" cy="244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0070C0"/>
                  </a:solidFill>
                  <a:prstDash val="solid"/>
                </a:ln>
                <a:solidFill>
                  <a:prstClr val="white"/>
                </a:solidFill>
                <a:effectLst>
                  <a:outerShdw dist="63500" dir="3360000" algn="tl" rotWithShape="0">
                    <a:srgbClr val="00B0F0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TRÌNH BÀY TRƯỚC LỚP</a:t>
            </a:r>
            <a:endParaRPr kumimoji="0" lang="vi-VN" sz="6600" b="1" i="0" u="none" strike="noStrike" kern="1200" cap="none" spc="0" normalizeH="0" baseline="0" noProof="0" dirty="0">
              <a:ln w="6600">
                <a:solidFill>
                  <a:srgbClr val="0070C0"/>
                </a:solidFill>
                <a:prstDash val="solid"/>
              </a:ln>
              <a:solidFill>
                <a:prstClr val="white"/>
              </a:solidFill>
              <a:effectLst>
                <a:outerShdw dist="63500" dir="3360000" algn="tl" rotWithShape="0">
                  <a:srgbClr val="00B0F0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A0537A-0DC4-18B5-A096-83020AAF2A42}"/>
              </a:ext>
            </a:extLst>
          </p:cNvPr>
          <p:cNvGrpSpPr/>
          <p:nvPr/>
        </p:nvGrpSpPr>
        <p:grpSpPr>
          <a:xfrm>
            <a:off x="2680333" y="4890390"/>
            <a:ext cx="5453323" cy="1447060"/>
            <a:chOff x="2774619" y="4891596"/>
            <a:chExt cx="5453323" cy="1447060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01B6616D-A594-894E-429D-0127F5B52769}"/>
                </a:ext>
              </a:extLst>
            </p:cNvPr>
            <p:cNvSpPr/>
            <p:nvPr/>
          </p:nvSpPr>
          <p:spPr>
            <a:xfrm>
              <a:off x="3089429" y="4891596"/>
              <a:ext cx="4823705" cy="1447060"/>
            </a:xfrm>
            <a:prstGeom prst="wedgeRoundRectCallout">
              <a:avLst>
                <a:gd name="adj1" fmla="val 58318"/>
                <a:gd name="adj2" fmla="val 22623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CE09D4-5422-B73E-E65E-6047665AAFAF}"/>
                </a:ext>
              </a:extLst>
            </p:cNvPr>
            <p:cNvSpPr txBox="1"/>
            <p:nvPr/>
          </p:nvSpPr>
          <p:spPr>
            <a:xfrm>
              <a:off x="2774619" y="5053525"/>
              <a:ext cx="54533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nghe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góp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–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sung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6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451</Words>
  <Application>Microsoft Office PowerPoint</Application>
  <PresentationFormat>Widescreen</PresentationFormat>
  <Paragraphs>54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Cambria</vt:lpstr>
      <vt:lpstr>Times New Roman</vt:lpstr>
      <vt:lpstr>UTM Duepuntozero</vt:lpstr>
      <vt:lpstr>UVN Banh Mi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2023-01-29T11:38:57Z</dcterms:created>
  <dcterms:modified xsi:type="dcterms:W3CDTF">2023-04-03T05:01:46Z</dcterms:modified>
</cp:coreProperties>
</file>