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705" r:id="rId3"/>
  </p:sldMasterIdLst>
  <p:notesMasterIdLst>
    <p:notesMasterId r:id="rId18"/>
  </p:notesMasterIdLst>
  <p:sldIdLst>
    <p:sldId id="524" r:id="rId4"/>
    <p:sldId id="8567" r:id="rId5"/>
    <p:sldId id="8561" r:id="rId6"/>
    <p:sldId id="8562" r:id="rId7"/>
    <p:sldId id="258" r:id="rId8"/>
    <p:sldId id="8785" r:id="rId9"/>
    <p:sldId id="8786" r:id="rId10"/>
    <p:sldId id="8787" r:id="rId11"/>
    <p:sldId id="8564" r:id="rId12"/>
    <p:sldId id="8565" r:id="rId13"/>
    <p:sldId id="8788" r:id="rId14"/>
    <p:sldId id="377" r:id="rId15"/>
    <p:sldId id="376" r:id="rId16"/>
    <p:sldId id="855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120" y="-2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45158D-688B-4F95-A6EC-36EBB11B9CF2}" type="datetimeFigureOut">
              <a:rPr lang="en-US" smtClean="0"/>
              <a:t>4/4/2023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EF5DEC-2E19-4FAF-B077-748B9E7E2B2D}" type="slidenum">
              <a:rPr lang="en-US" smtClean="0"/>
              <a:t>‹#›</a:t>
            </a:fld>
            <a:endParaRPr lang="en-US"/>
          </a:p>
        </p:txBody>
      </p:sp>
    </p:spTree>
    <p:extLst>
      <p:ext uri="{BB962C8B-B14F-4D97-AF65-F5344CB8AC3E}">
        <p14:creationId xmlns:p14="http://schemas.microsoft.com/office/powerpoint/2010/main" val="2183088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a:t>
            </a:r>
            <a:r>
              <a:rPr lang="en-US" altLang="zh-CN"/>
              <a:t>123</a:t>
            </a:r>
            <a:r>
              <a:rPr lang="zh-CN" altLang="en-US"/>
              <a:t>图文旗舰店：</a:t>
            </a:r>
            <a:r>
              <a:rPr lang="en-US" altLang="zh-CN"/>
              <a:t>666</a:t>
            </a:r>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1</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11522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81467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26517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48747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67568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01103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35415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9418830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7.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5.png"/><Relationship Id="rId9" Type="http://schemas.openxmlformats.org/officeDocument/2006/relationships/image" Target="../media/image22.png"/><Relationship Id="rId14" Type="http://schemas.openxmlformats.org/officeDocument/2006/relationships/image" Target="../media/image2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0.png"/><Relationship Id="rId1" Type="http://schemas.openxmlformats.org/officeDocument/2006/relationships/slideMaster" Target="../slideMasters/slideMaster3.xml"/><Relationship Id="rId5" Type="http://schemas.openxmlformats.org/officeDocument/2006/relationships/image" Target="../media/image42.png"/><Relationship Id="rId4" Type="http://schemas.openxmlformats.org/officeDocument/2006/relationships/image" Target="../media/image41.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12192000" cy="6749432"/>
          </a:xfrm>
          <a:prstGeom prst="rect">
            <a:avLst/>
          </a:prstGeom>
        </p:spPr>
      </p:pic>
      <p:pic>
        <p:nvPicPr>
          <p:cNvPr id="4" name="图片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2128" y="1820087"/>
            <a:ext cx="2954796" cy="4283693"/>
          </a:xfrm>
          <a:prstGeom prst="rect">
            <a:avLst/>
          </a:prstGeom>
        </p:spPr>
      </p:pic>
      <p:pic>
        <p:nvPicPr>
          <p:cNvPr id="5" name="图片 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2104498"/>
            <a:ext cx="341377" cy="240792"/>
          </a:xfrm>
          <a:prstGeom prst="rect">
            <a:avLst/>
          </a:prstGeom>
        </p:spPr>
      </p:pic>
      <p:pic>
        <p:nvPicPr>
          <p:cNvPr id="6" name="图片 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2345290"/>
            <a:ext cx="192024" cy="222504"/>
          </a:xfrm>
          <a:prstGeom prst="rect">
            <a:avLst/>
          </a:prstGeom>
        </p:spPr>
      </p:pic>
      <p:pic>
        <p:nvPicPr>
          <p:cNvPr id="7" name="图片 6"/>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1700182"/>
            <a:ext cx="301753" cy="161544"/>
          </a:xfrm>
          <a:prstGeom prst="rect">
            <a:avLst/>
          </a:prstGeom>
        </p:spPr>
      </p:pic>
      <p:pic>
        <p:nvPicPr>
          <p:cNvPr id="8" name="图片 7"/>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0" y="3040197"/>
            <a:ext cx="262129" cy="121920"/>
          </a:xfrm>
          <a:prstGeom prst="rect">
            <a:avLst/>
          </a:prstGeom>
        </p:spPr>
      </p:pic>
      <p:pic>
        <p:nvPicPr>
          <p:cNvPr id="9" name="图片 8"/>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9953195" y="4308327"/>
            <a:ext cx="838202" cy="905258"/>
          </a:xfrm>
          <a:prstGeom prst="rect">
            <a:avLst/>
          </a:prstGeom>
        </p:spPr>
      </p:pic>
      <p:pic>
        <p:nvPicPr>
          <p:cNvPr id="10" name="图片 9"/>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9953195" y="4726463"/>
            <a:ext cx="749810" cy="850394"/>
          </a:xfrm>
          <a:prstGeom prst="rect">
            <a:avLst/>
          </a:prstGeom>
        </p:spPr>
      </p:pic>
      <p:pic>
        <p:nvPicPr>
          <p:cNvPr id="32" name="图片 31"/>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rot="12467143">
            <a:off x="0" y="2920863"/>
            <a:ext cx="191274" cy="111195"/>
          </a:xfrm>
          <a:prstGeom prst="rect">
            <a:avLst/>
          </a:prstGeom>
        </p:spPr>
      </p:pic>
      <p:pic>
        <p:nvPicPr>
          <p:cNvPr id="34" name="图片 33"/>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rot="12467143">
            <a:off x="0" y="3171065"/>
            <a:ext cx="191274" cy="111195"/>
          </a:xfrm>
          <a:prstGeom prst="rect">
            <a:avLst/>
          </a:prstGeom>
        </p:spPr>
      </p:pic>
      <p:pic>
        <p:nvPicPr>
          <p:cNvPr id="33" name="图片 32"/>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rot="9349687">
            <a:off x="0" y="3075481"/>
            <a:ext cx="183600" cy="160460"/>
          </a:xfrm>
          <a:prstGeom prst="rect">
            <a:avLst/>
          </a:prstGeom>
        </p:spPr>
      </p:pic>
      <p:pic>
        <p:nvPicPr>
          <p:cNvPr id="16" name="图片 15"/>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24804" y="3841932"/>
            <a:ext cx="4814184" cy="2619456"/>
          </a:xfrm>
          <a:prstGeom prst="rect">
            <a:avLst/>
          </a:prstGeom>
        </p:spPr>
      </p:pic>
      <p:pic>
        <p:nvPicPr>
          <p:cNvPr id="3" name="图片 2"/>
          <p:cNvPicPr>
            <a:picLocks noChangeAspect="1"/>
          </p:cNvPicPr>
          <p:nvPr userDrawn="1"/>
        </p:nvPicPr>
        <p:blipFill rotWithShape="1">
          <a:blip r:embed="rId13" cstate="email">
            <a:extLst>
              <a:ext uri="{28A0092B-C50C-407E-A947-70E740481C1C}">
                <a14:useLocalDpi xmlns:a14="http://schemas.microsoft.com/office/drawing/2010/main"/>
              </a:ext>
            </a:extLst>
          </a:blip>
          <a:srcRect/>
          <a:stretch>
            <a:fillRect/>
          </a:stretch>
        </p:blipFill>
        <p:spPr>
          <a:xfrm flipH="1">
            <a:off x="-24804" y="4896413"/>
            <a:ext cx="12216804" cy="1961587"/>
          </a:xfrm>
          <a:prstGeom prst="rect">
            <a:avLst/>
          </a:prstGeom>
        </p:spPr>
      </p:pic>
      <p:pic>
        <p:nvPicPr>
          <p:cNvPr id="11" name="图片 10"/>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flipH="1">
            <a:off x="7406581" y="4238544"/>
            <a:ext cx="4814184" cy="2619456"/>
          </a:xfrm>
          <a:prstGeom prst="rect">
            <a:avLst/>
          </a:prstGeom>
        </p:spPr>
      </p:pic>
      <p:pic>
        <p:nvPicPr>
          <p:cNvPr id="12" name="图片 11"/>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flipH="1">
            <a:off x="3305059" y="4492093"/>
            <a:ext cx="4179561" cy="2365907"/>
          </a:xfrm>
          <a:prstGeom prst="rect">
            <a:avLst/>
          </a:prstGeom>
        </p:spPr>
      </p:pic>
      <p:pic>
        <p:nvPicPr>
          <p:cNvPr id="17" name="图片 16"/>
          <p:cNvPicPr>
            <a:picLocks noChangeAspect="1"/>
          </p:cNvPicPr>
          <p:nvPr userDrawn="1"/>
        </p:nvPicPr>
        <p:blipFill rotWithShape="1">
          <a:blip r:embed="rId15" cstate="email">
            <a:extLst>
              <a:ext uri="{28A0092B-C50C-407E-A947-70E740481C1C}">
                <a14:useLocalDpi xmlns:a14="http://schemas.microsoft.com/office/drawing/2010/main"/>
              </a:ext>
            </a:extLst>
          </a:blip>
          <a:srcRect/>
          <a:stretch>
            <a:fillRect/>
          </a:stretch>
        </p:blipFill>
        <p:spPr>
          <a:xfrm>
            <a:off x="6502375" y="4070500"/>
            <a:ext cx="5684235" cy="2787500"/>
          </a:xfrm>
          <a:prstGeom prst="rect">
            <a:avLst/>
          </a:prstGeom>
        </p:spPr>
      </p:pic>
    </p:spTree>
    <p:extLst>
      <p:ext uri="{BB962C8B-B14F-4D97-AF65-F5344CB8AC3E}">
        <p14:creationId xmlns:p14="http://schemas.microsoft.com/office/powerpoint/2010/main" val="170566153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750"/>
                                        <p:tgtEl>
                                          <p:spTgt spid="11"/>
                                        </p:tgtEl>
                                      </p:cBhvr>
                                    </p:animEffect>
                                  </p:childTnLst>
                                </p:cTn>
                              </p:par>
                              <p:par>
                                <p:cTn id="8" presetID="18" presetClass="entr" presetSubtype="3" fill="hold"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strips(upRight)">
                                      <p:cBhvr>
                                        <p:cTn id="10" dur="750"/>
                                        <p:tgtEl>
                                          <p:spTgt spid="3"/>
                                        </p:tgtEl>
                                      </p:cBhvr>
                                    </p:animEffect>
                                  </p:childTnLst>
                                </p:cTn>
                              </p:par>
                            </p:childTnLst>
                          </p:cTn>
                        </p:par>
                        <p:par>
                          <p:cTn id="11" fill="hold">
                            <p:stCondLst>
                              <p:cond delay="1500"/>
                            </p:stCondLst>
                            <p:childTnLst>
                              <p:par>
                                <p:cTn id="12" presetID="42" presetClass="entr" presetSubtype="0"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par>
                                <p:cTn id="17" presetID="18" presetClass="entr" presetSubtype="12" fill="hold" nodeType="withEffect">
                                  <p:stCondLst>
                                    <p:cond delay="500"/>
                                  </p:stCondLst>
                                  <p:childTnLst>
                                    <p:set>
                                      <p:cBhvr>
                                        <p:cTn id="18" dur="1" fill="hold">
                                          <p:stCondLst>
                                            <p:cond delay="0"/>
                                          </p:stCondLst>
                                        </p:cTn>
                                        <p:tgtEl>
                                          <p:spTgt spid="16"/>
                                        </p:tgtEl>
                                        <p:attrNameLst>
                                          <p:attrName>style.visibility</p:attrName>
                                        </p:attrNameLst>
                                      </p:cBhvr>
                                      <p:to>
                                        <p:strVal val="visible"/>
                                      </p:to>
                                    </p:set>
                                    <p:animEffect transition="in" filter="strips(downLeft)">
                                      <p:cBhvr>
                                        <p:cTn id="19" dur="750"/>
                                        <p:tgtEl>
                                          <p:spTgt spid="16"/>
                                        </p:tgtEl>
                                      </p:cBhvr>
                                    </p:animEffect>
                                  </p:childTnLst>
                                </p:cTn>
                              </p:par>
                            </p:childTnLst>
                          </p:cTn>
                        </p:par>
                        <p:par>
                          <p:cTn id="20" fill="hold">
                            <p:stCondLst>
                              <p:cond delay="2500"/>
                            </p:stCondLst>
                            <p:childTnLst>
                              <p:par>
                                <p:cTn id="21" presetID="22" presetClass="entr" presetSubtype="4"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750"/>
                                        <p:tgtEl>
                                          <p:spTgt spid="4"/>
                                        </p:tgtEl>
                                      </p:cBhvr>
                                    </p:animEffect>
                                  </p:childTnLst>
                                </p:cTn>
                              </p:par>
                            </p:childTnLst>
                          </p:cTn>
                        </p:par>
                        <p:par>
                          <p:cTn id="24" fill="hold">
                            <p:stCondLst>
                              <p:cond delay="3500"/>
                            </p:stCondLst>
                            <p:childTnLst>
                              <p:par>
                                <p:cTn id="25" presetID="23" presetClass="entr" presetSubtype="272"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strVal val="2/3*#ppt_w"/>
                                          </p:val>
                                        </p:tav>
                                        <p:tav tm="100000">
                                          <p:val>
                                            <p:strVal val="#ppt_w"/>
                                          </p:val>
                                        </p:tav>
                                      </p:tavLst>
                                    </p:anim>
                                    <p:anim calcmode="lin" valueType="num">
                                      <p:cBhvr>
                                        <p:cTn id="28" dur="500" fill="hold"/>
                                        <p:tgtEl>
                                          <p:spTgt spid="12"/>
                                        </p:tgtEl>
                                        <p:attrNameLst>
                                          <p:attrName>ppt_h</p:attrName>
                                        </p:attrNameLst>
                                      </p:cBhvr>
                                      <p:tavLst>
                                        <p:tav tm="0">
                                          <p:val>
                                            <p:strVal val="2/3*#ppt_h"/>
                                          </p:val>
                                        </p:tav>
                                        <p:tav tm="100000">
                                          <p:val>
                                            <p:strVal val="#ppt_h"/>
                                          </p:val>
                                        </p:tav>
                                      </p:tavLst>
                                    </p:anim>
                                  </p:childTnLst>
                                </p:cTn>
                              </p:par>
                              <p:par>
                                <p:cTn id="29" presetID="2" presetClass="entr" presetSubtype="3"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250" fill="hold"/>
                                        <p:tgtEl>
                                          <p:spTgt spid="9"/>
                                        </p:tgtEl>
                                        <p:attrNameLst>
                                          <p:attrName>ppt_x</p:attrName>
                                        </p:attrNameLst>
                                      </p:cBhvr>
                                      <p:tavLst>
                                        <p:tav tm="0">
                                          <p:val>
                                            <p:strVal val="1+#ppt_w/2"/>
                                          </p:val>
                                        </p:tav>
                                        <p:tav tm="100000">
                                          <p:val>
                                            <p:strVal val="#ppt_x"/>
                                          </p:val>
                                        </p:tav>
                                      </p:tavLst>
                                    </p:anim>
                                    <p:anim calcmode="lin" valueType="num">
                                      <p:cBhvr additive="base">
                                        <p:cTn id="32" dur="1250" fill="hold"/>
                                        <p:tgtEl>
                                          <p:spTgt spid="9"/>
                                        </p:tgtEl>
                                        <p:attrNameLst>
                                          <p:attrName>ppt_y</p:attrName>
                                        </p:attrNameLst>
                                      </p:cBhvr>
                                      <p:tavLst>
                                        <p:tav tm="0">
                                          <p:val>
                                            <p:strVal val="0-#ppt_h/2"/>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250" fill="hold"/>
                                        <p:tgtEl>
                                          <p:spTgt spid="10"/>
                                        </p:tgtEl>
                                        <p:attrNameLst>
                                          <p:attrName>ppt_x</p:attrName>
                                        </p:attrNameLst>
                                      </p:cBhvr>
                                      <p:tavLst>
                                        <p:tav tm="0">
                                          <p:val>
                                            <p:strVal val="1+#ppt_w/2"/>
                                          </p:val>
                                        </p:tav>
                                        <p:tav tm="100000">
                                          <p:val>
                                            <p:strVal val="#ppt_x"/>
                                          </p:val>
                                        </p:tav>
                                      </p:tavLst>
                                    </p:anim>
                                    <p:anim calcmode="lin" valueType="num">
                                      <p:cBhvr additive="base">
                                        <p:cTn id="36" dur="1250" fill="hold"/>
                                        <p:tgtEl>
                                          <p:spTgt spid="10"/>
                                        </p:tgtEl>
                                        <p:attrNameLst>
                                          <p:attrName>ppt_y</p:attrName>
                                        </p:attrNameLst>
                                      </p:cBhvr>
                                      <p:tavLst>
                                        <p:tav tm="0">
                                          <p:val>
                                            <p:strVal val="#ppt_y"/>
                                          </p:val>
                                        </p:tav>
                                        <p:tav tm="100000">
                                          <p:val>
                                            <p:strVal val="#ppt_y"/>
                                          </p:val>
                                        </p:tav>
                                      </p:tavLst>
                                    </p:anim>
                                  </p:childTnLst>
                                </p:cTn>
                              </p:par>
                              <p:par>
                                <p:cTn id="37" presetID="6" presetClass="emph" presetSubtype="0" repeatCount="indefinite" autoRev="1" fill="hold" nodeType="withEffect">
                                  <p:stCondLst>
                                    <p:cond delay="0"/>
                                  </p:stCondLst>
                                  <p:childTnLst>
                                    <p:animScale>
                                      <p:cBhvr>
                                        <p:cTn id="38" dur="750" fill="hold"/>
                                        <p:tgtEl>
                                          <p:spTgt spid="9"/>
                                        </p:tgtEl>
                                      </p:cBhvr>
                                      <p:by x="120000" y="120000"/>
                                    </p:animScale>
                                  </p:childTnLst>
                                </p:cTn>
                              </p:par>
                              <p:par>
                                <p:cTn id="39" presetID="6" presetClass="emph" presetSubtype="0" repeatCount="indefinite" autoRev="1" fill="hold" nodeType="withEffect">
                                  <p:stCondLst>
                                    <p:cond delay="0"/>
                                  </p:stCondLst>
                                  <p:childTnLst>
                                    <p:animScale>
                                      <p:cBhvr>
                                        <p:cTn id="40" dur="750" fill="hold"/>
                                        <p:tgtEl>
                                          <p:spTgt spid="10"/>
                                        </p:tgtEl>
                                      </p:cBhvr>
                                      <p:by x="120000" y="120000"/>
                                    </p:animScale>
                                  </p:childTnLst>
                                </p:cTn>
                              </p:par>
                              <p:par>
                                <p:cTn id="41" presetID="10" presetClass="entr" presetSubtype="0" fill="hold" nodeType="withEffect">
                                  <p:stCondLst>
                                    <p:cond delay="50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par>
                                <p:cTn id="44" presetID="10" presetClass="entr" presetSubtype="0" fill="hold" nodeType="withEffect">
                                  <p:stCondLst>
                                    <p:cond delay="50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par>
                                <p:cTn id="47" presetID="10" presetClass="entr" presetSubtype="0" fill="hold" nodeType="withEffect">
                                  <p:stCondLst>
                                    <p:cond delay="50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par>
                                <p:cTn id="50" presetID="10" presetClass="entr" presetSubtype="0" fill="hold" nodeType="withEffect">
                                  <p:stCondLst>
                                    <p:cond delay="50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par>
                                <p:cTn id="53" presetID="10" presetClass="entr" presetSubtype="0" fill="hold" nodeType="withEffect">
                                  <p:stCondLst>
                                    <p:cond delay="50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par>
                                <p:cTn id="56" presetID="10" presetClass="entr" presetSubtype="0" fill="hold" nodeType="withEffect">
                                  <p:stCondLst>
                                    <p:cond delay="50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500"/>
                                        <p:tgtEl>
                                          <p:spTgt spid="33"/>
                                        </p:tgtEl>
                                      </p:cBhvr>
                                    </p:animEffect>
                                  </p:childTnLst>
                                </p:cTn>
                              </p:par>
                              <p:par>
                                <p:cTn id="59" presetID="0" presetClass="path" presetSubtype="0" repeatCount="indefinite" accel="50000" decel="50000" fill="hold" nodeType="withEffect">
                                  <p:stCondLst>
                                    <p:cond delay="500"/>
                                  </p:stCondLst>
                                  <p:childTnLst>
                                    <p:animMotion origin="layout" path="M 1.45833E-6 -2.22222E-6 L 1.45833E-6 0.00023 C 0.00664 0.00232 0.01367 0.00324 0.02018 0.00648 C 0.02265 0.00787 0.02448 0.01134 0.02682 0.01273 C 0.02982 0.01459 0.03294 0.01482 0.03594 0.01597 C 0.03815 0.0169 0.04036 0.01806 0.04271 0.01922 C 0.04427 0.0213 0.04531 0.02408 0.04726 0.0257 C 0.05143 0.02847 0.06068 0.03195 0.06068 0.03218 C 0.06484 0.03773 0.06627 0.04074 0.072 0.04468 C 0.07409 0.0463 0.07643 0.04676 0.07864 0.04792 L 0.09219 0.06065 C 0.09661 0.06459 0.10026 0.06713 0.10351 0.07338 C 0.10677 0.0794 0.10937 0.08611 0.11237 0.09236 L 0.11706 0.10209 C 0.12239 0.12477 0.11875 0.11551 0.12591 0.13056 C 0.13763 0.17986 0.12422 0.12894 0.13502 0.15926 C 0.13594 0.16227 0.13594 0.16597 0.13724 0.16875 C 0.13906 0.17338 0.14193 0.17709 0.14401 0.18172 C 0.14583 0.18565 0.14687 0.19005 0.14844 0.19398 C 0.14987 0.19746 0.15169 0.20023 0.15299 0.20371 C 0.1539 0.20672 0.1539 0.21019 0.15521 0.2132 C 0.15638 0.21574 0.15846 0.21713 0.15976 0.21945 C 0.16823 0.23472 0.1595 0.22454 0.17109 0.23542 C 0.17396 0.2419 0.17604 0.24908 0.17995 0.2544 L 0.20247 0.28634 L 0.20924 0.29584 C 0.21068 0.29792 0.21198 0.3007 0.2138 0.30232 C 0.21823 0.30648 0.22292 0.31042 0.22721 0.31505 C 0.23099 0.31898 0.24687 0.33634 0.24974 0.33727 L 0.25885 0.34051 C 0.26107 0.34283 0.26328 0.34468 0.26549 0.34699 C 0.26862 0.34977 0.27122 0.35394 0.27448 0.35625 C 0.27656 0.3581 0.27917 0.35834 0.28125 0.35949 C 0.30664 0.37593 0.29062 0.36922 0.3082 0.37547 C 0.32187 0.38843 0.30729 0.37639 0.32396 0.38519 C 0.34531 0.3963 0.31966 0.38773 0.34427 0.39468 C 0.34805 0.39676 0.35156 0.39931 0.35547 0.40093 C 0.35911 0.40255 0.36302 0.40278 0.3668 0.40417 C 0.36914 0.40486 0.37122 0.40625 0.37357 0.40741 C 0.37656 0.40834 0.37956 0.40926 0.38242 0.41065 C 0.38489 0.41134 0.38711 0.4125 0.38932 0.41366 C 0.39245 0.41551 0.39505 0.41898 0.39818 0.41991 C 0.40417 0.42199 0.41029 0.42222 0.41627 0.42338 C 0.42005 0.42547 0.42357 0.42801 0.4276 0.42963 C 0.43112 0.43102 0.43502 0.43148 0.4388 0.43287 C 0.44479 0.43472 0.45078 0.4375 0.4569 0.43912 C 0.46055 0.44005 0.46432 0.44121 0.46797 0.44236 C 0.47409 0.44445 0.48008 0.44676 0.48607 0.44884 C 0.48906 0.44977 0.49219 0.45047 0.49505 0.45185 C 0.50768 0.45787 0.49948 0.45417 0.51979 0.46134 C 0.52279 0.46273 0.52578 0.46389 0.5289 0.46482 C 0.54466 0.46922 0.53633 0.46713 0.55351 0.47107 C 0.55664 0.47315 0.5595 0.47593 0.56263 0.47732 C 0.56614 0.47894 0.57018 0.47917 0.57383 0.48056 C 0.57604 0.48125 0.57825 0.48287 0.5806 0.4838 C 0.58346 0.48496 0.58659 0.48542 0.58958 0.48704 C 0.61015 0.49653 0.59232 0.48866 0.60976 0.50301 C 0.61185 0.5044 0.61419 0.50486 0.61667 0.50602 C 0.62422 0.51019 0.63164 0.51366 0.6388 0.51875 C 0.64219 0.52084 0.64531 0.52269 0.64805 0.52523 C 0.66562 0.54051 0.65065 0.52847 0.66133 0.54097 C 0.66367 0.54352 0.6664 0.54491 0.66836 0.54746 C 0.672 0.55232 0.67956 0.56343 0.67956 0.56366 C 0.68359 0.57986 0.67904 0.56667 0.68646 0.57917 C 0.70065 0.6044 0.67851 0.57014 0.69752 0.60139 C 0.69961 0.60509 0.70234 0.60741 0.70443 0.61111 C 0.70612 0.61412 0.7069 0.61783 0.70859 0.6206 C 0.71315 0.62732 0.71875 0.63218 0.72239 0.63959 C 0.72786 0.65185 0.725 0.64653 0.73125 0.65556 C 0.73555 0.66736 0.73476 0.66968 0.74271 0.67778 C 0.74687 0.68264 0.75234 0.68519 0.75586 0.69074 L 0.76484 0.70324 C 0.76732 0.70672 0.76966 0.70926 0.77161 0.71297 C 0.77851 0.72523 0.78515 0.73912 0.79427 0.74792 C 0.79635 0.75 0.79909 0.75185 0.80117 0.7544 C 0.80325 0.75718 0.80469 0.76158 0.80781 0.76366 C 0.81172 0.76713 0.81693 0.76806 0.82135 0.77037 C 0.82357 0.7713 0.82565 0.77292 0.82825 0.77338 L 0.85963 0.77963 C 0.872 0.78565 0.86263 0.78195 0.88177 0.78611 C 0.90247 0.79074 0.88932 0.78935 0.91146 0.78935 " pathEditMode="relative" rAng="0" ptsTypes="AAAAAAAAAAAAAAAAAAAAAAAAAAAAAAAAAAAAAAAAAAAAAAAAAAAAAAAAAAAAAAAAAAAAAAAAAAAAAAAAA">
                                      <p:cBhvr>
                                        <p:cTn id="60" dur="2500" fill="hold"/>
                                        <p:tgtEl>
                                          <p:spTgt spid="7"/>
                                        </p:tgtEl>
                                        <p:attrNameLst>
                                          <p:attrName>ppt_x</p:attrName>
                                          <p:attrName>ppt_y</p:attrName>
                                        </p:attrNameLst>
                                      </p:cBhvr>
                                      <p:rCtr x="45573" y="39468"/>
                                    </p:animMotion>
                                  </p:childTnLst>
                                </p:cTn>
                              </p:par>
                              <p:par>
                                <p:cTn id="61" presetID="0" presetClass="path" presetSubtype="0" repeatCount="indefinite" accel="50000" decel="50000" fill="hold" nodeType="withEffect">
                                  <p:stCondLst>
                                    <p:cond delay="500"/>
                                  </p:stCondLst>
                                  <p:childTnLst>
                                    <p:animMotion origin="layout" path="M -0.0138 -0.01181 L -0.0138 -0.01158 C -0.01158 -0.00649 -0.00989 -0.00116 -0.00742 0.00439 C -0.00612 0.00717 -0.00247 0.00879 -0.0026 0.01273 C -0.00065 0.03101 -0.00169 0.05763 -0.00195 0.07754 C -0.00104 0.09814 -0.00013 0.11898 0.00248 0.13865 C 0.00261 0.14236 0.00469 0.14537 0.00599 0.14884 C 0.00651 0.15231 0.00664 0.15601 0.00808 0.15925 C 0.00964 0.1662 0.01302 0.17245 0.01459 0.17939 C 0.01927 0.19907 0.01368 0.17476 0.02006 0.19768 C 0.02279 0.20671 0.02214 0.20879 0.02552 0.21828 C 0.02683 0.22106 0.02891 0.22338 0.03047 0.22615 C 0.03164 0.23009 0.03555 0.24421 0.03763 0.24814 C 0.03894 0.25162 0.04102 0.25324 0.04258 0.25601 C 0.04519 0.25995 0.04688 0.26458 0.04961 0.26782 C 0.05235 0.2787 0.04961 0.27037 0.0573 0.28148 C 0.05912 0.28379 0.06055 0.2868 0.06224 0.28935 C 0.06368 0.2905 0.06446 0.29166 0.06589 0.29282 C 0.06667 0.2949 0.06732 0.29745 0.06875 0.29884 C 0.07149 0.30208 0.075 0.30347 0.07813 0.30578 C 0.08386 0.31064 0.08815 0.31388 0.09519 0.3162 C 0.09662 0.31643 0.09831 0.31666 0.09974 0.31759 C 0.10287 0.31898 0.10625 0.32152 0.10912 0.32245 C 0.11185 0.32338 0.11498 0.32268 0.1181 0.32314 C 0.12071 0.32338 0.12318 0.32361 0.12565 0.32407 C 0.12826 0.325 0.12969 0.32662 0.13177 0.32731 C 0.13659 0.32963 0.14167 0.33055 0.14714 0.33101 C 0.14948 0.33194 0.15209 0.33194 0.15456 0.33263 C 0.15677 0.33263 0.15886 0.33333 0.16042 0.33356 C 0.16927 0.33472 0.16836 0.33425 0.17748 0.33518 C 0.17995 0.33541 0.18243 0.33611 0.1849 0.33611 C 0.20065 0.33657 0.21628 0.33449 0.23151 0.33333 C 0.23347 0.33333 0.25534 0.33263 0.2586 0.33333 C 0.26133 0.33379 0.26368 0.33588 0.26641 0.33634 C 0.2698 0.33726 0.27331 0.33657 0.27618 0.3368 L 0.28737 0.33935 C 0.28946 0.33981 0.29154 0.34027 0.29362 0.34074 C 0.30209 0.34282 0.3112 0.34351 0.31953 0.34722 C 0.32292 0.34884 0.32578 0.35069 0.33021 0.35185 C 0.33177 0.35231 0.33282 0.35324 0.3349 0.35324 C 0.33959 0.35509 0.34427 0.35694 0.34883 0.35972 C 0.34961 0.36041 0.35209 0.3618 0.35352 0.36319 C 0.3569 0.36666 0.35938 0.37037 0.36302 0.37476 C 0.36446 0.37708 0.36641 0.37986 0.3681 0.38217 C 0.36927 0.38425 0.36967 0.3868 0.37136 0.38796 C 0.37318 0.39097 0.37552 0.39328 0.37696 0.39583 C 0.37982 0.40601 0.38243 0.41157 0.38555 0.42222 C 0.38659 0.42939 0.39115 0.45648 0.39128 0.4574 C 0.39258 0.475 0.39297 0.49328 0.39662 0.51041 C 0.39675 0.5125 0.39805 0.5155 0.3987 0.51805 C 0.39961 0.52222 0.40118 0.52615 0.40222 0.53032 C 0.40274 0.5324 0.40365 0.53425 0.4043 0.53634 C 0.40482 0.53842 0.40664 0.54768 0.40795 0.55092 C 0.40795 0.55324 0.41003 0.55463 0.41055 0.55671 C 0.41615 0.57546 0.41328 0.56504 0.42331 0.58888 C 0.42383 0.59166 0.42526 0.59467 0.42644 0.59675 C 0.42904 0.60046 0.43138 0.60439 0.43399 0.60856 C 0.4362 0.61088 0.43659 0.61388 0.43828 0.6162 C 0.4392 0.61875 0.44206 0.61967 0.44297 0.62199 C 0.45065 0.63449 0.44193 0.62638 0.45118 0.63356 C 0.45456 0.64537 0.44922 0.63472 0.45664 0.64375 C 0.45899 0.64467 0.45912 0.64745 0.46094 0.64907 C 0.46328 0.65208 0.46901 0.65787 0.47149 0.66018 C 0.47383 0.66111 0.47605 0.66088 0.478 0.66088 C 0.47891 0.6625 0.48099 0.66435 0.48295 0.66481 C 0.48763 0.6662 0.49805 0.66666 0.49805 0.66689 C 0.5 0.66782 0.50196 0.66944 0.50404 0.6699 C 0.50651 0.6706 0.52214 0.67106 0.5237 0.67129 C 0.52578 0.67152 0.52787 0.67199 0.52995 0.67245 C 0.53243 0.67268 0.5349 0.67291 0.53737 0.67338 C 0.53907 0.67361 0.54037 0.67453 0.54193 0.67476 C 0.54506 0.67523 0.54779 0.67523 0.55105 0.67546 C 0.55365 0.67662 0.55612 0.678 0.55873 0.67847 C 0.56342 0.67986 0.57709 0.68287 0.58151 0.68379 C 0.58451 0.68402 0.58776 0.68356 0.59037 0.68449 C 0.59193 0.68425 0.59349 0.68541 0.59493 0.68588 C 0.59766 0.68611 0.6 0.68611 0.60261 0.68634 C 0.60469 0.6868 0.60664 0.68773 0.60873 0.6875 C 0.61276 0.68819 0.61693 0.68796 0.62019 0.68819 C 0.62331 0.68912 0.62552 0.69027 0.62852 0.69097 C 0.6392 0.69444 0.62969 0.69004 0.64232 0.69328 C 0.64493 0.69398 0.64727 0.69583 0.65 0.69629 C 0.65248 0.69699 0.65508 0.69699 0.65756 0.69722 C 0.65925 0.69768 0.66146 0.69791 0.66342 0.69838 C 0.66836 0.69976 0.67071 0.70115 0.67592 0.703 C 0.67735 0.70347 0.67878 0.70393 0.68021 0.70439 C 0.69571 0.7081 0.68607 0.70601 0.69831 0.7081 C 0.71237 0.70949 0.69597 0.70833 0.71381 0.70925 C 0.71693 0.71041 0.71993 0.71111 0.72305 0.7125 C 0.72539 0.71365 0.72774 0.71504 0.7306 0.7155 C 0.73308 0.71643 0.73581 0.7162 0.73828 0.71643 C 0.74115 0.71736 0.74414 0.71875 0.74753 0.71944 C 0.75131 0.72037 0.75547 0.72106 0.75951 0.72175 C 0.76107 0.72222 0.76263 0.72291 0.76407 0.72338 C 0.77084 0.725 0.77058 0.72384 0.778 0.72754 C 0.77943 0.72847 0.78099 0.72986 0.78256 0.73125 C 0.78698 0.73449 0.79024 0.73726 0.79362 0.74189 C 0.79493 0.74398 0.79493 0.74652 0.79701 0.74791 C 0.79818 0.74976 0.80013 0.75 0.8017 0.75162 C 0.80495 0.75509 0.80756 0.75995 0.81107 0.76273 C 0.82253 0.77152 0.80821 0.76088 0.82201 0.76967 C 0.82305 0.77083 0.82513 0.77245 0.82644 0.77314 C 0.82969 0.77453 0.83282 0.77453 0.83607 0.77592 C 0.85443 0.78588 0.82813 0.77222 0.85013 0.7824 C 0.853 0.78379 0.85586 0.78611 0.85899 0.78726 C 0.86042 0.78773 0.86211 0.7875 0.86368 0.78842 C 0.86524 0.78935 0.86667 0.79166 0.86836 0.79213 C 0.86967 0.79305 0.87136 0.79305 0.8724 0.79375 C 0.88607 0.80046 0.875 0.79768 0.88698 0.8 C 0.88815 0.80138 0.8892 0.80277 0.89154 0.80347 C 0.8944 0.80509 0.89883 0.80509 0.90209 0.80625 C 0.90352 0.80648 0.90534 0.8074 0.90677 0.80763 C 0.91094 0.80787 0.91498 0.80694 0.91888 0.80787 C 0.92748 0.81064 0.92071 0.80879 0.93516 0.80972 C 0.94193 0.80925 0.9487 0.81041 0.95534 0.81041 C 0.96667 0.81435 0.95573 0.81134 0.97917 0.81134 C 0.98243 0.81064 0.98542 0.8118 0.98842 0.81134 C 1.0142 0.80856 1.04024 0.80393 1.06589 0.79976 " pathEditMode="relative" rAng="21300000" ptsTypes="AAAAAAAAAAAAAAAAAAAAAAAAAAAAAAAAAAAAAAAAAAAAAAAAAAAAAAAAAAAAAAAAAAAAAAAAAAAAAAAAAAAAAAAAAAAAAAAAAAAAAAAAAAAAAAAAAAAAAA">
                                      <p:cBhvr>
                                        <p:cTn id="62" dur="3500" fill="hold"/>
                                        <p:tgtEl>
                                          <p:spTgt spid="5"/>
                                        </p:tgtEl>
                                        <p:attrNameLst>
                                          <p:attrName>ppt_x</p:attrName>
                                          <p:attrName>ppt_y</p:attrName>
                                        </p:attrNameLst>
                                      </p:cBhvr>
                                      <p:rCtr x="53984" y="40579"/>
                                    </p:animMotion>
                                  </p:childTnLst>
                                </p:cTn>
                              </p:par>
                              <p:par>
                                <p:cTn id="63" presetID="8" presetClass="emph" presetSubtype="0" repeatCount="indefinite" autoRev="1" fill="hold" nodeType="withEffect">
                                  <p:stCondLst>
                                    <p:cond delay="500"/>
                                  </p:stCondLst>
                                  <p:childTnLst>
                                    <p:animRot by="10800000">
                                      <p:cBhvr>
                                        <p:cTn id="64" dur="1750" fill="hold"/>
                                        <p:tgtEl>
                                          <p:spTgt spid="5"/>
                                        </p:tgtEl>
                                        <p:attrNameLst>
                                          <p:attrName>r</p:attrName>
                                        </p:attrNameLst>
                                      </p:cBhvr>
                                    </p:animRot>
                                  </p:childTnLst>
                                </p:cTn>
                              </p:par>
                              <p:par>
                                <p:cTn id="65" presetID="0" presetClass="path" presetSubtype="0" repeatCount="indefinite" accel="50000" decel="50000" fill="hold" nodeType="withEffect">
                                  <p:stCondLst>
                                    <p:cond delay="1000"/>
                                  </p:stCondLst>
                                  <p:childTnLst>
                                    <p:animMotion origin="layout" path="M -4.375E-6 -4.44444E-6 L -4.375E-6 0.00024 C 0.00469 0.00278 0.00977 0.0051 0.01472 0.00787 C 0.01849 0.01019 0.02162 0.01482 0.02566 0.01621 C 0.0293 0.01737 0.03334 0.0169 0.03672 0.01968 C 0.03842 0.02107 0.0405 0.022 0.04219 0.02385 C 0.04441 0.0257 0.04571 0.02871 0.04792 0.03033 C 0.04974 0.03172 0.05157 0.03125 0.05339 0.03218 C 0.05521 0.03357 0.05704 0.03519 0.05912 0.03635 C 0.06068 0.03704 0.06263 0.03704 0.06433 0.03843 C 0.06641 0.03889 0.06797 0.04121 0.06993 0.04237 C 0.07357 0.04375 0.07761 0.04306 0.08086 0.04561 C 0.09714 0.05741 0.0767 0.04329 0.0918 0.05139 C 0.10612 0.05903 0.0892 0.05301 0.10287 0.05741 C 0.10717 0.06204 0.10912 0.06551 0.11407 0.06829 C 0.11615 0.06922 0.11784 0.06922 0.11954 0.06991 C 0.12383 0.07709 0.12878 0.08681 0.1349 0.09028 L 0.14219 0.09422 C 0.14362 0.09653 0.14454 0.09908 0.1461 0.10116 C 0.16394 0.12176 0.13881 0.08635 0.15743 0.11204 C 0.15951 0.11482 0.16133 0.11806 0.16342 0.1213 C 0.16459 0.12338 0.1655 0.12616 0.16706 0.12825 C 0.16941 0.13102 0.17214 0.13264 0.17461 0.13473 C 0.1754 0.13727 0.17566 0.14005 0.17683 0.1419 C 0.18516 0.1544 0.18008 0.13704 0.1862 0.15325 C 0.1961 0.17871 0.18555 0.15857 0.19454 0.17477 C 0.19805 0.18936 0.19584 0.18125 0.20105 0.19908 L 0.20326 0.20602 C 0.20417 0.21528 0.20534 0.22431 0.20625 0.23357 C 0.20691 0.23681 0.20808 0.23982 0.2086 0.24329 C 0.20977 0.25047 0.21042 0.25811 0.21146 0.26575 C 0.21524 0.29098 0.21237 0.27037 0.21628 0.29005 C 0.21719 0.29468 0.21771 0.3 0.21875 0.3051 C 0.21928 0.30741 0.22032 0.30973 0.22084 0.31204 L 0.22774 0.34144 C 0.22852 0.34491 0.22852 0.34862 0.22995 0.35139 C 0.23256 0.35579 0.2362 0.3595 0.2379 0.36528 C 0.2392 0.37014 0.23972 0.37547 0.24206 0.37963 C 0.24336 0.38195 0.24519 0.3838 0.2461 0.38681 C 0.24792 0.39144 0.24805 0.39676 0.25026 0.40116 C 0.25287 0.40579 0.25665 0.4095 0.25821 0.41528 C 0.26146 0.42639 0.26016 0.42362 0.2681 0.43635 C 0.27006 0.43936 0.27175 0.4426 0.27396 0.44561 C 0.27579 0.44746 0.27774 0.44838 0.27956 0.44977 C 0.28165 0.45695 0.28165 0.45787 0.28555 0.46389 C 0.28737 0.46644 0.28972 0.46806 0.29128 0.47084 C 0.29297 0.47292 0.29362 0.47547 0.29519 0.47732 C 0.29688 0.47894 0.29896 0.4801 0.30079 0.48195 C 0.30287 0.48334 0.30443 0.48658 0.30651 0.48843 C 0.30808 0.48982 0.31029 0.49098 0.31211 0.49283 C 0.31407 0.49445 0.31563 0.49769 0.31771 0.49931 C 0.31954 0.5007 0.32162 0.5 0.32318 0.50116 C 0.32722 0.50301 0.3306 0.50625 0.33412 0.50926 L 0.33985 0.51366 C 0.3418 0.51528 0.34349 0.5169 0.34545 0.51783 L 0.35092 0.51945 C 0.37553 0.54075 0.34597 0.51644 0.36381 0.52778 C 0.36784 0.52963 0.37136 0.53334 0.375 0.53542 L 0.38047 0.54005 C 0.38243 0.54167 0.38451 0.54306 0.38607 0.54422 C 0.38868 0.54676 0.39102 0.54885 0.39362 0.5507 C 0.39597 0.55209 0.3987 0.55325 0.40105 0.55487 C 0.41107 0.56065 0.40209 0.55741 0.41198 0.56042 C 0.41485 0.56551 0.41732 0.57037 0.42162 0.57431 C 0.42331 0.5757 0.42526 0.57547 0.42696 0.57616 C 0.42956 0.57755 0.43204 0.58033 0.43451 0.58241 C 0.43816 0.58519 0.44245 0.58658 0.44558 0.59051 C 0.46237 0.61065 0.44128 0.58635 0.45691 0.60186 C 0.45899 0.60371 0.46055 0.60672 0.46263 0.60834 C 0.46485 0.61019 0.46758 0.61042 0.46993 0.61204 C 0.47214 0.61389 0.47357 0.61713 0.47566 0.61922 C 0.47748 0.62084 0.47956 0.6213 0.48125 0.62338 C 0.49571 0.63727 0.47878 0.62385 0.49245 0.63426 C 0.49649 0.64098 0.49662 0.6426 0.50222 0.64792 C 0.50378 0.64908 0.50586 0.6507 0.50769 0.65209 C 0.51888 0.67223 0.50547 0.64653 0.51381 0.66621 C 0.51498 0.66852 0.51667 0.67061 0.51771 0.67338 C 0.51849 0.67547 0.51875 0.67825 0.5198 0.68056 C 0.52097 0.68264 0.52266 0.68473 0.5237 0.6875 C 0.52566 0.69213 0.52657 0.69723 0.52813 0.70209 C 0.52878 0.70463 0.52982 0.70672 0.52995 0.70926 C 0.53099 0.71343 0.53165 0.7176 0.53256 0.72153 C 0.53542 0.73334 0.53451 0.72408 0.53503 0.7338 " pathEditMode="relative" rAng="21300000" ptsTypes="AAAAAAAAAAAAAAAAAAAAAAAAAAAAAAAAAAAAAAAAAAAAAAAAAAAAAAAAAAAAAAAAAAAAAAAAAAAAAAAAAAA">
                                      <p:cBhvr>
                                        <p:cTn id="66" dur="2500" fill="hold"/>
                                        <p:tgtEl>
                                          <p:spTgt spid="32"/>
                                        </p:tgtEl>
                                        <p:attrNameLst>
                                          <p:attrName>ppt_x</p:attrName>
                                          <p:attrName>ppt_y</p:attrName>
                                        </p:attrNameLst>
                                      </p:cBhvr>
                                      <p:rCtr x="26745" y="36690"/>
                                    </p:animMotion>
                                  </p:childTnLst>
                                </p:cTn>
                              </p:par>
                              <p:par>
                                <p:cTn id="67" presetID="0" presetClass="path" presetSubtype="0" repeatCount="indefinite" accel="50000" decel="50000" fill="hold" nodeType="withEffect">
                                  <p:stCondLst>
                                    <p:cond delay="500"/>
                                  </p:stCondLst>
                                  <p:childTnLst>
                                    <p:animMotion origin="layout" path="M 0.00534 -0.01481 L 0.00534 -0.01458 C 0.00729 -0.00926 0.00912 -0.00347 0.01133 0.00209 C 0.0125 0.00533 0.01563 0.00718 0.01576 0.01065 C 0.0168 0.02917 0.01446 0.05602 0.01276 0.07616 C 0.01315 0.09676 0.01302 0.11737 0.0142 0.13774 C 0.01459 0.14144 0.01654 0.14468 0.01719 0.14838 C 0.01797 0.15186 0.01797 0.15556 0.01875 0.15903 C 0.02045 0.16621 0.02344 0.17292 0.02474 0.1801 C 0.02839 0.20047 0.02357 0.17524 0.0293 0.19931 C 0.03151 0.20857 0.03034 0.21065 0.03373 0.22061 C 0.0349 0.22362 0.03685 0.22616 0.03828 0.22917 C 0.0392 0.23334 0.04245 0.24792 0.04427 0.25232 C 0.04545 0.25556 0.0474 0.25787 0.04883 0.26088 C 0.05078 0.26505 0.05274 0.26945 0.05482 0.27362 C 0.05742 0.28496 0.05469 0.27616 0.06224 0.28843 C 0.06393 0.29098 0.06524 0.29422 0.0668 0.29699 C 0.06771 0.29838 0.06888 0.29977 0.06979 0.30116 C 0.07097 0.30324 0.07149 0.30602 0.07279 0.30764 C 0.07539 0.31112 0.07878 0.3132 0.08177 0.31598 C 0.08724 0.3213 0.09141 0.32547 0.09831 0.32894 C 0.09974 0.3294 0.10143 0.32987 0.10274 0.33102 C 0.10586 0.33287 0.1086 0.33588 0.11185 0.33727 C 0.11459 0.33866 0.11771 0.33843 0.12084 0.33936 C 0.12318 0.34005 0.12578 0.34074 0.12826 0.34144 C 0.13034 0.34283 0.13216 0.34468 0.13425 0.34561 C 0.13893 0.34838 0.14388 0.35047 0.14935 0.35209 C 0.15156 0.35301 0.15417 0.35348 0.15664 0.35417 C 0.15886 0.35487 0.16081 0.35579 0.16237 0.35625 C 0.17123 0.3588 0.17031 0.35834 0.1793 0.36065 C 0.18177 0.36112 0.18425 0.36227 0.18672 0.36274 C 0.20235 0.36551 0.21758 0.36574 0.23321 0.36713 C 0.23516 0.36737 0.25703 0.37014 0.26029 0.3713 C 0.26289 0.37223 0.26524 0.37454 0.26784 0.37547 C 0.27123 0.37662 0.27487 0.37686 0.27774 0.37755 L 0.2888 0.38172 C 0.29089 0.38264 0.29284 0.38334 0.29492 0.3838 C 0.30326 0.3875 0.31224 0.38959 0.32031 0.39468 C 0.32383 0.39676 0.32643 0.39908 0.33086 0.40093 C 0.33229 0.40162 0.33334 0.40232 0.33529 0.40301 C 0.33998 0.40556 0.34453 0.40811 0.34883 0.41158 C 0.34961 0.41297 0.35196 0.41412 0.35339 0.41574 C 0.35651 0.41968 0.35886 0.42385 0.36224 0.42871 C 0.36354 0.43125 0.36537 0.43403 0.36693 0.43704 C 0.36797 0.43912 0.36823 0.44144 0.36992 0.44329 C 0.37162 0.44653 0.37383 0.44908 0.37513 0.45186 C 0.37748 0.4625 0.37982 0.46852 0.3819 0.4794 C 0.38308 0.48681 0.3862 0.51459 0.38633 0.51551 C 0.38672 0.53311 0.38633 0.55139 0.38906 0.56875 C 0.38906 0.5713 0.39024 0.57431 0.39076 0.57709 C 0.39141 0.58125 0.39284 0.58542 0.39362 0.58982 C 0.39362 0.5919 0.39492 0.59399 0.39545 0.59607 C 0.39584 0.59885 0.39727 0.60787 0.39831 0.61112 C 0.39831 0.61343 0.40026 0.61528 0.40065 0.61737 C 0.40534 0.6375 0.403 0.62616 0.41185 0.65139 C 0.41224 0.65417 0.41341 0.65741 0.41459 0.65973 C 0.41693 0.66389 0.41914 0.66806 0.42149 0.67269 C 0.42357 0.67524 0.42383 0.67848 0.42539 0.68102 C 0.42617 0.68357 0.42852 0.68496 0.42982 0.6875 C 0.43685 0.70116 0.42852 0.69167 0.43737 0.70024 C 0.44011 0.7125 0.43542 0.70116 0.44232 0.71088 C 0.44466 0.7125 0.44466 0.71528 0.44636 0.71713 C 0.44857 0.72061 0.45391 0.72778 0.45625 0.72987 C 0.4586 0.73125 0.46081 0.73125 0.46276 0.73195 C 0.46354 0.73334 0.46563 0.73542 0.46745 0.73635 C 0.47214 0.73843 0.48242 0.74051 0.48242 0.74074 C 0.48438 0.7419 0.4862 0.74375 0.48828 0.74468 C 0.49063 0.74561 0.50625 0.74862 0.50781 0.74908 C 0.5099 0.74954 0.51185 0.75047 0.51393 0.75116 C 0.51641 0.75186 0.51888 0.75232 0.52136 0.75324 C 0.52292 0.75371 0.52422 0.75487 0.52578 0.75533 C 0.52891 0.75625 0.53164 0.75672 0.53477 0.75741 C 0.53737 0.75903 0.53972 0.76042 0.54245 0.76158 C 0.54701 0.76366 0.56042 0.76875 0.56485 0.77037 C 0.56784 0.77107 0.57097 0.7713 0.5737 0.77246 C 0.57539 0.77269 0.5767 0.77385 0.57813 0.77454 C 0.58086 0.77524 0.58334 0.7757 0.58581 0.77662 C 0.58776 0.77709 0.58972 0.77824 0.5918 0.77871 C 0.59571 0.77963 0.59987 0.7801 0.60352 0.78079 C 0.60625 0.78218 0.60847 0.7838 0.61146 0.78496 C 0.62188 0.79005 0.61276 0.78426 0.625 0.78936 C 0.62748 0.79051 0.62969 0.7926 0.63242 0.79352 C 0.6349 0.79468 0.63737 0.79491 0.63998 0.79561 C 0.6418 0.7963 0.64401 0.79699 0.64571 0.79769 C 0.65065 0.79977 0.65287 0.80162 0.65781 0.80417 C 0.65925 0.80487 0.66081 0.80556 0.66224 0.80625 C 0.67748 0.81274 0.66784 0.8088 0.68021 0.81274 C 0.69388 0.8169 0.67774 0.81274 0.69531 0.8169 C 0.69844 0.81829 0.70143 0.81945 0.70443 0.82107 C 0.7069 0.82246 0.70912 0.82431 0.71198 0.82524 C 0.71433 0.82639 0.71706 0.82662 0.7194 0.82732 C 0.7224 0.82871 0.72513 0.83056 0.72839 0.83172 C 0.73229 0.83334 0.73646 0.83449 0.74037 0.83588 C 0.74193 0.83658 0.74336 0.8375 0.74492 0.8382 C 0.75156 0.84074 0.75143 0.83959 0.75847 0.84445 C 0.7599 0.84561 0.76133 0.84723 0.76289 0.84885 C 0.76706 0.85278 0.77018 0.85602 0.77344 0.86135 C 0.77448 0.86343 0.775 0.86598 0.77643 0.86783 C 0.77761 0.86968 0.77956 0.87037 0.78086 0.87223 C 0.78412 0.87616 0.78633 0.88125 0.78972 0.88473 C 0.80078 0.89514 0.78698 0.88241 0.80039 0.89329 C 0.80183 0.89468 0.80326 0.89653 0.80495 0.89746 C 0.80768 0.89931 0.81094 0.89977 0.81393 0.90162 C 0.8319 0.91459 0.80625 0.89676 0.82748 0.91042 C 0.83047 0.91227 0.83334 0.91482 0.83633 0.91667 C 0.83776 0.91737 0.83933 0.9176 0.84102 0.91875 C 0.84245 0.91968 0.84375 0.92199 0.84545 0.92292 C 0.84675 0.92408 0.84844 0.92431 0.84987 0.925 C 0.86276 0.93426 0.85183 0.9294 0.86341 0.93357 C 0.86472 0.93519 0.86615 0.93681 0.86784 0.93774 C 0.8711 0.93982 0.875 0.94051 0.87826 0.94213 C 0.87969 0.9426 0.88125 0.94375 0.88268 0.94422 C 0.88685 0.94514 0.89089 0.94561 0.89479 0.9463 C 0.90365 0.95047 0.89649 0.94746 0.91133 0.9507 C 0.91771 0.95186 0.92435 0.95348 0.93099 0.95487 C 0.94206 0.96019 0.93125 0.95556 0.95469 0.95903 C 0.95795 0.95949 0.96081 0.96112 0.9638 0.96112 C 0.98972 0.96181 1.01589 0.96112 1.04206 0.96112 " pathEditMode="relative" rAng="0" ptsTypes="AAAAAAAAAAAAAAAAAAAAAAAAAAAAAAAAAAAAAAAAAAAAAAAAAAAAAAAAAAAAAAAAAAAAAAAAAAAAAAAAAAAAAAAAAAAAAAAAAAAAAAAAAAAAAAAAAAAAAA">
                                      <p:cBhvr>
                                        <p:cTn id="68" dur="3500" fill="hold"/>
                                        <p:tgtEl>
                                          <p:spTgt spid="6"/>
                                        </p:tgtEl>
                                        <p:attrNameLst>
                                          <p:attrName>ppt_x</p:attrName>
                                          <p:attrName>ppt_y</p:attrName>
                                        </p:attrNameLst>
                                      </p:cBhvr>
                                      <p:rCtr x="51836" y="48796"/>
                                    </p:animMotion>
                                  </p:childTnLst>
                                </p:cTn>
                              </p:par>
                              <p:par>
                                <p:cTn id="69" presetID="8" presetClass="emph" presetSubtype="0" repeatCount="indefinite" autoRev="1" fill="hold" nodeType="withEffect">
                                  <p:stCondLst>
                                    <p:cond delay="500"/>
                                  </p:stCondLst>
                                  <p:childTnLst>
                                    <p:animRot by="10800000">
                                      <p:cBhvr>
                                        <p:cTn id="70" dur="1750" fill="hold"/>
                                        <p:tgtEl>
                                          <p:spTgt spid="6"/>
                                        </p:tgtEl>
                                        <p:attrNameLst>
                                          <p:attrName>r</p:attrName>
                                        </p:attrNameLst>
                                      </p:cBhvr>
                                    </p:animRot>
                                  </p:childTnLst>
                                </p:cTn>
                              </p:par>
                              <p:par>
                                <p:cTn id="71" presetID="0" presetClass="path" presetSubtype="0" repeatCount="indefinite" accel="50000" decel="50000" fill="hold" nodeType="withEffect">
                                  <p:stCondLst>
                                    <p:cond delay="1250"/>
                                  </p:stCondLst>
                                  <p:childTnLst>
                                    <p:animMotion origin="layout" path="M 2.08333E-7 -2.96296E-6 L 2.08333E-7 0.00023 C 0.00039 0.00764 0.00039 0.01505 0.00169 0.02269 C 0.00221 0.0257 0.0043 0.02755 0.00521 0.03033 C 0.01263 0.05093 0.00039 0.02361 0.01055 0.04537 C 0.01315 0.06389 0.01068 0.0544 0.0194 0.07315 L 0.02305 0.08056 C 0.02422 0.0831 0.02513 0.08588 0.02656 0.0882 L 0.03724 0.10324 C 0.04115 0.11922 0.03594 0.10394 0.0444 0.11343 C 0.06211 0.13264 0.04766 0.1257 0.06224 0.13102 C 0.06393 0.13357 0.06549 0.13658 0.06758 0.13866 C 0.06914 0.14005 0.07109 0.14028 0.07292 0.14121 C 0.0776 0.14283 0.08242 0.14445 0.08711 0.14607 C 0.08958 0.14699 0.09206 0.14746 0.09427 0.14861 C 0.09609 0.14954 0.09779 0.15047 0.09961 0.15116 C 0.1026 0.15232 0.1056 0.15278 0.10859 0.15371 C 0.11094 0.15533 0.11328 0.15718 0.11562 0.1588 C 0.1181 0.15973 0.12057 0.16019 0.12279 0.16135 C 0.12474 0.16181 0.1263 0.16297 0.12812 0.16389 C 0.13594 0.1669 0.13372 0.16505 0.14062 0.16875 C 0.14375 0.17037 0.14674 0.17199 0.14948 0.17385 C 0.15208 0.17547 0.1543 0.17755 0.15664 0.17894 C 0.1638 0.18241 0.17135 0.18426 0.17799 0.18889 L 0.19935 0.20417 C 0.21042 0.21181 0.2043 0.20695 0.21719 0.21922 C 0.22201 0.22361 0.22422 0.22523 0.22786 0.23195 C 0.23151 0.23797 0.23633 0.24885 0.23854 0.25695 C 0.24154 0.26713 0.24232 0.27246 0.24401 0.28218 C 0.24727 0.32801 0.24753 0.32176 0.24401 0.39051 C 0.24362 0.39746 0.24154 0.40394 0.24036 0.41065 L 0.23854 0.42084 C 0.23802 0.42848 0.23789 0.43588 0.23685 0.44352 C 0.23581 0.45139 0.23268 0.46135 0.22969 0.46875 C 0.22865 0.4713 0.22721 0.47361 0.22617 0.47616 C 0.22187 0.48843 0.22812 0.48033 0.21901 0.48889 C 0.21068 0.5125 0.22148 0.48357 0.20833 0.51158 C 0.20677 0.51482 0.20612 0.51829 0.20469 0.52153 C 0.20365 0.52408 0.20247 0.52662 0.20117 0.52917 C 0.1987 0.53426 0.18971 0.55 0.18867 0.5544 C 0.18451 0.57246 0.18828 0.56667 0.17982 0.57454 C 0.17174 0.59167 0.18177 0.57037 0.17096 0.59468 C 0.16992 0.59723 0.16901 0.60023 0.16732 0.60232 C 0.16589 0.6044 0.1638 0.60556 0.16198 0.60741 C 0.15352 0.62547 0.15794 0.61829 0.14948 0.6301 C 0.14896 0.63241 0.14883 0.63519 0.14779 0.6375 C 0.14492 0.64445 0.13516 0.65949 0.13164 0.66273 C 0.12656 0.66783 0.12526 0.66806 0.12096 0.67547 C 0.11966 0.67755 0.11849 0.6801 0.11745 0.68287 C 0.11667 0.68519 0.11706 0.68866 0.11562 0.69051 C 0.11497 0.69167 0.11328 0.69051 0.11211 0.69051 " pathEditMode="relative" rAng="0" ptsTypes="AAAAAAAAAAAAAAAAAAAAAAAAAAAAAAAAAAAAAAAAAAAAAAAAAAA">
                                      <p:cBhvr>
                                        <p:cTn id="72" dur="2500" fill="hold"/>
                                        <p:tgtEl>
                                          <p:spTgt spid="8"/>
                                        </p:tgtEl>
                                        <p:attrNameLst>
                                          <p:attrName>ppt_x</p:attrName>
                                          <p:attrName>ppt_y</p:attrName>
                                        </p:attrNameLst>
                                      </p:cBhvr>
                                      <p:rCtr x="12318" y="34537"/>
                                    </p:animMotion>
                                  </p:childTnLst>
                                </p:cTn>
                              </p:par>
                              <p:par>
                                <p:cTn id="73" presetID="8" presetClass="emph" presetSubtype="0" repeatCount="indefinite" autoRev="1" fill="hold" nodeType="withEffect">
                                  <p:stCondLst>
                                    <p:cond delay="1250"/>
                                  </p:stCondLst>
                                  <p:childTnLst>
                                    <p:animRot by="10800000">
                                      <p:cBhvr>
                                        <p:cTn id="74" dur="1250" fill="hold"/>
                                        <p:tgtEl>
                                          <p:spTgt spid="8"/>
                                        </p:tgtEl>
                                        <p:attrNameLst>
                                          <p:attrName>r</p:attrName>
                                        </p:attrNameLst>
                                      </p:cBhvr>
                                    </p:animRot>
                                  </p:childTnLst>
                                </p:cTn>
                              </p:par>
                              <p:par>
                                <p:cTn id="75" presetID="0" presetClass="path" presetSubtype="0" repeatCount="indefinite" accel="50000" decel="50000" fill="hold" nodeType="withEffect">
                                  <p:stCondLst>
                                    <p:cond delay="500"/>
                                  </p:stCondLst>
                                  <p:childTnLst>
                                    <p:animMotion origin="layout" path="M -1.875E-6 -4.44444E-6 L -1.875E-6 0.00024 C 0.00287 0.00093 0.02865 0.00787 0.03373 0.0125 C 0.04037 0.01899 0.04167 0.01922 0.04727 0.02848 C 0.04883 0.03149 0.04987 0.03519 0.05169 0.03797 C 0.05169 0.0382 0.06602 0.05857 0.06745 0.06042 C 0.06966 0.06366 0.07227 0.06644 0.07422 0.06991 C 0.07643 0.07408 0.07878 0.07825 0.08086 0.08264 C 0.08268 0.08565 0.08399 0.08889 0.08555 0.09213 C 0.08711 0.0963 0.08802 0.10093 0.08998 0.1051 C 0.09128 0.10741 0.09297 0.10926 0.0944 0.11135 C 0.09557 0.11783 0.09701 0.12732 0.09883 0.13357 C 0.10026 0.13797 0.10222 0.1419 0.10365 0.1463 C 0.10599 0.15463 0.10599 0.1595 0.10807 0.16852 C 0.11615 0.20718 0.10964 0.17107 0.11485 0.20047 C 0.11498 0.20348 0.11654 0.24121 0.11927 0.25139 C 0.12031 0.2551 0.12813 0.27917 0.13268 0.28635 C 0.1362 0.29213 0.14102 0.29607 0.14388 0.30232 C 0.15 0.31505 0.14623 0.30973 0.15521 0.31806 C 0.16341 0.33588 0.15482 0.322 0.16615 0.33102 C 0.19219 0.35116 0.17201 0.33612 0.18438 0.35 C 0.18659 0.35232 0.18919 0.35394 0.19128 0.35625 C 0.19284 0.35834 0.19401 0.36088 0.19571 0.36297 C 0.1987 0.36621 0.20209 0.36852 0.20469 0.37223 C 0.20664 0.375 0.20742 0.37894 0.20925 0.38195 C 0.21276 0.3875 0.2168 0.3926 0.22044 0.39769 C 0.22201 0.39977 0.2237 0.40162 0.225 0.40417 C 0.23425 0.42176 0.22904 0.41297 0.24063 0.42963 C 0.24232 0.4338 0.24336 0.43843 0.24531 0.44237 C 0.24701 0.44607 0.25 0.44862 0.25196 0.45186 C 0.25378 0.45487 0.25495 0.45811 0.25651 0.46158 C 0.25729 0.46575 0.25807 0.46991 0.25886 0.47408 C 0.25951 0.4794 0.26016 0.48496 0.26107 0.49005 C 0.26159 0.49329 0.2625 0.49653 0.26328 0.49954 C 0.26406 0.55278 0.26354 0.60579 0.2655 0.6588 C 0.26576 0.66551 0.26732 0.67246 0.27005 0.67778 C 0.27539 0.68936 0.27865 0.69792 0.28789 0.70672 C 0.29024 0.7088 0.29271 0.71065 0.29466 0.71297 C 0.29636 0.71482 0.2974 0.7176 0.29935 0.71922 C 0.30196 0.722 0.30547 0.72292 0.30821 0.7257 C 0.31003 0.72732 0.31094 0.73079 0.31289 0.73195 C 0.32682 0.74213 0.32604 0.73125 0.32604 0.74167 " pathEditMode="relative" rAng="0" ptsTypes="AAAAAAAAAAAAAAAAAAAAAAAAAAAAAAAAAAAAAAAAAA">
                                      <p:cBhvr>
                                        <p:cTn id="76" dur="2250" fill="hold"/>
                                        <p:tgtEl>
                                          <p:spTgt spid="33"/>
                                        </p:tgtEl>
                                        <p:attrNameLst>
                                          <p:attrName>ppt_x</p:attrName>
                                          <p:attrName>ppt_y</p:attrName>
                                        </p:attrNameLst>
                                      </p:cBhvr>
                                      <p:rCtr x="16302" y="370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BC246FB-8869-445F-9A0A-F1F758B06B3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2F2F995D-578E-4384-8439-37C67DF84EA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ABF54308-66BA-4974-AECB-D6708E3CA50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BF3F4F8F-6136-4547-BE2A-E34343CDDE5C}"/>
              </a:ext>
            </a:extLst>
          </p:cNvPr>
          <p:cNvSpPr>
            <a:spLocks noGrp="1"/>
          </p:cNvSpPr>
          <p:nvPr>
            <p:ph type="dt" sz="half" idx="10"/>
          </p:nvPr>
        </p:nvSpPr>
        <p:spPr>
          <a:xfrm>
            <a:off x="838200" y="6356350"/>
            <a:ext cx="2743200" cy="365125"/>
          </a:xfrm>
          <a:prstGeom prst="rect">
            <a:avLst/>
          </a:prstGeom>
        </p:spPr>
        <p:txBody>
          <a:bodyPr/>
          <a:lstStyle/>
          <a:p>
            <a:fld id="{09B873BF-D25C-4B19-88F0-CC98E94B8042}" type="datetimeFigureOut">
              <a:rPr lang="zh-CN" altLang="en-US" smtClean="0"/>
              <a:t>2023/4/4</a:t>
            </a:fld>
            <a:endParaRPr lang="zh-CN" altLang="en-US"/>
          </a:p>
        </p:txBody>
      </p:sp>
      <p:sp>
        <p:nvSpPr>
          <p:cNvPr id="6" name="页脚占位符 5">
            <a:extLst>
              <a:ext uri="{FF2B5EF4-FFF2-40B4-BE49-F238E27FC236}">
                <a16:creationId xmlns:a16="http://schemas.microsoft.com/office/drawing/2014/main" xmlns="" id="{2CF26B6E-D08C-46B3-AA13-199031EF1A3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E7071426-9C72-43D0-B1CF-96BD4F3AFBFE}"/>
              </a:ext>
            </a:extLst>
          </p:cNvPr>
          <p:cNvSpPr>
            <a:spLocks noGrp="1"/>
          </p:cNvSpPr>
          <p:nvPr>
            <p:ph type="sldNum" sz="quarter" idx="12"/>
          </p:nvPr>
        </p:nvSpPr>
        <p:spPr>
          <a:xfrm>
            <a:off x="8610600" y="6356350"/>
            <a:ext cx="2743200" cy="365125"/>
          </a:xfrm>
          <a:prstGeom prst="rect">
            <a:avLst/>
          </a:prstGeom>
        </p:spPr>
        <p:txBody>
          <a:bodyPr/>
          <a:lstStyle/>
          <a:p>
            <a:fld id="{4399B8C8-18BA-492C-9CDD-66C3DAE0BDEE}" type="slidenum">
              <a:rPr lang="zh-CN" altLang="en-US" smtClean="0"/>
              <a:t>‹#›</a:t>
            </a:fld>
            <a:endParaRPr lang="zh-CN" altLang="en-US"/>
          </a:p>
        </p:txBody>
      </p:sp>
    </p:spTree>
    <p:extLst>
      <p:ext uri="{BB962C8B-B14F-4D97-AF65-F5344CB8AC3E}">
        <p14:creationId xmlns:p14="http://schemas.microsoft.com/office/powerpoint/2010/main" val="209318541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Placeholder Break (3)">
    <p:spTree>
      <p:nvGrpSpPr>
        <p:cNvPr id="1" name=""/>
        <p:cNvGrpSpPr/>
        <p:nvPr/>
      </p:nvGrpSpPr>
      <p:grpSpPr>
        <a:xfrm>
          <a:off x="0" y="0"/>
          <a:ext cx="0" cy="0"/>
          <a:chOff x="0" y="0"/>
          <a:chExt cx="0" cy="0"/>
        </a:xfrm>
      </p:grpSpPr>
      <p:sp>
        <p:nvSpPr>
          <p:cNvPr id="27" name="Picture Placeholder 8"/>
          <p:cNvSpPr>
            <a:spLocks noGrp="1"/>
          </p:cNvSpPr>
          <p:nvPr>
            <p:ph type="pic" sz="quarter" idx="11"/>
          </p:nvPr>
        </p:nvSpPr>
        <p:spPr>
          <a:xfrm>
            <a:off x="2041808" y="-420737"/>
            <a:ext cx="8193690" cy="7824142"/>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59356"/>
              <a:gd name="connsiteY0" fmla="*/ 14054111 h 28099720"/>
              <a:gd name="connsiteX1" fmla="*/ 4117037 w 28159356"/>
              <a:gd name="connsiteY1" fmla="*/ 4103146 h 28099720"/>
              <a:gd name="connsiteX2" fmla="*/ 10856915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59356"/>
              <a:gd name="connsiteY0" fmla="*/ 14054111 h 28099720"/>
              <a:gd name="connsiteX1" fmla="*/ 1853805 w 28159356"/>
              <a:gd name="connsiteY1" fmla="*/ 6642084 h 28099720"/>
              <a:gd name="connsiteX2" fmla="*/ 10856915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21843"/>
              <a:gd name="connsiteY0" fmla="*/ 17653120 h 28099720"/>
              <a:gd name="connsiteX1" fmla="*/ 1816292 w 28121843"/>
              <a:gd name="connsiteY1" fmla="*/ 6642084 h 28099720"/>
              <a:gd name="connsiteX2" fmla="*/ 10819402 w 28121843"/>
              <a:gd name="connsiteY2" fmla="*/ 0 h 28099720"/>
              <a:gd name="connsiteX3" fmla="*/ 23963174 w 28121843"/>
              <a:gd name="connsiteY3" fmla="*/ 4073167 h 28099720"/>
              <a:gd name="connsiteX4" fmla="*/ 28121843 w 28121843"/>
              <a:gd name="connsiteY4" fmla="*/ 14050408 h 28099720"/>
              <a:gd name="connsiteX5" fmla="*/ 23984927 w 28121843"/>
              <a:gd name="connsiteY5" fmla="*/ 23953389 h 28099720"/>
              <a:gd name="connsiteX6" fmla="*/ 14039905 w 28121843"/>
              <a:gd name="connsiteY6" fmla="*/ 28099720 h 28099720"/>
              <a:gd name="connsiteX7" fmla="*/ 4078878 w 28121843"/>
              <a:gd name="connsiteY7" fmla="*/ 23982684 h 28099720"/>
              <a:gd name="connsiteX8" fmla="*/ 0 w 28121843"/>
              <a:gd name="connsiteY8" fmla="*/ 17653120 h 28099720"/>
              <a:gd name="connsiteX0" fmla="*/ 0 w 28121843"/>
              <a:gd name="connsiteY0" fmla="*/ 17653120 h 28099720"/>
              <a:gd name="connsiteX1" fmla="*/ 1816292 w 28121843"/>
              <a:gd name="connsiteY1" fmla="*/ 6642084 h 28099720"/>
              <a:gd name="connsiteX2" fmla="*/ 10819402 w 28121843"/>
              <a:gd name="connsiteY2" fmla="*/ 0 h 28099720"/>
              <a:gd name="connsiteX3" fmla="*/ 23963174 w 28121843"/>
              <a:gd name="connsiteY3" fmla="*/ 4073167 h 28099720"/>
              <a:gd name="connsiteX4" fmla="*/ 28121843 w 28121843"/>
              <a:gd name="connsiteY4" fmla="*/ 14050408 h 28099720"/>
              <a:gd name="connsiteX5" fmla="*/ 23984927 w 28121843"/>
              <a:gd name="connsiteY5" fmla="*/ 23953389 h 28099720"/>
              <a:gd name="connsiteX6" fmla="*/ 14039905 w 28121843"/>
              <a:gd name="connsiteY6" fmla="*/ 28099720 h 28099720"/>
              <a:gd name="connsiteX7" fmla="*/ 6454645 w 28121843"/>
              <a:gd name="connsiteY7" fmla="*/ 26560884 h 28099720"/>
              <a:gd name="connsiteX8" fmla="*/ 0 w 28121843"/>
              <a:gd name="connsiteY8" fmla="*/ 17653120 h 28099720"/>
              <a:gd name="connsiteX0" fmla="*/ 0 w 28121843"/>
              <a:gd name="connsiteY0" fmla="*/ 17653120 h 28125895"/>
              <a:gd name="connsiteX1" fmla="*/ 1816292 w 28121843"/>
              <a:gd name="connsiteY1" fmla="*/ 6642084 h 28125895"/>
              <a:gd name="connsiteX2" fmla="*/ 10819402 w 28121843"/>
              <a:gd name="connsiteY2" fmla="*/ 0 h 28125895"/>
              <a:gd name="connsiteX3" fmla="*/ 23963174 w 28121843"/>
              <a:gd name="connsiteY3" fmla="*/ 4073167 h 28125895"/>
              <a:gd name="connsiteX4" fmla="*/ 28121843 w 28121843"/>
              <a:gd name="connsiteY4" fmla="*/ 14050408 h 28125895"/>
              <a:gd name="connsiteX5" fmla="*/ 23984927 w 28121843"/>
              <a:gd name="connsiteY5" fmla="*/ 23953389 h 28125895"/>
              <a:gd name="connsiteX6" fmla="*/ 17353477 w 28121843"/>
              <a:gd name="connsiteY6" fmla="*/ 28125895 h 28125895"/>
              <a:gd name="connsiteX7" fmla="*/ 6454645 w 28121843"/>
              <a:gd name="connsiteY7" fmla="*/ 26560884 h 28125895"/>
              <a:gd name="connsiteX8" fmla="*/ 0 w 28121843"/>
              <a:gd name="connsiteY8" fmla="*/ 17653120 h 28125895"/>
              <a:gd name="connsiteX0" fmla="*/ 0 w 28121843"/>
              <a:gd name="connsiteY0" fmla="*/ 17653120 h 28125895"/>
              <a:gd name="connsiteX1" fmla="*/ 1816292 w 28121843"/>
              <a:gd name="connsiteY1" fmla="*/ 6642084 h 28125895"/>
              <a:gd name="connsiteX2" fmla="*/ 10819402 w 28121843"/>
              <a:gd name="connsiteY2" fmla="*/ 0 h 28125895"/>
              <a:gd name="connsiteX3" fmla="*/ 23963174 w 28121843"/>
              <a:gd name="connsiteY3" fmla="*/ 4073167 h 28125895"/>
              <a:gd name="connsiteX4" fmla="*/ 28121843 w 28121843"/>
              <a:gd name="connsiteY4" fmla="*/ 14050408 h 28125895"/>
              <a:gd name="connsiteX5" fmla="*/ 26348193 w 28121843"/>
              <a:gd name="connsiteY5" fmla="*/ 21440624 h 28125895"/>
              <a:gd name="connsiteX6" fmla="*/ 17353477 w 28121843"/>
              <a:gd name="connsiteY6" fmla="*/ 28125895 h 28125895"/>
              <a:gd name="connsiteX7" fmla="*/ 6454645 w 28121843"/>
              <a:gd name="connsiteY7" fmla="*/ 26560884 h 28125895"/>
              <a:gd name="connsiteX8" fmla="*/ 0 w 28121843"/>
              <a:gd name="connsiteY8" fmla="*/ 17653120 h 28125895"/>
              <a:gd name="connsiteX0" fmla="*/ 0 w 28121845"/>
              <a:gd name="connsiteY0" fmla="*/ 17653120 h 28125895"/>
              <a:gd name="connsiteX1" fmla="*/ 1816292 w 28121845"/>
              <a:gd name="connsiteY1" fmla="*/ 6642084 h 28125895"/>
              <a:gd name="connsiteX2" fmla="*/ 10819402 w 28121845"/>
              <a:gd name="connsiteY2" fmla="*/ 0 h 28125895"/>
              <a:gd name="connsiteX3" fmla="*/ 23963174 w 28121845"/>
              <a:gd name="connsiteY3" fmla="*/ 4073167 h 28125895"/>
              <a:gd name="connsiteX4" fmla="*/ 28121845 w 28121845"/>
              <a:gd name="connsiteY4" fmla="*/ 10464488 h 28125895"/>
              <a:gd name="connsiteX5" fmla="*/ 26348193 w 28121845"/>
              <a:gd name="connsiteY5" fmla="*/ 21440624 h 28125895"/>
              <a:gd name="connsiteX6" fmla="*/ 17353477 w 28121845"/>
              <a:gd name="connsiteY6" fmla="*/ 28125895 h 28125895"/>
              <a:gd name="connsiteX7" fmla="*/ 6454645 w 28121845"/>
              <a:gd name="connsiteY7" fmla="*/ 26560884 h 28125895"/>
              <a:gd name="connsiteX8" fmla="*/ 0 w 28121845"/>
              <a:gd name="connsiteY8" fmla="*/ 17653120 h 28125895"/>
              <a:gd name="connsiteX0" fmla="*/ 0 w 28121845"/>
              <a:gd name="connsiteY0" fmla="*/ 17653120 h 28125895"/>
              <a:gd name="connsiteX1" fmla="*/ 1816292 w 28121845"/>
              <a:gd name="connsiteY1" fmla="*/ 6642084 h 28125895"/>
              <a:gd name="connsiteX2" fmla="*/ 10819402 w 28121845"/>
              <a:gd name="connsiteY2" fmla="*/ 0 h 28125895"/>
              <a:gd name="connsiteX3" fmla="*/ 21687439 w 28121845"/>
              <a:gd name="connsiteY3" fmla="*/ 1573492 h 28125895"/>
              <a:gd name="connsiteX4" fmla="*/ 28121845 w 28121845"/>
              <a:gd name="connsiteY4" fmla="*/ 10464488 h 28125895"/>
              <a:gd name="connsiteX5" fmla="*/ 26348193 w 28121845"/>
              <a:gd name="connsiteY5" fmla="*/ 21440624 h 28125895"/>
              <a:gd name="connsiteX6" fmla="*/ 17353477 w 28121845"/>
              <a:gd name="connsiteY6" fmla="*/ 28125895 h 28125895"/>
              <a:gd name="connsiteX7" fmla="*/ 6454645 w 28121845"/>
              <a:gd name="connsiteY7" fmla="*/ 26560884 h 28125895"/>
              <a:gd name="connsiteX8" fmla="*/ 0 w 28121845"/>
              <a:gd name="connsiteY8" fmla="*/ 17653120 h 28125895"/>
              <a:gd name="connsiteX0" fmla="*/ 0 w 28121845"/>
              <a:gd name="connsiteY0" fmla="*/ 17653120 h 28243681"/>
              <a:gd name="connsiteX1" fmla="*/ 1816292 w 28121845"/>
              <a:gd name="connsiteY1" fmla="*/ 6642084 h 28243681"/>
              <a:gd name="connsiteX2" fmla="*/ 10819402 w 28121845"/>
              <a:gd name="connsiteY2" fmla="*/ 0 h 28243681"/>
              <a:gd name="connsiteX3" fmla="*/ 21687439 w 28121845"/>
              <a:gd name="connsiteY3" fmla="*/ 1573492 h 28243681"/>
              <a:gd name="connsiteX4" fmla="*/ 28121845 w 28121845"/>
              <a:gd name="connsiteY4" fmla="*/ 10464488 h 28243681"/>
              <a:gd name="connsiteX5" fmla="*/ 26348193 w 28121845"/>
              <a:gd name="connsiteY5" fmla="*/ 21440624 h 28243681"/>
              <a:gd name="connsiteX6" fmla="*/ 17353477 w 28121845"/>
              <a:gd name="connsiteY6" fmla="*/ 28243681 h 28243681"/>
              <a:gd name="connsiteX7" fmla="*/ 6454645 w 28121845"/>
              <a:gd name="connsiteY7" fmla="*/ 26560884 h 28243681"/>
              <a:gd name="connsiteX8" fmla="*/ 0 w 28121845"/>
              <a:gd name="connsiteY8" fmla="*/ 17653120 h 28243681"/>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454645 w 28121845"/>
              <a:gd name="connsiteY7" fmla="*/ 26560884 h 28138980"/>
              <a:gd name="connsiteX8" fmla="*/ 0 w 28121845"/>
              <a:gd name="connsiteY8" fmla="*/ 17653120 h 28138980"/>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367117 w 28121845"/>
              <a:gd name="connsiteY7" fmla="*/ 26914242 h 28138980"/>
              <a:gd name="connsiteX8" fmla="*/ 0 w 28121845"/>
              <a:gd name="connsiteY8" fmla="*/ 17653120 h 28138980"/>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454645 w 28121845"/>
              <a:gd name="connsiteY7" fmla="*/ 26547799 h 28138980"/>
              <a:gd name="connsiteX8" fmla="*/ 0 w 28121845"/>
              <a:gd name="connsiteY8" fmla="*/ 17653120 h 28138980"/>
              <a:gd name="connsiteX0" fmla="*/ 0 w 28121845"/>
              <a:gd name="connsiteY0" fmla="*/ 17663188 h 28149048"/>
              <a:gd name="connsiteX1" fmla="*/ 1816292 w 28121845"/>
              <a:gd name="connsiteY1" fmla="*/ 6652152 h 28149048"/>
              <a:gd name="connsiteX2" fmla="*/ 14493668 w 28121845"/>
              <a:gd name="connsiteY2" fmla="*/ 0 h 28149048"/>
              <a:gd name="connsiteX3" fmla="*/ 21687439 w 28121845"/>
              <a:gd name="connsiteY3" fmla="*/ 1583560 h 28149048"/>
              <a:gd name="connsiteX4" fmla="*/ 28121845 w 28121845"/>
              <a:gd name="connsiteY4" fmla="*/ 10474556 h 28149048"/>
              <a:gd name="connsiteX5" fmla="*/ 26348193 w 28121845"/>
              <a:gd name="connsiteY5" fmla="*/ 21450692 h 28149048"/>
              <a:gd name="connsiteX6" fmla="*/ 17328468 w 28121845"/>
              <a:gd name="connsiteY6" fmla="*/ 28149048 h 28149048"/>
              <a:gd name="connsiteX7" fmla="*/ 6454645 w 28121845"/>
              <a:gd name="connsiteY7" fmla="*/ 26557867 h 28149048"/>
              <a:gd name="connsiteX8" fmla="*/ 0 w 28121845"/>
              <a:gd name="connsiteY8" fmla="*/ 17663188 h 28149048"/>
              <a:gd name="connsiteX0" fmla="*/ 0 w 28121845"/>
              <a:gd name="connsiteY0" fmla="*/ 17663188 h 28149048"/>
              <a:gd name="connsiteX1" fmla="*/ 1816292 w 28121845"/>
              <a:gd name="connsiteY1" fmla="*/ 6652152 h 28149048"/>
              <a:gd name="connsiteX2" fmla="*/ 14493668 w 28121845"/>
              <a:gd name="connsiteY2" fmla="*/ 0 h 28149048"/>
              <a:gd name="connsiteX3" fmla="*/ 24813450 w 28121845"/>
              <a:gd name="connsiteY3" fmla="*/ 4261424 h 28149048"/>
              <a:gd name="connsiteX4" fmla="*/ 28121845 w 28121845"/>
              <a:gd name="connsiteY4" fmla="*/ 10474556 h 28149048"/>
              <a:gd name="connsiteX5" fmla="*/ 26348193 w 28121845"/>
              <a:gd name="connsiteY5" fmla="*/ 21450692 h 28149048"/>
              <a:gd name="connsiteX6" fmla="*/ 17328468 w 28121845"/>
              <a:gd name="connsiteY6" fmla="*/ 28149048 h 28149048"/>
              <a:gd name="connsiteX7" fmla="*/ 6454645 w 28121845"/>
              <a:gd name="connsiteY7" fmla="*/ 26557867 h 28149048"/>
              <a:gd name="connsiteX8" fmla="*/ 0 w 28121845"/>
              <a:gd name="connsiteY8" fmla="*/ 17663188 h 28149048"/>
              <a:gd name="connsiteX0" fmla="*/ 0 w 29083693"/>
              <a:gd name="connsiteY0" fmla="*/ 17663188 h 28149048"/>
              <a:gd name="connsiteX1" fmla="*/ 1816292 w 29083693"/>
              <a:gd name="connsiteY1" fmla="*/ 6652152 h 28149048"/>
              <a:gd name="connsiteX2" fmla="*/ 14493668 w 29083693"/>
              <a:gd name="connsiteY2" fmla="*/ 0 h 28149048"/>
              <a:gd name="connsiteX3" fmla="*/ 24813450 w 29083693"/>
              <a:gd name="connsiteY3" fmla="*/ 4261424 h 28149048"/>
              <a:gd name="connsiteX4" fmla="*/ 29083693 w 29083693"/>
              <a:gd name="connsiteY4" fmla="*/ 14561824 h 28149048"/>
              <a:gd name="connsiteX5" fmla="*/ 26348193 w 29083693"/>
              <a:gd name="connsiteY5" fmla="*/ 21450692 h 28149048"/>
              <a:gd name="connsiteX6" fmla="*/ 17328468 w 29083693"/>
              <a:gd name="connsiteY6" fmla="*/ 28149048 h 28149048"/>
              <a:gd name="connsiteX7" fmla="*/ 6454645 w 29083693"/>
              <a:gd name="connsiteY7" fmla="*/ 26557867 h 28149048"/>
              <a:gd name="connsiteX8" fmla="*/ 0 w 29083693"/>
              <a:gd name="connsiteY8" fmla="*/ 17663188 h 28149048"/>
              <a:gd name="connsiteX0" fmla="*/ 0 w 29083693"/>
              <a:gd name="connsiteY0" fmla="*/ 17663188 h 28149048"/>
              <a:gd name="connsiteX1" fmla="*/ 1816292 w 29083693"/>
              <a:gd name="connsiteY1" fmla="*/ 6652152 h 28149048"/>
              <a:gd name="connsiteX2" fmla="*/ 14493668 w 29083693"/>
              <a:gd name="connsiteY2" fmla="*/ 0 h 28149048"/>
              <a:gd name="connsiteX3" fmla="*/ 24813450 w 29083693"/>
              <a:gd name="connsiteY3" fmla="*/ 4261424 h 28149048"/>
              <a:gd name="connsiteX4" fmla="*/ 29083693 w 29083693"/>
              <a:gd name="connsiteY4" fmla="*/ 14561824 h 28149048"/>
              <a:gd name="connsiteX5" fmla="*/ 24818850 w 29083693"/>
              <a:gd name="connsiteY5" fmla="*/ 24853391 h 28149048"/>
              <a:gd name="connsiteX6" fmla="*/ 17328468 w 29083693"/>
              <a:gd name="connsiteY6" fmla="*/ 28149048 h 28149048"/>
              <a:gd name="connsiteX7" fmla="*/ 6454645 w 29083693"/>
              <a:gd name="connsiteY7" fmla="*/ 26557867 h 28149048"/>
              <a:gd name="connsiteX8" fmla="*/ 0 w 29083693"/>
              <a:gd name="connsiteY8" fmla="*/ 17663188 h 28149048"/>
              <a:gd name="connsiteX0" fmla="*/ 0 w 29083693"/>
              <a:gd name="connsiteY0" fmla="*/ 17663188 h 29115494"/>
              <a:gd name="connsiteX1" fmla="*/ 1816292 w 29083693"/>
              <a:gd name="connsiteY1" fmla="*/ 6652152 h 29115494"/>
              <a:gd name="connsiteX2" fmla="*/ 14493668 w 29083693"/>
              <a:gd name="connsiteY2" fmla="*/ 0 h 29115494"/>
              <a:gd name="connsiteX3" fmla="*/ 24813450 w 29083693"/>
              <a:gd name="connsiteY3" fmla="*/ 4261424 h 29115494"/>
              <a:gd name="connsiteX4" fmla="*/ 29083693 w 29083693"/>
              <a:gd name="connsiteY4" fmla="*/ 14561824 h 29115494"/>
              <a:gd name="connsiteX5" fmla="*/ 24818850 w 29083693"/>
              <a:gd name="connsiteY5" fmla="*/ 24853391 h 29115494"/>
              <a:gd name="connsiteX6" fmla="*/ 14519868 w 29083693"/>
              <a:gd name="connsiteY6" fmla="*/ 29115494 h 29115494"/>
              <a:gd name="connsiteX7" fmla="*/ 6454645 w 29083693"/>
              <a:gd name="connsiteY7" fmla="*/ 26557867 h 29115494"/>
              <a:gd name="connsiteX8" fmla="*/ 0 w 29083693"/>
              <a:gd name="connsiteY8" fmla="*/ 17663188 h 29115494"/>
              <a:gd name="connsiteX0" fmla="*/ 0 w 29083693"/>
              <a:gd name="connsiteY0" fmla="*/ 17663188 h 29115494"/>
              <a:gd name="connsiteX1" fmla="*/ 1816292 w 29083693"/>
              <a:gd name="connsiteY1" fmla="*/ 6652152 h 29115494"/>
              <a:gd name="connsiteX2" fmla="*/ 14493668 w 29083693"/>
              <a:gd name="connsiteY2" fmla="*/ 0 h 29115494"/>
              <a:gd name="connsiteX3" fmla="*/ 24813450 w 29083693"/>
              <a:gd name="connsiteY3" fmla="*/ 4261424 h 29115494"/>
              <a:gd name="connsiteX4" fmla="*/ 29083693 w 29083693"/>
              <a:gd name="connsiteY4" fmla="*/ 14561824 h 29115494"/>
              <a:gd name="connsiteX5" fmla="*/ 24818850 w 29083693"/>
              <a:gd name="connsiteY5" fmla="*/ 24853391 h 29115494"/>
              <a:gd name="connsiteX6" fmla="*/ 14519868 w 29083693"/>
              <a:gd name="connsiteY6" fmla="*/ 29115494 h 29115494"/>
              <a:gd name="connsiteX7" fmla="*/ 4242391 w 29083693"/>
              <a:gd name="connsiteY7" fmla="*/ 24856519 h 29115494"/>
              <a:gd name="connsiteX8" fmla="*/ 0 w 29083693"/>
              <a:gd name="connsiteY8" fmla="*/ 17663188 h 29115494"/>
              <a:gd name="connsiteX0" fmla="*/ 0 w 29131787"/>
              <a:gd name="connsiteY0" fmla="*/ 14532303 h 29115494"/>
              <a:gd name="connsiteX1" fmla="*/ 1864386 w 29131787"/>
              <a:gd name="connsiteY1" fmla="*/ 6652152 h 29115494"/>
              <a:gd name="connsiteX2" fmla="*/ 14541762 w 29131787"/>
              <a:gd name="connsiteY2" fmla="*/ 0 h 29115494"/>
              <a:gd name="connsiteX3" fmla="*/ 24861544 w 29131787"/>
              <a:gd name="connsiteY3" fmla="*/ 4261424 h 29115494"/>
              <a:gd name="connsiteX4" fmla="*/ 29131787 w 29131787"/>
              <a:gd name="connsiteY4" fmla="*/ 14561824 h 29115494"/>
              <a:gd name="connsiteX5" fmla="*/ 24866944 w 29131787"/>
              <a:gd name="connsiteY5" fmla="*/ 24853391 h 29115494"/>
              <a:gd name="connsiteX6" fmla="*/ 14567962 w 29131787"/>
              <a:gd name="connsiteY6" fmla="*/ 29115494 h 29115494"/>
              <a:gd name="connsiteX7" fmla="*/ 4290485 w 29131787"/>
              <a:gd name="connsiteY7" fmla="*/ 24856519 h 29115494"/>
              <a:gd name="connsiteX8" fmla="*/ 0 w 29131787"/>
              <a:gd name="connsiteY8" fmla="*/ 14532303 h 29115494"/>
              <a:gd name="connsiteX0" fmla="*/ 0 w 29131787"/>
              <a:gd name="connsiteY0" fmla="*/ 14562505 h 29115494"/>
              <a:gd name="connsiteX1" fmla="*/ 1864386 w 29131787"/>
              <a:gd name="connsiteY1" fmla="*/ 6652152 h 29115494"/>
              <a:gd name="connsiteX2" fmla="*/ 14541762 w 29131787"/>
              <a:gd name="connsiteY2" fmla="*/ 0 h 29115494"/>
              <a:gd name="connsiteX3" fmla="*/ 24861544 w 29131787"/>
              <a:gd name="connsiteY3" fmla="*/ 4261424 h 29115494"/>
              <a:gd name="connsiteX4" fmla="*/ 29131787 w 29131787"/>
              <a:gd name="connsiteY4" fmla="*/ 14561824 h 29115494"/>
              <a:gd name="connsiteX5" fmla="*/ 24866944 w 29131787"/>
              <a:gd name="connsiteY5" fmla="*/ 24853391 h 29115494"/>
              <a:gd name="connsiteX6" fmla="*/ 14567962 w 29131787"/>
              <a:gd name="connsiteY6" fmla="*/ 29115494 h 29115494"/>
              <a:gd name="connsiteX7" fmla="*/ 4290485 w 29131787"/>
              <a:gd name="connsiteY7" fmla="*/ 24856519 h 29115494"/>
              <a:gd name="connsiteX8" fmla="*/ 0 w 29131787"/>
              <a:gd name="connsiteY8" fmla="*/ 14562505 h 29115494"/>
              <a:gd name="connsiteX0" fmla="*/ 0 w 29131787"/>
              <a:gd name="connsiteY0" fmla="*/ 14562505 h 29115494"/>
              <a:gd name="connsiteX1" fmla="*/ 4259391 w 29131787"/>
              <a:gd name="connsiteY1" fmla="*/ 4276302 h 29115494"/>
              <a:gd name="connsiteX2" fmla="*/ 14541762 w 29131787"/>
              <a:gd name="connsiteY2" fmla="*/ 0 h 29115494"/>
              <a:gd name="connsiteX3" fmla="*/ 24861544 w 29131787"/>
              <a:gd name="connsiteY3" fmla="*/ 4261424 h 29115494"/>
              <a:gd name="connsiteX4" fmla="*/ 29131787 w 29131787"/>
              <a:gd name="connsiteY4" fmla="*/ 14561824 h 29115494"/>
              <a:gd name="connsiteX5" fmla="*/ 24866944 w 29131787"/>
              <a:gd name="connsiteY5" fmla="*/ 24853391 h 29115494"/>
              <a:gd name="connsiteX6" fmla="*/ 14567962 w 29131787"/>
              <a:gd name="connsiteY6" fmla="*/ 29115494 h 29115494"/>
              <a:gd name="connsiteX7" fmla="*/ 4290485 w 29131787"/>
              <a:gd name="connsiteY7" fmla="*/ 24856519 h 29115494"/>
              <a:gd name="connsiteX8" fmla="*/ 0 w 29131787"/>
              <a:gd name="connsiteY8" fmla="*/ 14562505 h 29115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31787" h="29115494">
                <a:moveTo>
                  <a:pt x="0" y="14562505"/>
                </a:moveTo>
                <a:lnTo>
                  <a:pt x="4259391" y="4276302"/>
                </a:lnTo>
                <a:lnTo>
                  <a:pt x="14541762" y="0"/>
                </a:lnTo>
                <a:lnTo>
                  <a:pt x="24861544" y="4261424"/>
                </a:lnTo>
                <a:lnTo>
                  <a:pt x="29131787" y="14561824"/>
                </a:lnTo>
                <a:lnTo>
                  <a:pt x="24866944" y="24853391"/>
                </a:lnTo>
                <a:lnTo>
                  <a:pt x="14567962" y="29115494"/>
                </a:lnTo>
                <a:lnTo>
                  <a:pt x="4290485" y="24856519"/>
                </a:lnTo>
                <a:lnTo>
                  <a:pt x="0" y="14562505"/>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26" name="Picture Placeholder 8"/>
          <p:cNvSpPr>
            <a:spLocks noGrp="1"/>
          </p:cNvSpPr>
          <p:nvPr>
            <p:ph type="pic" sz="quarter" idx="10"/>
          </p:nvPr>
        </p:nvSpPr>
        <p:spPr>
          <a:xfrm>
            <a:off x="2184291" y="-283079"/>
            <a:ext cx="7909631" cy="7561726"/>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59356"/>
              <a:gd name="connsiteY0" fmla="*/ 14054111 h 28099720"/>
              <a:gd name="connsiteX1" fmla="*/ 4117037 w 28159356"/>
              <a:gd name="connsiteY1" fmla="*/ 4103146 h 28099720"/>
              <a:gd name="connsiteX2" fmla="*/ 10856915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59356"/>
              <a:gd name="connsiteY0" fmla="*/ 14054111 h 28099720"/>
              <a:gd name="connsiteX1" fmla="*/ 1853805 w 28159356"/>
              <a:gd name="connsiteY1" fmla="*/ 6642084 h 28099720"/>
              <a:gd name="connsiteX2" fmla="*/ 10856915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21843"/>
              <a:gd name="connsiteY0" fmla="*/ 17653120 h 28099720"/>
              <a:gd name="connsiteX1" fmla="*/ 1816292 w 28121843"/>
              <a:gd name="connsiteY1" fmla="*/ 6642084 h 28099720"/>
              <a:gd name="connsiteX2" fmla="*/ 10819402 w 28121843"/>
              <a:gd name="connsiteY2" fmla="*/ 0 h 28099720"/>
              <a:gd name="connsiteX3" fmla="*/ 23963174 w 28121843"/>
              <a:gd name="connsiteY3" fmla="*/ 4073167 h 28099720"/>
              <a:gd name="connsiteX4" fmla="*/ 28121843 w 28121843"/>
              <a:gd name="connsiteY4" fmla="*/ 14050408 h 28099720"/>
              <a:gd name="connsiteX5" fmla="*/ 23984927 w 28121843"/>
              <a:gd name="connsiteY5" fmla="*/ 23953389 h 28099720"/>
              <a:gd name="connsiteX6" fmla="*/ 14039905 w 28121843"/>
              <a:gd name="connsiteY6" fmla="*/ 28099720 h 28099720"/>
              <a:gd name="connsiteX7" fmla="*/ 4078878 w 28121843"/>
              <a:gd name="connsiteY7" fmla="*/ 23982684 h 28099720"/>
              <a:gd name="connsiteX8" fmla="*/ 0 w 28121843"/>
              <a:gd name="connsiteY8" fmla="*/ 17653120 h 28099720"/>
              <a:gd name="connsiteX0" fmla="*/ 0 w 28121843"/>
              <a:gd name="connsiteY0" fmla="*/ 17653120 h 28099720"/>
              <a:gd name="connsiteX1" fmla="*/ 1816292 w 28121843"/>
              <a:gd name="connsiteY1" fmla="*/ 6642084 h 28099720"/>
              <a:gd name="connsiteX2" fmla="*/ 10819402 w 28121843"/>
              <a:gd name="connsiteY2" fmla="*/ 0 h 28099720"/>
              <a:gd name="connsiteX3" fmla="*/ 23963174 w 28121843"/>
              <a:gd name="connsiteY3" fmla="*/ 4073167 h 28099720"/>
              <a:gd name="connsiteX4" fmla="*/ 28121843 w 28121843"/>
              <a:gd name="connsiteY4" fmla="*/ 14050408 h 28099720"/>
              <a:gd name="connsiteX5" fmla="*/ 23984927 w 28121843"/>
              <a:gd name="connsiteY5" fmla="*/ 23953389 h 28099720"/>
              <a:gd name="connsiteX6" fmla="*/ 14039905 w 28121843"/>
              <a:gd name="connsiteY6" fmla="*/ 28099720 h 28099720"/>
              <a:gd name="connsiteX7" fmla="*/ 6454645 w 28121843"/>
              <a:gd name="connsiteY7" fmla="*/ 26560884 h 28099720"/>
              <a:gd name="connsiteX8" fmla="*/ 0 w 28121843"/>
              <a:gd name="connsiteY8" fmla="*/ 17653120 h 28099720"/>
              <a:gd name="connsiteX0" fmla="*/ 0 w 28121843"/>
              <a:gd name="connsiteY0" fmla="*/ 17653120 h 28125895"/>
              <a:gd name="connsiteX1" fmla="*/ 1816292 w 28121843"/>
              <a:gd name="connsiteY1" fmla="*/ 6642084 h 28125895"/>
              <a:gd name="connsiteX2" fmla="*/ 10819402 w 28121843"/>
              <a:gd name="connsiteY2" fmla="*/ 0 h 28125895"/>
              <a:gd name="connsiteX3" fmla="*/ 23963174 w 28121843"/>
              <a:gd name="connsiteY3" fmla="*/ 4073167 h 28125895"/>
              <a:gd name="connsiteX4" fmla="*/ 28121843 w 28121843"/>
              <a:gd name="connsiteY4" fmla="*/ 14050408 h 28125895"/>
              <a:gd name="connsiteX5" fmla="*/ 23984927 w 28121843"/>
              <a:gd name="connsiteY5" fmla="*/ 23953389 h 28125895"/>
              <a:gd name="connsiteX6" fmla="*/ 17353477 w 28121843"/>
              <a:gd name="connsiteY6" fmla="*/ 28125895 h 28125895"/>
              <a:gd name="connsiteX7" fmla="*/ 6454645 w 28121843"/>
              <a:gd name="connsiteY7" fmla="*/ 26560884 h 28125895"/>
              <a:gd name="connsiteX8" fmla="*/ 0 w 28121843"/>
              <a:gd name="connsiteY8" fmla="*/ 17653120 h 28125895"/>
              <a:gd name="connsiteX0" fmla="*/ 0 w 28121843"/>
              <a:gd name="connsiteY0" fmla="*/ 17653120 h 28125895"/>
              <a:gd name="connsiteX1" fmla="*/ 1816292 w 28121843"/>
              <a:gd name="connsiteY1" fmla="*/ 6642084 h 28125895"/>
              <a:gd name="connsiteX2" fmla="*/ 10819402 w 28121843"/>
              <a:gd name="connsiteY2" fmla="*/ 0 h 28125895"/>
              <a:gd name="connsiteX3" fmla="*/ 23963174 w 28121843"/>
              <a:gd name="connsiteY3" fmla="*/ 4073167 h 28125895"/>
              <a:gd name="connsiteX4" fmla="*/ 28121843 w 28121843"/>
              <a:gd name="connsiteY4" fmla="*/ 14050408 h 28125895"/>
              <a:gd name="connsiteX5" fmla="*/ 26348193 w 28121843"/>
              <a:gd name="connsiteY5" fmla="*/ 21440624 h 28125895"/>
              <a:gd name="connsiteX6" fmla="*/ 17353477 w 28121843"/>
              <a:gd name="connsiteY6" fmla="*/ 28125895 h 28125895"/>
              <a:gd name="connsiteX7" fmla="*/ 6454645 w 28121843"/>
              <a:gd name="connsiteY7" fmla="*/ 26560884 h 28125895"/>
              <a:gd name="connsiteX8" fmla="*/ 0 w 28121843"/>
              <a:gd name="connsiteY8" fmla="*/ 17653120 h 28125895"/>
              <a:gd name="connsiteX0" fmla="*/ 0 w 28121845"/>
              <a:gd name="connsiteY0" fmla="*/ 17653120 h 28125895"/>
              <a:gd name="connsiteX1" fmla="*/ 1816292 w 28121845"/>
              <a:gd name="connsiteY1" fmla="*/ 6642084 h 28125895"/>
              <a:gd name="connsiteX2" fmla="*/ 10819402 w 28121845"/>
              <a:gd name="connsiteY2" fmla="*/ 0 h 28125895"/>
              <a:gd name="connsiteX3" fmla="*/ 23963174 w 28121845"/>
              <a:gd name="connsiteY3" fmla="*/ 4073167 h 28125895"/>
              <a:gd name="connsiteX4" fmla="*/ 28121845 w 28121845"/>
              <a:gd name="connsiteY4" fmla="*/ 10464488 h 28125895"/>
              <a:gd name="connsiteX5" fmla="*/ 26348193 w 28121845"/>
              <a:gd name="connsiteY5" fmla="*/ 21440624 h 28125895"/>
              <a:gd name="connsiteX6" fmla="*/ 17353477 w 28121845"/>
              <a:gd name="connsiteY6" fmla="*/ 28125895 h 28125895"/>
              <a:gd name="connsiteX7" fmla="*/ 6454645 w 28121845"/>
              <a:gd name="connsiteY7" fmla="*/ 26560884 h 28125895"/>
              <a:gd name="connsiteX8" fmla="*/ 0 w 28121845"/>
              <a:gd name="connsiteY8" fmla="*/ 17653120 h 28125895"/>
              <a:gd name="connsiteX0" fmla="*/ 0 w 28121845"/>
              <a:gd name="connsiteY0" fmla="*/ 17653120 h 28125895"/>
              <a:gd name="connsiteX1" fmla="*/ 1816292 w 28121845"/>
              <a:gd name="connsiteY1" fmla="*/ 6642084 h 28125895"/>
              <a:gd name="connsiteX2" fmla="*/ 10819402 w 28121845"/>
              <a:gd name="connsiteY2" fmla="*/ 0 h 28125895"/>
              <a:gd name="connsiteX3" fmla="*/ 21687439 w 28121845"/>
              <a:gd name="connsiteY3" fmla="*/ 1573492 h 28125895"/>
              <a:gd name="connsiteX4" fmla="*/ 28121845 w 28121845"/>
              <a:gd name="connsiteY4" fmla="*/ 10464488 h 28125895"/>
              <a:gd name="connsiteX5" fmla="*/ 26348193 w 28121845"/>
              <a:gd name="connsiteY5" fmla="*/ 21440624 h 28125895"/>
              <a:gd name="connsiteX6" fmla="*/ 17353477 w 28121845"/>
              <a:gd name="connsiteY6" fmla="*/ 28125895 h 28125895"/>
              <a:gd name="connsiteX7" fmla="*/ 6454645 w 28121845"/>
              <a:gd name="connsiteY7" fmla="*/ 26560884 h 28125895"/>
              <a:gd name="connsiteX8" fmla="*/ 0 w 28121845"/>
              <a:gd name="connsiteY8" fmla="*/ 17653120 h 28125895"/>
              <a:gd name="connsiteX0" fmla="*/ 0 w 28121845"/>
              <a:gd name="connsiteY0" fmla="*/ 17653120 h 28243681"/>
              <a:gd name="connsiteX1" fmla="*/ 1816292 w 28121845"/>
              <a:gd name="connsiteY1" fmla="*/ 6642084 h 28243681"/>
              <a:gd name="connsiteX2" fmla="*/ 10819402 w 28121845"/>
              <a:gd name="connsiteY2" fmla="*/ 0 h 28243681"/>
              <a:gd name="connsiteX3" fmla="*/ 21687439 w 28121845"/>
              <a:gd name="connsiteY3" fmla="*/ 1573492 h 28243681"/>
              <a:gd name="connsiteX4" fmla="*/ 28121845 w 28121845"/>
              <a:gd name="connsiteY4" fmla="*/ 10464488 h 28243681"/>
              <a:gd name="connsiteX5" fmla="*/ 26348193 w 28121845"/>
              <a:gd name="connsiteY5" fmla="*/ 21440624 h 28243681"/>
              <a:gd name="connsiteX6" fmla="*/ 17353477 w 28121845"/>
              <a:gd name="connsiteY6" fmla="*/ 28243681 h 28243681"/>
              <a:gd name="connsiteX7" fmla="*/ 6454645 w 28121845"/>
              <a:gd name="connsiteY7" fmla="*/ 26560884 h 28243681"/>
              <a:gd name="connsiteX8" fmla="*/ 0 w 28121845"/>
              <a:gd name="connsiteY8" fmla="*/ 17653120 h 28243681"/>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454645 w 28121845"/>
              <a:gd name="connsiteY7" fmla="*/ 26560884 h 28138980"/>
              <a:gd name="connsiteX8" fmla="*/ 0 w 28121845"/>
              <a:gd name="connsiteY8" fmla="*/ 17653120 h 28138980"/>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367117 w 28121845"/>
              <a:gd name="connsiteY7" fmla="*/ 26914242 h 28138980"/>
              <a:gd name="connsiteX8" fmla="*/ 0 w 28121845"/>
              <a:gd name="connsiteY8" fmla="*/ 17653120 h 28138980"/>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454645 w 28121845"/>
              <a:gd name="connsiteY7" fmla="*/ 26547799 h 28138980"/>
              <a:gd name="connsiteX8" fmla="*/ 0 w 28121845"/>
              <a:gd name="connsiteY8" fmla="*/ 17653120 h 2813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21845" h="28138980">
                <a:moveTo>
                  <a:pt x="0" y="17653120"/>
                </a:moveTo>
                <a:lnTo>
                  <a:pt x="1816292" y="6642084"/>
                </a:lnTo>
                <a:lnTo>
                  <a:pt x="10819402" y="0"/>
                </a:lnTo>
                <a:lnTo>
                  <a:pt x="21687439" y="1573492"/>
                </a:lnTo>
                <a:lnTo>
                  <a:pt x="28121845" y="10464488"/>
                </a:lnTo>
                <a:lnTo>
                  <a:pt x="26348193" y="21440624"/>
                </a:lnTo>
                <a:lnTo>
                  <a:pt x="17328468" y="28138980"/>
                </a:lnTo>
                <a:lnTo>
                  <a:pt x="6454645" y="26547799"/>
                </a:lnTo>
                <a:lnTo>
                  <a:pt x="0" y="17653120"/>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Tree>
    <p:extLst>
      <p:ext uri="{BB962C8B-B14F-4D97-AF65-F5344CB8AC3E}">
        <p14:creationId xmlns:p14="http://schemas.microsoft.com/office/powerpoint/2010/main" val="26732388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063" name="Shape 106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4370287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tx">
  <p:cSld name="Blank (Dark)">
    <p:bg>
      <p:bgPr>
        <a:solidFill>
          <a:srgbClr val="16171A"/>
        </a:solidFill>
        <a:effectLst/>
      </p:bgPr>
    </p:bg>
    <p:spTree>
      <p:nvGrpSpPr>
        <p:cNvPr id="1" name=""/>
        <p:cNvGrpSpPr/>
        <p:nvPr/>
      </p:nvGrpSpPr>
      <p:grpSpPr>
        <a:xfrm>
          <a:off x="0" y="0"/>
          <a:ext cx="0" cy="0"/>
          <a:chOff x="0" y="0"/>
          <a:chExt cx="0" cy="0"/>
        </a:xfrm>
      </p:grpSpPr>
      <p:sp>
        <p:nvSpPr>
          <p:cNvPr id="1134" name="Shape 113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8894159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10031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1E39FCE-019E-4B4D-A951-134A1958A64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1DC6433B-295F-4064-9323-0C090A00E89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3A40D615-800A-4A3F-91AC-744F9B29D1D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AEDBE59C-9E95-4033-8574-5D8729BF7B16}"/>
              </a:ext>
            </a:extLst>
          </p:cNvPr>
          <p:cNvSpPr>
            <a:spLocks noGrp="1"/>
          </p:cNvSpPr>
          <p:nvPr>
            <p:ph type="dt" sz="half" idx="10"/>
          </p:nvPr>
        </p:nvSpPr>
        <p:spPr>
          <a:xfrm>
            <a:off x="838200" y="6356350"/>
            <a:ext cx="2743200" cy="365125"/>
          </a:xfrm>
          <a:prstGeom prst="rect">
            <a:avLst/>
          </a:prstGeom>
        </p:spPr>
        <p:txBody>
          <a:bodyPr/>
          <a:lstStyle/>
          <a:p>
            <a:fld id="{09B873BF-D25C-4B19-88F0-CC98E94B8042}" type="datetimeFigureOut">
              <a:rPr lang="zh-CN" altLang="en-US" smtClean="0"/>
              <a:t>2023/4/4</a:t>
            </a:fld>
            <a:endParaRPr lang="zh-CN" altLang="en-US"/>
          </a:p>
        </p:txBody>
      </p:sp>
      <p:sp>
        <p:nvSpPr>
          <p:cNvPr id="6" name="页脚占位符 5">
            <a:extLst>
              <a:ext uri="{FF2B5EF4-FFF2-40B4-BE49-F238E27FC236}">
                <a16:creationId xmlns:a16="http://schemas.microsoft.com/office/drawing/2014/main" xmlns="" id="{B9B3AB5D-0CD1-415B-AE6F-6757D1554A9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3C19B142-A3FF-49C7-B511-8A0348CB584A}"/>
              </a:ext>
            </a:extLst>
          </p:cNvPr>
          <p:cNvSpPr>
            <a:spLocks noGrp="1"/>
          </p:cNvSpPr>
          <p:nvPr>
            <p:ph type="sldNum" sz="quarter" idx="12"/>
          </p:nvPr>
        </p:nvSpPr>
        <p:spPr>
          <a:xfrm>
            <a:off x="8610600" y="6356350"/>
            <a:ext cx="2743200" cy="365125"/>
          </a:xfrm>
          <a:prstGeom prst="rect">
            <a:avLst/>
          </a:prstGeom>
        </p:spPr>
        <p:txBody>
          <a:bodyPr/>
          <a:lstStyle/>
          <a:p>
            <a:fld id="{4399B8C8-18BA-492C-9CDD-66C3DAE0BDEE}" type="slidenum">
              <a:rPr lang="zh-CN" altLang="en-US" smtClean="0"/>
              <a:t>‹#›</a:t>
            </a:fld>
            <a:endParaRPr lang="zh-CN" altLang="en-US"/>
          </a:p>
        </p:txBody>
      </p:sp>
    </p:spTree>
    <p:extLst>
      <p:ext uri="{BB962C8B-B14F-4D97-AF65-F5344CB8AC3E}">
        <p14:creationId xmlns:p14="http://schemas.microsoft.com/office/powerpoint/2010/main" val="224914579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08C91BF-0107-49A6-8C10-5411D70E708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7CB36D46-30FA-4AA6-B8CA-897C1126AF81}"/>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D6EF4D0E-5577-4330-9C76-B4BF6B6FA6B8}"/>
              </a:ext>
            </a:extLst>
          </p:cNvPr>
          <p:cNvSpPr>
            <a:spLocks noGrp="1"/>
          </p:cNvSpPr>
          <p:nvPr>
            <p:ph type="dt" sz="half" idx="10"/>
          </p:nvPr>
        </p:nvSpPr>
        <p:spPr>
          <a:xfrm>
            <a:off x="838200" y="6356350"/>
            <a:ext cx="2743200" cy="365125"/>
          </a:xfrm>
          <a:prstGeom prst="rect">
            <a:avLst/>
          </a:prstGeom>
        </p:spPr>
        <p:txBody>
          <a:bodyPr/>
          <a:lstStyle/>
          <a:p>
            <a:fld id="{09B873BF-D25C-4B19-88F0-CC98E94B8042}" type="datetimeFigureOut">
              <a:rPr lang="zh-CN" altLang="en-US" smtClean="0"/>
              <a:t>2023/4/4</a:t>
            </a:fld>
            <a:endParaRPr lang="zh-CN" altLang="en-US"/>
          </a:p>
        </p:txBody>
      </p:sp>
      <p:sp>
        <p:nvSpPr>
          <p:cNvPr id="5" name="页脚占位符 4">
            <a:extLst>
              <a:ext uri="{FF2B5EF4-FFF2-40B4-BE49-F238E27FC236}">
                <a16:creationId xmlns:a16="http://schemas.microsoft.com/office/drawing/2014/main" xmlns="" id="{31889DB5-0DDA-4867-B668-8F8F9F0D7C0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756B95C5-A5D8-490C-9253-A8F1BFC700C2}"/>
              </a:ext>
            </a:extLst>
          </p:cNvPr>
          <p:cNvSpPr>
            <a:spLocks noGrp="1"/>
          </p:cNvSpPr>
          <p:nvPr>
            <p:ph type="sldNum" sz="quarter" idx="12"/>
          </p:nvPr>
        </p:nvSpPr>
        <p:spPr>
          <a:xfrm>
            <a:off x="8610600" y="6356350"/>
            <a:ext cx="2743200" cy="365125"/>
          </a:xfrm>
          <a:prstGeom prst="rect">
            <a:avLst/>
          </a:prstGeom>
        </p:spPr>
        <p:txBody>
          <a:bodyPr/>
          <a:lstStyle/>
          <a:p>
            <a:fld id="{4399B8C8-18BA-492C-9CDD-66C3DAE0BDEE}" type="slidenum">
              <a:rPr lang="zh-CN" altLang="en-US" smtClean="0"/>
              <a:t>‹#›</a:t>
            </a:fld>
            <a:endParaRPr lang="zh-CN" altLang="en-US"/>
          </a:p>
        </p:txBody>
      </p:sp>
    </p:spTree>
    <p:extLst>
      <p:ext uri="{BB962C8B-B14F-4D97-AF65-F5344CB8AC3E}">
        <p14:creationId xmlns:p14="http://schemas.microsoft.com/office/powerpoint/2010/main" val="181008644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4E47942A-90AC-43BD-B821-A50C9361A453}"/>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640B4118-D8D6-4343-8813-621AACA84814}"/>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83922A64-8FC0-4869-B80A-DB812ED4B7B4}"/>
              </a:ext>
            </a:extLst>
          </p:cNvPr>
          <p:cNvSpPr>
            <a:spLocks noGrp="1"/>
          </p:cNvSpPr>
          <p:nvPr>
            <p:ph type="dt" sz="half" idx="10"/>
          </p:nvPr>
        </p:nvSpPr>
        <p:spPr>
          <a:xfrm>
            <a:off x="838200" y="6356350"/>
            <a:ext cx="2743200" cy="365125"/>
          </a:xfrm>
          <a:prstGeom prst="rect">
            <a:avLst/>
          </a:prstGeom>
        </p:spPr>
        <p:txBody>
          <a:bodyPr/>
          <a:lstStyle/>
          <a:p>
            <a:fld id="{09B873BF-D25C-4B19-88F0-CC98E94B8042}" type="datetimeFigureOut">
              <a:rPr lang="zh-CN" altLang="en-US" smtClean="0"/>
              <a:t>2023/4/4</a:t>
            </a:fld>
            <a:endParaRPr lang="zh-CN" altLang="en-US"/>
          </a:p>
        </p:txBody>
      </p:sp>
      <p:sp>
        <p:nvSpPr>
          <p:cNvPr id="5" name="页脚占位符 4">
            <a:extLst>
              <a:ext uri="{FF2B5EF4-FFF2-40B4-BE49-F238E27FC236}">
                <a16:creationId xmlns:a16="http://schemas.microsoft.com/office/drawing/2014/main" xmlns="" id="{C287A63E-CEBE-40F4-B82F-2F8EB79FC90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473CBB22-6706-46E8-9C53-B717DDF5CB83}"/>
              </a:ext>
            </a:extLst>
          </p:cNvPr>
          <p:cNvSpPr>
            <a:spLocks noGrp="1"/>
          </p:cNvSpPr>
          <p:nvPr>
            <p:ph type="sldNum" sz="quarter" idx="12"/>
          </p:nvPr>
        </p:nvSpPr>
        <p:spPr>
          <a:xfrm>
            <a:off x="8610600" y="6356350"/>
            <a:ext cx="2743200" cy="365125"/>
          </a:xfrm>
          <a:prstGeom prst="rect">
            <a:avLst/>
          </a:prstGeom>
        </p:spPr>
        <p:txBody>
          <a:bodyPr/>
          <a:lstStyle/>
          <a:p>
            <a:fld id="{4399B8C8-18BA-492C-9CDD-66C3DAE0BDEE}" type="slidenum">
              <a:rPr lang="zh-CN" altLang="en-US" smtClean="0"/>
              <a:t>‹#›</a:t>
            </a:fld>
            <a:endParaRPr lang="zh-CN" altLang="en-US"/>
          </a:p>
        </p:txBody>
      </p:sp>
    </p:spTree>
    <p:extLst>
      <p:ext uri="{BB962C8B-B14F-4D97-AF65-F5344CB8AC3E}">
        <p14:creationId xmlns:p14="http://schemas.microsoft.com/office/powerpoint/2010/main" val="92965113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About us (1)">
    <p:spTree>
      <p:nvGrpSpPr>
        <p:cNvPr id="1" name=""/>
        <p:cNvGrpSpPr/>
        <p:nvPr/>
      </p:nvGrpSpPr>
      <p:grpSpPr>
        <a:xfrm>
          <a:off x="0" y="0"/>
          <a:ext cx="0" cy="0"/>
          <a:chOff x="0" y="0"/>
          <a:chExt cx="0" cy="0"/>
        </a:xfrm>
      </p:grpSpPr>
      <p:sp>
        <p:nvSpPr>
          <p:cNvPr id="45" name="Shape 45"/>
          <p:cNvSpPr>
            <a:spLocks noGrp="1"/>
          </p:cNvSpPr>
          <p:nvPr>
            <p:ph type="pic" idx="13"/>
          </p:nvPr>
        </p:nvSpPr>
        <p:spPr>
          <a:xfrm>
            <a:off x="2622655" y="-8957"/>
            <a:ext cx="9568148" cy="4524680"/>
          </a:xfrm>
          <a:prstGeom prst="rect">
            <a:avLst/>
          </a:prstGeom>
        </p:spPr>
        <p:txBody>
          <a:bodyPr lIns="91439" tIns="45719" rIns="91439" bIns="45719" anchor="t">
            <a:noAutofit/>
          </a:bodyPr>
          <a:lstStyle>
            <a:lvl1pPr>
              <a:defRPr/>
            </a:lvl1pPr>
          </a:lstStyle>
          <a:p>
            <a:endParaRPr dirty="0"/>
          </a:p>
        </p:txBody>
      </p:sp>
      <p:sp>
        <p:nvSpPr>
          <p:cNvPr id="46" name="Shape 46"/>
          <p:cNvSpPr>
            <a:spLocks noGrp="1"/>
          </p:cNvSpPr>
          <p:nvPr>
            <p:ph type="title"/>
          </p:nvPr>
        </p:nvSpPr>
        <p:spPr>
          <a:xfrm>
            <a:off x="3341240" y="2355328"/>
            <a:ext cx="2972977" cy="1568006"/>
          </a:xfrm>
          <a:prstGeom prst="rect">
            <a:avLst/>
          </a:prstGeom>
        </p:spPr>
        <p:txBody>
          <a:bodyPr anchor="t"/>
          <a:lstStyle>
            <a:lvl1pPr algn="l">
              <a:lnSpc>
                <a:spcPct val="80000"/>
              </a:lnSpc>
              <a:defRPr>
                <a:solidFill>
                  <a:srgbClr val="FFFFFF"/>
                </a:solidFill>
              </a:defRPr>
            </a:lvl1pPr>
          </a:lstStyle>
          <a:p>
            <a:r>
              <a:rPr dirty="0"/>
              <a:t>Title Text</a:t>
            </a:r>
          </a:p>
        </p:txBody>
      </p:sp>
      <p:sp>
        <p:nvSpPr>
          <p:cNvPr id="47" name="Shape 47"/>
          <p:cNvSpPr>
            <a:spLocks noGrp="1"/>
          </p:cNvSpPr>
          <p:nvPr>
            <p:ph type="body" sz="quarter" idx="1"/>
          </p:nvPr>
        </p:nvSpPr>
        <p:spPr>
          <a:xfrm>
            <a:off x="3354662" y="5304787"/>
            <a:ext cx="5775376" cy="706438"/>
          </a:xfrm>
          <a:prstGeom prst="rect">
            <a:avLst/>
          </a:prstGeom>
        </p:spPr>
        <p:txBody>
          <a:bodyPr>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8" name="Shape 48"/>
          <p:cNvSpPr/>
          <p:nvPr/>
        </p:nvSpPr>
        <p:spPr>
          <a:xfrm>
            <a:off x="1037447" y="5387015"/>
            <a:ext cx="541983" cy="541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49" name="Shape 49"/>
          <p:cNvSpPr>
            <a:spLocks noGrp="1"/>
          </p:cNvSpPr>
          <p:nvPr>
            <p:ph type="sldNum" sz="quarter" idx="2"/>
          </p:nvPr>
        </p:nvSpPr>
        <p:spPr>
          <a:xfrm>
            <a:off x="1198913" y="554608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9631941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Few words">
    <p:bg>
      <p:bgPr>
        <a:solidFill>
          <a:srgbClr val="16171A"/>
        </a:solidFill>
        <a:effectLst/>
      </p:bgPr>
    </p:bg>
    <p:spTree>
      <p:nvGrpSpPr>
        <p:cNvPr id="1" name=""/>
        <p:cNvGrpSpPr/>
        <p:nvPr/>
      </p:nvGrpSpPr>
      <p:grpSpPr>
        <a:xfrm>
          <a:off x="0" y="0"/>
          <a:ext cx="0" cy="0"/>
          <a:chOff x="0" y="0"/>
          <a:chExt cx="0" cy="0"/>
        </a:xfrm>
      </p:grpSpPr>
      <p:sp>
        <p:nvSpPr>
          <p:cNvPr id="11" name="Shape 67"/>
          <p:cNvSpPr>
            <a:spLocks noGrp="1"/>
          </p:cNvSpPr>
          <p:nvPr>
            <p:ph type="pic" sz="half" idx="17"/>
          </p:nvPr>
        </p:nvSpPr>
        <p:spPr>
          <a:xfrm>
            <a:off x="3472" y="328023"/>
            <a:ext cx="3166230" cy="6205207"/>
          </a:xfrm>
          <a:custGeom>
            <a:avLst/>
            <a:gdLst>
              <a:gd name="connsiteX0" fmla="*/ 0 w 12796942"/>
              <a:gd name="connsiteY0" fmla="*/ 6302730 h 6302730"/>
              <a:gd name="connsiteX1" fmla="*/ 6398471 w 12796942"/>
              <a:gd name="connsiteY1" fmla="*/ 0 h 6302730"/>
              <a:gd name="connsiteX2" fmla="*/ 12796942 w 12796942"/>
              <a:gd name="connsiteY2" fmla="*/ 6302730 h 6302730"/>
              <a:gd name="connsiteX3" fmla="*/ 0 w 12796942"/>
              <a:gd name="connsiteY3" fmla="*/ 6302730 h 6302730"/>
              <a:gd name="connsiteX0" fmla="*/ 0 w 11009706"/>
              <a:gd name="connsiteY0" fmla="*/ 0 h 7730837"/>
              <a:gd name="connsiteX1" fmla="*/ 4611235 w 11009706"/>
              <a:gd name="connsiteY1" fmla="*/ 1428107 h 7730837"/>
              <a:gd name="connsiteX2" fmla="*/ 11009706 w 11009706"/>
              <a:gd name="connsiteY2" fmla="*/ 7730837 h 7730837"/>
              <a:gd name="connsiteX3" fmla="*/ 0 w 11009706"/>
              <a:gd name="connsiteY3" fmla="*/ 0 h 7730837"/>
              <a:gd name="connsiteX0" fmla="*/ 0 w 10830412"/>
              <a:gd name="connsiteY0" fmla="*/ 0 h 8268719"/>
              <a:gd name="connsiteX1" fmla="*/ 4431941 w 10830412"/>
              <a:gd name="connsiteY1" fmla="*/ 1965989 h 8268719"/>
              <a:gd name="connsiteX2" fmla="*/ 10830412 w 10830412"/>
              <a:gd name="connsiteY2" fmla="*/ 8268719 h 8268719"/>
              <a:gd name="connsiteX3" fmla="*/ 0 w 10830412"/>
              <a:gd name="connsiteY3" fmla="*/ 0 h 8268719"/>
              <a:gd name="connsiteX0" fmla="*/ 0 w 10830412"/>
              <a:gd name="connsiteY0" fmla="*/ 0 h 8268719"/>
              <a:gd name="connsiteX1" fmla="*/ 6314530 w 10830412"/>
              <a:gd name="connsiteY1" fmla="*/ 6215259 h 8268719"/>
              <a:gd name="connsiteX2" fmla="*/ 10830412 w 10830412"/>
              <a:gd name="connsiteY2" fmla="*/ 8268719 h 8268719"/>
              <a:gd name="connsiteX3" fmla="*/ 0 w 10830412"/>
              <a:gd name="connsiteY3" fmla="*/ 0 h 8268719"/>
              <a:gd name="connsiteX0" fmla="*/ 0 w 6314530"/>
              <a:gd name="connsiteY0" fmla="*/ 0 h 12410413"/>
              <a:gd name="connsiteX1" fmla="*/ 6314530 w 6314530"/>
              <a:gd name="connsiteY1" fmla="*/ 6215259 h 12410413"/>
              <a:gd name="connsiteX2" fmla="*/ 1047 w 6314530"/>
              <a:gd name="connsiteY2" fmla="*/ 12410413 h 12410413"/>
              <a:gd name="connsiteX3" fmla="*/ 0 w 6314530"/>
              <a:gd name="connsiteY3" fmla="*/ 0 h 12410413"/>
              <a:gd name="connsiteX0" fmla="*/ 0 w 6332460"/>
              <a:gd name="connsiteY0" fmla="*/ 0 h 12410413"/>
              <a:gd name="connsiteX1" fmla="*/ 6332460 w 6332460"/>
              <a:gd name="connsiteY1" fmla="*/ 6197329 h 12410413"/>
              <a:gd name="connsiteX2" fmla="*/ 1047 w 6332460"/>
              <a:gd name="connsiteY2" fmla="*/ 12410413 h 12410413"/>
              <a:gd name="connsiteX3" fmla="*/ 0 w 6332460"/>
              <a:gd name="connsiteY3" fmla="*/ 0 h 12410413"/>
            </a:gdLst>
            <a:ahLst/>
            <a:cxnLst>
              <a:cxn ang="0">
                <a:pos x="connsiteX0" y="connsiteY0"/>
              </a:cxn>
              <a:cxn ang="0">
                <a:pos x="connsiteX1" y="connsiteY1"/>
              </a:cxn>
              <a:cxn ang="0">
                <a:pos x="connsiteX2" y="connsiteY2"/>
              </a:cxn>
              <a:cxn ang="0">
                <a:pos x="connsiteX3" y="connsiteY3"/>
              </a:cxn>
            </a:cxnLst>
            <a:rect l="l" t="t" r="r" b="b"/>
            <a:pathLst>
              <a:path w="6332460" h="12410413">
                <a:moveTo>
                  <a:pt x="0" y="0"/>
                </a:moveTo>
                <a:lnTo>
                  <a:pt x="6332460" y="6197329"/>
                </a:lnTo>
                <a:lnTo>
                  <a:pt x="1047" y="12410413"/>
                </a:lnTo>
                <a:lnTo>
                  <a:pt x="0" y="0"/>
                </a:ln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10" name="Shape 67"/>
          <p:cNvSpPr>
            <a:spLocks noGrp="1"/>
          </p:cNvSpPr>
          <p:nvPr>
            <p:ph type="pic" sz="half" idx="16"/>
          </p:nvPr>
        </p:nvSpPr>
        <p:spPr>
          <a:xfrm>
            <a:off x="-46127" y="0"/>
            <a:ext cx="6364181" cy="3157995"/>
          </a:xfrm>
          <a:custGeom>
            <a:avLst/>
            <a:gdLst>
              <a:gd name="connsiteX0" fmla="*/ 0 w 12796942"/>
              <a:gd name="connsiteY0" fmla="*/ 6302730 h 6302730"/>
              <a:gd name="connsiteX1" fmla="*/ 6398471 w 12796942"/>
              <a:gd name="connsiteY1" fmla="*/ 0 h 6302730"/>
              <a:gd name="connsiteX2" fmla="*/ 12796942 w 12796942"/>
              <a:gd name="connsiteY2" fmla="*/ 6302730 h 6302730"/>
              <a:gd name="connsiteX3" fmla="*/ 0 w 12796942"/>
              <a:gd name="connsiteY3" fmla="*/ 6302730 h 6302730"/>
              <a:gd name="connsiteX0" fmla="*/ 0 w 13048402"/>
              <a:gd name="connsiteY0" fmla="*/ 6302730 h 6302730"/>
              <a:gd name="connsiteX1" fmla="*/ 6398471 w 13048402"/>
              <a:gd name="connsiteY1" fmla="*/ 0 h 6302730"/>
              <a:gd name="connsiteX2" fmla="*/ 13048402 w 13048402"/>
              <a:gd name="connsiteY2" fmla="*/ 1090650 h 6302730"/>
              <a:gd name="connsiteX3" fmla="*/ 0 w 13048402"/>
              <a:gd name="connsiteY3" fmla="*/ 6302730 h 6302730"/>
              <a:gd name="connsiteX0" fmla="*/ 0 w 12728362"/>
              <a:gd name="connsiteY0" fmla="*/ 1090650 h 1090650"/>
              <a:gd name="connsiteX1" fmla="*/ 6078431 w 12728362"/>
              <a:gd name="connsiteY1" fmla="*/ 0 h 1090650"/>
              <a:gd name="connsiteX2" fmla="*/ 12728362 w 12728362"/>
              <a:gd name="connsiteY2" fmla="*/ 1090650 h 1090650"/>
              <a:gd name="connsiteX3" fmla="*/ 0 w 12728362"/>
              <a:gd name="connsiteY3" fmla="*/ 1090650 h 1090650"/>
              <a:gd name="connsiteX0" fmla="*/ 0 w 12728362"/>
              <a:gd name="connsiteY0" fmla="*/ 0 h 6315990"/>
              <a:gd name="connsiteX1" fmla="*/ 6398471 w 12728362"/>
              <a:gd name="connsiteY1" fmla="*/ 6315990 h 6315990"/>
              <a:gd name="connsiteX2" fmla="*/ 12728362 w 12728362"/>
              <a:gd name="connsiteY2" fmla="*/ 0 h 6315990"/>
              <a:gd name="connsiteX3" fmla="*/ 0 w 12728362"/>
              <a:gd name="connsiteY3" fmla="*/ 0 h 6315990"/>
            </a:gdLst>
            <a:ahLst/>
            <a:cxnLst>
              <a:cxn ang="0">
                <a:pos x="connsiteX0" y="connsiteY0"/>
              </a:cxn>
              <a:cxn ang="0">
                <a:pos x="connsiteX1" y="connsiteY1"/>
              </a:cxn>
              <a:cxn ang="0">
                <a:pos x="connsiteX2" y="connsiteY2"/>
              </a:cxn>
              <a:cxn ang="0">
                <a:pos x="connsiteX3" y="connsiteY3"/>
              </a:cxn>
            </a:cxnLst>
            <a:rect l="l" t="t" r="r" b="b"/>
            <a:pathLst>
              <a:path w="12728362" h="6315990">
                <a:moveTo>
                  <a:pt x="0" y="0"/>
                </a:moveTo>
                <a:lnTo>
                  <a:pt x="6398471" y="6315990"/>
                </a:lnTo>
                <a:lnTo>
                  <a:pt x="12728362" y="0"/>
                </a:lnTo>
                <a:lnTo>
                  <a:pt x="0" y="0"/>
                </a:ln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66" name="Shape 66"/>
          <p:cNvSpPr>
            <a:spLocks noGrp="1"/>
          </p:cNvSpPr>
          <p:nvPr>
            <p:ph type="title"/>
          </p:nvPr>
        </p:nvSpPr>
        <p:spPr>
          <a:xfrm>
            <a:off x="4201987" y="2886701"/>
            <a:ext cx="2433384" cy="1076770"/>
          </a:xfrm>
          <a:prstGeom prst="rect">
            <a:avLst/>
          </a:prstGeom>
        </p:spPr>
        <p:txBody>
          <a:bodyPr anchor="t"/>
          <a:lstStyle>
            <a:lvl1pPr algn="r">
              <a:lnSpc>
                <a:spcPct val="80000"/>
              </a:lnSpc>
              <a:defRPr sz="4000">
                <a:solidFill>
                  <a:srgbClr val="FFFFFF"/>
                </a:solidFill>
              </a:defRPr>
            </a:lvl1pPr>
          </a:lstStyle>
          <a:p>
            <a:r>
              <a:rPr dirty="0"/>
              <a:t>Title Text</a:t>
            </a:r>
          </a:p>
        </p:txBody>
      </p:sp>
      <p:sp>
        <p:nvSpPr>
          <p:cNvPr id="67" name="Shape 67"/>
          <p:cNvSpPr>
            <a:spLocks noGrp="1"/>
          </p:cNvSpPr>
          <p:nvPr>
            <p:ph type="pic" sz="half" idx="13"/>
          </p:nvPr>
        </p:nvSpPr>
        <p:spPr>
          <a:xfrm>
            <a:off x="-46127" y="3707495"/>
            <a:ext cx="6398471" cy="3151365"/>
          </a:xfrm>
          <a:prstGeom prst="triangle">
            <a:avLst/>
          </a:prstGeom>
        </p:spPr>
        <p:txBody>
          <a:bodyPr lIns="91439" tIns="45719" rIns="91439" bIns="45719" anchor="t">
            <a:noAutofit/>
          </a:bodyPr>
          <a:lstStyle>
            <a:lvl1pPr>
              <a:defRPr/>
            </a:lvl1pPr>
          </a:lstStyle>
          <a:p>
            <a:endParaRPr dirty="0"/>
          </a:p>
        </p:txBody>
      </p:sp>
      <p:sp>
        <p:nvSpPr>
          <p:cNvPr id="70" name="Shape 70"/>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0350586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About us (4)">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444357" y="-89455"/>
            <a:ext cx="7992549" cy="7309442"/>
          </a:xfrm>
          <a:prstGeom prst="decagon">
            <a:avLst/>
          </a:prstGeom>
        </p:spPr>
        <p:txBody>
          <a:bodyPr/>
          <a:lstStyle>
            <a:lvl1pPr>
              <a:defRPr/>
            </a:lvl1pPr>
          </a:lstStyle>
          <a:p>
            <a:endParaRPr lang="en-US" dirty="0"/>
          </a:p>
        </p:txBody>
      </p:sp>
      <p:sp>
        <p:nvSpPr>
          <p:cNvPr id="90" name="Shape 90"/>
          <p:cNvSpPr>
            <a:spLocks noGrp="1"/>
          </p:cNvSpPr>
          <p:nvPr>
            <p:ph type="title"/>
          </p:nvPr>
        </p:nvSpPr>
        <p:spPr>
          <a:xfrm rot="5400000">
            <a:off x="8814566" y="2373972"/>
            <a:ext cx="2773363" cy="1322388"/>
          </a:xfrm>
          <a:prstGeom prst="rect">
            <a:avLst/>
          </a:prstGeom>
        </p:spPr>
        <p:txBody>
          <a:bodyPr anchor="t"/>
          <a:lstStyle>
            <a:lvl1pPr algn="r">
              <a:lnSpc>
                <a:spcPct val="80000"/>
              </a:lnSpc>
              <a:defRPr sz="5000"/>
            </a:lvl1pPr>
          </a:lstStyle>
          <a:p>
            <a:r>
              <a:rPr dirty="0"/>
              <a:t>Title Text</a:t>
            </a:r>
          </a:p>
        </p:txBody>
      </p:sp>
      <p:sp>
        <p:nvSpPr>
          <p:cNvPr id="92" name="Shape 92"/>
          <p:cNvSpPr/>
          <p:nvPr/>
        </p:nvSpPr>
        <p:spPr>
          <a:xfrm>
            <a:off x="9930256" y="5473706"/>
            <a:ext cx="541983" cy="541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93" name="Shape 93"/>
          <p:cNvSpPr>
            <a:spLocks noGrp="1"/>
          </p:cNvSpPr>
          <p:nvPr>
            <p:ph type="sldNum" sz="quarter" idx="2"/>
          </p:nvPr>
        </p:nvSpPr>
        <p:spPr>
          <a:xfrm>
            <a:off x="10091722" y="5632779"/>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9217886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goals (1)">
    <p:spTree>
      <p:nvGrpSpPr>
        <p:cNvPr id="1" name=""/>
        <p:cNvGrpSpPr/>
        <p:nvPr/>
      </p:nvGrpSpPr>
      <p:grpSpPr>
        <a:xfrm>
          <a:off x="0" y="0"/>
          <a:ext cx="0" cy="0"/>
          <a:chOff x="0" y="0"/>
          <a:chExt cx="0" cy="0"/>
        </a:xfrm>
      </p:grpSpPr>
      <p:sp>
        <p:nvSpPr>
          <p:cNvPr id="11" name="Picture Placeholder 8"/>
          <p:cNvSpPr>
            <a:spLocks noGrp="1"/>
          </p:cNvSpPr>
          <p:nvPr>
            <p:ph type="pic" sz="quarter" idx="10"/>
          </p:nvPr>
        </p:nvSpPr>
        <p:spPr>
          <a:xfrm>
            <a:off x="3135645" y="2610696"/>
            <a:ext cx="1895476" cy="1895388"/>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2" name="Picture Placeholder 8"/>
          <p:cNvSpPr>
            <a:spLocks noGrp="1"/>
          </p:cNvSpPr>
          <p:nvPr>
            <p:ph type="pic" sz="quarter" idx="16"/>
          </p:nvPr>
        </p:nvSpPr>
        <p:spPr>
          <a:xfrm>
            <a:off x="7160878" y="2593225"/>
            <a:ext cx="1895476" cy="1895388"/>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00" name="Shape 100"/>
          <p:cNvSpPr>
            <a:spLocks noGrp="1"/>
          </p:cNvSpPr>
          <p:nvPr>
            <p:ph type="body" sz="quarter" idx="1"/>
          </p:nvPr>
        </p:nvSpPr>
        <p:spPr>
          <a:xfrm>
            <a:off x="2426411" y="5290000"/>
            <a:ext cx="7346600" cy="706438"/>
          </a:xfrm>
          <a:prstGeom prst="rect">
            <a:avLst/>
          </a:prstGeom>
        </p:spPr>
        <p:txBody>
          <a:bodyPr>
            <a:noAutofit/>
          </a:bodyPr>
          <a:lstStyle>
            <a:lvl1pPr marL="0" indent="0" algn="ctr">
              <a:buSzTx/>
              <a:buNone/>
              <a:defRPr/>
            </a:lvl1pPr>
            <a:lvl2pPr marL="0" indent="114300" algn="ctr">
              <a:buSzTx/>
              <a:buNone/>
              <a:defRPr/>
            </a:lvl2pPr>
            <a:lvl3pPr marL="0" indent="228600" algn="ctr">
              <a:buSzTx/>
              <a:buNone/>
              <a:defRPr/>
            </a:lvl3pPr>
            <a:lvl4pPr marL="0" indent="342900" algn="ctr">
              <a:buSzTx/>
              <a:buNone/>
              <a:defRPr/>
            </a:lvl4pPr>
            <a:lvl5pPr marL="0" indent="457200" algn="ctr">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01" name="Shape 101"/>
          <p:cNvSpPr>
            <a:spLocks noGrp="1"/>
          </p:cNvSpPr>
          <p:nvPr>
            <p:ph type="title"/>
          </p:nvPr>
        </p:nvSpPr>
        <p:spPr>
          <a:xfrm>
            <a:off x="3866985" y="843812"/>
            <a:ext cx="4458031" cy="706438"/>
          </a:xfrm>
          <a:prstGeom prst="rect">
            <a:avLst/>
          </a:prstGeom>
        </p:spPr>
        <p:txBody>
          <a:bodyPr/>
          <a:lstStyle>
            <a:lvl1pPr>
              <a:lnSpc>
                <a:spcPct val="80000"/>
              </a:lnSpc>
              <a:defRPr sz="5000"/>
            </a:lvl1pPr>
          </a:lstStyle>
          <a:p>
            <a:r>
              <a:rPr dirty="0"/>
              <a:t>Title Text</a:t>
            </a:r>
          </a:p>
        </p:txBody>
      </p:sp>
      <p:sp>
        <p:nvSpPr>
          <p:cNvPr id="105" name="Shape 105"/>
          <p:cNvSpPr/>
          <p:nvPr/>
        </p:nvSpPr>
        <p:spPr>
          <a:xfrm>
            <a:off x="10991815" y="3190750"/>
            <a:ext cx="476501" cy="4765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106" name="Shape 106"/>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14" name="Picture Placeholder 8"/>
          <p:cNvSpPr>
            <a:spLocks noGrp="1"/>
          </p:cNvSpPr>
          <p:nvPr>
            <p:ph type="pic" sz="quarter" idx="17"/>
          </p:nvPr>
        </p:nvSpPr>
        <p:spPr>
          <a:xfrm>
            <a:off x="4880907" y="2334166"/>
            <a:ext cx="2430185" cy="2442986"/>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Tree>
    <p:extLst>
      <p:ext uri="{BB962C8B-B14F-4D97-AF65-F5344CB8AC3E}">
        <p14:creationId xmlns:p14="http://schemas.microsoft.com/office/powerpoint/2010/main" val="21051418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mission (2)">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91761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Clients about us (2)">
    <p:spTree>
      <p:nvGrpSpPr>
        <p:cNvPr id="1" name=""/>
        <p:cNvGrpSpPr/>
        <p:nvPr/>
      </p:nvGrpSpPr>
      <p:grpSpPr>
        <a:xfrm>
          <a:off x="0" y="0"/>
          <a:ext cx="0" cy="0"/>
          <a:chOff x="0" y="0"/>
          <a:chExt cx="0" cy="0"/>
        </a:xfrm>
      </p:grpSpPr>
      <p:sp>
        <p:nvSpPr>
          <p:cNvPr id="149" name="Shape 149"/>
          <p:cNvSpPr>
            <a:spLocks noGrp="1"/>
          </p:cNvSpPr>
          <p:nvPr>
            <p:ph type="pic" sz="half" idx="13"/>
          </p:nvPr>
        </p:nvSpPr>
        <p:spPr>
          <a:xfrm>
            <a:off x="2005936" y="1142450"/>
            <a:ext cx="4573101" cy="4573100"/>
          </a:xfrm>
          <a:prstGeom prst="diamond">
            <a:avLst/>
          </a:prstGeom>
        </p:spPr>
        <p:txBody>
          <a:bodyPr lIns="91439" tIns="45719" rIns="91439" bIns="45719" anchor="t">
            <a:noAutofit/>
          </a:bodyPr>
          <a:lstStyle>
            <a:lvl1pPr>
              <a:defRPr/>
            </a:lvl1pPr>
          </a:lstStyle>
          <a:p>
            <a:endParaRPr dirty="0"/>
          </a:p>
        </p:txBody>
      </p:sp>
      <p:sp>
        <p:nvSpPr>
          <p:cNvPr id="150" name="Shape 150"/>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153269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grpSp>
        <p:nvGrpSpPr>
          <p:cNvPr id="6" name="组合 5"/>
          <p:cNvGrpSpPr/>
          <p:nvPr userDrawn="1"/>
        </p:nvGrpSpPr>
        <p:grpSpPr>
          <a:xfrm>
            <a:off x="-24804" y="-841"/>
            <a:ext cx="12245569" cy="6804976"/>
            <a:chOff x="-24804" y="-108567"/>
            <a:chExt cx="12245569" cy="6966567"/>
          </a:xfrm>
        </p:grpSpPr>
        <p:pic>
          <p:nvPicPr>
            <p:cNvPr id="7" name="图片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8567"/>
              <a:ext cx="12192000" cy="6858000"/>
            </a:xfrm>
            <a:prstGeom prst="rect">
              <a:avLst/>
            </a:prstGeom>
          </p:spPr>
        </p:pic>
        <p:pic>
          <p:nvPicPr>
            <p:cNvPr id="8" name="图片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2104498"/>
              <a:ext cx="341377" cy="240792"/>
            </a:xfrm>
            <a:prstGeom prst="rect">
              <a:avLst/>
            </a:prstGeom>
          </p:spPr>
        </p:pic>
        <p:pic>
          <p:nvPicPr>
            <p:cNvPr id="9" name="图片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2345290"/>
              <a:ext cx="192024" cy="222504"/>
            </a:xfrm>
            <a:prstGeom prst="rect">
              <a:avLst/>
            </a:prstGeom>
          </p:spPr>
        </p:pic>
        <p:pic>
          <p:nvPicPr>
            <p:cNvPr id="10" name="图片 9"/>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1700182"/>
              <a:ext cx="301753" cy="161544"/>
            </a:xfrm>
            <a:prstGeom prst="rect">
              <a:avLst/>
            </a:prstGeom>
          </p:spPr>
        </p:pic>
        <p:pic>
          <p:nvPicPr>
            <p:cNvPr id="11" name="图片 10"/>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3040197"/>
              <a:ext cx="262129" cy="121920"/>
            </a:xfrm>
            <a:prstGeom prst="rect">
              <a:avLst/>
            </a:prstGeom>
          </p:spPr>
        </p:pic>
        <p:pic>
          <p:nvPicPr>
            <p:cNvPr id="12" name="图片 11"/>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953195" y="4308327"/>
              <a:ext cx="838202" cy="905258"/>
            </a:xfrm>
            <a:prstGeom prst="rect">
              <a:avLst/>
            </a:prstGeom>
          </p:spPr>
        </p:pic>
        <p:pic>
          <p:nvPicPr>
            <p:cNvPr id="13" name="图片 12"/>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9953195" y="4726463"/>
              <a:ext cx="749810" cy="850394"/>
            </a:xfrm>
            <a:prstGeom prst="rect">
              <a:avLst/>
            </a:prstGeom>
          </p:spPr>
        </p:pic>
        <p:pic>
          <p:nvPicPr>
            <p:cNvPr id="14" name="图片 13"/>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rot="12467143">
              <a:off x="0" y="2920863"/>
              <a:ext cx="191274" cy="111195"/>
            </a:xfrm>
            <a:prstGeom prst="rect">
              <a:avLst/>
            </a:prstGeom>
          </p:spPr>
        </p:pic>
        <p:pic>
          <p:nvPicPr>
            <p:cNvPr id="15" name="图片 14"/>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rot="12467143">
              <a:off x="0" y="3171065"/>
              <a:ext cx="191274" cy="111195"/>
            </a:xfrm>
            <a:prstGeom prst="rect">
              <a:avLst/>
            </a:prstGeom>
          </p:spPr>
        </p:pic>
        <p:pic>
          <p:nvPicPr>
            <p:cNvPr id="16" name="图片 15"/>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rot="9349687">
              <a:off x="0" y="3075481"/>
              <a:ext cx="183600" cy="160460"/>
            </a:xfrm>
            <a:prstGeom prst="rect">
              <a:avLst/>
            </a:prstGeom>
          </p:spPr>
        </p:pic>
        <p:pic>
          <p:nvPicPr>
            <p:cNvPr id="17" name="图片 16"/>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24804" y="3841932"/>
              <a:ext cx="4814184" cy="2619456"/>
            </a:xfrm>
            <a:prstGeom prst="rect">
              <a:avLst/>
            </a:prstGeom>
          </p:spPr>
        </p:pic>
        <p:pic>
          <p:nvPicPr>
            <p:cNvPr id="18" name="图片 17"/>
            <p:cNvPicPr>
              <a:picLocks noChangeAspect="1"/>
            </p:cNvPicPr>
            <p:nvPr userDrawn="1"/>
          </p:nvPicPr>
          <p:blipFill rotWithShape="1">
            <a:blip r:embed="rId12" cstate="email">
              <a:extLst>
                <a:ext uri="{28A0092B-C50C-407E-A947-70E740481C1C}">
                  <a14:useLocalDpi xmlns:a14="http://schemas.microsoft.com/office/drawing/2010/main"/>
                </a:ext>
              </a:extLst>
            </a:blip>
            <a:srcRect/>
            <a:stretch>
              <a:fillRect/>
            </a:stretch>
          </p:blipFill>
          <p:spPr>
            <a:xfrm flipH="1">
              <a:off x="-24804" y="4896413"/>
              <a:ext cx="12216804" cy="1961587"/>
            </a:xfrm>
            <a:prstGeom prst="rect">
              <a:avLst/>
            </a:prstGeom>
          </p:spPr>
        </p:pic>
        <p:pic>
          <p:nvPicPr>
            <p:cNvPr id="19" name="图片 18"/>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flipH="1">
              <a:off x="7406581" y="4238544"/>
              <a:ext cx="4814184" cy="2619456"/>
            </a:xfrm>
            <a:prstGeom prst="rect">
              <a:avLst/>
            </a:prstGeom>
          </p:spPr>
        </p:pic>
        <p:pic>
          <p:nvPicPr>
            <p:cNvPr id="20" name="图片 19"/>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flipH="1">
              <a:off x="3305059" y="4492093"/>
              <a:ext cx="4179561" cy="2365907"/>
            </a:xfrm>
            <a:prstGeom prst="rect">
              <a:avLst/>
            </a:prstGeom>
          </p:spPr>
        </p:pic>
        <p:pic>
          <p:nvPicPr>
            <p:cNvPr id="21" name="图片 20"/>
            <p:cNvPicPr>
              <a:picLocks noChangeAspect="1"/>
            </p:cNvPicPr>
            <p:nvPr userDrawn="1"/>
          </p:nvPicPr>
          <p:blipFill rotWithShape="1">
            <a:blip r:embed="rId14" cstate="email">
              <a:extLst>
                <a:ext uri="{28A0092B-C50C-407E-A947-70E740481C1C}">
                  <a14:useLocalDpi xmlns:a14="http://schemas.microsoft.com/office/drawing/2010/main"/>
                </a:ext>
              </a:extLst>
            </a:blip>
            <a:srcRect/>
            <a:stretch>
              <a:fillRect/>
            </a:stretch>
          </p:blipFill>
          <p:spPr>
            <a:xfrm>
              <a:off x="6502375" y="4070500"/>
              <a:ext cx="5684235" cy="2787500"/>
            </a:xfrm>
            <a:prstGeom prst="rect">
              <a:avLst/>
            </a:prstGeom>
          </p:spPr>
        </p:pic>
      </p:grpSp>
      <p:sp>
        <p:nvSpPr>
          <p:cNvPr id="23" name="矩形 22"/>
          <p:cNvSpPr/>
          <p:nvPr userDrawn="1"/>
        </p:nvSpPr>
        <p:spPr>
          <a:xfrm>
            <a:off x="-26784" y="0"/>
            <a:ext cx="12245569" cy="6858000"/>
          </a:xfrm>
          <a:prstGeom prst="rect">
            <a:avLst/>
          </a:prstGeom>
          <a:gradFill flip="none" rotWithShape="1">
            <a:gsLst>
              <a:gs pos="44000">
                <a:schemeClr val="bg1">
                  <a:alpha val="93000"/>
                </a:schemeClr>
              </a:gs>
              <a:gs pos="100000">
                <a:srgbClr val="FFFFFF">
                  <a:shade val="100000"/>
                  <a:satMod val="115000"/>
                  <a:alpha val="8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p:cNvPicPr>
            <a:picLocks noChangeAspect="1"/>
          </p:cNvPicPr>
          <p:nvPr userDrawn="1"/>
        </p:nvPicPr>
        <p:blipFill rotWithShape="1">
          <a:blip r:embed="rId15" cstate="email">
            <a:extLst>
              <a:ext uri="{28A0092B-C50C-407E-A947-70E740481C1C}">
                <a14:useLocalDpi xmlns:a14="http://schemas.microsoft.com/office/drawing/2010/main"/>
              </a:ext>
            </a:extLst>
          </a:blip>
          <a:srcRect/>
          <a:stretch>
            <a:fillRect/>
          </a:stretch>
        </p:blipFill>
        <p:spPr>
          <a:xfrm>
            <a:off x="379305" y="598569"/>
            <a:ext cx="955250" cy="591477"/>
          </a:xfrm>
          <a:prstGeom prst="rect">
            <a:avLst/>
          </a:prstGeom>
        </p:spPr>
      </p:pic>
    </p:spTree>
    <p:extLst>
      <p:ext uri="{BB962C8B-B14F-4D97-AF65-F5344CB8AC3E}">
        <p14:creationId xmlns:p14="http://schemas.microsoft.com/office/powerpoint/2010/main" val="203672039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artners">
    <p:spTree>
      <p:nvGrpSpPr>
        <p:cNvPr id="1" name=""/>
        <p:cNvGrpSpPr/>
        <p:nvPr/>
      </p:nvGrpSpPr>
      <p:grpSpPr>
        <a:xfrm>
          <a:off x="0" y="0"/>
          <a:ext cx="0" cy="0"/>
          <a:chOff x="0" y="0"/>
          <a:chExt cx="0" cy="0"/>
        </a:xfrm>
      </p:grpSpPr>
      <p:sp>
        <p:nvSpPr>
          <p:cNvPr id="5" name="Picture Placeholder 8"/>
          <p:cNvSpPr>
            <a:spLocks noGrp="1"/>
          </p:cNvSpPr>
          <p:nvPr>
            <p:ph type="pic" sz="quarter" idx="10"/>
          </p:nvPr>
        </p:nvSpPr>
        <p:spPr>
          <a:xfrm>
            <a:off x="3517982" y="850982"/>
            <a:ext cx="5156002" cy="5156002"/>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58" name="Shape 15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0250696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ricing plans (1)">
    <p:spTree>
      <p:nvGrpSpPr>
        <p:cNvPr id="1" name=""/>
        <p:cNvGrpSpPr/>
        <p:nvPr/>
      </p:nvGrpSpPr>
      <p:grpSpPr>
        <a:xfrm>
          <a:off x="0" y="0"/>
          <a:ext cx="0" cy="0"/>
          <a:chOff x="0" y="0"/>
          <a:chExt cx="0" cy="0"/>
        </a:xfrm>
      </p:grpSpPr>
      <p:sp>
        <p:nvSpPr>
          <p:cNvPr id="165" name="Shape 165"/>
          <p:cNvSpPr/>
          <p:nvPr/>
        </p:nvSpPr>
        <p:spPr>
          <a:xfrm>
            <a:off x="3238804" y="2555875"/>
            <a:ext cx="1746251" cy="174625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166" name="Shape 166"/>
          <p:cNvSpPr/>
          <p:nvPr/>
        </p:nvSpPr>
        <p:spPr>
          <a:xfrm>
            <a:off x="3481422" y="4680886"/>
            <a:ext cx="1257301" cy="12573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167" name="Shape 167"/>
          <p:cNvSpPr/>
          <p:nvPr/>
        </p:nvSpPr>
        <p:spPr>
          <a:xfrm>
            <a:off x="3481422" y="919770"/>
            <a:ext cx="1257301" cy="12573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171" name="Shape 171"/>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9" name="Picture Placeholder 8"/>
          <p:cNvSpPr>
            <a:spLocks noGrp="1"/>
          </p:cNvSpPr>
          <p:nvPr>
            <p:ph type="pic" sz="quarter" idx="10"/>
          </p:nvPr>
        </p:nvSpPr>
        <p:spPr>
          <a:xfrm>
            <a:off x="3238804" y="2555832"/>
            <a:ext cx="1746250" cy="1746294"/>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0" name="Picture Placeholder 8"/>
          <p:cNvSpPr>
            <a:spLocks noGrp="1"/>
          </p:cNvSpPr>
          <p:nvPr>
            <p:ph type="pic" sz="quarter" idx="11"/>
          </p:nvPr>
        </p:nvSpPr>
        <p:spPr>
          <a:xfrm>
            <a:off x="3481422" y="919770"/>
            <a:ext cx="1257301" cy="1257301"/>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1" name="Picture Placeholder 8"/>
          <p:cNvSpPr>
            <a:spLocks noGrp="1"/>
          </p:cNvSpPr>
          <p:nvPr>
            <p:ph type="pic" sz="quarter" idx="12"/>
          </p:nvPr>
        </p:nvSpPr>
        <p:spPr>
          <a:xfrm>
            <a:off x="3481421" y="4680886"/>
            <a:ext cx="1257301" cy="1257301"/>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Tree>
    <p:extLst>
      <p:ext uri="{BB962C8B-B14F-4D97-AF65-F5344CB8AC3E}">
        <p14:creationId xmlns:p14="http://schemas.microsoft.com/office/powerpoint/2010/main" val="33527391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Pricing plans (2)">
    <p:spTree>
      <p:nvGrpSpPr>
        <p:cNvPr id="1" name=""/>
        <p:cNvGrpSpPr/>
        <p:nvPr/>
      </p:nvGrpSpPr>
      <p:grpSpPr>
        <a:xfrm>
          <a:off x="0" y="0"/>
          <a:ext cx="0" cy="0"/>
          <a:chOff x="0" y="0"/>
          <a:chExt cx="0" cy="0"/>
        </a:xfrm>
      </p:grpSpPr>
      <p:sp>
        <p:nvSpPr>
          <p:cNvPr id="178" name="Shape 178"/>
          <p:cNvSpPr>
            <a:spLocks noGrp="1"/>
          </p:cNvSpPr>
          <p:nvPr>
            <p:ph type="title"/>
          </p:nvPr>
        </p:nvSpPr>
        <p:spPr>
          <a:xfrm>
            <a:off x="3866985" y="742212"/>
            <a:ext cx="4458031" cy="706438"/>
          </a:xfrm>
          <a:prstGeom prst="rect">
            <a:avLst/>
          </a:prstGeom>
        </p:spPr>
        <p:txBody>
          <a:bodyPr/>
          <a:lstStyle>
            <a:lvl1pPr>
              <a:lnSpc>
                <a:spcPct val="80000"/>
              </a:lnSpc>
              <a:defRPr sz="5000"/>
            </a:lvl1pPr>
          </a:lstStyle>
          <a:p>
            <a:r>
              <a:rPr dirty="0"/>
              <a:t>Title Text</a:t>
            </a:r>
          </a:p>
        </p:txBody>
      </p:sp>
      <p:sp>
        <p:nvSpPr>
          <p:cNvPr id="179" name="Shape 179"/>
          <p:cNvSpPr>
            <a:spLocks noGrp="1"/>
          </p:cNvSpPr>
          <p:nvPr>
            <p:ph type="pic" sz="quarter" idx="13"/>
          </p:nvPr>
        </p:nvSpPr>
        <p:spPr>
          <a:xfrm>
            <a:off x="4384278" y="2200840"/>
            <a:ext cx="3423373" cy="3959180"/>
          </a:xfrm>
          <a:prstGeom prst="rect">
            <a:avLst/>
          </a:prstGeom>
        </p:spPr>
        <p:txBody>
          <a:bodyPr lIns="91439" tIns="45719" rIns="91439" bIns="45719" anchor="t">
            <a:noAutofit/>
          </a:bodyPr>
          <a:lstStyle>
            <a:lvl1pPr>
              <a:defRPr/>
            </a:lvl1pPr>
          </a:lstStyle>
          <a:p>
            <a:endParaRPr dirty="0"/>
          </a:p>
        </p:txBody>
      </p:sp>
      <p:sp>
        <p:nvSpPr>
          <p:cNvPr id="180" name="Shape 180"/>
          <p:cNvSpPr>
            <a:spLocks noGrp="1"/>
          </p:cNvSpPr>
          <p:nvPr>
            <p:ph type="pic" sz="quarter" idx="14"/>
          </p:nvPr>
        </p:nvSpPr>
        <p:spPr>
          <a:xfrm>
            <a:off x="8097622" y="2318732"/>
            <a:ext cx="3219538" cy="3723441"/>
          </a:xfrm>
          <a:prstGeom prst="rect">
            <a:avLst/>
          </a:prstGeom>
        </p:spPr>
        <p:txBody>
          <a:bodyPr lIns="91439" tIns="45719" rIns="91439" bIns="45719" anchor="t">
            <a:noAutofit/>
          </a:bodyPr>
          <a:lstStyle>
            <a:lvl1pPr>
              <a:defRPr/>
            </a:lvl1pPr>
          </a:lstStyle>
          <a:p>
            <a:endParaRPr dirty="0"/>
          </a:p>
        </p:txBody>
      </p:sp>
      <p:sp>
        <p:nvSpPr>
          <p:cNvPr id="181" name="Shape 181"/>
          <p:cNvSpPr>
            <a:spLocks noGrp="1"/>
          </p:cNvSpPr>
          <p:nvPr>
            <p:ph type="pic" sz="quarter" idx="15"/>
          </p:nvPr>
        </p:nvSpPr>
        <p:spPr>
          <a:xfrm>
            <a:off x="874928" y="2318732"/>
            <a:ext cx="3219537" cy="3723441"/>
          </a:xfrm>
          <a:prstGeom prst="rect">
            <a:avLst/>
          </a:prstGeom>
        </p:spPr>
        <p:txBody>
          <a:bodyPr lIns="91439" tIns="45719" rIns="91439" bIns="45719" anchor="t">
            <a:noAutofit/>
          </a:bodyPr>
          <a:lstStyle>
            <a:lvl1pPr>
              <a:defRPr/>
            </a:lvl1pPr>
          </a:lstStyle>
          <a:p>
            <a:endParaRPr dirty="0"/>
          </a:p>
        </p:txBody>
      </p:sp>
      <p:sp>
        <p:nvSpPr>
          <p:cNvPr id="182" name="Shape 182"/>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6744665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Company history (1)">
    <p:spTree>
      <p:nvGrpSpPr>
        <p:cNvPr id="1" name=""/>
        <p:cNvGrpSpPr/>
        <p:nvPr/>
      </p:nvGrpSpPr>
      <p:grpSpPr>
        <a:xfrm>
          <a:off x="0" y="0"/>
          <a:ext cx="0" cy="0"/>
          <a:chOff x="0" y="0"/>
          <a:chExt cx="0" cy="0"/>
        </a:xfrm>
      </p:grpSpPr>
      <p:sp>
        <p:nvSpPr>
          <p:cNvPr id="189" name="Shape 189"/>
          <p:cNvSpPr>
            <a:spLocks noGrp="1"/>
          </p:cNvSpPr>
          <p:nvPr>
            <p:ph type="title"/>
          </p:nvPr>
        </p:nvSpPr>
        <p:spPr>
          <a:xfrm>
            <a:off x="3866985" y="843812"/>
            <a:ext cx="4458031" cy="706438"/>
          </a:xfrm>
          <a:prstGeom prst="rect">
            <a:avLst/>
          </a:prstGeom>
        </p:spPr>
        <p:txBody>
          <a:bodyPr/>
          <a:lstStyle>
            <a:lvl1pPr>
              <a:lnSpc>
                <a:spcPct val="80000"/>
              </a:lnSpc>
              <a:defRPr sz="5000"/>
            </a:lvl1pPr>
          </a:lstStyle>
          <a:p>
            <a:r>
              <a:rPr dirty="0"/>
              <a:t>Title Text</a:t>
            </a:r>
          </a:p>
        </p:txBody>
      </p:sp>
      <p:sp>
        <p:nvSpPr>
          <p:cNvPr id="190" name="Shape 190"/>
          <p:cNvSpPr>
            <a:spLocks noGrp="1"/>
          </p:cNvSpPr>
          <p:nvPr>
            <p:ph type="pic" sz="quarter" idx="13"/>
          </p:nvPr>
        </p:nvSpPr>
        <p:spPr>
          <a:xfrm>
            <a:off x="5365750" y="2698765"/>
            <a:ext cx="1460501" cy="1460501"/>
          </a:xfrm>
          <a:prstGeom prst="ellipse">
            <a:avLst/>
          </a:prstGeom>
        </p:spPr>
        <p:txBody>
          <a:bodyPr lIns="91439" tIns="45719" rIns="91439" bIns="45719" anchor="t">
            <a:noAutofit/>
          </a:bodyPr>
          <a:lstStyle>
            <a:lvl1pPr>
              <a:defRPr/>
            </a:lvl1pPr>
          </a:lstStyle>
          <a:p>
            <a:endParaRPr dirty="0"/>
          </a:p>
        </p:txBody>
      </p:sp>
      <p:sp>
        <p:nvSpPr>
          <p:cNvPr id="191" name="Shape 191"/>
          <p:cNvSpPr>
            <a:spLocks noGrp="1"/>
          </p:cNvSpPr>
          <p:nvPr>
            <p:ph type="pic" sz="quarter" idx="14"/>
          </p:nvPr>
        </p:nvSpPr>
        <p:spPr>
          <a:xfrm>
            <a:off x="8847960" y="2698765"/>
            <a:ext cx="1460501" cy="1460501"/>
          </a:xfrm>
          <a:prstGeom prst="ellipse">
            <a:avLst/>
          </a:prstGeom>
        </p:spPr>
        <p:txBody>
          <a:bodyPr lIns="91439" tIns="45719" rIns="91439" bIns="45719" anchor="t">
            <a:noAutofit/>
          </a:bodyPr>
          <a:lstStyle>
            <a:lvl1pPr>
              <a:defRPr/>
            </a:lvl1pPr>
          </a:lstStyle>
          <a:p>
            <a:endParaRPr dirty="0"/>
          </a:p>
        </p:txBody>
      </p:sp>
      <p:sp>
        <p:nvSpPr>
          <p:cNvPr id="192" name="Shape 192"/>
          <p:cNvSpPr>
            <a:spLocks noGrp="1"/>
          </p:cNvSpPr>
          <p:nvPr>
            <p:ph type="pic" sz="quarter" idx="15"/>
          </p:nvPr>
        </p:nvSpPr>
        <p:spPr>
          <a:xfrm>
            <a:off x="1883540" y="2698765"/>
            <a:ext cx="1460501" cy="1460501"/>
          </a:xfrm>
          <a:prstGeom prst="ellipse">
            <a:avLst/>
          </a:prstGeom>
        </p:spPr>
        <p:txBody>
          <a:bodyPr lIns="91439" tIns="45719" rIns="91439" bIns="45719" anchor="t">
            <a:noAutofit/>
          </a:bodyPr>
          <a:lstStyle>
            <a:lvl1pPr>
              <a:defRPr/>
            </a:lvl1pPr>
          </a:lstStyle>
          <a:p>
            <a:endParaRPr dirty="0"/>
          </a:p>
        </p:txBody>
      </p:sp>
      <p:sp>
        <p:nvSpPr>
          <p:cNvPr id="193" name="Shape 193"/>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5268259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Company history (2)">
    <p:spTree>
      <p:nvGrpSpPr>
        <p:cNvPr id="1" name=""/>
        <p:cNvGrpSpPr/>
        <p:nvPr/>
      </p:nvGrpSpPr>
      <p:grpSpPr>
        <a:xfrm>
          <a:off x="0" y="0"/>
          <a:ext cx="0" cy="0"/>
          <a:chOff x="0" y="0"/>
          <a:chExt cx="0" cy="0"/>
        </a:xfrm>
      </p:grpSpPr>
      <p:sp>
        <p:nvSpPr>
          <p:cNvPr id="200" name="Shape 200"/>
          <p:cNvSpPr>
            <a:spLocks noGrp="1"/>
          </p:cNvSpPr>
          <p:nvPr>
            <p:ph type="pic" sz="quarter" idx="13"/>
          </p:nvPr>
        </p:nvSpPr>
        <p:spPr>
          <a:xfrm>
            <a:off x="2493809" y="2698765"/>
            <a:ext cx="1460501" cy="1460501"/>
          </a:xfrm>
          <a:prstGeom prst="ellipse">
            <a:avLst/>
          </a:prstGeom>
        </p:spPr>
        <p:txBody>
          <a:bodyPr lIns="91439" tIns="45719" rIns="91439" bIns="45719" anchor="t">
            <a:noAutofit/>
          </a:bodyPr>
          <a:lstStyle>
            <a:lvl1pPr>
              <a:defRPr/>
            </a:lvl1pPr>
          </a:lstStyle>
          <a:p>
            <a:endParaRPr dirty="0"/>
          </a:p>
        </p:txBody>
      </p:sp>
      <p:sp>
        <p:nvSpPr>
          <p:cNvPr id="201" name="Shape 201"/>
          <p:cNvSpPr>
            <a:spLocks noGrp="1"/>
          </p:cNvSpPr>
          <p:nvPr>
            <p:ph type="pic" sz="quarter" idx="14"/>
          </p:nvPr>
        </p:nvSpPr>
        <p:spPr>
          <a:xfrm>
            <a:off x="2589059" y="924288"/>
            <a:ext cx="1270001" cy="1270001"/>
          </a:xfrm>
          <a:prstGeom prst="ellipse">
            <a:avLst/>
          </a:prstGeom>
        </p:spPr>
        <p:txBody>
          <a:bodyPr lIns="91439" tIns="45719" rIns="91439" bIns="45719" anchor="t">
            <a:noAutofit/>
          </a:bodyPr>
          <a:lstStyle>
            <a:lvl1pPr>
              <a:defRPr/>
            </a:lvl1pPr>
          </a:lstStyle>
          <a:p>
            <a:endParaRPr dirty="0"/>
          </a:p>
        </p:txBody>
      </p:sp>
      <p:sp>
        <p:nvSpPr>
          <p:cNvPr id="202" name="Shape 202"/>
          <p:cNvSpPr>
            <a:spLocks noGrp="1"/>
          </p:cNvSpPr>
          <p:nvPr>
            <p:ph type="pic" sz="quarter" idx="15"/>
          </p:nvPr>
        </p:nvSpPr>
        <p:spPr>
          <a:xfrm>
            <a:off x="2589059" y="4663660"/>
            <a:ext cx="1270001" cy="1270001"/>
          </a:xfrm>
          <a:prstGeom prst="ellipse">
            <a:avLst/>
          </a:prstGeom>
        </p:spPr>
        <p:txBody>
          <a:bodyPr lIns="91439" tIns="45719" rIns="91439" bIns="45719" anchor="t">
            <a:noAutofit/>
          </a:bodyPr>
          <a:lstStyle>
            <a:lvl1pPr>
              <a:defRPr/>
            </a:lvl1pPr>
          </a:lstStyle>
          <a:p>
            <a:endParaRPr dirty="0"/>
          </a:p>
        </p:txBody>
      </p:sp>
      <p:sp>
        <p:nvSpPr>
          <p:cNvPr id="203" name="Shape 20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997473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ervices timeline">
    <p:spTree>
      <p:nvGrpSpPr>
        <p:cNvPr id="1" name=""/>
        <p:cNvGrpSpPr/>
        <p:nvPr/>
      </p:nvGrpSpPr>
      <p:grpSpPr>
        <a:xfrm>
          <a:off x="0" y="0"/>
          <a:ext cx="0" cy="0"/>
          <a:chOff x="0" y="0"/>
          <a:chExt cx="0" cy="0"/>
        </a:xfrm>
      </p:grpSpPr>
      <p:sp>
        <p:nvSpPr>
          <p:cNvPr id="211" name="Shape 211"/>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4" name="Picture Placeholder 8"/>
          <p:cNvSpPr>
            <a:spLocks noGrp="1"/>
          </p:cNvSpPr>
          <p:nvPr>
            <p:ph type="pic" sz="quarter" idx="10"/>
          </p:nvPr>
        </p:nvSpPr>
        <p:spPr>
          <a:xfrm>
            <a:off x="4263867" y="1698975"/>
            <a:ext cx="3664267" cy="3664267"/>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Tree>
    <p:extLst>
      <p:ext uri="{BB962C8B-B14F-4D97-AF65-F5344CB8AC3E}">
        <p14:creationId xmlns:p14="http://schemas.microsoft.com/office/powerpoint/2010/main" val="3931122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Service (3)">
    <p:bg>
      <p:bgPr>
        <a:solidFill>
          <a:srgbClr val="16171A"/>
        </a:solidFill>
        <a:effectLst/>
      </p:bgPr>
    </p:bg>
    <p:spTree>
      <p:nvGrpSpPr>
        <p:cNvPr id="1" name=""/>
        <p:cNvGrpSpPr/>
        <p:nvPr/>
      </p:nvGrpSpPr>
      <p:grpSpPr>
        <a:xfrm>
          <a:off x="0" y="0"/>
          <a:ext cx="0" cy="0"/>
          <a:chOff x="0" y="0"/>
          <a:chExt cx="0" cy="0"/>
        </a:xfrm>
      </p:grpSpPr>
      <p:sp>
        <p:nvSpPr>
          <p:cNvPr id="242" name="Shape 242"/>
          <p:cNvSpPr>
            <a:spLocks noGrp="1"/>
          </p:cNvSpPr>
          <p:nvPr>
            <p:ph type="pic" idx="13"/>
          </p:nvPr>
        </p:nvSpPr>
        <p:spPr>
          <a:xfrm>
            <a:off x="-30125" y="-4123"/>
            <a:ext cx="12252250" cy="6866245"/>
          </a:xfrm>
          <a:prstGeom prst="rect">
            <a:avLst/>
          </a:prstGeom>
        </p:spPr>
        <p:txBody>
          <a:bodyPr lIns="91439" tIns="45719" rIns="91439" bIns="45719" anchor="t">
            <a:noAutofit/>
          </a:bodyPr>
          <a:lstStyle>
            <a:lvl1pPr>
              <a:defRPr/>
            </a:lvl1pPr>
          </a:lstStyle>
          <a:p>
            <a:endParaRPr dirty="0"/>
          </a:p>
        </p:txBody>
      </p:sp>
      <p:sp>
        <p:nvSpPr>
          <p:cNvPr id="243" name="Shape 24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9541499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Service (4)">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91033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Infographic (1)">
    <p:spTree>
      <p:nvGrpSpPr>
        <p:cNvPr id="1" name=""/>
        <p:cNvGrpSpPr/>
        <p:nvPr/>
      </p:nvGrpSpPr>
      <p:grpSpPr>
        <a:xfrm>
          <a:off x="0" y="0"/>
          <a:ext cx="0" cy="0"/>
          <a:chOff x="0" y="0"/>
          <a:chExt cx="0" cy="0"/>
        </a:xfrm>
      </p:grpSpPr>
      <p:sp>
        <p:nvSpPr>
          <p:cNvPr id="259" name="Shape 259"/>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5" name="Shape 258"/>
          <p:cNvSpPr>
            <a:spLocks noGrp="1"/>
          </p:cNvSpPr>
          <p:nvPr>
            <p:ph type="pic" sz="quarter" idx="14"/>
          </p:nvPr>
        </p:nvSpPr>
        <p:spPr>
          <a:xfrm>
            <a:off x="4760537" y="1029840"/>
            <a:ext cx="2670927" cy="3085792"/>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Tree>
    <p:extLst>
      <p:ext uri="{BB962C8B-B14F-4D97-AF65-F5344CB8AC3E}">
        <p14:creationId xmlns:p14="http://schemas.microsoft.com/office/powerpoint/2010/main" val="32956069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Infographic (2)">
    <p:spTree>
      <p:nvGrpSpPr>
        <p:cNvPr id="1" name=""/>
        <p:cNvGrpSpPr/>
        <p:nvPr/>
      </p:nvGrpSpPr>
      <p:grpSpPr>
        <a:xfrm>
          <a:off x="0" y="0"/>
          <a:ext cx="0" cy="0"/>
          <a:chOff x="0" y="0"/>
          <a:chExt cx="0" cy="0"/>
        </a:xfrm>
      </p:grpSpPr>
      <p:sp>
        <p:nvSpPr>
          <p:cNvPr id="266" name="Shape 266"/>
          <p:cNvSpPr>
            <a:spLocks noGrp="1"/>
          </p:cNvSpPr>
          <p:nvPr>
            <p:ph type="title"/>
          </p:nvPr>
        </p:nvSpPr>
        <p:spPr>
          <a:xfrm>
            <a:off x="2285067" y="843812"/>
            <a:ext cx="7621866" cy="706438"/>
          </a:xfrm>
          <a:prstGeom prst="rect">
            <a:avLst/>
          </a:prstGeom>
        </p:spPr>
        <p:txBody>
          <a:bodyPr/>
          <a:lstStyle>
            <a:lvl1pPr>
              <a:lnSpc>
                <a:spcPct val="80000"/>
              </a:lnSpc>
              <a:defRPr sz="5000"/>
            </a:lvl1pPr>
          </a:lstStyle>
          <a:p>
            <a:r>
              <a:rPr dirty="0"/>
              <a:t>Title Text</a:t>
            </a:r>
          </a:p>
        </p:txBody>
      </p:sp>
      <p:sp>
        <p:nvSpPr>
          <p:cNvPr id="268" name="Shape 268"/>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5" name="Picture Placeholder 8"/>
          <p:cNvSpPr>
            <a:spLocks noGrp="1"/>
          </p:cNvSpPr>
          <p:nvPr>
            <p:ph type="pic" sz="quarter" idx="10"/>
          </p:nvPr>
        </p:nvSpPr>
        <p:spPr>
          <a:xfrm>
            <a:off x="5242938" y="2792920"/>
            <a:ext cx="1706125" cy="1706125"/>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Tree>
    <p:extLst>
      <p:ext uri="{BB962C8B-B14F-4D97-AF65-F5344CB8AC3E}">
        <p14:creationId xmlns:p14="http://schemas.microsoft.com/office/powerpoint/2010/main" val="23385698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8D9A6D8-9477-4105-B1F6-052FF92F338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004AC2DB-308D-4753-8C8F-39AEAA2AE56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B82B26AC-ADEB-4A3D-87D3-6D6E4E58C1F7}"/>
              </a:ext>
            </a:extLst>
          </p:cNvPr>
          <p:cNvSpPr>
            <a:spLocks noGrp="1"/>
          </p:cNvSpPr>
          <p:nvPr>
            <p:ph type="dt" sz="half" idx="10"/>
          </p:nvPr>
        </p:nvSpPr>
        <p:spPr>
          <a:xfrm>
            <a:off x="838200" y="6356350"/>
            <a:ext cx="2743200" cy="365125"/>
          </a:xfrm>
          <a:prstGeom prst="rect">
            <a:avLst/>
          </a:prstGeom>
        </p:spPr>
        <p:txBody>
          <a:bodyPr/>
          <a:lstStyle/>
          <a:p>
            <a:fld id="{09B873BF-D25C-4B19-88F0-CC98E94B8042}" type="datetimeFigureOut">
              <a:rPr lang="zh-CN" altLang="en-US" smtClean="0"/>
              <a:t>2023/4/4</a:t>
            </a:fld>
            <a:endParaRPr lang="zh-CN" altLang="en-US"/>
          </a:p>
        </p:txBody>
      </p:sp>
      <p:sp>
        <p:nvSpPr>
          <p:cNvPr id="5" name="页脚占位符 4">
            <a:extLst>
              <a:ext uri="{FF2B5EF4-FFF2-40B4-BE49-F238E27FC236}">
                <a16:creationId xmlns:a16="http://schemas.microsoft.com/office/drawing/2014/main" xmlns="" id="{4C81C138-C986-4A82-BE06-808EC1B4333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28989116-4AD8-4FFF-919E-5A8D17C5EAAD}"/>
              </a:ext>
            </a:extLst>
          </p:cNvPr>
          <p:cNvSpPr>
            <a:spLocks noGrp="1"/>
          </p:cNvSpPr>
          <p:nvPr>
            <p:ph type="sldNum" sz="quarter" idx="12"/>
          </p:nvPr>
        </p:nvSpPr>
        <p:spPr>
          <a:xfrm>
            <a:off x="8610600" y="6356350"/>
            <a:ext cx="2743200" cy="365125"/>
          </a:xfrm>
          <a:prstGeom prst="rect">
            <a:avLst/>
          </a:prstGeom>
        </p:spPr>
        <p:txBody>
          <a:bodyPr/>
          <a:lstStyle/>
          <a:p>
            <a:fld id="{4399B8C8-18BA-492C-9CDD-66C3DAE0BDEE}" type="slidenum">
              <a:rPr lang="zh-CN" altLang="en-US" smtClean="0"/>
              <a:t>‹#›</a:t>
            </a:fld>
            <a:endParaRPr lang="zh-CN" altLang="en-US"/>
          </a:p>
        </p:txBody>
      </p:sp>
    </p:spTree>
    <p:extLst>
      <p:ext uri="{BB962C8B-B14F-4D97-AF65-F5344CB8AC3E}">
        <p14:creationId xmlns:p14="http://schemas.microsoft.com/office/powerpoint/2010/main" val="167756012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Infographic (3)">
    <p:spTree>
      <p:nvGrpSpPr>
        <p:cNvPr id="1" name=""/>
        <p:cNvGrpSpPr/>
        <p:nvPr/>
      </p:nvGrpSpPr>
      <p:grpSpPr>
        <a:xfrm>
          <a:off x="0" y="0"/>
          <a:ext cx="0" cy="0"/>
          <a:chOff x="0" y="0"/>
          <a:chExt cx="0" cy="0"/>
        </a:xfrm>
      </p:grpSpPr>
      <p:sp>
        <p:nvSpPr>
          <p:cNvPr id="275" name="Shape 275"/>
          <p:cNvSpPr/>
          <p:nvPr/>
        </p:nvSpPr>
        <p:spPr>
          <a:xfrm>
            <a:off x="-6386" y="-6275"/>
            <a:ext cx="5364957" cy="6870550"/>
          </a:xfrm>
          <a:prstGeom prst="rect">
            <a:avLst/>
          </a:pr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276" name="Shape 276"/>
          <p:cNvSpPr>
            <a:spLocks noGrp="1"/>
          </p:cNvSpPr>
          <p:nvPr>
            <p:ph type="pic" idx="13"/>
          </p:nvPr>
        </p:nvSpPr>
        <p:spPr>
          <a:xfrm>
            <a:off x="-6386" y="-6275"/>
            <a:ext cx="5364957" cy="6870549"/>
          </a:xfrm>
          <a:prstGeom prst="rect">
            <a:avLst/>
          </a:prstGeom>
        </p:spPr>
        <p:txBody>
          <a:bodyPr lIns="91439" tIns="45719" rIns="91439" bIns="45719" anchor="t">
            <a:noAutofit/>
          </a:bodyPr>
          <a:lstStyle>
            <a:lvl1pPr>
              <a:defRPr/>
            </a:lvl1pPr>
          </a:lstStyle>
          <a:p>
            <a:endParaRPr dirty="0"/>
          </a:p>
        </p:txBody>
      </p:sp>
      <p:sp>
        <p:nvSpPr>
          <p:cNvPr id="277" name="Shape 277"/>
          <p:cNvSpPr>
            <a:spLocks noGrp="1"/>
          </p:cNvSpPr>
          <p:nvPr>
            <p:ph type="title"/>
          </p:nvPr>
        </p:nvSpPr>
        <p:spPr>
          <a:xfrm>
            <a:off x="1053826" y="2316382"/>
            <a:ext cx="3244533" cy="1322388"/>
          </a:xfrm>
          <a:prstGeom prst="rect">
            <a:avLst/>
          </a:prstGeom>
        </p:spPr>
        <p:txBody>
          <a:bodyPr anchor="t"/>
          <a:lstStyle>
            <a:lvl1pPr algn="r">
              <a:lnSpc>
                <a:spcPct val="80000"/>
              </a:lnSpc>
              <a:defRPr sz="5000">
                <a:solidFill>
                  <a:srgbClr val="FFFFFF"/>
                </a:solidFill>
              </a:defRPr>
            </a:lvl1pPr>
          </a:lstStyle>
          <a:p>
            <a:r>
              <a:rPr dirty="0"/>
              <a:t>Title Text</a:t>
            </a:r>
          </a:p>
        </p:txBody>
      </p:sp>
      <p:sp>
        <p:nvSpPr>
          <p:cNvPr id="278" name="Shape 278"/>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3373417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Gallery (1)">
    <p:bg>
      <p:bgPr>
        <a:solidFill>
          <a:srgbClr val="16171A"/>
        </a:solidFill>
        <a:effectLst/>
      </p:bgPr>
    </p:bg>
    <p:spTree>
      <p:nvGrpSpPr>
        <p:cNvPr id="1" name=""/>
        <p:cNvGrpSpPr/>
        <p:nvPr/>
      </p:nvGrpSpPr>
      <p:grpSpPr>
        <a:xfrm>
          <a:off x="0" y="0"/>
          <a:ext cx="0" cy="0"/>
          <a:chOff x="0" y="0"/>
          <a:chExt cx="0" cy="0"/>
        </a:xfrm>
      </p:grpSpPr>
      <p:sp>
        <p:nvSpPr>
          <p:cNvPr id="285" name="Shape 285"/>
          <p:cNvSpPr>
            <a:spLocks noGrp="1"/>
          </p:cNvSpPr>
          <p:nvPr>
            <p:ph type="pic" idx="13"/>
          </p:nvPr>
        </p:nvSpPr>
        <p:spPr>
          <a:xfrm>
            <a:off x="-953" y="-2962"/>
            <a:ext cx="12193905" cy="4712970"/>
          </a:xfrm>
          <a:prstGeom prst="rect">
            <a:avLst/>
          </a:prstGeom>
        </p:spPr>
        <p:txBody>
          <a:bodyPr lIns="91439" tIns="45719" rIns="91439" bIns="45719" anchor="t">
            <a:noAutofit/>
          </a:bodyPr>
          <a:lstStyle>
            <a:lvl1pPr>
              <a:defRPr/>
            </a:lvl1pPr>
          </a:lstStyle>
          <a:p>
            <a:endParaRPr dirty="0"/>
          </a:p>
        </p:txBody>
      </p:sp>
      <p:sp>
        <p:nvSpPr>
          <p:cNvPr id="286" name="Shape 286"/>
          <p:cNvSpPr>
            <a:spLocks noGrp="1"/>
          </p:cNvSpPr>
          <p:nvPr>
            <p:ph type="pic" sz="quarter" idx="14"/>
          </p:nvPr>
        </p:nvSpPr>
        <p:spPr>
          <a:xfrm>
            <a:off x="-1312" y="4699592"/>
            <a:ext cx="4064001" cy="2162060"/>
          </a:xfrm>
          <a:prstGeom prst="rect">
            <a:avLst/>
          </a:prstGeom>
        </p:spPr>
        <p:txBody>
          <a:bodyPr lIns="91439" tIns="45719" rIns="91439" bIns="45719" anchor="t">
            <a:noAutofit/>
          </a:bodyPr>
          <a:lstStyle>
            <a:lvl1pPr>
              <a:defRPr/>
            </a:lvl1pPr>
          </a:lstStyle>
          <a:p>
            <a:endParaRPr dirty="0"/>
          </a:p>
        </p:txBody>
      </p:sp>
      <p:sp>
        <p:nvSpPr>
          <p:cNvPr id="287" name="Shape 287"/>
          <p:cNvSpPr>
            <a:spLocks noGrp="1"/>
          </p:cNvSpPr>
          <p:nvPr>
            <p:ph type="pic" sz="quarter" idx="15"/>
          </p:nvPr>
        </p:nvSpPr>
        <p:spPr>
          <a:xfrm>
            <a:off x="4064000" y="4699592"/>
            <a:ext cx="4064000" cy="2162060"/>
          </a:xfrm>
          <a:prstGeom prst="rect">
            <a:avLst/>
          </a:prstGeom>
        </p:spPr>
        <p:txBody>
          <a:bodyPr lIns="91439" tIns="45719" rIns="91439" bIns="45719" anchor="t">
            <a:noAutofit/>
          </a:bodyPr>
          <a:lstStyle>
            <a:lvl1pPr>
              <a:defRPr/>
            </a:lvl1pPr>
          </a:lstStyle>
          <a:p>
            <a:endParaRPr dirty="0"/>
          </a:p>
        </p:txBody>
      </p:sp>
      <p:sp>
        <p:nvSpPr>
          <p:cNvPr id="288" name="Shape 288"/>
          <p:cNvSpPr>
            <a:spLocks noGrp="1"/>
          </p:cNvSpPr>
          <p:nvPr>
            <p:ph type="pic" sz="quarter" idx="16"/>
          </p:nvPr>
        </p:nvSpPr>
        <p:spPr>
          <a:xfrm>
            <a:off x="8126535" y="4699592"/>
            <a:ext cx="4064001" cy="2162060"/>
          </a:xfrm>
          <a:prstGeom prst="rect">
            <a:avLst/>
          </a:prstGeom>
        </p:spPr>
        <p:txBody>
          <a:bodyPr lIns="91439" tIns="45719" rIns="91439" bIns="45719" anchor="t">
            <a:noAutofit/>
          </a:bodyPr>
          <a:lstStyle>
            <a:lvl1pPr>
              <a:defRPr/>
            </a:lvl1pPr>
          </a:lstStyle>
          <a:p>
            <a:endParaRPr dirty="0"/>
          </a:p>
        </p:txBody>
      </p:sp>
      <p:sp>
        <p:nvSpPr>
          <p:cNvPr id="289" name="Shape 289"/>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3277458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Gallery (2)">
    <p:spTree>
      <p:nvGrpSpPr>
        <p:cNvPr id="1" name=""/>
        <p:cNvGrpSpPr/>
        <p:nvPr/>
      </p:nvGrpSpPr>
      <p:grpSpPr>
        <a:xfrm>
          <a:off x="0" y="0"/>
          <a:ext cx="0" cy="0"/>
          <a:chOff x="0" y="0"/>
          <a:chExt cx="0" cy="0"/>
        </a:xfrm>
      </p:grpSpPr>
      <p:sp>
        <p:nvSpPr>
          <p:cNvPr id="296" name="Shape 296"/>
          <p:cNvSpPr>
            <a:spLocks noGrp="1"/>
          </p:cNvSpPr>
          <p:nvPr>
            <p:ph type="pic" idx="13"/>
          </p:nvPr>
        </p:nvSpPr>
        <p:spPr>
          <a:xfrm>
            <a:off x="6416639" y="-1976"/>
            <a:ext cx="5776755" cy="6861952"/>
          </a:xfrm>
          <a:prstGeom prst="rect">
            <a:avLst/>
          </a:prstGeom>
        </p:spPr>
        <p:txBody>
          <a:bodyPr lIns="91439" tIns="45719" rIns="91439" bIns="45719" anchor="t">
            <a:noAutofit/>
          </a:bodyPr>
          <a:lstStyle>
            <a:lvl1pPr>
              <a:defRPr/>
            </a:lvl1pPr>
          </a:lstStyle>
          <a:p>
            <a:endParaRPr dirty="0"/>
          </a:p>
        </p:txBody>
      </p:sp>
      <p:sp>
        <p:nvSpPr>
          <p:cNvPr id="297" name="Shape 297"/>
          <p:cNvSpPr>
            <a:spLocks noGrp="1"/>
          </p:cNvSpPr>
          <p:nvPr>
            <p:ph type="title"/>
          </p:nvPr>
        </p:nvSpPr>
        <p:spPr>
          <a:xfrm>
            <a:off x="5342946" y="2767806"/>
            <a:ext cx="2640648" cy="1322388"/>
          </a:xfrm>
          <a:prstGeom prst="rect">
            <a:avLst/>
          </a:prstGeom>
        </p:spPr>
        <p:txBody>
          <a:bodyPr anchor="t"/>
          <a:lstStyle>
            <a:lvl1pPr algn="l">
              <a:lnSpc>
                <a:spcPct val="80000"/>
              </a:lnSpc>
              <a:defRPr sz="5000"/>
            </a:lvl1pPr>
          </a:lstStyle>
          <a:p>
            <a:r>
              <a:rPr dirty="0"/>
              <a:t>Title Text</a:t>
            </a:r>
          </a:p>
        </p:txBody>
      </p:sp>
      <p:sp>
        <p:nvSpPr>
          <p:cNvPr id="298" name="Shape 29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9607358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Gallery (3)">
    <p:spTree>
      <p:nvGrpSpPr>
        <p:cNvPr id="1" name=""/>
        <p:cNvGrpSpPr/>
        <p:nvPr/>
      </p:nvGrpSpPr>
      <p:grpSpPr>
        <a:xfrm>
          <a:off x="0" y="0"/>
          <a:ext cx="0" cy="0"/>
          <a:chOff x="0" y="0"/>
          <a:chExt cx="0" cy="0"/>
        </a:xfrm>
      </p:grpSpPr>
      <p:sp>
        <p:nvSpPr>
          <p:cNvPr id="305" name="Shape 305"/>
          <p:cNvSpPr>
            <a:spLocks noGrp="1"/>
          </p:cNvSpPr>
          <p:nvPr>
            <p:ph type="body" sz="quarter" idx="1"/>
          </p:nvPr>
        </p:nvSpPr>
        <p:spPr>
          <a:xfrm>
            <a:off x="1408606" y="3455895"/>
            <a:ext cx="4966225" cy="1420813"/>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06" name="Shape 306"/>
          <p:cNvSpPr>
            <a:spLocks noGrp="1"/>
          </p:cNvSpPr>
          <p:nvPr>
            <p:ph type="title"/>
          </p:nvPr>
        </p:nvSpPr>
        <p:spPr>
          <a:xfrm>
            <a:off x="1393036" y="1981292"/>
            <a:ext cx="4554454" cy="830898"/>
          </a:xfrm>
          <a:prstGeom prst="rect">
            <a:avLst/>
          </a:prstGeom>
        </p:spPr>
        <p:txBody>
          <a:bodyPr anchor="t"/>
          <a:lstStyle>
            <a:lvl1pPr algn="l">
              <a:defRPr/>
            </a:lvl1pPr>
          </a:lstStyle>
          <a:p>
            <a:r>
              <a:rPr dirty="0"/>
              <a:t>Title Text</a:t>
            </a:r>
          </a:p>
        </p:txBody>
      </p:sp>
      <p:sp>
        <p:nvSpPr>
          <p:cNvPr id="307" name="Shape 307"/>
          <p:cNvSpPr/>
          <p:nvPr/>
        </p:nvSpPr>
        <p:spPr>
          <a:xfrm>
            <a:off x="7815844" y="3308350"/>
            <a:ext cx="4405950" cy="3568387"/>
          </a:xfrm>
          <a:prstGeom prst="rect">
            <a:avLst/>
          </a:prstGeom>
          <a:solidFill>
            <a:srgbClr val="A4CAD3"/>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308" name="Shape 308"/>
          <p:cNvSpPr>
            <a:spLocks noGrp="1"/>
          </p:cNvSpPr>
          <p:nvPr>
            <p:ph type="pic" sz="quarter" idx="13"/>
          </p:nvPr>
        </p:nvSpPr>
        <p:spPr>
          <a:xfrm>
            <a:off x="7815844" y="3308350"/>
            <a:ext cx="4405950" cy="3568387"/>
          </a:xfrm>
          <a:prstGeom prst="rect">
            <a:avLst/>
          </a:prstGeom>
        </p:spPr>
        <p:txBody>
          <a:bodyPr lIns="91439" tIns="45719" rIns="91439" bIns="45719" anchor="t">
            <a:noAutofit/>
          </a:bodyPr>
          <a:lstStyle>
            <a:lvl1pPr>
              <a:defRPr/>
            </a:lvl1pPr>
          </a:lstStyle>
          <a:p>
            <a:endParaRPr dirty="0"/>
          </a:p>
        </p:txBody>
      </p:sp>
      <p:sp>
        <p:nvSpPr>
          <p:cNvPr id="309" name="Shape 309"/>
          <p:cNvSpPr>
            <a:spLocks noGrp="1"/>
          </p:cNvSpPr>
          <p:nvPr>
            <p:ph type="pic" sz="quarter" idx="14"/>
          </p:nvPr>
        </p:nvSpPr>
        <p:spPr>
          <a:xfrm>
            <a:off x="7813087" y="-5949"/>
            <a:ext cx="4398790" cy="3312926"/>
          </a:xfrm>
          <a:prstGeom prst="rect">
            <a:avLst/>
          </a:prstGeom>
        </p:spPr>
        <p:txBody>
          <a:bodyPr lIns="91439" tIns="45719" rIns="91439" bIns="45719" anchor="t">
            <a:noAutofit/>
          </a:bodyPr>
          <a:lstStyle>
            <a:lvl1pPr>
              <a:defRPr/>
            </a:lvl1pPr>
          </a:lstStyle>
          <a:p>
            <a:endParaRPr dirty="0"/>
          </a:p>
        </p:txBody>
      </p:sp>
      <p:sp>
        <p:nvSpPr>
          <p:cNvPr id="310" name="Shape 310"/>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765222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Gallery (4)">
    <p:spTree>
      <p:nvGrpSpPr>
        <p:cNvPr id="1" name=""/>
        <p:cNvGrpSpPr/>
        <p:nvPr/>
      </p:nvGrpSpPr>
      <p:grpSpPr>
        <a:xfrm>
          <a:off x="0" y="0"/>
          <a:ext cx="0" cy="0"/>
          <a:chOff x="0" y="0"/>
          <a:chExt cx="0" cy="0"/>
        </a:xfrm>
      </p:grpSpPr>
      <p:sp>
        <p:nvSpPr>
          <p:cNvPr id="317" name="Shape 317"/>
          <p:cNvSpPr>
            <a:spLocks noGrp="1"/>
          </p:cNvSpPr>
          <p:nvPr>
            <p:ph type="title"/>
          </p:nvPr>
        </p:nvSpPr>
        <p:spPr>
          <a:xfrm>
            <a:off x="3300354" y="3038263"/>
            <a:ext cx="5591292" cy="706438"/>
          </a:xfrm>
          <a:prstGeom prst="rect">
            <a:avLst/>
          </a:prstGeom>
        </p:spPr>
        <p:txBody>
          <a:bodyPr/>
          <a:lstStyle>
            <a:lvl1pPr>
              <a:defRPr/>
            </a:lvl1pPr>
          </a:lstStyle>
          <a:p>
            <a:r>
              <a:rPr dirty="0"/>
              <a:t>Title Text</a:t>
            </a:r>
          </a:p>
        </p:txBody>
      </p:sp>
      <p:sp>
        <p:nvSpPr>
          <p:cNvPr id="318" name="Shape 318"/>
          <p:cNvSpPr>
            <a:spLocks noGrp="1"/>
          </p:cNvSpPr>
          <p:nvPr>
            <p:ph type="pic" sz="quarter" idx="13"/>
          </p:nvPr>
        </p:nvSpPr>
        <p:spPr>
          <a:xfrm>
            <a:off x="4064000" y="-7120"/>
            <a:ext cx="4064000" cy="1973772"/>
          </a:xfrm>
          <a:prstGeom prst="rect">
            <a:avLst/>
          </a:prstGeom>
        </p:spPr>
        <p:txBody>
          <a:bodyPr lIns="91439" tIns="45719" rIns="91439" bIns="45719" anchor="t">
            <a:noAutofit/>
          </a:bodyPr>
          <a:lstStyle>
            <a:lvl1pPr>
              <a:defRPr/>
            </a:lvl1pPr>
          </a:lstStyle>
          <a:p>
            <a:endParaRPr dirty="0"/>
          </a:p>
        </p:txBody>
      </p:sp>
      <p:sp>
        <p:nvSpPr>
          <p:cNvPr id="319" name="Shape 319"/>
          <p:cNvSpPr>
            <a:spLocks noGrp="1"/>
          </p:cNvSpPr>
          <p:nvPr>
            <p:ph type="pic" sz="quarter" idx="14"/>
          </p:nvPr>
        </p:nvSpPr>
        <p:spPr>
          <a:xfrm>
            <a:off x="-1312" y="-7120"/>
            <a:ext cx="4064001" cy="1972314"/>
          </a:xfrm>
          <a:prstGeom prst="rect">
            <a:avLst/>
          </a:prstGeom>
        </p:spPr>
        <p:txBody>
          <a:bodyPr lIns="91439" tIns="45719" rIns="91439" bIns="45719" anchor="t">
            <a:noAutofit/>
          </a:bodyPr>
          <a:lstStyle>
            <a:lvl1pPr>
              <a:defRPr/>
            </a:lvl1pPr>
          </a:lstStyle>
          <a:p>
            <a:endParaRPr dirty="0"/>
          </a:p>
        </p:txBody>
      </p:sp>
      <p:sp>
        <p:nvSpPr>
          <p:cNvPr id="320" name="Shape 320"/>
          <p:cNvSpPr>
            <a:spLocks noGrp="1"/>
          </p:cNvSpPr>
          <p:nvPr>
            <p:ph type="pic" sz="quarter" idx="15"/>
          </p:nvPr>
        </p:nvSpPr>
        <p:spPr>
          <a:xfrm>
            <a:off x="8129004" y="-7120"/>
            <a:ext cx="4064001" cy="1972792"/>
          </a:xfrm>
          <a:prstGeom prst="rect">
            <a:avLst/>
          </a:prstGeom>
        </p:spPr>
        <p:txBody>
          <a:bodyPr lIns="91439" tIns="45719" rIns="91439" bIns="45719" anchor="t">
            <a:noAutofit/>
          </a:bodyPr>
          <a:lstStyle>
            <a:lvl1pPr>
              <a:defRPr/>
            </a:lvl1pPr>
          </a:lstStyle>
          <a:p>
            <a:endParaRPr dirty="0"/>
          </a:p>
        </p:txBody>
      </p:sp>
      <p:sp>
        <p:nvSpPr>
          <p:cNvPr id="321" name="Shape 321"/>
          <p:cNvSpPr>
            <a:spLocks noGrp="1"/>
          </p:cNvSpPr>
          <p:nvPr>
            <p:ph type="body" sz="quarter" idx="1"/>
          </p:nvPr>
        </p:nvSpPr>
        <p:spPr>
          <a:xfrm>
            <a:off x="2426411" y="4456671"/>
            <a:ext cx="7346600" cy="944563"/>
          </a:xfrm>
          <a:prstGeom prst="rect">
            <a:avLst/>
          </a:prstGeom>
        </p:spPr>
        <p:txBody>
          <a:bodyPr>
            <a:noAutofit/>
          </a:bodyPr>
          <a:lstStyle>
            <a:lvl1pPr marL="0" indent="0" algn="ctr">
              <a:buSzTx/>
              <a:buNone/>
              <a:defRPr/>
            </a:lvl1pPr>
            <a:lvl2pPr marL="0" indent="114300" algn="ctr">
              <a:buSzTx/>
              <a:buNone/>
              <a:defRPr/>
            </a:lvl2pPr>
            <a:lvl3pPr marL="0" indent="228600" algn="ctr">
              <a:buSzTx/>
              <a:buNone/>
              <a:defRPr/>
            </a:lvl3pPr>
            <a:lvl4pPr marL="0" indent="342900" algn="ctr">
              <a:buSzTx/>
              <a:buNone/>
              <a:defRPr/>
            </a:lvl4pPr>
            <a:lvl5pPr marL="0" indent="457200" algn="ctr">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22" name="Shape 322"/>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6017633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Gallery (5)">
    <p:spTree>
      <p:nvGrpSpPr>
        <p:cNvPr id="1" name=""/>
        <p:cNvGrpSpPr/>
        <p:nvPr/>
      </p:nvGrpSpPr>
      <p:grpSpPr>
        <a:xfrm>
          <a:off x="0" y="0"/>
          <a:ext cx="0" cy="0"/>
          <a:chOff x="0" y="0"/>
          <a:chExt cx="0" cy="0"/>
        </a:xfrm>
      </p:grpSpPr>
      <p:sp>
        <p:nvSpPr>
          <p:cNvPr id="329" name="Shape 329"/>
          <p:cNvSpPr/>
          <p:nvPr/>
        </p:nvSpPr>
        <p:spPr>
          <a:xfrm>
            <a:off x="1642500" y="881092"/>
            <a:ext cx="5778419" cy="5095817"/>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330" name="Shape 330"/>
          <p:cNvSpPr>
            <a:spLocks noGrp="1"/>
          </p:cNvSpPr>
          <p:nvPr>
            <p:ph type="body" sz="quarter" idx="1"/>
          </p:nvPr>
        </p:nvSpPr>
        <p:spPr>
          <a:xfrm>
            <a:off x="2836044" y="3232603"/>
            <a:ext cx="3480232" cy="165893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31" name="Shape 331"/>
          <p:cNvSpPr>
            <a:spLocks noGrp="1"/>
          </p:cNvSpPr>
          <p:nvPr>
            <p:ph type="title"/>
          </p:nvPr>
        </p:nvSpPr>
        <p:spPr>
          <a:xfrm>
            <a:off x="2786600" y="1966459"/>
            <a:ext cx="3579120" cy="581978"/>
          </a:xfrm>
          <a:prstGeom prst="rect">
            <a:avLst/>
          </a:prstGeom>
        </p:spPr>
        <p:txBody>
          <a:bodyPr/>
          <a:lstStyle>
            <a:lvl1pPr algn="l">
              <a:lnSpc>
                <a:spcPct val="80000"/>
              </a:lnSpc>
              <a:defRPr sz="4000">
                <a:solidFill>
                  <a:srgbClr val="FFFFFF"/>
                </a:solidFill>
              </a:defRPr>
            </a:lvl1pPr>
          </a:lstStyle>
          <a:p>
            <a:r>
              <a:rPr dirty="0"/>
              <a:t>Title Text</a:t>
            </a:r>
          </a:p>
        </p:txBody>
      </p:sp>
      <p:sp>
        <p:nvSpPr>
          <p:cNvPr id="332" name="Shape 332"/>
          <p:cNvSpPr>
            <a:spLocks noGrp="1"/>
          </p:cNvSpPr>
          <p:nvPr>
            <p:ph type="pic" sz="quarter" idx="13"/>
          </p:nvPr>
        </p:nvSpPr>
        <p:spPr>
          <a:xfrm>
            <a:off x="7411351" y="881092"/>
            <a:ext cx="2056227" cy="5095817"/>
          </a:xfrm>
          <a:prstGeom prst="rect">
            <a:avLst/>
          </a:prstGeom>
        </p:spPr>
        <p:txBody>
          <a:bodyPr lIns="91439" tIns="45719" rIns="91439" bIns="45719" anchor="t">
            <a:noAutofit/>
          </a:bodyPr>
          <a:lstStyle>
            <a:lvl1pPr>
              <a:defRPr/>
            </a:lvl1pPr>
          </a:lstStyle>
          <a:p>
            <a:endParaRPr dirty="0"/>
          </a:p>
        </p:txBody>
      </p:sp>
      <p:sp>
        <p:nvSpPr>
          <p:cNvPr id="333" name="Shape 333"/>
          <p:cNvSpPr>
            <a:spLocks noGrp="1"/>
          </p:cNvSpPr>
          <p:nvPr>
            <p:ph type="pic" sz="quarter" idx="14"/>
          </p:nvPr>
        </p:nvSpPr>
        <p:spPr>
          <a:xfrm>
            <a:off x="9461554" y="881092"/>
            <a:ext cx="2729129" cy="2546351"/>
          </a:xfrm>
          <a:prstGeom prst="rect">
            <a:avLst/>
          </a:prstGeom>
        </p:spPr>
        <p:txBody>
          <a:bodyPr lIns="91439" tIns="45719" rIns="91439" bIns="45719" anchor="t">
            <a:noAutofit/>
          </a:bodyPr>
          <a:lstStyle>
            <a:lvl1pPr>
              <a:defRPr/>
            </a:lvl1pPr>
          </a:lstStyle>
          <a:p>
            <a:endParaRPr dirty="0"/>
          </a:p>
        </p:txBody>
      </p:sp>
      <p:sp>
        <p:nvSpPr>
          <p:cNvPr id="334" name="Shape 334"/>
          <p:cNvSpPr>
            <a:spLocks noGrp="1"/>
          </p:cNvSpPr>
          <p:nvPr>
            <p:ph type="pic" sz="quarter" idx="15"/>
          </p:nvPr>
        </p:nvSpPr>
        <p:spPr>
          <a:xfrm>
            <a:off x="9461554" y="3431412"/>
            <a:ext cx="2729129" cy="2546351"/>
          </a:xfrm>
          <a:prstGeom prst="rect">
            <a:avLst/>
          </a:prstGeom>
        </p:spPr>
        <p:txBody>
          <a:bodyPr lIns="91439" tIns="45719" rIns="91439" bIns="45719" anchor="t">
            <a:noAutofit/>
          </a:bodyPr>
          <a:lstStyle>
            <a:lvl1pPr>
              <a:defRPr/>
            </a:lvl1pPr>
          </a:lstStyle>
          <a:p>
            <a:endParaRPr dirty="0"/>
          </a:p>
        </p:txBody>
      </p:sp>
      <p:sp>
        <p:nvSpPr>
          <p:cNvPr id="335" name="Shape 33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8574710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Gallery (6)">
    <p:spTree>
      <p:nvGrpSpPr>
        <p:cNvPr id="1" name=""/>
        <p:cNvGrpSpPr/>
        <p:nvPr/>
      </p:nvGrpSpPr>
      <p:grpSpPr>
        <a:xfrm>
          <a:off x="0" y="0"/>
          <a:ext cx="0" cy="0"/>
          <a:chOff x="0" y="0"/>
          <a:chExt cx="0" cy="0"/>
        </a:xfrm>
      </p:grpSpPr>
      <p:sp>
        <p:nvSpPr>
          <p:cNvPr id="342" name="Shape 342"/>
          <p:cNvSpPr/>
          <p:nvPr/>
        </p:nvSpPr>
        <p:spPr>
          <a:xfrm>
            <a:off x="-15312" y="869950"/>
            <a:ext cx="10623551" cy="5118101"/>
          </a:xfrm>
          <a:prstGeom prst="rect">
            <a:avLst/>
          </a:pr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343" name="Shape 343"/>
          <p:cNvSpPr>
            <a:spLocks noGrp="1"/>
          </p:cNvSpPr>
          <p:nvPr>
            <p:ph type="pic" idx="13"/>
          </p:nvPr>
        </p:nvSpPr>
        <p:spPr>
          <a:xfrm>
            <a:off x="-14518" y="869851"/>
            <a:ext cx="10622056" cy="5118245"/>
          </a:xfrm>
          <a:prstGeom prst="rect">
            <a:avLst/>
          </a:prstGeom>
        </p:spPr>
        <p:txBody>
          <a:bodyPr lIns="91439" tIns="45719" rIns="91439" bIns="45719" anchor="t">
            <a:noAutofit/>
          </a:bodyPr>
          <a:lstStyle>
            <a:lvl1pPr>
              <a:defRPr/>
            </a:lvl1pPr>
          </a:lstStyle>
          <a:p>
            <a:endParaRPr dirty="0"/>
          </a:p>
        </p:txBody>
      </p:sp>
      <p:sp>
        <p:nvSpPr>
          <p:cNvPr id="344" name="Shape 344"/>
          <p:cNvSpPr>
            <a:spLocks noGrp="1"/>
          </p:cNvSpPr>
          <p:nvPr>
            <p:ph type="title"/>
          </p:nvPr>
        </p:nvSpPr>
        <p:spPr>
          <a:xfrm>
            <a:off x="585051" y="2644997"/>
            <a:ext cx="3048299" cy="1568006"/>
          </a:xfrm>
          <a:prstGeom prst="rect">
            <a:avLst/>
          </a:prstGeom>
        </p:spPr>
        <p:txBody>
          <a:bodyPr anchor="t"/>
          <a:lstStyle>
            <a:lvl1pPr algn="r">
              <a:lnSpc>
                <a:spcPct val="80000"/>
              </a:lnSpc>
              <a:defRPr>
                <a:solidFill>
                  <a:srgbClr val="FFFFFF"/>
                </a:solidFill>
              </a:defRPr>
            </a:lvl1pPr>
          </a:lstStyle>
          <a:p>
            <a:r>
              <a:rPr dirty="0"/>
              <a:t>Title Text</a:t>
            </a:r>
          </a:p>
        </p:txBody>
      </p:sp>
      <p:sp>
        <p:nvSpPr>
          <p:cNvPr id="345" name="Shape 34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7815309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Gallery (7)">
    <p:spTree>
      <p:nvGrpSpPr>
        <p:cNvPr id="1" name=""/>
        <p:cNvGrpSpPr/>
        <p:nvPr/>
      </p:nvGrpSpPr>
      <p:grpSpPr>
        <a:xfrm>
          <a:off x="0" y="0"/>
          <a:ext cx="0" cy="0"/>
          <a:chOff x="0" y="0"/>
          <a:chExt cx="0" cy="0"/>
        </a:xfrm>
      </p:grpSpPr>
      <p:sp>
        <p:nvSpPr>
          <p:cNvPr id="352" name="Shape 352"/>
          <p:cNvSpPr>
            <a:spLocks noGrp="1"/>
          </p:cNvSpPr>
          <p:nvPr>
            <p:ph type="body" sz="quarter" idx="1"/>
          </p:nvPr>
        </p:nvSpPr>
        <p:spPr>
          <a:xfrm>
            <a:off x="7436411" y="4249340"/>
            <a:ext cx="3813997" cy="1420813"/>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53" name="Shape 353"/>
          <p:cNvSpPr>
            <a:spLocks noGrp="1"/>
          </p:cNvSpPr>
          <p:nvPr>
            <p:ph type="title"/>
          </p:nvPr>
        </p:nvSpPr>
        <p:spPr>
          <a:xfrm>
            <a:off x="9341420" y="1057728"/>
            <a:ext cx="1723200" cy="1812089"/>
          </a:xfrm>
          <a:prstGeom prst="rect">
            <a:avLst/>
          </a:prstGeom>
        </p:spPr>
        <p:txBody>
          <a:bodyPr anchor="t"/>
          <a:lstStyle>
            <a:lvl1pPr algn="r">
              <a:lnSpc>
                <a:spcPct val="80000"/>
              </a:lnSpc>
              <a:defRPr sz="4000"/>
            </a:lvl1pPr>
          </a:lstStyle>
          <a:p>
            <a:r>
              <a:rPr dirty="0"/>
              <a:t>Title Text</a:t>
            </a:r>
          </a:p>
        </p:txBody>
      </p:sp>
      <p:sp>
        <p:nvSpPr>
          <p:cNvPr id="354" name="Shape 354"/>
          <p:cNvSpPr>
            <a:spLocks noGrp="1"/>
          </p:cNvSpPr>
          <p:nvPr>
            <p:ph type="pic" sz="quarter" idx="13"/>
          </p:nvPr>
        </p:nvSpPr>
        <p:spPr>
          <a:xfrm>
            <a:off x="-13672" y="1972133"/>
            <a:ext cx="6300973" cy="2530873"/>
          </a:xfrm>
          <a:prstGeom prst="rect">
            <a:avLst/>
          </a:prstGeom>
        </p:spPr>
        <p:txBody>
          <a:bodyPr lIns="91439" tIns="45719" rIns="91439" bIns="45719" anchor="t">
            <a:noAutofit/>
          </a:bodyPr>
          <a:lstStyle>
            <a:lvl1pPr>
              <a:defRPr/>
            </a:lvl1pPr>
          </a:lstStyle>
          <a:p>
            <a:endParaRPr dirty="0"/>
          </a:p>
        </p:txBody>
      </p:sp>
      <p:sp>
        <p:nvSpPr>
          <p:cNvPr id="355" name="Shape 355"/>
          <p:cNvSpPr>
            <a:spLocks noGrp="1"/>
          </p:cNvSpPr>
          <p:nvPr>
            <p:ph type="pic" sz="quarter" idx="14"/>
          </p:nvPr>
        </p:nvSpPr>
        <p:spPr>
          <a:xfrm>
            <a:off x="4589714" y="-23138"/>
            <a:ext cx="3701573" cy="3238577"/>
          </a:xfrm>
          <a:prstGeom prst="rect">
            <a:avLst/>
          </a:prstGeom>
        </p:spPr>
        <p:txBody>
          <a:bodyPr lIns="91439" tIns="45719" rIns="91439" bIns="45719" anchor="t">
            <a:noAutofit/>
          </a:bodyPr>
          <a:lstStyle>
            <a:lvl1pPr>
              <a:defRPr/>
            </a:lvl1pPr>
          </a:lstStyle>
          <a:p>
            <a:endParaRPr dirty="0"/>
          </a:p>
        </p:txBody>
      </p:sp>
      <p:sp>
        <p:nvSpPr>
          <p:cNvPr id="356" name="Shape 356"/>
          <p:cNvSpPr>
            <a:spLocks noGrp="1"/>
          </p:cNvSpPr>
          <p:nvPr>
            <p:ph type="pic" sz="quarter" idx="15"/>
          </p:nvPr>
        </p:nvSpPr>
        <p:spPr>
          <a:xfrm>
            <a:off x="-27177" y="-22703"/>
            <a:ext cx="4996546" cy="2800856"/>
          </a:xfrm>
          <a:prstGeom prst="rect">
            <a:avLst/>
          </a:prstGeom>
        </p:spPr>
        <p:txBody>
          <a:bodyPr lIns="91439" tIns="45719" rIns="91439" bIns="45719" anchor="t">
            <a:noAutofit/>
          </a:bodyPr>
          <a:lstStyle>
            <a:lvl1pPr>
              <a:defRPr/>
            </a:lvl1pPr>
          </a:lstStyle>
          <a:p>
            <a:endParaRPr dirty="0"/>
          </a:p>
        </p:txBody>
      </p:sp>
      <p:sp>
        <p:nvSpPr>
          <p:cNvPr id="357" name="Shape 357"/>
          <p:cNvSpPr/>
          <p:nvPr/>
        </p:nvSpPr>
        <p:spPr>
          <a:xfrm>
            <a:off x="912535" y="5474798"/>
            <a:ext cx="541983" cy="541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358" name="Shape 358"/>
          <p:cNvSpPr>
            <a:spLocks noGrp="1"/>
          </p:cNvSpPr>
          <p:nvPr>
            <p:ph type="sldNum" sz="quarter" idx="2"/>
          </p:nvPr>
        </p:nvSpPr>
        <p:spPr>
          <a:xfrm>
            <a:off x="1074001" y="5633870"/>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2587162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Gallery (8)">
    <p:spTree>
      <p:nvGrpSpPr>
        <p:cNvPr id="1" name=""/>
        <p:cNvGrpSpPr/>
        <p:nvPr/>
      </p:nvGrpSpPr>
      <p:grpSpPr>
        <a:xfrm>
          <a:off x="0" y="0"/>
          <a:ext cx="0" cy="0"/>
          <a:chOff x="0" y="0"/>
          <a:chExt cx="0" cy="0"/>
        </a:xfrm>
      </p:grpSpPr>
      <p:sp>
        <p:nvSpPr>
          <p:cNvPr id="7" name="Picture Placeholder 8"/>
          <p:cNvSpPr>
            <a:spLocks noGrp="1"/>
          </p:cNvSpPr>
          <p:nvPr>
            <p:ph type="pic" sz="quarter" idx="10"/>
          </p:nvPr>
        </p:nvSpPr>
        <p:spPr>
          <a:xfrm>
            <a:off x="7342431" y="-445989"/>
            <a:ext cx="7935530" cy="7749977"/>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365" name="Shape 365"/>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66" name="Shape 366"/>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368" name="Shape 36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9993404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Gallery (9)">
    <p:spTree>
      <p:nvGrpSpPr>
        <p:cNvPr id="1" name=""/>
        <p:cNvGrpSpPr/>
        <p:nvPr/>
      </p:nvGrpSpPr>
      <p:grpSpPr>
        <a:xfrm>
          <a:off x="0" y="0"/>
          <a:ext cx="0" cy="0"/>
          <a:chOff x="0" y="0"/>
          <a:chExt cx="0" cy="0"/>
        </a:xfrm>
      </p:grpSpPr>
      <p:sp>
        <p:nvSpPr>
          <p:cNvPr id="375" name="Shape 375"/>
          <p:cNvSpPr>
            <a:spLocks noGrp="1"/>
          </p:cNvSpPr>
          <p:nvPr>
            <p:ph type="body" sz="quarter" idx="1"/>
          </p:nvPr>
        </p:nvSpPr>
        <p:spPr>
          <a:xfrm>
            <a:off x="5123900" y="1415034"/>
            <a:ext cx="5011869" cy="11826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76" name="Shape 376"/>
          <p:cNvSpPr>
            <a:spLocks noGrp="1"/>
          </p:cNvSpPr>
          <p:nvPr>
            <p:ph type="title"/>
          </p:nvPr>
        </p:nvSpPr>
        <p:spPr>
          <a:xfrm>
            <a:off x="1961913" y="1253820"/>
            <a:ext cx="2197528" cy="1690334"/>
          </a:xfrm>
          <a:prstGeom prst="rect">
            <a:avLst/>
          </a:prstGeom>
        </p:spPr>
        <p:txBody>
          <a:bodyPr anchor="t"/>
          <a:lstStyle>
            <a:lvl1pPr algn="r">
              <a:lnSpc>
                <a:spcPct val="80000"/>
              </a:lnSpc>
              <a:defRPr sz="4000"/>
            </a:lvl1pPr>
          </a:lstStyle>
          <a:p>
            <a:r>
              <a:rPr dirty="0"/>
              <a:t>Title Text</a:t>
            </a:r>
          </a:p>
        </p:txBody>
      </p:sp>
      <p:sp>
        <p:nvSpPr>
          <p:cNvPr id="377" name="Shape 377"/>
          <p:cNvSpPr>
            <a:spLocks noGrp="1"/>
          </p:cNvSpPr>
          <p:nvPr>
            <p:ph type="pic" sz="half" idx="13"/>
          </p:nvPr>
        </p:nvSpPr>
        <p:spPr>
          <a:xfrm>
            <a:off x="-1" y="4560292"/>
            <a:ext cx="12192001" cy="2319338"/>
          </a:xfrm>
          <a:prstGeom prst="rect">
            <a:avLst/>
          </a:prstGeom>
        </p:spPr>
        <p:txBody>
          <a:bodyPr lIns="91439" tIns="45719" rIns="91439" bIns="45719" anchor="t">
            <a:noAutofit/>
          </a:bodyPr>
          <a:lstStyle>
            <a:lvl1pPr>
              <a:defRPr/>
            </a:lvl1pPr>
          </a:lstStyle>
          <a:p>
            <a:endParaRPr dirty="0"/>
          </a:p>
        </p:txBody>
      </p:sp>
      <p:sp>
        <p:nvSpPr>
          <p:cNvPr id="378" name="Shape 37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7519249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1DD1E9C-B97A-4AEE-9AEB-E0F10E1FB37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BB4675A8-8974-4A41-B4A9-B8F3663D716A}"/>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AA07F708-FC78-4685-A229-CD1C9ECBE9A3}"/>
              </a:ext>
            </a:extLst>
          </p:cNvPr>
          <p:cNvSpPr>
            <a:spLocks noGrp="1"/>
          </p:cNvSpPr>
          <p:nvPr>
            <p:ph type="dt" sz="half" idx="10"/>
          </p:nvPr>
        </p:nvSpPr>
        <p:spPr>
          <a:xfrm>
            <a:off x="838200" y="6356350"/>
            <a:ext cx="2743200" cy="365125"/>
          </a:xfrm>
          <a:prstGeom prst="rect">
            <a:avLst/>
          </a:prstGeom>
        </p:spPr>
        <p:txBody>
          <a:bodyPr/>
          <a:lstStyle/>
          <a:p>
            <a:fld id="{09B873BF-D25C-4B19-88F0-CC98E94B8042}" type="datetimeFigureOut">
              <a:rPr lang="zh-CN" altLang="en-US" smtClean="0"/>
              <a:t>2023/4/4</a:t>
            </a:fld>
            <a:endParaRPr lang="zh-CN" altLang="en-US"/>
          </a:p>
        </p:txBody>
      </p:sp>
      <p:sp>
        <p:nvSpPr>
          <p:cNvPr id="5" name="页脚占位符 4">
            <a:extLst>
              <a:ext uri="{FF2B5EF4-FFF2-40B4-BE49-F238E27FC236}">
                <a16:creationId xmlns:a16="http://schemas.microsoft.com/office/drawing/2014/main" xmlns="" id="{85CCE027-D605-4E46-8FAE-C7A8740444C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90FC0DDA-7BB1-415D-B399-DEB46054E083}"/>
              </a:ext>
            </a:extLst>
          </p:cNvPr>
          <p:cNvSpPr>
            <a:spLocks noGrp="1"/>
          </p:cNvSpPr>
          <p:nvPr>
            <p:ph type="sldNum" sz="quarter" idx="12"/>
          </p:nvPr>
        </p:nvSpPr>
        <p:spPr>
          <a:xfrm>
            <a:off x="8610600" y="6356350"/>
            <a:ext cx="2743200" cy="365125"/>
          </a:xfrm>
          <a:prstGeom prst="rect">
            <a:avLst/>
          </a:prstGeom>
        </p:spPr>
        <p:txBody>
          <a:bodyPr/>
          <a:lstStyle/>
          <a:p>
            <a:fld id="{4399B8C8-18BA-492C-9CDD-66C3DAE0BDEE}" type="slidenum">
              <a:rPr lang="zh-CN" altLang="en-US" smtClean="0"/>
              <a:t>‹#›</a:t>
            </a:fld>
            <a:endParaRPr lang="zh-CN" altLang="en-US"/>
          </a:p>
        </p:txBody>
      </p:sp>
    </p:spTree>
    <p:extLst>
      <p:ext uri="{BB962C8B-B14F-4D97-AF65-F5344CB8AC3E}">
        <p14:creationId xmlns:p14="http://schemas.microsoft.com/office/powerpoint/2010/main" val="373874675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Gallery (10)">
    <p:bg>
      <p:bgPr>
        <a:solidFill>
          <a:srgbClr val="16171A"/>
        </a:solidFill>
        <a:effectLst/>
      </p:bgPr>
    </p:bg>
    <p:spTree>
      <p:nvGrpSpPr>
        <p:cNvPr id="1" name=""/>
        <p:cNvGrpSpPr/>
        <p:nvPr/>
      </p:nvGrpSpPr>
      <p:grpSpPr>
        <a:xfrm>
          <a:off x="0" y="0"/>
          <a:ext cx="0" cy="0"/>
          <a:chOff x="0" y="0"/>
          <a:chExt cx="0" cy="0"/>
        </a:xfrm>
      </p:grpSpPr>
      <p:sp>
        <p:nvSpPr>
          <p:cNvPr id="385" name="Shape 385"/>
          <p:cNvSpPr>
            <a:spLocks noGrp="1"/>
          </p:cNvSpPr>
          <p:nvPr>
            <p:ph type="pic" sz="quarter" idx="13"/>
          </p:nvPr>
        </p:nvSpPr>
        <p:spPr>
          <a:xfrm>
            <a:off x="6691712" y="882425"/>
            <a:ext cx="1930401" cy="2546351"/>
          </a:xfrm>
          <a:prstGeom prst="rect">
            <a:avLst/>
          </a:prstGeom>
        </p:spPr>
        <p:txBody>
          <a:bodyPr lIns="91439" tIns="45719" rIns="91439" bIns="45719" anchor="t">
            <a:noAutofit/>
          </a:bodyPr>
          <a:lstStyle>
            <a:lvl1pPr>
              <a:defRPr/>
            </a:lvl1pPr>
          </a:lstStyle>
          <a:p>
            <a:endParaRPr dirty="0"/>
          </a:p>
        </p:txBody>
      </p:sp>
      <p:sp>
        <p:nvSpPr>
          <p:cNvPr id="386" name="Shape 386"/>
          <p:cNvSpPr>
            <a:spLocks noGrp="1"/>
          </p:cNvSpPr>
          <p:nvPr>
            <p:ph type="pic" sz="quarter" idx="14"/>
          </p:nvPr>
        </p:nvSpPr>
        <p:spPr>
          <a:xfrm>
            <a:off x="6691712" y="3429225"/>
            <a:ext cx="1930401" cy="2546351"/>
          </a:xfrm>
          <a:prstGeom prst="rect">
            <a:avLst/>
          </a:prstGeom>
        </p:spPr>
        <p:txBody>
          <a:bodyPr lIns="91439" tIns="45719" rIns="91439" bIns="45719" anchor="t">
            <a:noAutofit/>
          </a:bodyPr>
          <a:lstStyle>
            <a:lvl1pPr>
              <a:defRPr/>
            </a:lvl1pPr>
          </a:lstStyle>
          <a:p>
            <a:endParaRPr dirty="0"/>
          </a:p>
        </p:txBody>
      </p:sp>
      <p:sp>
        <p:nvSpPr>
          <p:cNvPr id="387" name="Shape 387"/>
          <p:cNvSpPr>
            <a:spLocks noGrp="1"/>
          </p:cNvSpPr>
          <p:nvPr>
            <p:ph type="pic" sz="quarter" idx="15"/>
          </p:nvPr>
        </p:nvSpPr>
        <p:spPr>
          <a:xfrm>
            <a:off x="8619099" y="882425"/>
            <a:ext cx="1930401" cy="2546351"/>
          </a:xfrm>
          <a:prstGeom prst="rect">
            <a:avLst/>
          </a:prstGeom>
        </p:spPr>
        <p:txBody>
          <a:bodyPr lIns="91439" tIns="45719" rIns="91439" bIns="45719" anchor="t">
            <a:noAutofit/>
          </a:bodyPr>
          <a:lstStyle>
            <a:lvl1pPr>
              <a:defRPr/>
            </a:lvl1pPr>
          </a:lstStyle>
          <a:p>
            <a:endParaRPr dirty="0"/>
          </a:p>
        </p:txBody>
      </p:sp>
      <p:sp>
        <p:nvSpPr>
          <p:cNvPr id="388" name="Shape 388"/>
          <p:cNvSpPr>
            <a:spLocks noGrp="1"/>
          </p:cNvSpPr>
          <p:nvPr>
            <p:ph type="pic" sz="quarter" idx="16"/>
          </p:nvPr>
        </p:nvSpPr>
        <p:spPr>
          <a:xfrm>
            <a:off x="8619099" y="3429224"/>
            <a:ext cx="1930401" cy="2546351"/>
          </a:xfrm>
          <a:prstGeom prst="rect">
            <a:avLst/>
          </a:prstGeom>
        </p:spPr>
        <p:txBody>
          <a:bodyPr lIns="91439" tIns="45719" rIns="91439" bIns="45719" anchor="t">
            <a:noAutofit/>
          </a:bodyPr>
          <a:lstStyle>
            <a:lvl1pPr>
              <a:defRPr/>
            </a:lvl1pPr>
          </a:lstStyle>
          <a:p>
            <a:endParaRPr dirty="0"/>
          </a:p>
        </p:txBody>
      </p:sp>
      <p:sp>
        <p:nvSpPr>
          <p:cNvPr id="389" name="Shape 389"/>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387549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Gallery (11)">
    <p:spTree>
      <p:nvGrpSpPr>
        <p:cNvPr id="1" name=""/>
        <p:cNvGrpSpPr/>
        <p:nvPr/>
      </p:nvGrpSpPr>
      <p:grpSpPr>
        <a:xfrm>
          <a:off x="0" y="0"/>
          <a:ext cx="0" cy="0"/>
          <a:chOff x="0" y="0"/>
          <a:chExt cx="0" cy="0"/>
        </a:xfrm>
      </p:grpSpPr>
      <p:sp>
        <p:nvSpPr>
          <p:cNvPr id="396" name="Shape 396"/>
          <p:cNvSpPr>
            <a:spLocks noGrp="1"/>
          </p:cNvSpPr>
          <p:nvPr>
            <p:ph type="pic" sz="quarter" idx="13"/>
          </p:nvPr>
        </p:nvSpPr>
        <p:spPr>
          <a:xfrm>
            <a:off x="1710350" y="1027718"/>
            <a:ext cx="2338543" cy="2338543"/>
          </a:xfrm>
          <a:prstGeom prst="rect">
            <a:avLst/>
          </a:prstGeom>
        </p:spPr>
        <p:txBody>
          <a:bodyPr lIns="91439" tIns="45719" rIns="91439" bIns="45719" anchor="t">
            <a:noAutofit/>
          </a:bodyPr>
          <a:lstStyle>
            <a:lvl1pPr>
              <a:defRPr/>
            </a:lvl1pPr>
          </a:lstStyle>
          <a:p>
            <a:endParaRPr dirty="0"/>
          </a:p>
        </p:txBody>
      </p:sp>
      <p:sp>
        <p:nvSpPr>
          <p:cNvPr id="397" name="Shape 397"/>
          <p:cNvSpPr>
            <a:spLocks noGrp="1"/>
          </p:cNvSpPr>
          <p:nvPr>
            <p:ph type="pic" sz="quarter" idx="14"/>
          </p:nvPr>
        </p:nvSpPr>
        <p:spPr>
          <a:xfrm>
            <a:off x="4176133" y="1027718"/>
            <a:ext cx="2338542" cy="2338543"/>
          </a:xfrm>
          <a:prstGeom prst="rect">
            <a:avLst/>
          </a:prstGeom>
        </p:spPr>
        <p:txBody>
          <a:bodyPr lIns="91439" tIns="45719" rIns="91439" bIns="45719" anchor="t">
            <a:noAutofit/>
          </a:bodyPr>
          <a:lstStyle>
            <a:lvl1pPr>
              <a:defRPr/>
            </a:lvl1pPr>
          </a:lstStyle>
          <a:p>
            <a:endParaRPr dirty="0"/>
          </a:p>
        </p:txBody>
      </p:sp>
      <p:sp>
        <p:nvSpPr>
          <p:cNvPr id="398" name="Shape 398"/>
          <p:cNvSpPr>
            <a:spLocks noGrp="1"/>
          </p:cNvSpPr>
          <p:nvPr>
            <p:ph type="pic" sz="quarter" idx="15"/>
          </p:nvPr>
        </p:nvSpPr>
        <p:spPr>
          <a:xfrm>
            <a:off x="1710350" y="3491741"/>
            <a:ext cx="2338543" cy="2338542"/>
          </a:xfrm>
          <a:prstGeom prst="rect">
            <a:avLst/>
          </a:prstGeom>
        </p:spPr>
        <p:txBody>
          <a:bodyPr lIns="91439" tIns="45719" rIns="91439" bIns="45719" anchor="t">
            <a:noAutofit/>
          </a:bodyPr>
          <a:lstStyle>
            <a:lvl1pPr>
              <a:defRPr/>
            </a:lvl1pPr>
          </a:lstStyle>
          <a:p>
            <a:endParaRPr dirty="0"/>
          </a:p>
        </p:txBody>
      </p:sp>
      <p:sp>
        <p:nvSpPr>
          <p:cNvPr id="399" name="Shape 399"/>
          <p:cNvSpPr>
            <a:spLocks noGrp="1"/>
          </p:cNvSpPr>
          <p:nvPr>
            <p:ph type="pic" sz="quarter" idx="16"/>
          </p:nvPr>
        </p:nvSpPr>
        <p:spPr>
          <a:xfrm>
            <a:off x="4176132" y="3491740"/>
            <a:ext cx="2338543" cy="2338543"/>
          </a:xfrm>
          <a:prstGeom prst="rect">
            <a:avLst/>
          </a:prstGeom>
        </p:spPr>
        <p:txBody>
          <a:bodyPr lIns="91439" tIns="45719" rIns="91439" bIns="45719" anchor="t">
            <a:noAutofit/>
          </a:bodyPr>
          <a:lstStyle>
            <a:lvl1pPr>
              <a:defRPr/>
            </a:lvl1pPr>
          </a:lstStyle>
          <a:p>
            <a:endParaRPr dirty="0"/>
          </a:p>
        </p:txBody>
      </p:sp>
      <p:sp>
        <p:nvSpPr>
          <p:cNvPr id="400" name="Shape 400"/>
          <p:cNvSpPr>
            <a:spLocks noGrp="1"/>
          </p:cNvSpPr>
          <p:nvPr>
            <p:ph type="body" sz="quarter" idx="1"/>
          </p:nvPr>
        </p:nvSpPr>
        <p:spPr>
          <a:xfrm>
            <a:off x="76410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01" name="Shape 401"/>
          <p:cNvSpPr>
            <a:spLocks noGrp="1"/>
          </p:cNvSpPr>
          <p:nvPr>
            <p:ph type="title"/>
          </p:nvPr>
        </p:nvSpPr>
        <p:spPr>
          <a:xfrm>
            <a:off x="7609664" y="1345184"/>
            <a:ext cx="3034498" cy="1322388"/>
          </a:xfrm>
          <a:prstGeom prst="rect">
            <a:avLst/>
          </a:prstGeom>
        </p:spPr>
        <p:txBody>
          <a:bodyPr anchor="t"/>
          <a:lstStyle>
            <a:lvl1pPr algn="l">
              <a:lnSpc>
                <a:spcPct val="80000"/>
              </a:lnSpc>
              <a:defRPr sz="5000"/>
            </a:lvl1pPr>
          </a:lstStyle>
          <a:p>
            <a:r>
              <a:rPr dirty="0"/>
              <a:t>Title Text</a:t>
            </a:r>
          </a:p>
        </p:txBody>
      </p:sp>
      <p:sp>
        <p:nvSpPr>
          <p:cNvPr id="402" name="Shape 402"/>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6729486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Gallery (12)">
    <p:spTree>
      <p:nvGrpSpPr>
        <p:cNvPr id="1" name=""/>
        <p:cNvGrpSpPr/>
        <p:nvPr/>
      </p:nvGrpSpPr>
      <p:grpSpPr>
        <a:xfrm>
          <a:off x="0" y="0"/>
          <a:ext cx="0" cy="0"/>
          <a:chOff x="0" y="0"/>
          <a:chExt cx="0" cy="0"/>
        </a:xfrm>
      </p:grpSpPr>
      <p:sp>
        <p:nvSpPr>
          <p:cNvPr id="409" name="Shape 409"/>
          <p:cNvSpPr>
            <a:spLocks noGrp="1"/>
          </p:cNvSpPr>
          <p:nvPr>
            <p:ph type="pic" sz="quarter" idx="13"/>
          </p:nvPr>
        </p:nvSpPr>
        <p:spPr>
          <a:xfrm>
            <a:off x="1556352" y="924121"/>
            <a:ext cx="2921001" cy="5009758"/>
          </a:xfrm>
          <a:prstGeom prst="rect">
            <a:avLst/>
          </a:prstGeom>
        </p:spPr>
        <p:txBody>
          <a:bodyPr lIns="91439" tIns="45719" rIns="91439" bIns="45719" anchor="t">
            <a:noAutofit/>
          </a:bodyPr>
          <a:lstStyle>
            <a:lvl1pPr>
              <a:defRPr/>
            </a:lvl1pPr>
          </a:lstStyle>
          <a:p>
            <a:endParaRPr dirty="0"/>
          </a:p>
        </p:txBody>
      </p:sp>
      <p:sp>
        <p:nvSpPr>
          <p:cNvPr id="410" name="Shape 410"/>
          <p:cNvSpPr>
            <a:spLocks noGrp="1"/>
          </p:cNvSpPr>
          <p:nvPr>
            <p:ph type="pic" sz="quarter" idx="14"/>
          </p:nvPr>
        </p:nvSpPr>
        <p:spPr>
          <a:xfrm>
            <a:off x="4635500" y="924121"/>
            <a:ext cx="2921000" cy="5009758"/>
          </a:xfrm>
          <a:prstGeom prst="rect">
            <a:avLst/>
          </a:prstGeom>
        </p:spPr>
        <p:txBody>
          <a:bodyPr lIns="91439" tIns="45719" rIns="91439" bIns="45719" anchor="t">
            <a:noAutofit/>
          </a:bodyPr>
          <a:lstStyle>
            <a:lvl1pPr>
              <a:defRPr/>
            </a:lvl1pPr>
          </a:lstStyle>
          <a:p>
            <a:endParaRPr dirty="0"/>
          </a:p>
        </p:txBody>
      </p:sp>
      <p:sp>
        <p:nvSpPr>
          <p:cNvPr id="411" name="Shape 411"/>
          <p:cNvSpPr>
            <a:spLocks noGrp="1"/>
          </p:cNvSpPr>
          <p:nvPr>
            <p:ph type="pic" sz="quarter" idx="15"/>
          </p:nvPr>
        </p:nvSpPr>
        <p:spPr>
          <a:xfrm>
            <a:off x="7714648" y="924121"/>
            <a:ext cx="2921001" cy="5009758"/>
          </a:xfrm>
          <a:prstGeom prst="rect">
            <a:avLst/>
          </a:prstGeom>
        </p:spPr>
        <p:txBody>
          <a:bodyPr lIns="91439" tIns="45719" rIns="91439" bIns="45719" anchor="t">
            <a:noAutofit/>
          </a:bodyPr>
          <a:lstStyle>
            <a:lvl1pPr>
              <a:defRPr/>
            </a:lvl1pPr>
          </a:lstStyle>
          <a:p>
            <a:endParaRPr dirty="0"/>
          </a:p>
        </p:txBody>
      </p:sp>
      <p:sp>
        <p:nvSpPr>
          <p:cNvPr id="412" name="Shape 412"/>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2888003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Gallery (13)">
    <p:spTree>
      <p:nvGrpSpPr>
        <p:cNvPr id="1" name=""/>
        <p:cNvGrpSpPr/>
        <p:nvPr/>
      </p:nvGrpSpPr>
      <p:grpSpPr>
        <a:xfrm>
          <a:off x="0" y="0"/>
          <a:ext cx="0" cy="0"/>
          <a:chOff x="0" y="0"/>
          <a:chExt cx="0" cy="0"/>
        </a:xfrm>
      </p:grpSpPr>
      <p:sp>
        <p:nvSpPr>
          <p:cNvPr id="419" name="Shape 419"/>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20" name="Shape 420"/>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421" name="Shape 421"/>
          <p:cNvSpPr>
            <a:spLocks noGrp="1"/>
          </p:cNvSpPr>
          <p:nvPr>
            <p:ph type="pic" sz="quarter" idx="13"/>
          </p:nvPr>
        </p:nvSpPr>
        <p:spPr>
          <a:xfrm>
            <a:off x="8167438" y="2572685"/>
            <a:ext cx="2982630" cy="2982630"/>
          </a:xfrm>
          <a:prstGeom prst="rect">
            <a:avLst/>
          </a:prstGeom>
        </p:spPr>
        <p:txBody>
          <a:bodyPr lIns="91439" tIns="45719" rIns="91439" bIns="45719" anchor="t">
            <a:noAutofit/>
          </a:bodyPr>
          <a:lstStyle>
            <a:lvl1pPr>
              <a:defRPr/>
            </a:lvl1pPr>
          </a:lstStyle>
          <a:p>
            <a:endParaRPr dirty="0"/>
          </a:p>
        </p:txBody>
      </p:sp>
      <p:sp>
        <p:nvSpPr>
          <p:cNvPr id="422" name="Shape 422"/>
          <p:cNvSpPr>
            <a:spLocks noGrp="1"/>
          </p:cNvSpPr>
          <p:nvPr>
            <p:ph type="pic" sz="quarter" idx="14"/>
          </p:nvPr>
        </p:nvSpPr>
        <p:spPr>
          <a:xfrm>
            <a:off x="7532439" y="1937685"/>
            <a:ext cx="2982630" cy="2982630"/>
          </a:xfrm>
          <a:prstGeom prst="rect">
            <a:avLst/>
          </a:prstGeom>
        </p:spPr>
        <p:txBody>
          <a:bodyPr lIns="91439" tIns="45719" rIns="91439" bIns="45719" anchor="t">
            <a:noAutofit/>
          </a:bodyPr>
          <a:lstStyle>
            <a:lvl1pPr>
              <a:defRPr/>
            </a:lvl1pPr>
          </a:lstStyle>
          <a:p>
            <a:endParaRPr dirty="0"/>
          </a:p>
        </p:txBody>
      </p:sp>
      <p:sp>
        <p:nvSpPr>
          <p:cNvPr id="423" name="Shape 423"/>
          <p:cNvSpPr>
            <a:spLocks noGrp="1"/>
          </p:cNvSpPr>
          <p:nvPr>
            <p:ph type="pic" sz="quarter" idx="15"/>
          </p:nvPr>
        </p:nvSpPr>
        <p:spPr>
          <a:xfrm>
            <a:off x="6897438" y="1302685"/>
            <a:ext cx="2982631" cy="2982630"/>
          </a:xfrm>
          <a:prstGeom prst="rect">
            <a:avLst/>
          </a:prstGeom>
        </p:spPr>
        <p:txBody>
          <a:bodyPr lIns="91439" tIns="45719" rIns="91439" bIns="45719" anchor="t">
            <a:noAutofit/>
          </a:bodyPr>
          <a:lstStyle>
            <a:lvl1pPr>
              <a:defRPr/>
            </a:lvl1pPr>
          </a:lstStyle>
          <a:p>
            <a:endParaRPr dirty="0"/>
          </a:p>
        </p:txBody>
      </p:sp>
      <p:sp>
        <p:nvSpPr>
          <p:cNvPr id="424" name="Shape 42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684750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Gallery (14)">
    <p:spTree>
      <p:nvGrpSpPr>
        <p:cNvPr id="1" name=""/>
        <p:cNvGrpSpPr/>
        <p:nvPr/>
      </p:nvGrpSpPr>
      <p:grpSpPr>
        <a:xfrm>
          <a:off x="0" y="0"/>
          <a:ext cx="0" cy="0"/>
          <a:chOff x="0" y="0"/>
          <a:chExt cx="0" cy="0"/>
        </a:xfrm>
      </p:grpSpPr>
      <p:sp>
        <p:nvSpPr>
          <p:cNvPr id="431" name="Shape 431"/>
          <p:cNvSpPr>
            <a:spLocks noGrp="1"/>
          </p:cNvSpPr>
          <p:nvPr>
            <p:ph type="pic" sz="quarter" idx="13"/>
          </p:nvPr>
        </p:nvSpPr>
        <p:spPr>
          <a:xfrm>
            <a:off x="5698745" y="886988"/>
            <a:ext cx="2727011" cy="2001661"/>
          </a:xfrm>
          <a:prstGeom prst="rect">
            <a:avLst/>
          </a:prstGeom>
        </p:spPr>
        <p:txBody>
          <a:bodyPr lIns="91439" tIns="45719" rIns="91439" bIns="45719" anchor="t">
            <a:noAutofit/>
          </a:bodyPr>
          <a:lstStyle>
            <a:lvl1pPr>
              <a:defRPr/>
            </a:lvl1pPr>
          </a:lstStyle>
          <a:p>
            <a:endParaRPr dirty="0"/>
          </a:p>
        </p:txBody>
      </p:sp>
      <p:sp>
        <p:nvSpPr>
          <p:cNvPr id="432" name="Shape 432"/>
          <p:cNvSpPr>
            <a:spLocks noGrp="1"/>
          </p:cNvSpPr>
          <p:nvPr>
            <p:ph type="pic" sz="quarter" idx="14"/>
          </p:nvPr>
        </p:nvSpPr>
        <p:spPr>
          <a:xfrm>
            <a:off x="8550714" y="886988"/>
            <a:ext cx="2071418" cy="2001661"/>
          </a:xfrm>
          <a:prstGeom prst="rect">
            <a:avLst/>
          </a:prstGeom>
        </p:spPr>
        <p:txBody>
          <a:bodyPr lIns="91439" tIns="45719" rIns="91439" bIns="45719" anchor="t">
            <a:noAutofit/>
          </a:bodyPr>
          <a:lstStyle>
            <a:lvl1pPr>
              <a:defRPr/>
            </a:lvl1pPr>
          </a:lstStyle>
          <a:p>
            <a:endParaRPr dirty="0"/>
          </a:p>
        </p:txBody>
      </p:sp>
      <p:sp>
        <p:nvSpPr>
          <p:cNvPr id="433" name="Shape 433"/>
          <p:cNvSpPr>
            <a:spLocks noGrp="1"/>
          </p:cNvSpPr>
          <p:nvPr>
            <p:ph type="pic" sz="quarter" idx="15"/>
          </p:nvPr>
        </p:nvSpPr>
        <p:spPr>
          <a:xfrm>
            <a:off x="5698746" y="3015870"/>
            <a:ext cx="4923235" cy="2953991"/>
          </a:xfrm>
          <a:prstGeom prst="rect">
            <a:avLst/>
          </a:prstGeom>
        </p:spPr>
        <p:txBody>
          <a:bodyPr lIns="91439" tIns="45719" rIns="91439" bIns="45719" anchor="t">
            <a:noAutofit/>
          </a:bodyPr>
          <a:lstStyle>
            <a:lvl1pPr>
              <a:defRPr/>
            </a:lvl1pPr>
          </a:lstStyle>
          <a:p>
            <a:endParaRPr dirty="0"/>
          </a:p>
        </p:txBody>
      </p:sp>
      <p:sp>
        <p:nvSpPr>
          <p:cNvPr id="434" name="Shape 43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1897029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Gallery (15)">
    <p:spTree>
      <p:nvGrpSpPr>
        <p:cNvPr id="1" name=""/>
        <p:cNvGrpSpPr/>
        <p:nvPr/>
      </p:nvGrpSpPr>
      <p:grpSpPr>
        <a:xfrm>
          <a:off x="0" y="0"/>
          <a:ext cx="0" cy="0"/>
          <a:chOff x="0" y="0"/>
          <a:chExt cx="0" cy="0"/>
        </a:xfrm>
      </p:grpSpPr>
      <p:sp>
        <p:nvSpPr>
          <p:cNvPr id="441" name="Shape 441"/>
          <p:cNvSpPr>
            <a:spLocks noGrp="1"/>
          </p:cNvSpPr>
          <p:nvPr>
            <p:ph type="body" sz="quarter" idx="1"/>
          </p:nvPr>
        </p:nvSpPr>
        <p:spPr>
          <a:xfrm>
            <a:off x="1659389" y="3673411"/>
            <a:ext cx="2650245" cy="165893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42" name="Shape 442"/>
          <p:cNvSpPr>
            <a:spLocks noGrp="1"/>
          </p:cNvSpPr>
          <p:nvPr>
            <p:ph type="title"/>
          </p:nvPr>
        </p:nvSpPr>
        <p:spPr>
          <a:xfrm>
            <a:off x="1632005" y="1525651"/>
            <a:ext cx="2616112" cy="1076770"/>
          </a:xfrm>
          <a:prstGeom prst="rect">
            <a:avLst/>
          </a:prstGeom>
        </p:spPr>
        <p:txBody>
          <a:bodyPr anchor="t"/>
          <a:lstStyle>
            <a:lvl1pPr algn="l">
              <a:lnSpc>
                <a:spcPct val="80000"/>
              </a:lnSpc>
              <a:defRPr sz="4000"/>
            </a:lvl1pPr>
          </a:lstStyle>
          <a:p>
            <a:r>
              <a:rPr dirty="0"/>
              <a:t>Title Text</a:t>
            </a:r>
          </a:p>
        </p:txBody>
      </p:sp>
      <p:sp>
        <p:nvSpPr>
          <p:cNvPr id="443" name="Shape 443"/>
          <p:cNvSpPr>
            <a:spLocks noGrp="1"/>
          </p:cNvSpPr>
          <p:nvPr>
            <p:ph type="pic" sz="quarter" idx="13"/>
          </p:nvPr>
        </p:nvSpPr>
        <p:spPr>
          <a:xfrm>
            <a:off x="9443523" y="882650"/>
            <a:ext cx="1905001" cy="5092701"/>
          </a:xfrm>
          <a:prstGeom prst="rect">
            <a:avLst/>
          </a:prstGeom>
        </p:spPr>
        <p:txBody>
          <a:bodyPr lIns="91439" tIns="45719" rIns="91439" bIns="45719" anchor="t">
            <a:noAutofit/>
          </a:bodyPr>
          <a:lstStyle>
            <a:lvl1pPr>
              <a:defRPr/>
            </a:lvl1pPr>
          </a:lstStyle>
          <a:p>
            <a:endParaRPr dirty="0"/>
          </a:p>
        </p:txBody>
      </p:sp>
      <p:sp>
        <p:nvSpPr>
          <p:cNvPr id="444" name="Shape 444"/>
          <p:cNvSpPr>
            <a:spLocks noGrp="1"/>
          </p:cNvSpPr>
          <p:nvPr>
            <p:ph type="pic" sz="quarter" idx="14"/>
          </p:nvPr>
        </p:nvSpPr>
        <p:spPr>
          <a:xfrm>
            <a:off x="5370807" y="881282"/>
            <a:ext cx="1905001" cy="2489201"/>
          </a:xfrm>
          <a:prstGeom prst="rect">
            <a:avLst/>
          </a:prstGeom>
        </p:spPr>
        <p:txBody>
          <a:bodyPr lIns="91439" tIns="45719" rIns="91439" bIns="45719" anchor="t">
            <a:noAutofit/>
          </a:bodyPr>
          <a:lstStyle>
            <a:lvl1pPr>
              <a:defRPr/>
            </a:lvl1pPr>
          </a:lstStyle>
          <a:p>
            <a:endParaRPr dirty="0"/>
          </a:p>
        </p:txBody>
      </p:sp>
      <p:sp>
        <p:nvSpPr>
          <p:cNvPr id="445" name="Shape 445"/>
          <p:cNvSpPr>
            <a:spLocks noGrp="1"/>
          </p:cNvSpPr>
          <p:nvPr>
            <p:ph type="pic" sz="quarter" idx="15"/>
          </p:nvPr>
        </p:nvSpPr>
        <p:spPr>
          <a:xfrm>
            <a:off x="7412979" y="881282"/>
            <a:ext cx="1905001" cy="2489201"/>
          </a:xfrm>
          <a:prstGeom prst="rect">
            <a:avLst/>
          </a:prstGeom>
        </p:spPr>
        <p:txBody>
          <a:bodyPr lIns="91439" tIns="45719" rIns="91439" bIns="45719" anchor="t">
            <a:noAutofit/>
          </a:bodyPr>
          <a:lstStyle>
            <a:lvl1pPr>
              <a:defRPr/>
            </a:lvl1pPr>
          </a:lstStyle>
          <a:p>
            <a:endParaRPr dirty="0"/>
          </a:p>
        </p:txBody>
      </p:sp>
      <p:sp>
        <p:nvSpPr>
          <p:cNvPr id="446" name="Shape 446"/>
          <p:cNvSpPr>
            <a:spLocks noGrp="1"/>
          </p:cNvSpPr>
          <p:nvPr>
            <p:ph type="pic" sz="quarter" idx="16"/>
          </p:nvPr>
        </p:nvSpPr>
        <p:spPr>
          <a:xfrm>
            <a:off x="5370807" y="3497023"/>
            <a:ext cx="3944286" cy="2476501"/>
          </a:xfrm>
          <a:prstGeom prst="rect">
            <a:avLst/>
          </a:prstGeom>
        </p:spPr>
        <p:txBody>
          <a:bodyPr lIns="91439" tIns="45719" rIns="91439" bIns="45719" anchor="t">
            <a:noAutofit/>
          </a:bodyPr>
          <a:lstStyle>
            <a:lvl1pPr>
              <a:defRPr/>
            </a:lvl1pPr>
          </a:lstStyle>
          <a:p>
            <a:endParaRPr dirty="0"/>
          </a:p>
        </p:txBody>
      </p:sp>
      <p:sp>
        <p:nvSpPr>
          <p:cNvPr id="447" name="Shape 447"/>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791112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Gallery (16)">
    <p:spTree>
      <p:nvGrpSpPr>
        <p:cNvPr id="1" name=""/>
        <p:cNvGrpSpPr/>
        <p:nvPr/>
      </p:nvGrpSpPr>
      <p:grpSpPr>
        <a:xfrm>
          <a:off x="0" y="0"/>
          <a:ext cx="0" cy="0"/>
          <a:chOff x="0" y="0"/>
          <a:chExt cx="0" cy="0"/>
        </a:xfrm>
      </p:grpSpPr>
      <p:sp>
        <p:nvSpPr>
          <p:cNvPr id="454" name="Shape 454"/>
          <p:cNvSpPr>
            <a:spLocks noGrp="1"/>
          </p:cNvSpPr>
          <p:nvPr>
            <p:ph type="body" sz="quarter" idx="1"/>
          </p:nvPr>
        </p:nvSpPr>
        <p:spPr>
          <a:xfrm>
            <a:off x="1273653" y="3169745"/>
            <a:ext cx="5274141" cy="1420813"/>
          </a:xfrm>
          <a:prstGeom prst="rect">
            <a:avLst/>
          </a:prstGeom>
        </p:spPr>
        <p:txBody>
          <a:bodyPr anchor="t">
            <a:noAutofit/>
          </a:bodyPr>
          <a:lstStyle>
            <a:lvl1pPr marL="0" indent="0" algn="r">
              <a:buSzTx/>
              <a:buNone/>
              <a:defRPr/>
            </a:lvl1pPr>
            <a:lvl2pPr marL="0" indent="114300" algn="r">
              <a:buSzTx/>
              <a:buNone/>
              <a:defRPr/>
            </a:lvl2pPr>
            <a:lvl3pPr marL="0" indent="228600" algn="r">
              <a:buSzTx/>
              <a:buNone/>
              <a:defRPr/>
            </a:lvl3pPr>
            <a:lvl4pPr marL="0" indent="342900" algn="r">
              <a:buSzTx/>
              <a:buNone/>
              <a:defRPr/>
            </a:lvl4pPr>
            <a:lvl5pPr marL="0" indent="457200" algn="r">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55" name="Shape 455"/>
          <p:cNvSpPr>
            <a:spLocks noGrp="1"/>
          </p:cNvSpPr>
          <p:nvPr>
            <p:ph type="title"/>
          </p:nvPr>
        </p:nvSpPr>
        <p:spPr>
          <a:xfrm>
            <a:off x="2335536" y="1657329"/>
            <a:ext cx="4225840" cy="830898"/>
          </a:xfrm>
          <a:prstGeom prst="rect">
            <a:avLst/>
          </a:prstGeom>
        </p:spPr>
        <p:txBody>
          <a:bodyPr anchor="t"/>
          <a:lstStyle>
            <a:lvl1pPr algn="r">
              <a:defRPr/>
            </a:lvl1pPr>
          </a:lstStyle>
          <a:p>
            <a:r>
              <a:rPr dirty="0"/>
              <a:t>Title Text</a:t>
            </a:r>
          </a:p>
        </p:txBody>
      </p:sp>
      <p:sp>
        <p:nvSpPr>
          <p:cNvPr id="456" name="Shape 456"/>
          <p:cNvSpPr>
            <a:spLocks noGrp="1"/>
          </p:cNvSpPr>
          <p:nvPr>
            <p:ph type="pic" idx="13"/>
          </p:nvPr>
        </p:nvSpPr>
        <p:spPr>
          <a:xfrm>
            <a:off x="6345983" y="-45417"/>
            <a:ext cx="5866113" cy="6948834"/>
          </a:xfrm>
          <a:prstGeom prst="rect">
            <a:avLst/>
          </a:prstGeom>
        </p:spPr>
        <p:txBody>
          <a:bodyPr lIns="91439" tIns="45719" rIns="91439" bIns="45719" anchor="t">
            <a:noAutofit/>
          </a:bodyPr>
          <a:lstStyle>
            <a:lvl1pPr>
              <a:defRPr/>
            </a:lvl1pPr>
          </a:lstStyle>
          <a:p>
            <a:endParaRPr dirty="0"/>
          </a:p>
        </p:txBody>
      </p:sp>
      <p:sp>
        <p:nvSpPr>
          <p:cNvPr id="457" name="Shape 457"/>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532944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Gallery (17)">
    <p:spTree>
      <p:nvGrpSpPr>
        <p:cNvPr id="1" name=""/>
        <p:cNvGrpSpPr/>
        <p:nvPr/>
      </p:nvGrpSpPr>
      <p:grpSpPr>
        <a:xfrm>
          <a:off x="0" y="0"/>
          <a:ext cx="0" cy="0"/>
          <a:chOff x="0" y="0"/>
          <a:chExt cx="0" cy="0"/>
        </a:xfrm>
      </p:grpSpPr>
      <p:sp>
        <p:nvSpPr>
          <p:cNvPr id="11" name="Picture Placeholder 2"/>
          <p:cNvSpPr>
            <a:spLocks noGrp="1"/>
          </p:cNvSpPr>
          <p:nvPr>
            <p:ph type="pic" sz="quarter" idx="12"/>
          </p:nvPr>
        </p:nvSpPr>
        <p:spPr>
          <a:xfrm>
            <a:off x="6042836" y="0"/>
            <a:ext cx="4636070" cy="4629150"/>
          </a:xfrm>
          <a:custGeom>
            <a:avLst/>
            <a:gdLst>
              <a:gd name="connsiteX0" fmla="*/ 0 w 9256713"/>
              <a:gd name="connsiteY0" fmla="*/ 9258300 h 9258300"/>
              <a:gd name="connsiteX1" fmla="*/ 0 w 9256713"/>
              <a:gd name="connsiteY1" fmla="*/ 0 h 9258300"/>
              <a:gd name="connsiteX2" fmla="*/ 9256713 w 9256713"/>
              <a:gd name="connsiteY2" fmla="*/ 9258300 h 9258300"/>
              <a:gd name="connsiteX3" fmla="*/ 0 w 9256713"/>
              <a:gd name="connsiteY3" fmla="*/ 9258300 h 9258300"/>
              <a:gd name="connsiteX0" fmla="*/ 9245600 w 9256713"/>
              <a:gd name="connsiteY0" fmla="*/ 80433 h 9258300"/>
              <a:gd name="connsiteX1" fmla="*/ 0 w 9256713"/>
              <a:gd name="connsiteY1" fmla="*/ 0 h 9258300"/>
              <a:gd name="connsiteX2" fmla="*/ 9256713 w 9256713"/>
              <a:gd name="connsiteY2" fmla="*/ 9258300 h 9258300"/>
              <a:gd name="connsiteX3" fmla="*/ 9245600 w 9256713"/>
              <a:gd name="connsiteY3" fmla="*/ 80433 h 9258300"/>
              <a:gd name="connsiteX0" fmla="*/ 9271726 w 9272140"/>
              <a:gd name="connsiteY0" fmla="*/ 2055 h 9258300"/>
              <a:gd name="connsiteX1" fmla="*/ 0 w 9272140"/>
              <a:gd name="connsiteY1" fmla="*/ 0 h 9258300"/>
              <a:gd name="connsiteX2" fmla="*/ 9256713 w 9272140"/>
              <a:gd name="connsiteY2" fmla="*/ 9258300 h 9258300"/>
              <a:gd name="connsiteX3" fmla="*/ 9271726 w 9272140"/>
              <a:gd name="connsiteY3" fmla="*/ 2055 h 9258300"/>
            </a:gdLst>
            <a:ahLst/>
            <a:cxnLst>
              <a:cxn ang="0">
                <a:pos x="connsiteX0" y="connsiteY0"/>
              </a:cxn>
              <a:cxn ang="0">
                <a:pos x="connsiteX1" y="connsiteY1"/>
              </a:cxn>
              <a:cxn ang="0">
                <a:pos x="connsiteX2" y="connsiteY2"/>
              </a:cxn>
              <a:cxn ang="0">
                <a:pos x="connsiteX3" y="connsiteY3"/>
              </a:cxn>
            </a:cxnLst>
            <a:rect l="l" t="t" r="r" b="b"/>
            <a:pathLst>
              <a:path w="9272140" h="9258300">
                <a:moveTo>
                  <a:pt x="9271726" y="2055"/>
                </a:moveTo>
                <a:lnTo>
                  <a:pt x="0" y="0"/>
                </a:lnTo>
                <a:lnTo>
                  <a:pt x="9256713" y="9258300"/>
                </a:lnTo>
                <a:cubicBezTo>
                  <a:pt x="9253009" y="6199011"/>
                  <a:pt x="9275430" y="3061344"/>
                  <a:pt x="9271726" y="2055"/>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3" name="Picture Placeholder 2"/>
          <p:cNvSpPr>
            <a:spLocks noGrp="1"/>
          </p:cNvSpPr>
          <p:nvPr>
            <p:ph type="pic" sz="quarter" idx="11"/>
          </p:nvPr>
        </p:nvSpPr>
        <p:spPr>
          <a:xfrm>
            <a:off x="6047034" y="2227388"/>
            <a:ext cx="4628357" cy="4629150"/>
          </a:xfrm>
          <a:prstGeom prst="rtTriangle">
            <a:avLst/>
          </a:prstGeom>
        </p:spPr>
        <p:txBody>
          <a:bodyPr/>
          <a:lstStyle>
            <a:lvl1pPr>
              <a:defRPr/>
            </a:lvl1pPr>
          </a:lstStyle>
          <a:p>
            <a:endParaRPr lang="en-US" dirty="0"/>
          </a:p>
        </p:txBody>
      </p:sp>
      <p:sp>
        <p:nvSpPr>
          <p:cNvPr id="466" name="Shape 466"/>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5727633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Gallery (18)">
    <p:bg>
      <p:bgPr>
        <a:solidFill>
          <a:srgbClr val="16171A"/>
        </a:solidFill>
        <a:effectLst/>
      </p:bgPr>
    </p:bg>
    <p:spTree>
      <p:nvGrpSpPr>
        <p:cNvPr id="1" name=""/>
        <p:cNvGrpSpPr/>
        <p:nvPr/>
      </p:nvGrpSpPr>
      <p:grpSpPr>
        <a:xfrm>
          <a:off x="0" y="0"/>
          <a:ext cx="0" cy="0"/>
          <a:chOff x="0" y="0"/>
          <a:chExt cx="0" cy="0"/>
        </a:xfrm>
      </p:grpSpPr>
      <p:sp>
        <p:nvSpPr>
          <p:cNvPr id="473" name="Shape 473"/>
          <p:cNvSpPr>
            <a:spLocks noGrp="1"/>
          </p:cNvSpPr>
          <p:nvPr>
            <p:ph type="pic" sz="quarter" idx="13"/>
          </p:nvPr>
        </p:nvSpPr>
        <p:spPr>
          <a:xfrm>
            <a:off x="0" y="0"/>
            <a:ext cx="2438400" cy="1714500"/>
          </a:xfrm>
          <a:prstGeom prst="rect">
            <a:avLst/>
          </a:prstGeom>
        </p:spPr>
        <p:txBody>
          <a:bodyPr lIns="91439" tIns="45719" rIns="91439" bIns="45719" anchor="t">
            <a:noAutofit/>
          </a:bodyPr>
          <a:lstStyle>
            <a:lvl1pPr>
              <a:defRPr/>
            </a:lvl1pPr>
          </a:lstStyle>
          <a:p>
            <a:endParaRPr dirty="0"/>
          </a:p>
        </p:txBody>
      </p:sp>
      <p:sp>
        <p:nvSpPr>
          <p:cNvPr id="474" name="Shape 474"/>
          <p:cNvSpPr>
            <a:spLocks noGrp="1"/>
          </p:cNvSpPr>
          <p:nvPr>
            <p:ph type="pic" sz="quarter" idx="14"/>
          </p:nvPr>
        </p:nvSpPr>
        <p:spPr>
          <a:xfrm>
            <a:off x="2437976" y="0"/>
            <a:ext cx="2438401" cy="1714500"/>
          </a:xfrm>
          <a:prstGeom prst="rect">
            <a:avLst/>
          </a:prstGeom>
        </p:spPr>
        <p:txBody>
          <a:bodyPr lIns="91439" tIns="45719" rIns="91439" bIns="45719" anchor="t">
            <a:noAutofit/>
          </a:bodyPr>
          <a:lstStyle>
            <a:lvl1pPr>
              <a:defRPr/>
            </a:lvl1pPr>
          </a:lstStyle>
          <a:p>
            <a:endParaRPr dirty="0"/>
          </a:p>
        </p:txBody>
      </p:sp>
      <p:sp>
        <p:nvSpPr>
          <p:cNvPr id="475" name="Shape 475"/>
          <p:cNvSpPr>
            <a:spLocks noGrp="1"/>
          </p:cNvSpPr>
          <p:nvPr>
            <p:ph type="pic" sz="quarter" idx="15"/>
          </p:nvPr>
        </p:nvSpPr>
        <p:spPr>
          <a:xfrm>
            <a:off x="4875997" y="0"/>
            <a:ext cx="2438401" cy="1714500"/>
          </a:xfrm>
          <a:prstGeom prst="rect">
            <a:avLst/>
          </a:prstGeom>
        </p:spPr>
        <p:txBody>
          <a:bodyPr lIns="91439" tIns="45719" rIns="91439" bIns="45719" anchor="t">
            <a:noAutofit/>
          </a:bodyPr>
          <a:lstStyle>
            <a:lvl1pPr>
              <a:defRPr/>
            </a:lvl1pPr>
          </a:lstStyle>
          <a:p>
            <a:endParaRPr dirty="0"/>
          </a:p>
        </p:txBody>
      </p:sp>
      <p:sp>
        <p:nvSpPr>
          <p:cNvPr id="476" name="Shape 476"/>
          <p:cNvSpPr>
            <a:spLocks noGrp="1"/>
          </p:cNvSpPr>
          <p:nvPr>
            <p:ph type="pic" sz="quarter" idx="16"/>
          </p:nvPr>
        </p:nvSpPr>
        <p:spPr>
          <a:xfrm>
            <a:off x="7313973" y="0"/>
            <a:ext cx="2438401" cy="1714500"/>
          </a:xfrm>
          <a:prstGeom prst="rect">
            <a:avLst/>
          </a:prstGeom>
        </p:spPr>
        <p:txBody>
          <a:bodyPr lIns="91439" tIns="45719" rIns="91439" bIns="45719" anchor="t">
            <a:noAutofit/>
          </a:bodyPr>
          <a:lstStyle>
            <a:lvl1pPr>
              <a:defRPr/>
            </a:lvl1pPr>
          </a:lstStyle>
          <a:p>
            <a:endParaRPr dirty="0"/>
          </a:p>
        </p:txBody>
      </p:sp>
      <p:sp>
        <p:nvSpPr>
          <p:cNvPr id="477" name="Shape 477"/>
          <p:cNvSpPr>
            <a:spLocks noGrp="1"/>
          </p:cNvSpPr>
          <p:nvPr>
            <p:ph type="pic" sz="quarter" idx="17"/>
          </p:nvPr>
        </p:nvSpPr>
        <p:spPr>
          <a:xfrm>
            <a:off x="9751993" y="0"/>
            <a:ext cx="2438401" cy="1714500"/>
          </a:xfrm>
          <a:prstGeom prst="rect">
            <a:avLst/>
          </a:prstGeom>
        </p:spPr>
        <p:txBody>
          <a:bodyPr lIns="91439" tIns="45719" rIns="91439" bIns="45719" anchor="t">
            <a:noAutofit/>
          </a:bodyPr>
          <a:lstStyle>
            <a:lvl1pPr>
              <a:defRPr/>
            </a:lvl1pPr>
          </a:lstStyle>
          <a:p>
            <a:endParaRPr dirty="0"/>
          </a:p>
        </p:txBody>
      </p:sp>
      <p:sp>
        <p:nvSpPr>
          <p:cNvPr id="478" name="Shape 478"/>
          <p:cNvSpPr>
            <a:spLocks noGrp="1"/>
          </p:cNvSpPr>
          <p:nvPr>
            <p:ph type="pic" sz="quarter" idx="18"/>
          </p:nvPr>
        </p:nvSpPr>
        <p:spPr>
          <a:xfrm>
            <a:off x="0" y="1714500"/>
            <a:ext cx="2438400" cy="1714500"/>
          </a:xfrm>
          <a:prstGeom prst="rect">
            <a:avLst/>
          </a:prstGeom>
        </p:spPr>
        <p:txBody>
          <a:bodyPr lIns="91439" tIns="45719" rIns="91439" bIns="45719" anchor="t">
            <a:noAutofit/>
          </a:bodyPr>
          <a:lstStyle>
            <a:lvl1pPr>
              <a:defRPr/>
            </a:lvl1pPr>
          </a:lstStyle>
          <a:p>
            <a:endParaRPr dirty="0"/>
          </a:p>
        </p:txBody>
      </p:sp>
      <p:sp>
        <p:nvSpPr>
          <p:cNvPr id="479" name="Shape 479"/>
          <p:cNvSpPr>
            <a:spLocks noGrp="1"/>
          </p:cNvSpPr>
          <p:nvPr>
            <p:ph type="pic" sz="quarter" idx="19"/>
          </p:nvPr>
        </p:nvSpPr>
        <p:spPr>
          <a:xfrm>
            <a:off x="9751994" y="1714500"/>
            <a:ext cx="2438401" cy="1714500"/>
          </a:xfrm>
          <a:prstGeom prst="rect">
            <a:avLst/>
          </a:prstGeom>
        </p:spPr>
        <p:txBody>
          <a:bodyPr lIns="91439" tIns="45719" rIns="91439" bIns="45719" anchor="t">
            <a:noAutofit/>
          </a:bodyPr>
          <a:lstStyle>
            <a:lvl1pPr>
              <a:defRPr/>
            </a:lvl1pPr>
          </a:lstStyle>
          <a:p>
            <a:endParaRPr dirty="0"/>
          </a:p>
        </p:txBody>
      </p:sp>
      <p:sp>
        <p:nvSpPr>
          <p:cNvPr id="480" name="Shape 480"/>
          <p:cNvSpPr>
            <a:spLocks noGrp="1"/>
          </p:cNvSpPr>
          <p:nvPr>
            <p:ph type="pic" sz="quarter" idx="20"/>
          </p:nvPr>
        </p:nvSpPr>
        <p:spPr>
          <a:xfrm>
            <a:off x="0" y="3428548"/>
            <a:ext cx="2438400" cy="1714501"/>
          </a:xfrm>
          <a:prstGeom prst="rect">
            <a:avLst/>
          </a:prstGeom>
        </p:spPr>
        <p:txBody>
          <a:bodyPr lIns="91439" tIns="45719" rIns="91439" bIns="45719" anchor="t">
            <a:noAutofit/>
          </a:bodyPr>
          <a:lstStyle>
            <a:lvl1pPr>
              <a:defRPr/>
            </a:lvl1pPr>
          </a:lstStyle>
          <a:p>
            <a:endParaRPr dirty="0"/>
          </a:p>
        </p:txBody>
      </p:sp>
      <p:sp>
        <p:nvSpPr>
          <p:cNvPr id="481" name="Shape 481"/>
          <p:cNvSpPr>
            <a:spLocks noGrp="1"/>
          </p:cNvSpPr>
          <p:nvPr>
            <p:ph type="pic" sz="quarter" idx="21"/>
          </p:nvPr>
        </p:nvSpPr>
        <p:spPr>
          <a:xfrm>
            <a:off x="9751993" y="3428547"/>
            <a:ext cx="2438401" cy="1714501"/>
          </a:xfrm>
          <a:prstGeom prst="rect">
            <a:avLst/>
          </a:prstGeom>
        </p:spPr>
        <p:txBody>
          <a:bodyPr lIns="91439" tIns="45719" rIns="91439" bIns="45719" anchor="t">
            <a:noAutofit/>
          </a:bodyPr>
          <a:lstStyle>
            <a:lvl1pPr>
              <a:defRPr/>
            </a:lvl1pPr>
          </a:lstStyle>
          <a:p>
            <a:endParaRPr dirty="0"/>
          </a:p>
        </p:txBody>
      </p:sp>
      <p:sp>
        <p:nvSpPr>
          <p:cNvPr id="482" name="Shape 482"/>
          <p:cNvSpPr>
            <a:spLocks noGrp="1"/>
          </p:cNvSpPr>
          <p:nvPr>
            <p:ph type="pic" sz="quarter" idx="22"/>
          </p:nvPr>
        </p:nvSpPr>
        <p:spPr>
          <a:xfrm>
            <a:off x="0" y="5141949"/>
            <a:ext cx="2438400" cy="1714501"/>
          </a:xfrm>
          <a:prstGeom prst="rect">
            <a:avLst/>
          </a:prstGeom>
        </p:spPr>
        <p:txBody>
          <a:bodyPr lIns="91439" tIns="45719" rIns="91439" bIns="45719" anchor="t">
            <a:noAutofit/>
          </a:bodyPr>
          <a:lstStyle>
            <a:lvl1pPr>
              <a:defRPr/>
            </a:lvl1pPr>
          </a:lstStyle>
          <a:p>
            <a:endParaRPr dirty="0"/>
          </a:p>
        </p:txBody>
      </p:sp>
      <p:sp>
        <p:nvSpPr>
          <p:cNvPr id="483" name="Shape 483"/>
          <p:cNvSpPr>
            <a:spLocks noGrp="1"/>
          </p:cNvSpPr>
          <p:nvPr>
            <p:ph type="pic" sz="quarter" idx="23"/>
          </p:nvPr>
        </p:nvSpPr>
        <p:spPr>
          <a:xfrm>
            <a:off x="2437976" y="5141949"/>
            <a:ext cx="2438401" cy="1714501"/>
          </a:xfrm>
          <a:prstGeom prst="rect">
            <a:avLst/>
          </a:prstGeom>
        </p:spPr>
        <p:txBody>
          <a:bodyPr lIns="91439" tIns="45719" rIns="91439" bIns="45719" anchor="t">
            <a:noAutofit/>
          </a:bodyPr>
          <a:lstStyle>
            <a:lvl1pPr>
              <a:defRPr/>
            </a:lvl1pPr>
          </a:lstStyle>
          <a:p>
            <a:endParaRPr dirty="0"/>
          </a:p>
        </p:txBody>
      </p:sp>
      <p:sp>
        <p:nvSpPr>
          <p:cNvPr id="484" name="Shape 484"/>
          <p:cNvSpPr>
            <a:spLocks noGrp="1"/>
          </p:cNvSpPr>
          <p:nvPr>
            <p:ph type="pic" sz="quarter" idx="24"/>
          </p:nvPr>
        </p:nvSpPr>
        <p:spPr>
          <a:xfrm>
            <a:off x="4875997" y="5141949"/>
            <a:ext cx="2438401" cy="1714501"/>
          </a:xfrm>
          <a:prstGeom prst="rect">
            <a:avLst/>
          </a:prstGeom>
        </p:spPr>
        <p:txBody>
          <a:bodyPr lIns="91439" tIns="45719" rIns="91439" bIns="45719" anchor="t">
            <a:noAutofit/>
          </a:bodyPr>
          <a:lstStyle>
            <a:lvl1pPr>
              <a:defRPr/>
            </a:lvl1pPr>
          </a:lstStyle>
          <a:p>
            <a:endParaRPr dirty="0"/>
          </a:p>
        </p:txBody>
      </p:sp>
      <p:sp>
        <p:nvSpPr>
          <p:cNvPr id="485" name="Shape 485"/>
          <p:cNvSpPr>
            <a:spLocks noGrp="1"/>
          </p:cNvSpPr>
          <p:nvPr>
            <p:ph type="pic" sz="quarter" idx="25"/>
          </p:nvPr>
        </p:nvSpPr>
        <p:spPr>
          <a:xfrm>
            <a:off x="7313973" y="5141949"/>
            <a:ext cx="2438401" cy="1714501"/>
          </a:xfrm>
          <a:prstGeom prst="rect">
            <a:avLst/>
          </a:prstGeom>
        </p:spPr>
        <p:txBody>
          <a:bodyPr lIns="91439" tIns="45719" rIns="91439" bIns="45719" anchor="t">
            <a:noAutofit/>
          </a:bodyPr>
          <a:lstStyle>
            <a:lvl1pPr>
              <a:defRPr/>
            </a:lvl1pPr>
          </a:lstStyle>
          <a:p>
            <a:endParaRPr dirty="0"/>
          </a:p>
        </p:txBody>
      </p:sp>
      <p:sp>
        <p:nvSpPr>
          <p:cNvPr id="486" name="Shape 486"/>
          <p:cNvSpPr>
            <a:spLocks noGrp="1"/>
          </p:cNvSpPr>
          <p:nvPr>
            <p:ph type="pic" sz="quarter" idx="26"/>
          </p:nvPr>
        </p:nvSpPr>
        <p:spPr>
          <a:xfrm>
            <a:off x="9751993" y="5141949"/>
            <a:ext cx="2438401" cy="1714501"/>
          </a:xfrm>
          <a:prstGeom prst="rect">
            <a:avLst/>
          </a:prstGeom>
        </p:spPr>
        <p:txBody>
          <a:bodyPr lIns="91439" tIns="45719" rIns="91439" bIns="45719" anchor="t">
            <a:noAutofit/>
          </a:bodyPr>
          <a:lstStyle>
            <a:lvl1pPr>
              <a:defRPr/>
            </a:lvl1pPr>
          </a:lstStyle>
          <a:p>
            <a:endParaRPr dirty="0"/>
          </a:p>
        </p:txBody>
      </p:sp>
      <p:sp>
        <p:nvSpPr>
          <p:cNvPr id="487" name="Shape 487"/>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5685405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Gallery (19)">
    <p:spTree>
      <p:nvGrpSpPr>
        <p:cNvPr id="1" name=""/>
        <p:cNvGrpSpPr/>
        <p:nvPr/>
      </p:nvGrpSpPr>
      <p:grpSpPr>
        <a:xfrm>
          <a:off x="0" y="0"/>
          <a:ext cx="0" cy="0"/>
          <a:chOff x="0" y="0"/>
          <a:chExt cx="0" cy="0"/>
        </a:xfrm>
      </p:grpSpPr>
      <p:sp>
        <p:nvSpPr>
          <p:cNvPr id="494" name="Shape 494"/>
          <p:cNvSpPr>
            <a:spLocks noGrp="1"/>
          </p:cNvSpPr>
          <p:nvPr>
            <p:ph type="pic" sz="quarter" idx="13"/>
          </p:nvPr>
        </p:nvSpPr>
        <p:spPr>
          <a:xfrm>
            <a:off x="0" y="0"/>
            <a:ext cx="2438400" cy="1714500"/>
          </a:xfrm>
          <a:prstGeom prst="rect">
            <a:avLst/>
          </a:prstGeom>
        </p:spPr>
        <p:txBody>
          <a:bodyPr lIns="91439" tIns="45719" rIns="91439" bIns="45719" anchor="t">
            <a:noAutofit/>
          </a:bodyPr>
          <a:lstStyle>
            <a:lvl1pPr>
              <a:defRPr/>
            </a:lvl1pPr>
          </a:lstStyle>
          <a:p>
            <a:endParaRPr dirty="0"/>
          </a:p>
        </p:txBody>
      </p:sp>
      <p:sp>
        <p:nvSpPr>
          <p:cNvPr id="495" name="Shape 495"/>
          <p:cNvSpPr>
            <a:spLocks noGrp="1"/>
          </p:cNvSpPr>
          <p:nvPr>
            <p:ph type="pic" sz="quarter" idx="14"/>
          </p:nvPr>
        </p:nvSpPr>
        <p:spPr>
          <a:xfrm>
            <a:off x="2437976" y="0"/>
            <a:ext cx="2438401" cy="1714500"/>
          </a:xfrm>
          <a:prstGeom prst="rect">
            <a:avLst/>
          </a:prstGeom>
        </p:spPr>
        <p:txBody>
          <a:bodyPr lIns="91439" tIns="45719" rIns="91439" bIns="45719" anchor="t">
            <a:noAutofit/>
          </a:bodyPr>
          <a:lstStyle>
            <a:lvl1pPr>
              <a:defRPr/>
            </a:lvl1pPr>
          </a:lstStyle>
          <a:p>
            <a:endParaRPr dirty="0"/>
          </a:p>
        </p:txBody>
      </p:sp>
      <p:sp>
        <p:nvSpPr>
          <p:cNvPr id="496" name="Shape 496"/>
          <p:cNvSpPr>
            <a:spLocks noGrp="1"/>
          </p:cNvSpPr>
          <p:nvPr>
            <p:ph type="pic" sz="quarter" idx="15"/>
          </p:nvPr>
        </p:nvSpPr>
        <p:spPr>
          <a:xfrm>
            <a:off x="4875997" y="0"/>
            <a:ext cx="2438401" cy="1714500"/>
          </a:xfrm>
          <a:prstGeom prst="rect">
            <a:avLst/>
          </a:prstGeom>
        </p:spPr>
        <p:txBody>
          <a:bodyPr lIns="91439" tIns="45719" rIns="91439" bIns="45719" anchor="t">
            <a:noAutofit/>
          </a:bodyPr>
          <a:lstStyle>
            <a:lvl1pPr>
              <a:defRPr/>
            </a:lvl1pPr>
          </a:lstStyle>
          <a:p>
            <a:endParaRPr dirty="0"/>
          </a:p>
        </p:txBody>
      </p:sp>
      <p:sp>
        <p:nvSpPr>
          <p:cNvPr id="497" name="Shape 497"/>
          <p:cNvSpPr>
            <a:spLocks noGrp="1"/>
          </p:cNvSpPr>
          <p:nvPr>
            <p:ph type="pic" sz="quarter" idx="16"/>
          </p:nvPr>
        </p:nvSpPr>
        <p:spPr>
          <a:xfrm>
            <a:off x="7313973" y="0"/>
            <a:ext cx="2438401" cy="1714500"/>
          </a:xfrm>
          <a:prstGeom prst="rect">
            <a:avLst/>
          </a:prstGeom>
        </p:spPr>
        <p:txBody>
          <a:bodyPr lIns="91439" tIns="45719" rIns="91439" bIns="45719" anchor="t">
            <a:noAutofit/>
          </a:bodyPr>
          <a:lstStyle>
            <a:lvl1pPr>
              <a:defRPr/>
            </a:lvl1pPr>
          </a:lstStyle>
          <a:p>
            <a:endParaRPr dirty="0"/>
          </a:p>
        </p:txBody>
      </p:sp>
      <p:sp>
        <p:nvSpPr>
          <p:cNvPr id="498" name="Shape 498"/>
          <p:cNvSpPr>
            <a:spLocks noGrp="1"/>
          </p:cNvSpPr>
          <p:nvPr>
            <p:ph type="pic" sz="quarter" idx="17"/>
          </p:nvPr>
        </p:nvSpPr>
        <p:spPr>
          <a:xfrm>
            <a:off x="9751994" y="0"/>
            <a:ext cx="2438401" cy="1714500"/>
          </a:xfrm>
          <a:prstGeom prst="rect">
            <a:avLst/>
          </a:prstGeom>
        </p:spPr>
        <p:txBody>
          <a:bodyPr lIns="91439" tIns="45719" rIns="91439" bIns="45719" anchor="t">
            <a:noAutofit/>
          </a:bodyPr>
          <a:lstStyle>
            <a:lvl1pPr>
              <a:defRPr/>
            </a:lvl1pPr>
          </a:lstStyle>
          <a:p>
            <a:endParaRPr dirty="0"/>
          </a:p>
        </p:txBody>
      </p:sp>
      <p:sp>
        <p:nvSpPr>
          <p:cNvPr id="499" name="Shape 499"/>
          <p:cNvSpPr>
            <a:spLocks noGrp="1"/>
          </p:cNvSpPr>
          <p:nvPr>
            <p:ph type="pic" sz="quarter" idx="18"/>
          </p:nvPr>
        </p:nvSpPr>
        <p:spPr>
          <a:xfrm>
            <a:off x="0" y="1714500"/>
            <a:ext cx="2438400" cy="1714500"/>
          </a:xfrm>
          <a:prstGeom prst="rect">
            <a:avLst/>
          </a:prstGeom>
        </p:spPr>
        <p:txBody>
          <a:bodyPr lIns="91439" tIns="45719" rIns="91439" bIns="45719" anchor="t">
            <a:noAutofit/>
          </a:bodyPr>
          <a:lstStyle>
            <a:lvl1pPr>
              <a:defRPr/>
            </a:lvl1pPr>
          </a:lstStyle>
          <a:p>
            <a:endParaRPr dirty="0"/>
          </a:p>
        </p:txBody>
      </p:sp>
      <p:sp>
        <p:nvSpPr>
          <p:cNvPr id="500" name="Shape 500"/>
          <p:cNvSpPr>
            <a:spLocks noGrp="1"/>
          </p:cNvSpPr>
          <p:nvPr>
            <p:ph type="pic" sz="quarter" idx="19"/>
          </p:nvPr>
        </p:nvSpPr>
        <p:spPr>
          <a:xfrm>
            <a:off x="9751994" y="1714500"/>
            <a:ext cx="2438401" cy="1714500"/>
          </a:xfrm>
          <a:prstGeom prst="rect">
            <a:avLst/>
          </a:prstGeom>
        </p:spPr>
        <p:txBody>
          <a:bodyPr lIns="91439" tIns="45719" rIns="91439" bIns="45719" anchor="t">
            <a:noAutofit/>
          </a:bodyPr>
          <a:lstStyle>
            <a:lvl1pPr>
              <a:defRPr/>
            </a:lvl1pPr>
          </a:lstStyle>
          <a:p>
            <a:endParaRPr dirty="0"/>
          </a:p>
        </p:txBody>
      </p:sp>
      <p:sp>
        <p:nvSpPr>
          <p:cNvPr id="501" name="Shape 501"/>
          <p:cNvSpPr>
            <a:spLocks noGrp="1"/>
          </p:cNvSpPr>
          <p:nvPr>
            <p:ph type="pic" sz="quarter" idx="20"/>
          </p:nvPr>
        </p:nvSpPr>
        <p:spPr>
          <a:xfrm>
            <a:off x="0" y="3428548"/>
            <a:ext cx="2438400" cy="1714501"/>
          </a:xfrm>
          <a:prstGeom prst="rect">
            <a:avLst/>
          </a:prstGeom>
        </p:spPr>
        <p:txBody>
          <a:bodyPr lIns="91439" tIns="45719" rIns="91439" bIns="45719" anchor="t">
            <a:noAutofit/>
          </a:bodyPr>
          <a:lstStyle>
            <a:lvl1pPr>
              <a:defRPr/>
            </a:lvl1pPr>
          </a:lstStyle>
          <a:p>
            <a:endParaRPr dirty="0"/>
          </a:p>
        </p:txBody>
      </p:sp>
      <p:sp>
        <p:nvSpPr>
          <p:cNvPr id="502" name="Shape 502"/>
          <p:cNvSpPr>
            <a:spLocks noGrp="1"/>
          </p:cNvSpPr>
          <p:nvPr>
            <p:ph type="pic" sz="quarter" idx="21"/>
          </p:nvPr>
        </p:nvSpPr>
        <p:spPr>
          <a:xfrm>
            <a:off x="9751993" y="3428547"/>
            <a:ext cx="2438401" cy="1714501"/>
          </a:xfrm>
          <a:prstGeom prst="rect">
            <a:avLst/>
          </a:prstGeom>
        </p:spPr>
        <p:txBody>
          <a:bodyPr lIns="91439" tIns="45719" rIns="91439" bIns="45719" anchor="t">
            <a:noAutofit/>
          </a:bodyPr>
          <a:lstStyle>
            <a:lvl1pPr>
              <a:defRPr/>
            </a:lvl1pPr>
          </a:lstStyle>
          <a:p>
            <a:endParaRPr dirty="0"/>
          </a:p>
        </p:txBody>
      </p:sp>
      <p:sp>
        <p:nvSpPr>
          <p:cNvPr id="503" name="Shape 503"/>
          <p:cNvSpPr>
            <a:spLocks noGrp="1"/>
          </p:cNvSpPr>
          <p:nvPr>
            <p:ph type="pic" sz="quarter" idx="22"/>
          </p:nvPr>
        </p:nvSpPr>
        <p:spPr>
          <a:xfrm>
            <a:off x="0" y="5141949"/>
            <a:ext cx="2438400" cy="1714501"/>
          </a:xfrm>
          <a:prstGeom prst="rect">
            <a:avLst/>
          </a:prstGeom>
        </p:spPr>
        <p:txBody>
          <a:bodyPr lIns="91439" tIns="45719" rIns="91439" bIns="45719" anchor="t">
            <a:noAutofit/>
          </a:bodyPr>
          <a:lstStyle>
            <a:lvl1pPr>
              <a:defRPr/>
            </a:lvl1pPr>
          </a:lstStyle>
          <a:p>
            <a:endParaRPr dirty="0"/>
          </a:p>
        </p:txBody>
      </p:sp>
      <p:sp>
        <p:nvSpPr>
          <p:cNvPr id="504" name="Shape 504"/>
          <p:cNvSpPr>
            <a:spLocks noGrp="1"/>
          </p:cNvSpPr>
          <p:nvPr>
            <p:ph type="pic" sz="quarter" idx="23"/>
          </p:nvPr>
        </p:nvSpPr>
        <p:spPr>
          <a:xfrm>
            <a:off x="2437976" y="5141949"/>
            <a:ext cx="2438401" cy="1714501"/>
          </a:xfrm>
          <a:prstGeom prst="rect">
            <a:avLst/>
          </a:prstGeom>
        </p:spPr>
        <p:txBody>
          <a:bodyPr lIns="91439" tIns="45719" rIns="91439" bIns="45719" anchor="t">
            <a:noAutofit/>
          </a:bodyPr>
          <a:lstStyle>
            <a:lvl1pPr>
              <a:defRPr/>
            </a:lvl1pPr>
          </a:lstStyle>
          <a:p>
            <a:endParaRPr dirty="0"/>
          </a:p>
        </p:txBody>
      </p:sp>
      <p:sp>
        <p:nvSpPr>
          <p:cNvPr id="505" name="Shape 505"/>
          <p:cNvSpPr>
            <a:spLocks noGrp="1"/>
          </p:cNvSpPr>
          <p:nvPr>
            <p:ph type="pic" sz="quarter" idx="24"/>
          </p:nvPr>
        </p:nvSpPr>
        <p:spPr>
          <a:xfrm>
            <a:off x="4875997" y="5141949"/>
            <a:ext cx="2438401" cy="1714501"/>
          </a:xfrm>
          <a:prstGeom prst="rect">
            <a:avLst/>
          </a:prstGeom>
        </p:spPr>
        <p:txBody>
          <a:bodyPr lIns="91439" tIns="45719" rIns="91439" bIns="45719" anchor="t">
            <a:noAutofit/>
          </a:bodyPr>
          <a:lstStyle>
            <a:lvl1pPr>
              <a:defRPr/>
            </a:lvl1pPr>
          </a:lstStyle>
          <a:p>
            <a:endParaRPr dirty="0"/>
          </a:p>
        </p:txBody>
      </p:sp>
      <p:sp>
        <p:nvSpPr>
          <p:cNvPr id="506" name="Shape 506"/>
          <p:cNvSpPr>
            <a:spLocks noGrp="1"/>
          </p:cNvSpPr>
          <p:nvPr>
            <p:ph type="pic" sz="quarter" idx="25"/>
          </p:nvPr>
        </p:nvSpPr>
        <p:spPr>
          <a:xfrm>
            <a:off x="7313972" y="5141949"/>
            <a:ext cx="2438401" cy="1714501"/>
          </a:xfrm>
          <a:prstGeom prst="rect">
            <a:avLst/>
          </a:prstGeom>
        </p:spPr>
        <p:txBody>
          <a:bodyPr lIns="91439" tIns="45719" rIns="91439" bIns="45719" anchor="t">
            <a:noAutofit/>
          </a:bodyPr>
          <a:lstStyle>
            <a:lvl1pPr>
              <a:defRPr/>
            </a:lvl1pPr>
          </a:lstStyle>
          <a:p>
            <a:endParaRPr dirty="0"/>
          </a:p>
        </p:txBody>
      </p:sp>
      <p:sp>
        <p:nvSpPr>
          <p:cNvPr id="507" name="Shape 507"/>
          <p:cNvSpPr>
            <a:spLocks noGrp="1"/>
          </p:cNvSpPr>
          <p:nvPr>
            <p:ph type="pic" sz="quarter" idx="26"/>
          </p:nvPr>
        </p:nvSpPr>
        <p:spPr>
          <a:xfrm>
            <a:off x="9751993" y="5141949"/>
            <a:ext cx="2438401" cy="1714501"/>
          </a:xfrm>
          <a:prstGeom prst="rect">
            <a:avLst/>
          </a:prstGeom>
        </p:spPr>
        <p:txBody>
          <a:bodyPr lIns="91439" tIns="45719" rIns="91439" bIns="45719" anchor="t">
            <a:noAutofit/>
          </a:bodyPr>
          <a:lstStyle>
            <a:lvl1pPr>
              <a:defRPr/>
            </a:lvl1pPr>
          </a:lstStyle>
          <a:p>
            <a:endParaRPr dirty="0"/>
          </a:p>
        </p:txBody>
      </p:sp>
      <p:sp>
        <p:nvSpPr>
          <p:cNvPr id="508" name="Shape 50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5187970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1C5B5FF-9EA9-4223-B1CC-7DE35BA6F7E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4F6FE18B-51AA-4004-8A87-CF7117880F6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F8E19DB3-624D-4EFA-9B51-E59A2194E6E1}"/>
              </a:ext>
            </a:extLst>
          </p:cNvPr>
          <p:cNvSpPr>
            <a:spLocks noGrp="1"/>
          </p:cNvSpPr>
          <p:nvPr>
            <p:ph type="dt" sz="half" idx="10"/>
          </p:nvPr>
        </p:nvSpPr>
        <p:spPr>
          <a:xfrm>
            <a:off x="838200" y="6356350"/>
            <a:ext cx="2743200" cy="365125"/>
          </a:xfrm>
          <a:prstGeom prst="rect">
            <a:avLst/>
          </a:prstGeom>
        </p:spPr>
        <p:txBody>
          <a:bodyPr/>
          <a:lstStyle/>
          <a:p>
            <a:fld id="{09B873BF-D25C-4B19-88F0-CC98E94B8042}" type="datetimeFigureOut">
              <a:rPr lang="zh-CN" altLang="en-US" smtClean="0"/>
              <a:t>2023/4/4</a:t>
            </a:fld>
            <a:endParaRPr lang="zh-CN" altLang="en-US"/>
          </a:p>
        </p:txBody>
      </p:sp>
      <p:sp>
        <p:nvSpPr>
          <p:cNvPr id="5" name="页脚占位符 4">
            <a:extLst>
              <a:ext uri="{FF2B5EF4-FFF2-40B4-BE49-F238E27FC236}">
                <a16:creationId xmlns:a16="http://schemas.microsoft.com/office/drawing/2014/main" xmlns="" id="{1D40ED5D-5528-4CA9-8361-31EE592A857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FD2CAA95-8972-45A9-A0A3-50C2F5404CC6}"/>
              </a:ext>
            </a:extLst>
          </p:cNvPr>
          <p:cNvSpPr>
            <a:spLocks noGrp="1"/>
          </p:cNvSpPr>
          <p:nvPr>
            <p:ph type="sldNum" sz="quarter" idx="12"/>
          </p:nvPr>
        </p:nvSpPr>
        <p:spPr>
          <a:xfrm>
            <a:off x="8610600" y="6356350"/>
            <a:ext cx="2743200" cy="365125"/>
          </a:xfrm>
          <a:prstGeom prst="rect">
            <a:avLst/>
          </a:prstGeom>
        </p:spPr>
        <p:txBody>
          <a:bodyPr/>
          <a:lstStyle/>
          <a:p>
            <a:fld id="{4399B8C8-18BA-492C-9CDD-66C3DAE0BDEE}" type="slidenum">
              <a:rPr lang="zh-CN" altLang="en-US" smtClean="0"/>
              <a:t>‹#›</a:t>
            </a:fld>
            <a:endParaRPr lang="zh-CN" altLang="en-US"/>
          </a:p>
        </p:txBody>
      </p:sp>
    </p:spTree>
    <p:extLst>
      <p:ext uri="{BB962C8B-B14F-4D97-AF65-F5344CB8AC3E}">
        <p14:creationId xmlns:p14="http://schemas.microsoft.com/office/powerpoint/2010/main" val="203309493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Gallery (20)">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1664687" y="939962"/>
            <a:ext cx="2492541" cy="4967897"/>
          </a:xfrm>
          <a:custGeom>
            <a:avLst/>
            <a:gdLst>
              <a:gd name="connsiteX0" fmla="*/ 5 w 4983163"/>
              <a:gd name="connsiteY0" fmla="*/ 3807773 h 9968905"/>
              <a:gd name="connsiteX1" fmla="*/ 2491582 w 4983163"/>
              <a:gd name="connsiteY1" fmla="*/ 0 h 9968905"/>
              <a:gd name="connsiteX2" fmla="*/ 4983158 w 4983163"/>
              <a:gd name="connsiteY2" fmla="*/ 3807773 h 9968905"/>
              <a:gd name="connsiteX3" fmla="*/ 4031460 w 4983163"/>
              <a:gd name="connsiteY3" fmla="*/ 9968880 h 9968905"/>
              <a:gd name="connsiteX4" fmla="*/ 951703 w 4983163"/>
              <a:gd name="connsiteY4" fmla="*/ 9968880 h 9968905"/>
              <a:gd name="connsiteX5" fmla="*/ 5 w 4983163"/>
              <a:gd name="connsiteY5" fmla="*/ 3807773 h 9968905"/>
              <a:gd name="connsiteX0" fmla="*/ 0 w 4983153"/>
              <a:gd name="connsiteY0" fmla="*/ 3788723 h 9949830"/>
              <a:gd name="connsiteX1" fmla="*/ 4949027 w 4983153"/>
              <a:gd name="connsiteY1" fmla="*/ 0 h 9949830"/>
              <a:gd name="connsiteX2" fmla="*/ 4983153 w 4983153"/>
              <a:gd name="connsiteY2" fmla="*/ 3788723 h 9949830"/>
              <a:gd name="connsiteX3" fmla="*/ 4031455 w 4983153"/>
              <a:gd name="connsiteY3" fmla="*/ 9949830 h 9949830"/>
              <a:gd name="connsiteX4" fmla="*/ 951698 w 4983153"/>
              <a:gd name="connsiteY4" fmla="*/ 9949830 h 9949830"/>
              <a:gd name="connsiteX5" fmla="*/ 0 w 4983153"/>
              <a:gd name="connsiteY5" fmla="*/ 3788723 h 9949830"/>
              <a:gd name="connsiteX0" fmla="*/ 0 w 4983153"/>
              <a:gd name="connsiteY0" fmla="*/ 3788723 h 9949830"/>
              <a:gd name="connsiteX1" fmla="*/ 4949027 w 4983153"/>
              <a:gd name="connsiteY1" fmla="*/ 0 h 9949830"/>
              <a:gd name="connsiteX2" fmla="*/ 4983153 w 4983153"/>
              <a:gd name="connsiteY2" fmla="*/ 3788723 h 9949830"/>
              <a:gd name="connsiteX3" fmla="*/ 4964905 w 4983153"/>
              <a:gd name="connsiteY3" fmla="*/ 9930780 h 9949830"/>
              <a:gd name="connsiteX4" fmla="*/ 951698 w 4983153"/>
              <a:gd name="connsiteY4" fmla="*/ 9949830 h 9949830"/>
              <a:gd name="connsiteX5" fmla="*/ 0 w 4983153"/>
              <a:gd name="connsiteY5" fmla="*/ 3788723 h 9949830"/>
              <a:gd name="connsiteX0" fmla="*/ 0 w 4983153"/>
              <a:gd name="connsiteY0" fmla="*/ 3788723 h 9930780"/>
              <a:gd name="connsiteX1" fmla="*/ 4949027 w 4983153"/>
              <a:gd name="connsiteY1" fmla="*/ 0 h 9930780"/>
              <a:gd name="connsiteX2" fmla="*/ 4983153 w 4983153"/>
              <a:gd name="connsiteY2" fmla="*/ 3788723 h 9930780"/>
              <a:gd name="connsiteX3" fmla="*/ 4964905 w 4983153"/>
              <a:gd name="connsiteY3" fmla="*/ 9930780 h 9930780"/>
              <a:gd name="connsiteX4" fmla="*/ 1466048 w 4983153"/>
              <a:gd name="connsiteY4" fmla="*/ 8502030 h 9930780"/>
              <a:gd name="connsiteX5" fmla="*/ 0 w 4983153"/>
              <a:gd name="connsiteY5" fmla="*/ 3788723 h 9930780"/>
              <a:gd name="connsiteX0" fmla="*/ 0 w 3573453"/>
              <a:gd name="connsiteY0" fmla="*/ 1483673 h 9930780"/>
              <a:gd name="connsiteX1" fmla="*/ 3539327 w 3573453"/>
              <a:gd name="connsiteY1" fmla="*/ 0 h 9930780"/>
              <a:gd name="connsiteX2" fmla="*/ 3573453 w 3573453"/>
              <a:gd name="connsiteY2" fmla="*/ 3788723 h 9930780"/>
              <a:gd name="connsiteX3" fmla="*/ 3555205 w 3573453"/>
              <a:gd name="connsiteY3" fmla="*/ 9930780 h 9930780"/>
              <a:gd name="connsiteX4" fmla="*/ 56348 w 3573453"/>
              <a:gd name="connsiteY4" fmla="*/ 8502030 h 9930780"/>
              <a:gd name="connsiteX5" fmla="*/ 0 w 3573453"/>
              <a:gd name="connsiteY5" fmla="*/ 1483673 h 9930780"/>
              <a:gd name="connsiteX0" fmla="*/ 1391452 w 4964905"/>
              <a:gd name="connsiteY0" fmla="*/ 1483673 h 9930780"/>
              <a:gd name="connsiteX1" fmla="*/ 4930779 w 4964905"/>
              <a:gd name="connsiteY1" fmla="*/ 0 h 9930780"/>
              <a:gd name="connsiteX2" fmla="*/ 4964905 w 4964905"/>
              <a:gd name="connsiteY2" fmla="*/ 3788723 h 9930780"/>
              <a:gd name="connsiteX3" fmla="*/ 4946657 w 4964905"/>
              <a:gd name="connsiteY3" fmla="*/ 9930780 h 9930780"/>
              <a:gd name="connsiteX4" fmla="*/ 0 w 4964905"/>
              <a:gd name="connsiteY4" fmla="*/ 4958730 h 9930780"/>
              <a:gd name="connsiteX5" fmla="*/ 1391452 w 4964905"/>
              <a:gd name="connsiteY5" fmla="*/ 1483673 h 9930780"/>
              <a:gd name="connsiteX0" fmla="*/ 1391452 w 4964905"/>
              <a:gd name="connsiteY0" fmla="*/ 1483673 h 8521080"/>
              <a:gd name="connsiteX1" fmla="*/ 4930779 w 4964905"/>
              <a:gd name="connsiteY1" fmla="*/ 0 h 8521080"/>
              <a:gd name="connsiteX2" fmla="*/ 4964905 w 4964905"/>
              <a:gd name="connsiteY2" fmla="*/ 3788723 h 8521080"/>
              <a:gd name="connsiteX3" fmla="*/ 1441457 w 4964905"/>
              <a:gd name="connsiteY3" fmla="*/ 8521080 h 8521080"/>
              <a:gd name="connsiteX4" fmla="*/ 0 w 4964905"/>
              <a:gd name="connsiteY4" fmla="*/ 4958730 h 8521080"/>
              <a:gd name="connsiteX5" fmla="*/ 1391452 w 4964905"/>
              <a:gd name="connsiteY5" fmla="*/ 1483673 h 8521080"/>
              <a:gd name="connsiteX0" fmla="*/ 1391452 w 4945855"/>
              <a:gd name="connsiteY0" fmla="*/ 1483673 h 10317252"/>
              <a:gd name="connsiteX1" fmla="*/ 4930779 w 4945855"/>
              <a:gd name="connsiteY1" fmla="*/ 0 h 10317252"/>
              <a:gd name="connsiteX2" fmla="*/ 4945855 w 4945855"/>
              <a:gd name="connsiteY2" fmla="*/ 9846623 h 10317252"/>
              <a:gd name="connsiteX3" fmla="*/ 1441457 w 4945855"/>
              <a:gd name="connsiteY3" fmla="*/ 8521080 h 10317252"/>
              <a:gd name="connsiteX4" fmla="*/ 0 w 4945855"/>
              <a:gd name="connsiteY4" fmla="*/ 4958730 h 10317252"/>
              <a:gd name="connsiteX5" fmla="*/ 1391452 w 4945855"/>
              <a:gd name="connsiteY5" fmla="*/ 1483673 h 10317252"/>
              <a:gd name="connsiteX0" fmla="*/ 1391452 w 4945855"/>
              <a:gd name="connsiteY0" fmla="*/ 1483673 h 10563688"/>
              <a:gd name="connsiteX1" fmla="*/ 4930779 w 4945855"/>
              <a:gd name="connsiteY1" fmla="*/ 0 h 10563688"/>
              <a:gd name="connsiteX2" fmla="*/ 4945855 w 4945855"/>
              <a:gd name="connsiteY2" fmla="*/ 9846623 h 10563688"/>
              <a:gd name="connsiteX3" fmla="*/ 1441457 w 4945855"/>
              <a:gd name="connsiteY3" fmla="*/ 8521080 h 10563688"/>
              <a:gd name="connsiteX4" fmla="*/ 0 w 4945855"/>
              <a:gd name="connsiteY4" fmla="*/ 4958730 h 10563688"/>
              <a:gd name="connsiteX5" fmla="*/ 1391452 w 4945855"/>
              <a:gd name="connsiteY5" fmla="*/ 1483673 h 10563688"/>
              <a:gd name="connsiteX0" fmla="*/ 1391452 w 4945855"/>
              <a:gd name="connsiteY0" fmla="*/ 1483673 h 10627890"/>
              <a:gd name="connsiteX1" fmla="*/ 4930779 w 4945855"/>
              <a:gd name="connsiteY1" fmla="*/ 0 h 10627890"/>
              <a:gd name="connsiteX2" fmla="*/ 4945855 w 4945855"/>
              <a:gd name="connsiteY2" fmla="*/ 9922823 h 10627890"/>
              <a:gd name="connsiteX3" fmla="*/ 1441457 w 4945855"/>
              <a:gd name="connsiteY3" fmla="*/ 8521080 h 10627890"/>
              <a:gd name="connsiteX4" fmla="*/ 0 w 4945855"/>
              <a:gd name="connsiteY4" fmla="*/ 4958730 h 10627890"/>
              <a:gd name="connsiteX5" fmla="*/ 1391452 w 4945855"/>
              <a:gd name="connsiteY5" fmla="*/ 1483673 h 10627890"/>
              <a:gd name="connsiteX0" fmla="*/ 1391452 w 4945855"/>
              <a:gd name="connsiteY0" fmla="*/ 1483673 h 9922823"/>
              <a:gd name="connsiteX1" fmla="*/ 4930779 w 4945855"/>
              <a:gd name="connsiteY1" fmla="*/ 0 h 9922823"/>
              <a:gd name="connsiteX2" fmla="*/ 4945855 w 4945855"/>
              <a:gd name="connsiteY2" fmla="*/ 9922823 h 9922823"/>
              <a:gd name="connsiteX3" fmla="*/ 1441457 w 4945855"/>
              <a:gd name="connsiteY3" fmla="*/ 8521080 h 9922823"/>
              <a:gd name="connsiteX4" fmla="*/ 0 w 4945855"/>
              <a:gd name="connsiteY4" fmla="*/ 4958730 h 9922823"/>
              <a:gd name="connsiteX5" fmla="*/ 1391452 w 4945855"/>
              <a:gd name="connsiteY5" fmla="*/ 1483673 h 9922823"/>
              <a:gd name="connsiteX0" fmla="*/ 1391452 w 4963823"/>
              <a:gd name="connsiteY0" fmla="*/ 1496643 h 9935793"/>
              <a:gd name="connsiteX1" fmla="*/ 4963205 w 4963823"/>
              <a:gd name="connsiteY1" fmla="*/ 0 h 9935793"/>
              <a:gd name="connsiteX2" fmla="*/ 4945855 w 4963823"/>
              <a:gd name="connsiteY2" fmla="*/ 9935793 h 9935793"/>
              <a:gd name="connsiteX3" fmla="*/ 1441457 w 4963823"/>
              <a:gd name="connsiteY3" fmla="*/ 8534050 h 9935793"/>
              <a:gd name="connsiteX4" fmla="*/ 0 w 4963823"/>
              <a:gd name="connsiteY4" fmla="*/ 4971700 h 9935793"/>
              <a:gd name="connsiteX5" fmla="*/ 1391452 w 4963823"/>
              <a:gd name="connsiteY5" fmla="*/ 1496643 h 9935793"/>
              <a:gd name="connsiteX0" fmla="*/ 1430362 w 4963823"/>
              <a:gd name="connsiteY0" fmla="*/ 1457732 h 9935793"/>
              <a:gd name="connsiteX1" fmla="*/ 4963205 w 4963823"/>
              <a:gd name="connsiteY1" fmla="*/ 0 h 9935793"/>
              <a:gd name="connsiteX2" fmla="*/ 4945855 w 4963823"/>
              <a:gd name="connsiteY2" fmla="*/ 9935793 h 9935793"/>
              <a:gd name="connsiteX3" fmla="*/ 1441457 w 4963823"/>
              <a:gd name="connsiteY3" fmla="*/ 8534050 h 9935793"/>
              <a:gd name="connsiteX4" fmla="*/ 0 w 4963823"/>
              <a:gd name="connsiteY4" fmla="*/ 4971700 h 9935793"/>
              <a:gd name="connsiteX5" fmla="*/ 1430362 w 4963823"/>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60912 w 4983278"/>
              <a:gd name="connsiteY3" fmla="*/ 8534050 h 9935793"/>
              <a:gd name="connsiteX4" fmla="*/ 0 w 4983278"/>
              <a:gd name="connsiteY4" fmla="*/ 4984671 h 9935793"/>
              <a:gd name="connsiteX5" fmla="*/ 1449817 w 4983278"/>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54427 w 4983278"/>
              <a:gd name="connsiteY3" fmla="*/ 8501624 h 9935793"/>
              <a:gd name="connsiteX4" fmla="*/ 0 w 4983278"/>
              <a:gd name="connsiteY4" fmla="*/ 4984671 h 9935793"/>
              <a:gd name="connsiteX5" fmla="*/ 1449817 w 4983278"/>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54427 w 4983278"/>
              <a:gd name="connsiteY3" fmla="*/ 8501624 h 9935793"/>
              <a:gd name="connsiteX4" fmla="*/ 0 w 4983278"/>
              <a:gd name="connsiteY4" fmla="*/ 4984671 h 9935793"/>
              <a:gd name="connsiteX5" fmla="*/ 1449817 w 4983278"/>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54427 w 4983278"/>
              <a:gd name="connsiteY3" fmla="*/ 8501624 h 9935793"/>
              <a:gd name="connsiteX4" fmla="*/ 0 w 4983278"/>
              <a:gd name="connsiteY4" fmla="*/ 4984671 h 9935793"/>
              <a:gd name="connsiteX5" fmla="*/ 1449817 w 4983278"/>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54427 w 4983278"/>
              <a:gd name="connsiteY3" fmla="*/ 8501624 h 9935793"/>
              <a:gd name="connsiteX4" fmla="*/ 0 w 4983278"/>
              <a:gd name="connsiteY4" fmla="*/ 4984671 h 9935793"/>
              <a:gd name="connsiteX5" fmla="*/ 1449817 w 4983278"/>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54427 w 4983278"/>
              <a:gd name="connsiteY3" fmla="*/ 8501624 h 9935793"/>
              <a:gd name="connsiteX4" fmla="*/ 0 w 4983278"/>
              <a:gd name="connsiteY4" fmla="*/ 4984671 h 9935793"/>
              <a:gd name="connsiteX5" fmla="*/ 1449817 w 4983278"/>
              <a:gd name="connsiteY5" fmla="*/ 1457732 h 9935793"/>
              <a:gd name="connsiteX0" fmla="*/ 1449817 w 4985081"/>
              <a:gd name="connsiteY0" fmla="*/ 1457732 h 9935793"/>
              <a:gd name="connsiteX1" fmla="*/ 4982660 w 4985081"/>
              <a:gd name="connsiteY1" fmla="*/ 0 h 9935793"/>
              <a:gd name="connsiteX2" fmla="*/ 4965310 w 4985081"/>
              <a:gd name="connsiteY2" fmla="*/ 9935793 h 9935793"/>
              <a:gd name="connsiteX3" fmla="*/ 1454427 w 4985081"/>
              <a:gd name="connsiteY3" fmla="*/ 8501624 h 9935793"/>
              <a:gd name="connsiteX4" fmla="*/ 0 w 4985081"/>
              <a:gd name="connsiteY4" fmla="*/ 4984671 h 9935793"/>
              <a:gd name="connsiteX5" fmla="*/ 1449817 w 4985081"/>
              <a:gd name="connsiteY5" fmla="*/ 1457732 h 9935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85081" h="9935793">
                <a:moveTo>
                  <a:pt x="1449817" y="1457732"/>
                </a:moveTo>
                <a:lnTo>
                  <a:pt x="4982660" y="0"/>
                </a:lnTo>
                <a:cubicBezTo>
                  <a:pt x="4987685" y="3282208"/>
                  <a:pt x="4986225" y="6640615"/>
                  <a:pt x="4965310" y="9935793"/>
                </a:cubicBezTo>
                <a:cubicBezTo>
                  <a:pt x="3695847" y="9448279"/>
                  <a:pt x="2716999" y="9002109"/>
                  <a:pt x="1454427" y="8501624"/>
                </a:cubicBezTo>
                <a:lnTo>
                  <a:pt x="0" y="4984671"/>
                </a:lnTo>
                <a:lnTo>
                  <a:pt x="1449817" y="1457732"/>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516" name="Shape 516"/>
          <p:cNvSpPr>
            <a:spLocks noGrp="1"/>
          </p:cNvSpPr>
          <p:nvPr>
            <p:ph type="pic" sz="quarter" idx="14"/>
          </p:nvPr>
        </p:nvSpPr>
        <p:spPr>
          <a:xfrm>
            <a:off x="4370862" y="942721"/>
            <a:ext cx="2483526" cy="4978296"/>
          </a:xfrm>
          <a:custGeom>
            <a:avLst/>
            <a:gdLst>
              <a:gd name="connsiteX0" fmla="*/ 4 w 3533183"/>
              <a:gd name="connsiteY0" fmla="*/ 3807509 h 9968214"/>
              <a:gd name="connsiteX1" fmla="*/ 1766592 w 3533183"/>
              <a:gd name="connsiteY1" fmla="*/ 0 h 9968214"/>
              <a:gd name="connsiteX2" fmla="*/ 3533179 w 3533183"/>
              <a:gd name="connsiteY2" fmla="*/ 3807509 h 9968214"/>
              <a:gd name="connsiteX3" fmla="*/ 2858403 w 3533183"/>
              <a:gd name="connsiteY3" fmla="*/ 9968189 h 9968214"/>
              <a:gd name="connsiteX4" fmla="*/ 674780 w 3533183"/>
              <a:gd name="connsiteY4" fmla="*/ 9968189 h 9968214"/>
              <a:gd name="connsiteX5" fmla="*/ 4 w 3533183"/>
              <a:gd name="connsiteY5" fmla="*/ 3807509 h 9968214"/>
              <a:gd name="connsiteX0" fmla="*/ 0 w 3549503"/>
              <a:gd name="connsiteY0" fmla="*/ 51938 h 9968189"/>
              <a:gd name="connsiteX1" fmla="*/ 1782916 w 3549503"/>
              <a:gd name="connsiteY1" fmla="*/ 0 h 9968189"/>
              <a:gd name="connsiteX2" fmla="*/ 3549503 w 3549503"/>
              <a:gd name="connsiteY2" fmla="*/ 3807509 h 9968189"/>
              <a:gd name="connsiteX3" fmla="*/ 2874727 w 3549503"/>
              <a:gd name="connsiteY3" fmla="*/ 9968189 h 9968189"/>
              <a:gd name="connsiteX4" fmla="*/ 691104 w 3549503"/>
              <a:gd name="connsiteY4" fmla="*/ 9968189 h 9968189"/>
              <a:gd name="connsiteX5" fmla="*/ 0 w 3549503"/>
              <a:gd name="connsiteY5" fmla="*/ 51938 h 9968189"/>
              <a:gd name="connsiteX0" fmla="*/ 0 w 3549503"/>
              <a:gd name="connsiteY0" fmla="*/ 51938 h 9968189"/>
              <a:gd name="connsiteX1" fmla="*/ 1782916 w 3549503"/>
              <a:gd name="connsiteY1" fmla="*/ 0 h 9968189"/>
              <a:gd name="connsiteX2" fmla="*/ 3549503 w 3549503"/>
              <a:gd name="connsiteY2" fmla="*/ 3807509 h 9968189"/>
              <a:gd name="connsiteX3" fmla="*/ 2874727 w 3549503"/>
              <a:gd name="connsiteY3" fmla="*/ 9968189 h 9968189"/>
              <a:gd name="connsiteX4" fmla="*/ 21632 w 3549503"/>
              <a:gd name="connsiteY4" fmla="*/ 9968189 h 9968189"/>
              <a:gd name="connsiteX5" fmla="*/ 0 w 3549503"/>
              <a:gd name="connsiteY5" fmla="*/ 51938 h 9968189"/>
              <a:gd name="connsiteX0" fmla="*/ 0 w 3549503"/>
              <a:gd name="connsiteY0" fmla="*/ 51938 h 9968189"/>
              <a:gd name="connsiteX1" fmla="*/ 1782916 w 3549503"/>
              <a:gd name="connsiteY1" fmla="*/ 0 h 9968189"/>
              <a:gd name="connsiteX2" fmla="*/ 3549503 w 3549503"/>
              <a:gd name="connsiteY2" fmla="*/ 3807509 h 9968189"/>
              <a:gd name="connsiteX3" fmla="*/ 3511541 w 3549503"/>
              <a:gd name="connsiteY3" fmla="*/ 8514946 h 9968189"/>
              <a:gd name="connsiteX4" fmla="*/ 21632 w 3549503"/>
              <a:gd name="connsiteY4" fmla="*/ 9968189 h 9968189"/>
              <a:gd name="connsiteX5" fmla="*/ 0 w 3549503"/>
              <a:gd name="connsiteY5" fmla="*/ 51938 h 9968189"/>
              <a:gd name="connsiteX0" fmla="*/ 0 w 3549503"/>
              <a:gd name="connsiteY0" fmla="*/ 0 h 9916251"/>
              <a:gd name="connsiteX1" fmla="*/ 3546402 w 3549503"/>
              <a:gd name="connsiteY1" fmla="*/ 1417634 h 9916251"/>
              <a:gd name="connsiteX2" fmla="*/ 3549503 w 3549503"/>
              <a:gd name="connsiteY2" fmla="*/ 3755571 h 9916251"/>
              <a:gd name="connsiteX3" fmla="*/ 3511541 w 3549503"/>
              <a:gd name="connsiteY3" fmla="*/ 8463008 h 9916251"/>
              <a:gd name="connsiteX4" fmla="*/ 21632 w 3549503"/>
              <a:gd name="connsiteY4" fmla="*/ 9916251 h 9916251"/>
              <a:gd name="connsiteX5" fmla="*/ 0 w 3549503"/>
              <a:gd name="connsiteY5" fmla="*/ 0 h 9916251"/>
              <a:gd name="connsiteX0" fmla="*/ 0 w 4986417"/>
              <a:gd name="connsiteY0" fmla="*/ 0 h 9916251"/>
              <a:gd name="connsiteX1" fmla="*/ 3546402 w 4986417"/>
              <a:gd name="connsiteY1" fmla="*/ 1417634 h 9916251"/>
              <a:gd name="connsiteX2" fmla="*/ 4986417 w 4986417"/>
              <a:gd name="connsiteY2" fmla="*/ 4996542 h 9916251"/>
              <a:gd name="connsiteX3" fmla="*/ 3511541 w 4986417"/>
              <a:gd name="connsiteY3" fmla="*/ 8463008 h 9916251"/>
              <a:gd name="connsiteX4" fmla="*/ 21632 w 4986417"/>
              <a:gd name="connsiteY4" fmla="*/ 9916251 h 9916251"/>
              <a:gd name="connsiteX5" fmla="*/ 0 w 4986417"/>
              <a:gd name="connsiteY5" fmla="*/ 0 h 9916251"/>
              <a:gd name="connsiteX0" fmla="*/ 0 w 4986417"/>
              <a:gd name="connsiteY0" fmla="*/ 0 h 9916251"/>
              <a:gd name="connsiteX1" fmla="*/ 3546402 w 4986417"/>
              <a:gd name="connsiteY1" fmla="*/ 1417634 h 9916251"/>
              <a:gd name="connsiteX2" fmla="*/ 4986417 w 4986417"/>
              <a:gd name="connsiteY2" fmla="*/ 4996542 h 9916251"/>
              <a:gd name="connsiteX3" fmla="*/ 3511541 w 4986417"/>
              <a:gd name="connsiteY3" fmla="*/ 8463008 h 9916251"/>
              <a:gd name="connsiteX4" fmla="*/ 21632 w 4986417"/>
              <a:gd name="connsiteY4" fmla="*/ 9916251 h 9916251"/>
              <a:gd name="connsiteX5" fmla="*/ 0 w 4986417"/>
              <a:gd name="connsiteY5" fmla="*/ 0 h 9916251"/>
              <a:gd name="connsiteX0" fmla="*/ 0 w 4986417"/>
              <a:gd name="connsiteY0" fmla="*/ 0 h 9916251"/>
              <a:gd name="connsiteX1" fmla="*/ 3546402 w 4986417"/>
              <a:gd name="connsiteY1" fmla="*/ 1417634 h 9916251"/>
              <a:gd name="connsiteX2" fmla="*/ 4986417 w 4986417"/>
              <a:gd name="connsiteY2" fmla="*/ 4996542 h 9916251"/>
              <a:gd name="connsiteX3" fmla="*/ 3511541 w 4986417"/>
              <a:gd name="connsiteY3" fmla="*/ 8463008 h 9916251"/>
              <a:gd name="connsiteX4" fmla="*/ 21632 w 4986417"/>
              <a:gd name="connsiteY4" fmla="*/ 9916251 h 9916251"/>
              <a:gd name="connsiteX5" fmla="*/ 0 w 4986417"/>
              <a:gd name="connsiteY5" fmla="*/ 0 h 9916251"/>
              <a:gd name="connsiteX0" fmla="*/ 0 w 4986417"/>
              <a:gd name="connsiteY0" fmla="*/ 0 h 9916251"/>
              <a:gd name="connsiteX1" fmla="*/ 3546402 w 4986417"/>
              <a:gd name="connsiteY1" fmla="*/ 1417634 h 9916251"/>
              <a:gd name="connsiteX2" fmla="*/ 4986417 w 4986417"/>
              <a:gd name="connsiteY2" fmla="*/ 4996542 h 9916251"/>
              <a:gd name="connsiteX3" fmla="*/ 3511541 w 4986417"/>
              <a:gd name="connsiteY3" fmla="*/ 8463008 h 9916251"/>
              <a:gd name="connsiteX4" fmla="*/ 21632 w 4986417"/>
              <a:gd name="connsiteY4" fmla="*/ 9916251 h 9916251"/>
              <a:gd name="connsiteX5" fmla="*/ 0 w 4986417"/>
              <a:gd name="connsiteY5" fmla="*/ 0 h 9916251"/>
              <a:gd name="connsiteX0" fmla="*/ 804 w 4967051"/>
              <a:gd name="connsiteY0" fmla="*/ 0 h 9956592"/>
              <a:gd name="connsiteX1" fmla="*/ 3527036 w 4967051"/>
              <a:gd name="connsiteY1" fmla="*/ 1457975 h 9956592"/>
              <a:gd name="connsiteX2" fmla="*/ 4967051 w 4967051"/>
              <a:gd name="connsiteY2" fmla="*/ 5036883 h 9956592"/>
              <a:gd name="connsiteX3" fmla="*/ 3492175 w 4967051"/>
              <a:gd name="connsiteY3" fmla="*/ 8503349 h 9956592"/>
              <a:gd name="connsiteX4" fmla="*/ 2266 w 4967051"/>
              <a:gd name="connsiteY4" fmla="*/ 9956592 h 9956592"/>
              <a:gd name="connsiteX5" fmla="*/ 804 w 4967051"/>
              <a:gd name="connsiteY5" fmla="*/ 0 h 9956592"/>
              <a:gd name="connsiteX0" fmla="*/ 804 w 4967051"/>
              <a:gd name="connsiteY0" fmla="*/ 0 h 9956592"/>
              <a:gd name="connsiteX1" fmla="*/ 3527036 w 4967051"/>
              <a:gd name="connsiteY1" fmla="*/ 1457975 h 9956592"/>
              <a:gd name="connsiteX2" fmla="*/ 4967051 w 4967051"/>
              <a:gd name="connsiteY2" fmla="*/ 4962925 h 9956592"/>
              <a:gd name="connsiteX3" fmla="*/ 3492175 w 4967051"/>
              <a:gd name="connsiteY3" fmla="*/ 8503349 h 9956592"/>
              <a:gd name="connsiteX4" fmla="*/ 2266 w 4967051"/>
              <a:gd name="connsiteY4" fmla="*/ 9956592 h 9956592"/>
              <a:gd name="connsiteX5" fmla="*/ 804 w 4967051"/>
              <a:gd name="connsiteY5" fmla="*/ 0 h 9956592"/>
              <a:gd name="connsiteX0" fmla="*/ 804 w 4967051"/>
              <a:gd name="connsiteY0" fmla="*/ 0 h 9956592"/>
              <a:gd name="connsiteX1" fmla="*/ 3527036 w 4967051"/>
              <a:gd name="connsiteY1" fmla="*/ 1457975 h 9956592"/>
              <a:gd name="connsiteX2" fmla="*/ 4967051 w 4967051"/>
              <a:gd name="connsiteY2" fmla="*/ 4962925 h 9956592"/>
              <a:gd name="connsiteX3" fmla="*/ 3519069 w 4967051"/>
              <a:gd name="connsiteY3" fmla="*/ 8489902 h 9956592"/>
              <a:gd name="connsiteX4" fmla="*/ 2266 w 4967051"/>
              <a:gd name="connsiteY4" fmla="*/ 9956592 h 9956592"/>
              <a:gd name="connsiteX5" fmla="*/ 804 w 4967051"/>
              <a:gd name="connsiteY5" fmla="*/ 0 h 9956592"/>
              <a:gd name="connsiteX0" fmla="*/ 804 w 4967051"/>
              <a:gd name="connsiteY0" fmla="*/ 0 h 9956592"/>
              <a:gd name="connsiteX1" fmla="*/ 3527036 w 4967051"/>
              <a:gd name="connsiteY1" fmla="*/ 1457975 h 9956592"/>
              <a:gd name="connsiteX2" fmla="*/ 4967051 w 4967051"/>
              <a:gd name="connsiteY2" fmla="*/ 4962925 h 9956592"/>
              <a:gd name="connsiteX3" fmla="*/ 3519069 w 4967051"/>
              <a:gd name="connsiteY3" fmla="*/ 8489902 h 9956592"/>
              <a:gd name="connsiteX4" fmla="*/ 2266 w 4967051"/>
              <a:gd name="connsiteY4" fmla="*/ 9956592 h 9956592"/>
              <a:gd name="connsiteX5" fmla="*/ 804 w 4967051"/>
              <a:gd name="connsiteY5" fmla="*/ 0 h 9956592"/>
              <a:gd name="connsiteX0" fmla="*/ 804 w 4967051"/>
              <a:gd name="connsiteY0" fmla="*/ 0 h 9956592"/>
              <a:gd name="connsiteX1" fmla="*/ 3527036 w 4967051"/>
              <a:gd name="connsiteY1" fmla="*/ 1457975 h 9956592"/>
              <a:gd name="connsiteX2" fmla="*/ 4967051 w 4967051"/>
              <a:gd name="connsiteY2" fmla="*/ 4962925 h 9956592"/>
              <a:gd name="connsiteX3" fmla="*/ 3519069 w 4967051"/>
              <a:gd name="connsiteY3" fmla="*/ 8489902 h 9956592"/>
              <a:gd name="connsiteX4" fmla="*/ 2266 w 4967051"/>
              <a:gd name="connsiteY4" fmla="*/ 9956592 h 9956592"/>
              <a:gd name="connsiteX5" fmla="*/ 804 w 4967051"/>
              <a:gd name="connsiteY5" fmla="*/ 0 h 995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7051" h="9956592">
                <a:moveTo>
                  <a:pt x="804" y="0"/>
                </a:moveTo>
                <a:lnTo>
                  <a:pt x="3527036" y="1457975"/>
                </a:lnTo>
                <a:cubicBezTo>
                  <a:pt x="3780682" y="2203670"/>
                  <a:pt x="4723010" y="4199942"/>
                  <a:pt x="4967051" y="4962925"/>
                </a:cubicBezTo>
                <a:lnTo>
                  <a:pt x="3519069" y="8489902"/>
                </a:lnTo>
                <a:lnTo>
                  <a:pt x="2266" y="9956592"/>
                </a:lnTo>
                <a:cubicBezTo>
                  <a:pt x="-4945" y="6651175"/>
                  <a:pt x="8015" y="3305417"/>
                  <a:pt x="804" y="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7" name="Picture Placeholder 8"/>
          <p:cNvSpPr>
            <a:spLocks noGrp="1"/>
          </p:cNvSpPr>
          <p:nvPr>
            <p:ph type="pic" sz="quarter" idx="10"/>
          </p:nvPr>
        </p:nvSpPr>
        <p:spPr>
          <a:xfrm>
            <a:off x="2761778" y="1947992"/>
            <a:ext cx="2962077" cy="2962049"/>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518" name="Shape 51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547983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Gallery (21)">
    <p:spTree>
      <p:nvGrpSpPr>
        <p:cNvPr id="1" name=""/>
        <p:cNvGrpSpPr/>
        <p:nvPr/>
      </p:nvGrpSpPr>
      <p:grpSpPr>
        <a:xfrm>
          <a:off x="0" y="0"/>
          <a:ext cx="0" cy="0"/>
          <a:chOff x="0" y="0"/>
          <a:chExt cx="0" cy="0"/>
        </a:xfrm>
      </p:grpSpPr>
      <p:sp>
        <p:nvSpPr>
          <p:cNvPr id="525" name="Shape 525"/>
          <p:cNvSpPr>
            <a:spLocks noGrp="1"/>
          </p:cNvSpPr>
          <p:nvPr>
            <p:ph type="body" sz="quarter" idx="1"/>
          </p:nvPr>
        </p:nvSpPr>
        <p:spPr>
          <a:xfrm>
            <a:off x="5123900" y="1415034"/>
            <a:ext cx="5011869" cy="11826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526" name="Shape 526"/>
          <p:cNvSpPr>
            <a:spLocks noGrp="1"/>
          </p:cNvSpPr>
          <p:nvPr>
            <p:ph type="title"/>
          </p:nvPr>
        </p:nvSpPr>
        <p:spPr>
          <a:xfrm>
            <a:off x="1961913" y="1253820"/>
            <a:ext cx="2197528" cy="1690334"/>
          </a:xfrm>
          <a:prstGeom prst="rect">
            <a:avLst/>
          </a:prstGeom>
        </p:spPr>
        <p:txBody>
          <a:bodyPr anchor="t"/>
          <a:lstStyle>
            <a:lvl1pPr algn="r">
              <a:lnSpc>
                <a:spcPct val="80000"/>
              </a:lnSpc>
              <a:defRPr sz="4000"/>
            </a:lvl1pPr>
          </a:lstStyle>
          <a:p>
            <a:r>
              <a:rPr dirty="0"/>
              <a:t>Title Text</a:t>
            </a:r>
          </a:p>
        </p:txBody>
      </p:sp>
      <p:sp>
        <p:nvSpPr>
          <p:cNvPr id="527" name="Shape 527"/>
          <p:cNvSpPr>
            <a:spLocks noGrp="1"/>
          </p:cNvSpPr>
          <p:nvPr>
            <p:ph type="pic" sz="quarter" idx="13"/>
          </p:nvPr>
        </p:nvSpPr>
        <p:spPr>
          <a:xfrm>
            <a:off x="785791" y="3670015"/>
            <a:ext cx="3838005" cy="1322388"/>
          </a:xfrm>
          <a:prstGeom prst="rect">
            <a:avLst/>
          </a:prstGeom>
        </p:spPr>
        <p:txBody>
          <a:bodyPr lIns="91439" tIns="45719" rIns="91439" bIns="45719" anchor="t">
            <a:noAutofit/>
          </a:bodyPr>
          <a:lstStyle>
            <a:lvl1pPr>
              <a:defRPr/>
            </a:lvl1pPr>
          </a:lstStyle>
          <a:p>
            <a:endParaRPr dirty="0"/>
          </a:p>
        </p:txBody>
      </p:sp>
      <p:sp>
        <p:nvSpPr>
          <p:cNvPr id="528" name="Shape 528"/>
          <p:cNvSpPr>
            <a:spLocks noGrp="1"/>
          </p:cNvSpPr>
          <p:nvPr>
            <p:ph type="pic" sz="quarter" idx="14"/>
          </p:nvPr>
        </p:nvSpPr>
        <p:spPr>
          <a:xfrm>
            <a:off x="785791" y="5050901"/>
            <a:ext cx="3838005" cy="1815751"/>
          </a:xfrm>
          <a:prstGeom prst="rect">
            <a:avLst/>
          </a:prstGeom>
        </p:spPr>
        <p:txBody>
          <a:bodyPr lIns="91439" tIns="45719" rIns="91439" bIns="45719" anchor="t">
            <a:noAutofit/>
          </a:bodyPr>
          <a:lstStyle>
            <a:lvl1pPr>
              <a:defRPr/>
            </a:lvl1pPr>
          </a:lstStyle>
          <a:p>
            <a:endParaRPr dirty="0"/>
          </a:p>
        </p:txBody>
      </p:sp>
      <p:sp>
        <p:nvSpPr>
          <p:cNvPr id="529" name="Shape 529"/>
          <p:cNvSpPr>
            <a:spLocks noGrp="1"/>
          </p:cNvSpPr>
          <p:nvPr>
            <p:ph type="pic" sz="quarter" idx="15"/>
          </p:nvPr>
        </p:nvSpPr>
        <p:spPr>
          <a:xfrm>
            <a:off x="4690451" y="3668460"/>
            <a:ext cx="1592388" cy="3218786"/>
          </a:xfrm>
          <a:prstGeom prst="rect">
            <a:avLst/>
          </a:prstGeom>
        </p:spPr>
        <p:txBody>
          <a:bodyPr lIns="91439" tIns="45719" rIns="91439" bIns="45719" anchor="t">
            <a:noAutofit/>
          </a:bodyPr>
          <a:lstStyle>
            <a:lvl1pPr>
              <a:defRPr/>
            </a:lvl1pPr>
          </a:lstStyle>
          <a:p>
            <a:endParaRPr dirty="0"/>
          </a:p>
        </p:txBody>
      </p:sp>
      <p:sp>
        <p:nvSpPr>
          <p:cNvPr id="530" name="Shape 530"/>
          <p:cNvSpPr>
            <a:spLocks noGrp="1"/>
          </p:cNvSpPr>
          <p:nvPr>
            <p:ph type="pic" sz="quarter" idx="16"/>
          </p:nvPr>
        </p:nvSpPr>
        <p:spPr>
          <a:xfrm>
            <a:off x="6349495" y="3668460"/>
            <a:ext cx="1592387" cy="3218786"/>
          </a:xfrm>
          <a:prstGeom prst="rect">
            <a:avLst/>
          </a:prstGeom>
        </p:spPr>
        <p:txBody>
          <a:bodyPr lIns="91439" tIns="45719" rIns="91439" bIns="45719" anchor="t">
            <a:noAutofit/>
          </a:bodyPr>
          <a:lstStyle>
            <a:lvl1pPr>
              <a:defRPr/>
            </a:lvl1pPr>
          </a:lstStyle>
          <a:p>
            <a:endParaRPr dirty="0"/>
          </a:p>
        </p:txBody>
      </p:sp>
      <p:sp>
        <p:nvSpPr>
          <p:cNvPr id="531" name="Shape 531"/>
          <p:cNvSpPr>
            <a:spLocks noGrp="1"/>
          </p:cNvSpPr>
          <p:nvPr>
            <p:ph type="pic" sz="quarter" idx="17"/>
          </p:nvPr>
        </p:nvSpPr>
        <p:spPr>
          <a:xfrm>
            <a:off x="8008538" y="3668460"/>
            <a:ext cx="3397672" cy="3218786"/>
          </a:xfrm>
          <a:prstGeom prst="rect">
            <a:avLst/>
          </a:prstGeom>
        </p:spPr>
        <p:txBody>
          <a:bodyPr lIns="91439" tIns="45719" rIns="91439" bIns="45719" anchor="t">
            <a:noAutofit/>
          </a:bodyPr>
          <a:lstStyle>
            <a:lvl1pPr>
              <a:defRPr/>
            </a:lvl1pPr>
          </a:lstStyle>
          <a:p>
            <a:endParaRPr dirty="0"/>
          </a:p>
        </p:txBody>
      </p:sp>
      <p:sp>
        <p:nvSpPr>
          <p:cNvPr id="532" name="Shape 532"/>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1454124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Gallery (22)">
    <p:spTree>
      <p:nvGrpSpPr>
        <p:cNvPr id="1" name=""/>
        <p:cNvGrpSpPr/>
        <p:nvPr/>
      </p:nvGrpSpPr>
      <p:grpSpPr>
        <a:xfrm>
          <a:off x="0" y="0"/>
          <a:ext cx="0" cy="0"/>
          <a:chOff x="0" y="0"/>
          <a:chExt cx="0" cy="0"/>
        </a:xfrm>
      </p:grpSpPr>
      <p:sp>
        <p:nvSpPr>
          <p:cNvPr id="539" name="Shape 539"/>
          <p:cNvSpPr>
            <a:spLocks noGrp="1"/>
          </p:cNvSpPr>
          <p:nvPr>
            <p:ph type="pic" sz="half" idx="13"/>
          </p:nvPr>
        </p:nvSpPr>
        <p:spPr>
          <a:xfrm>
            <a:off x="1651362" y="886989"/>
            <a:ext cx="4443778" cy="5084024"/>
          </a:xfrm>
          <a:prstGeom prst="rect">
            <a:avLst/>
          </a:prstGeom>
        </p:spPr>
        <p:txBody>
          <a:bodyPr lIns="91439" tIns="45719" rIns="91439" bIns="45719" anchor="t">
            <a:noAutofit/>
          </a:bodyPr>
          <a:lstStyle>
            <a:lvl1pPr>
              <a:defRPr/>
            </a:lvl1pPr>
          </a:lstStyle>
          <a:p>
            <a:endParaRPr dirty="0"/>
          </a:p>
        </p:txBody>
      </p:sp>
      <p:sp>
        <p:nvSpPr>
          <p:cNvPr id="540" name="Shape 540"/>
          <p:cNvSpPr>
            <a:spLocks noGrp="1"/>
          </p:cNvSpPr>
          <p:nvPr>
            <p:ph type="pic" sz="half" idx="14"/>
          </p:nvPr>
        </p:nvSpPr>
        <p:spPr>
          <a:xfrm>
            <a:off x="6094050" y="886988"/>
            <a:ext cx="4446653" cy="5084024"/>
          </a:xfrm>
          <a:prstGeom prst="rect">
            <a:avLst/>
          </a:prstGeom>
        </p:spPr>
        <p:txBody>
          <a:bodyPr lIns="91439" tIns="45719" rIns="91439" bIns="45719" anchor="t">
            <a:noAutofit/>
          </a:bodyPr>
          <a:lstStyle>
            <a:lvl1pPr>
              <a:defRPr/>
            </a:lvl1pPr>
          </a:lstStyle>
          <a:p>
            <a:endParaRPr dirty="0"/>
          </a:p>
        </p:txBody>
      </p:sp>
      <p:sp>
        <p:nvSpPr>
          <p:cNvPr id="541" name="Shape 541"/>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225360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Gallery (23)">
    <p:bg>
      <p:bgPr>
        <a:solidFill>
          <a:srgbClr val="16171A"/>
        </a:solidFill>
        <a:effectLst/>
      </p:bgPr>
    </p:bg>
    <p:spTree>
      <p:nvGrpSpPr>
        <p:cNvPr id="1" name=""/>
        <p:cNvGrpSpPr/>
        <p:nvPr/>
      </p:nvGrpSpPr>
      <p:grpSpPr>
        <a:xfrm>
          <a:off x="0" y="0"/>
          <a:ext cx="0" cy="0"/>
          <a:chOff x="0" y="0"/>
          <a:chExt cx="0" cy="0"/>
        </a:xfrm>
      </p:grpSpPr>
      <p:sp>
        <p:nvSpPr>
          <p:cNvPr id="548" name="Shape 548"/>
          <p:cNvSpPr>
            <a:spLocks noGrp="1"/>
          </p:cNvSpPr>
          <p:nvPr>
            <p:ph type="pic" sz="quarter" idx="13"/>
          </p:nvPr>
        </p:nvSpPr>
        <p:spPr>
          <a:xfrm>
            <a:off x="1556352" y="924121"/>
            <a:ext cx="2921000" cy="5009758"/>
          </a:xfrm>
          <a:prstGeom prst="rect">
            <a:avLst/>
          </a:prstGeom>
        </p:spPr>
        <p:txBody>
          <a:bodyPr lIns="91439" tIns="45719" rIns="91439" bIns="45719" anchor="t">
            <a:noAutofit/>
          </a:bodyPr>
          <a:lstStyle>
            <a:lvl1pPr>
              <a:defRPr/>
            </a:lvl1pPr>
          </a:lstStyle>
          <a:p>
            <a:endParaRPr dirty="0"/>
          </a:p>
        </p:txBody>
      </p:sp>
      <p:sp>
        <p:nvSpPr>
          <p:cNvPr id="549" name="Shape 549"/>
          <p:cNvSpPr>
            <a:spLocks noGrp="1"/>
          </p:cNvSpPr>
          <p:nvPr>
            <p:ph type="pic" sz="quarter" idx="14"/>
          </p:nvPr>
        </p:nvSpPr>
        <p:spPr>
          <a:xfrm>
            <a:off x="4635500" y="924121"/>
            <a:ext cx="2921000" cy="5009758"/>
          </a:xfrm>
          <a:prstGeom prst="rect">
            <a:avLst/>
          </a:prstGeom>
        </p:spPr>
        <p:txBody>
          <a:bodyPr lIns="91439" tIns="45719" rIns="91439" bIns="45719" anchor="t">
            <a:noAutofit/>
          </a:bodyPr>
          <a:lstStyle>
            <a:lvl1pPr>
              <a:defRPr/>
            </a:lvl1pPr>
          </a:lstStyle>
          <a:p>
            <a:endParaRPr dirty="0"/>
          </a:p>
        </p:txBody>
      </p:sp>
      <p:sp>
        <p:nvSpPr>
          <p:cNvPr id="550" name="Shape 550"/>
          <p:cNvSpPr>
            <a:spLocks noGrp="1"/>
          </p:cNvSpPr>
          <p:nvPr>
            <p:ph type="pic" sz="quarter" idx="15"/>
          </p:nvPr>
        </p:nvSpPr>
        <p:spPr>
          <a:xfrm>
            <a:off x="7714648" y="924121"/>
            <a:ext cx="2921000" cy="5009758"/>
          </a:xfrm>
          <a:prstGeom prst="rect">
            <a:avLst/>
          </a:prstGeom>
        </p:spPr>
        <p:txBody>
          <a:bodyPr lIns="91439" tIns="45719" rIns="91439" bIns="45719" anchor="t">
            <a:noAutofit/>
          </a:bodyPr>
          <a:lstStyle>
            <a:lvl1pPr>
              <a:defRPr/>
            </a:lvl1pPr>
          </a:lstStyle>
          <a:p>
            <a:endParaRPr dirty="0"/>
          </a:p>
        </p:txBody>
      </p:sp>
      <p:sp>
        <p:nvSpPr>
          <p:cNvPr id="551" name="Shape 551"/>
          <p:cNvSpPr>
            <a:spLocks noGrp="1"/>
          </p:cNvSpPr>
          <p:nvPr>
            <p:ph type="pic" sz="quarter" idx="16"/>
          </p:nvPr>
        </p:nvSpPr>
        <p:spPr>
          <a:xfrm>
            <a:off x="-25356" y="924121"/>
            <a:ext cx="1423559" cy="5009758"/>
          </a:xfrm>
          <a:prstGeom prst="rect">
            <a:avLst/>
          </a:prstGeom>
        </p:spPr>
        <p:txBody>
          <a:bodyPr lIns="91439" tIns="45719" rIns="91439" bIns="45719" anchor="t">
            <a:noAutofit/>
          </a:bodyPr>
          <a:lstStyle>
            <a:lvl1pPr>
              <a:defRPr/>
            </a:lvl1pPr>
          </a:lstStyle>
          <a:p>
            <a:endParaRPr dirty="0"/>
          </a:p>
        </p:txBody>
      </p:sp>
      <p:sp>
        <p:nvSpPr>
          <p:cNvPr id="552" name="Shape 552"/>
          <p:cNvSpPr>
            <a:spLocks noGrp="1"/>
          </p:cNvSpPr>
          <p:nvPr>
            <p:ph type="pic" sz="quarter" idx="17"/>
          </p:nvPr>
        </p:nvSpPr>
        <p:spPr>
          <a:xfrm>
            <a:off x="10793797" y="924121"/>
            <a:ext cx="1409067" cy="5009758"/>
          </a:xfrm>
          <a:prstGeom prst="rect">
            <a:avLst/>
          </a:prstGeom>
        </p:spPr>
        <p:txBody>
          <a:bodyPr lIns="91439" tIns="45719" rIns="91439" bIns="45719" anchor="t">
            <a:noAutofit/>
          </a:bodyPr>
          <a:lstStyle>
            <a:lvl1pPr>
              <a:defRPr/>
            </a:lvl1pPr>
          </a:lstStyle>
          <a:p>
            <a:endParaRPr dirty="0"/>
          </a:p>
        </p:txBody>
      </p:sp>
      <p:sp>
        <p:nvSpPr>
          <p:cNvPr id="553" name="Shape 55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5410974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Gallery (24)">
    <p:spTree>
      <p:nvGrpSpPr>
        <p:cNvPr id="1" name=""/>
        <p:cNvGrpSpPr/>
        <p:nvPr/>
      </p:nvGrpSpPr>
      <p:grpSpPr>
        <a:xfrm>
          <a:off x="0" y="0"/>
          <a:ext cx="0" cy="0"/>
          <a:chOff x="0" y="0"/>
          <a:chExt cx="0" cy="0"/>
        </a:xfrm>
      </p:grpSpPr>
      <p:sp>
        <p:nvSpPr>
          <p:cNvPr id="560" name="Shape 560"/>
          <p:cNvSpPr/>
          <p:nvPr/>
        </p:nvSpPr>
        <p:spPr>
          <a:xfrm>
            <a:off x="1642500" y="881092"/>
            <a:ext cx="8907000" cy="5095817"/>
          </a:xfrm>
          <a:prstGeom prst="rect">
            <a:avLst/>
          </a:pr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561" name="Shape 561"/>
          <p:cNvSpPr>
            <a:spLocks noGrp="1"/>
          </p:cNvSpPr>
          <p:nvPr>
            <p:ph type="pic" idx="13"/>
          </p:nvPr>
        </p:nvSpPr>
        <p:spPr>
          <a:xfrm>
            <a:off x="1642467" y="881092"/>
            <a:ext cx="8907000" cy="5095817"/>
          </a:xfrm>
          <a:prstGeom prst="rect">
            <a:avLst/>
          </a:prstGeom>
        </p:spPr>
        <p:txBody>
          <a:bodyPr lIns="91439" tIns="45719" rIns="91439" bIns="45719" anchor="t">
            <a:noAutofit/>
          </a:bodyPr>
          <a:lstStyle>
            <a:lvl1pPr>
              <a:defRPr/>
            </a:lvl1pPr>
          </a:lstStyle>
          <a:p>
            <a:endParaRPr dirty="0"/>
          </a:p>
        </p:txBody>
      </p:sp>
      <p:sp>
        <p:nvSpPr>
          <p:cNvPr id="562" name="Shape 562"/>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884583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Quotes placeholder (1)">
    <p:bg>
      <p:bgPr>
        <a:solidFill>
          <a:srgbClr val="16171A"/>
        </a:solidFill>
        <a:effectLst/>
      </p:bgPr>
    </p:bg>
    <p:spTree>
      <p:nvGrpSpPr>
        <p:cNvPr id="1" name=""/>
        <p:cNvGrpSpPr/>
        <p:nvPr/>
      </p:nvGrpSpPr>
      <p:grpSpPr>
        <a:xfrm>
          <a:off x="0" y="0"/>
          <a:ext cx="0" cy="0"/>
          <a:chOff x="0" y="0"/>
          <a:chExt cx="0" cy="0"/>
        </a:xfrm>
      </p:grpSpPr>
      <p:sp>
        <p:nvSpPr>
          <p:cNvPr id="569" name="Shape 569"/>
          <p:cNvSpPr>
            <a:spLocks noGrp="1"/>
          </p:cNvSpPr>
          <p:nvPr>
            <p:ph type="pic" idx="13"/>
          </p:nvPr>
        </p:nvSpPr>
        <p:spPr>
          <a:xfrm>
            <a:off x="-24882" y="-18241"/>
            <a:ext cx="12241763" cy="6894482"/>
          </a:xfrm>
          <a:prstGeom prst="rect">
            <a:avLst/>
          </a:prstGeom>
        </p:spPr>
        <p:txBody>
          <a:bodyPr lIns="91439" tIns="45719" rIns="91439" bIns="45719" anchor="t">
            <a:noAutofit/>
          </a:bodyPr>
          <a:lstStyle>
            <a:lvl1pPr>
              <a:defRPr/>
            </a:lvl1pPr>
          </a:lstStyle>
          <a:p>
            <a:endParaRPr dirty="0"/>
          </a:p>
        </p:txBody>
      </p:sp>
      <p:sp>
        <p:nvSpPr>
          <p:cNvPr id="570" name="Shape 570"/>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0822493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Gallery (25)">
    <p:spTree>
      <p:nvGrpSpPr>
        <p:cNvPr id="1" name=""/>
        <p:cNvGrpSpPr/>
        <p:nvPr/>
      </p:nvGrpSpPr>
      <p:grpSpPr>
        <a:xfrm>
          <a:off x="0" y="0"/>
          <a:ext cx="0" cy="0"/>
          <a:chOff x="0" y="0"/>
          <a:chExt cx="0" cy="0"/>
        </a:xfrm>
      </p:grpSpPr>
      <p:sp>
        <p:nvSpPr>
          <p:cNvPr id="577" name="Shape 577"/>
          <p:cNvSpPr>
            <a:spLocks noGrp="1"/>
          </p:cNvSpPr>
          <p:nvPr>
            <p:ph type="pic" sz="quarter" idx="13"/>
          </p:nvPr>
        </p:nvSpPr>
        <p:spPr>
          <a:xfrm>
            <a:off x="4644827" y="1187053"/>
            <a:ext cx="2902341" cy="4483904"/>
          </a:xfrm>
          <a:prstGeom prst="rect">
            <a:avLst/>
          </a:prstGeom>
        </p:spPr>
        <p:txBody>
          <a:bodyPr lIns="91439" tIns="45719" rIns="91439" bIns="45719" anchor="t">
            <a:noAutofit/>
          </a:bodyPr>
          <a:lstStyle>
            <a:lvl1pPr>
              <a:defRPr/>
            </a:lvl1pPr>
          </a:lstStyle>
          <a:p>
            <a:endParaRPr dirty="0"/>
          </a:p>
        </p:txBody>
      </p:sp>
      <p:sp>
        <p:nvSpPr>
          <p:cNvPr id="578" name="Shape 57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0412924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Gallery (26)">
    <p:spTree>
      <p:nvGrpSpPr>
        <p:cNvPr id="1" name=""/>
        <p:cNvGrpSpPr/>
        <p:nvPr/>
      </p:nvGrpSpPr>
      <p:grpSpPr>
        <a:xfrm>
          <a:off x="0" y="0"/>
          <a:ext cx="0" cy="0"/>
          <a:chOff x="0" y="0"/>
          <a:chExt cx="0" cy="0"/>
        </a:xfrm>
      </p:grpSpPr>
      <p:sp>
        <p:nvSpPr>
          <p:cNvPr id="585" name="Shape 585"/>
          <p:cNvSpPr>
            <a:spLocks noGrp="1"/>
          </p:cNvSpPr>
          <p:nvPr>
            <p:ph type="pic" sz="quarter" idx="13"/>
          </p:nvPr>
        </p:nvSpPr>
        <p:spPr>
          <a:xfrm>
            <a:off x="1817870" y="592969"/>
            <a:ext cx="2902341" cy="4190237"/>
          </a:xfrm>
          <a:prstGeom prst="rect">
            <a:avLst/>
          </a:prstGeom>
        </p:spPr>
        <p:txBody>
          <a:bodyPr lIns="91439" tIns="45719" rIns="91439" bIns="45719" anchor="t">
            <a:noAutofit/>
          </a:bodyPr>
          <a:lstStyle>
            <a:lvl1pPr>
              <a:defRPr/>
            </a:lvl1pPr>
          </a:lstStyle>
          <a:p>
            <a:endParaRPr dirty="0"/>
          </a:p>
        </p:txBody>
      </p:sp>
      <p:sp>
        <p:nvSpPr>
          <p:cNvPr id="586" name="Shape 586"/>
          <p:cNvSpPr>
            <a:spLocks noGrp="1"/>
          </p:cNvSpPr>
          <p:nvPr>
            <p:ph type="pic" sz="quarter" idx="14"/>
          </p:nvPr>
        </p:nvSpPr>
        <p:spPr>
          <a:xfrm>
            <a:off x="3108527" y="2074743"/>
            <a:ext cx="2902341" cy="4190147"/>
          </a:xfrm>
          <a:prstGeom prst="rect">
            <a:avLst/>
          </a:prstGeom>
        </p:spPr>
        <p:txBody>
          <a:bodyPr lIns="91439" tIns="45719" rIns="91439" bIns="45719" anchor="t">
            <a:noAutofit/>
          </a:bodyPr>
          <a:lstStyle>
            <a:lvl1pPr>
              <a:defRPr/>
            </a:lvl1pPr>
          </a:lstStyle>
          <a:p>
            <a:endParaRPr dirty="0"/>
          </a:p>
        </p:txBody>
      </p:sp>
      <p:sp>
        <p:nvSpPr>
          <p:cNvPr id="587" name="Shape 587"/>
          <p:cNvSpPr>
            <a:spLocks noGrp="1"/>
          </p:cNvSpPr>
          <p:nvPr>
            <p:ph type="pic" sz="quarter" idx="15"/>
          </p:nvPr>
        </p:nvSpPr>
        <p:spPr>
          <a:xfrm>
            <a:off x="2478042" y="1333500"/>
            <a:ext cx="2902341" cy="4191044"/>
          </a:xfrm>
          <a:prstGeom prst="rect">
            <a:avLst/>
          </a:prstGeom>
        </p:spPr>
        <p:txBody>
          <a:bodyPr lIns="91439" tIns="45719" rIns="91439" bIns="45719" anchor="t">
            <a:noAutofit/>
          </a:bodyPr>
          <a:lstStyle>
            <a:lvl1pPr>
              <a:defRPr/>
            </a:lvl1pPr>
          </a:lstStyle>
          <a:p>
            <a:endParaRPr dirty="0"/>
          </a:p>
        </p:txBody>
      </p:sp>
      <p:sp>
        <p:nvSpPr>
          <p:cNvPr id="588" name="Shape 58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1604701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Gallery (27)">
    <p:spTree>
      <p:nvGrpSpPr>
        <p:cNvPr id="1" name=""/>
        <p:cNvGrpSpPr/>
        <p:nvPr/>
      </p:nvGrpSpPr>
      <p:grpSpPr>
        <a:xfrm>
          <a:off x="0" y="0"/>
          <a:ext cx="0" cy="0"/>
          <a:chOff x="0" y="0"/>
          <a:chExt cx="0" cy="0"/>
        </a:xfrm>
      </p:grpSpPr>
      <p:sp>
        <p:nvSpPr>
          <p:cNvPr id="595" name="Shape 595"/>
          <p:cNvSpPr>
            <a:spLocks noGrp="1"/>
          </p:cNvSpPr>
          <p:nvPr>
            <p:ph type="pic" sz="half" idx="13"/>
          </p:nvPr>
        </p:nvSpPr>
        <p:spPr>
          <a:xfrm>
            <a:off x="6096015" y="-603"/>
            <a:ext cx="6096001" cy="3429001"/>
          </a:xfrm>
          <a:prstGeom prst="rect">
            <a:avLst/>
          </a:prstGeom>
        </p:spPr>
        <p:txBody>
          <a:bodyPr lIns="91439" tIns="45719" rIns="91439" bIns="45719" anchor="t">
            <a:noAutofit/>
          </a:bodyPr>
          <a:lstStyle>
            <a:lvl1pPr>
              <a:defRPr/>
            </a:lvl1pPr>
          </a:lstStyle>
          <a:p>
            <a:endParaRPr dirty="0"/>
          </a:p>
        </p:txBody>
      </p:sp>
      <p:sp>
        <p:nvSpPr>
          <p:cNvPr id="596" name="Shape 596"/>
          <p:cNvSpPr>
            <a:spLocks noGrp="1"/>
          </p:cNvSpPr>
          <p:nvPr>
            <p:ph type="pic" sz="half" idx="14"/>
          </p:nvPr>
        </p:nvSpPr>
        <p:spPr>
          <a:xfrm>
            <a:off x="-725" y="3429345"/>
            <a:ext cx="6096001" cy="3429001"/>
          </a:xfrm>
          <a:prstGeom prst="rect">
            <a:avLst/>
          </a:prstGeom>
        </p:spPr>
        <p:txBody>
          <a:bodyPr lIns="91439" tIns="45719" rIns="91439" bIns="45719" anchor="t">
            <a:noAutofit/>
          </a:bodyPr>
          <a:lstStyle>
            <a:lvl1pPr>
              <a:defRPr/>
            </a:lvl1pPr>
          </a:lstStyle>
          <a:p>
            <a:endParaRPr dirty="0"/>
          </a:p>
        </p:txBody>
      </p:sp>
      <p:sp>
        <p:nvSpPr>
          <p:cNvPr id="597" name="Shape 597"/>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166485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Gallery (28)">
    <p:spTree>
      <p:nvGrpSpPr>
        <p:cNvPr id="1" name=""/>
        <p:cNvGrpSpPr/>
        <p:nvPr/>
      </p:nvGrpSpPr>
      <p:grpSpPr>
        <a:xfrm>
          <a:off x="0" y="0"/>
          <a:ext cx="0" cy="0"/>
          <a:chOff x="0" y="0"/>
          <a:chExt cx="0" cy="0"/>
        </a:xfrm>
      </p:grpSpPr>
      <p:sp>
        <p:nvSpPr>
          <p:cNvPr id="604" name="Shape 604"/>
          <p:cNvSpPr>
            <a:spLocks noGrp="1"/>
          </p:cNvSpPr>
          <p:nvPr>
            <p:ph type="pic" sz="quarter" idx="13"/>
          </p:nvPr>
        </p:nvSpPr>
        <p:spPr>
          <a:xfrm>
            <a:off x="7661694" y="2012901"/>
            <a:ext cx="2832198" cy="2832198"/>
          </a:xfrm>
          <a:prstGeom prst="diamond">
            <a:avLst/>
          </a:prstGeom>
        </p:spPr>
        <p:txBody>
          <a:bodyPr lIns="91439" tIns="45719" rIns="91439" bIns="45719" anchor="t">
            <a:noAutofit/>
          </a:bodyPr>
          <a:lstStyle>
            <a:lvl1pPr>
              <a:defRPr/>
            </a:lvl1pPr>
          </a:lstStyle>
          <a:p>
            <a:endParaRPr dirty="0"/>
          </a:p>
        </p:txBody>
      </p:sp>
      <p:sp>
        <p:nvSpPr>
          <p:cNvPr id="605" name="Shape 605"/>
          <p:cNvSpPr>
            <a:spLocks noGrp="1"/>
          </p:cNvSpPr>
          <p:nvPr>
            <p:ph type="pic" sz="quarter" idx="14"/>
          </p:nvPr>
        </p:nvSpPr>
        <p:spPr>
          <a:xfrm>
            <a:off x="6171528" y="3502491"/>
            <a:ext cx="2832198" cy="2832198"/>
          </a:xfrm>
          <a:prstGeom prst="diamond">
            <a:avLst/>
          </a:prstGeom>
        </p:spPr>
        <p:txBody>
          <a:bodyPr lIns="91439" tIns="45719" rIns="91439" bIns="45719" anchor="t">
            <a:noAutofit/>
          </a:bodyPr>
          <a:lstStyle>
            <a:lvl1pPr>
              <a:defRPr/>
            </a:lvl1pPr>
          </a:lstStyle>
          <a:p>
            <a:endParaRPr dirty="0"/>
          </a:p>
        </p:txBody>
      </p:sp>
      <p:sp>
        <p:nvSpPr>
          <p:cNvPr id="606" name="Shape 606"/>
          <p:cNvSpPr>
            <a:spLocks noGrp="1"/>
          </p:cNvSpPr>
          <p:nvPr>
            <p:ph type="pic" sz="quarter" idx="15"/>
          </p:nvPr>
        </p:nvSpPr>
        <p:spPr>
          <a:xfrm>
            <a:off x="4679902" y="5014474"/>
            <a:ext cx="2832198" cy="2832198"/>
          </a:xfrm>
          <a:prstGeom prst="diamond">
            <a:avLst/>
          </a:prstGeom>
        </p:spPr>
        <p:txBody>
          <a:bodyPr lIns="91439" tIns="45719" rIns="91439" bIns="45719" anchor="t">
            <a:noAutofit/>
          </a:bodyPr>
          <a:lstStyle>
            <a:lvl1pPr>
              <a:defRPr/>
            </a:lvl1pPr>
          </a:lstStyle>
          <a:p>
            <a:endParaRPr dirty="0"/>
          </a:p>
        </p:txBody>
      </p:sp>
      <p:sp>
        <p:nvSpPr>
          <p:cNvPr id="607" name="Shape 607"/>
          <p:cNvSpPr>
            <a:spLocks noGrp="1"/>
          </p:cNvSpPr>
          <p:nvPr>
            <p:ph type="pic" sz="quarter" idx="16"/>
          </p:nvPr>
        </p:nvSpPr>
        <p:spPr>
          <a:xfrm>
            <a:off x="6171528" y="521107"/>
            <a:ext cx="2832198" cy="2832198"/>
          </a:xfrm>
          <a:prstGeom prst="diamond">
            <a:avLst/>
          </a:prstGeom>
        </p:spPr>
        <p:txBody>
          <a:bodyPr lIns="91439" tIns="45719" rIns="91439" bIns="45719" anchor="t">
            <a:noAutofit/>
          </a:bodyPr>
          <a:lstStyle>
            <a:lvl1pPr>
              <a:defRPr/>
            </a:lvl1pPr>
          </a:lstStyle>
          <a:p>
            <a:endParaRPr dirty="0"/>
          </a:p>
        </p:txBody>
      </p:sp>
      <p:sp>
        <p:nvSpPr>
          <p:cNvPr id="608" name="Shape 608"/>
          <p:cNvSpPr>
            <a:spLocks noGrp="1"/>
          </p:cNvSpPr>
          <p:nvPr>
            <p:ph type="pic" sz="quarter" idx="17"/>
          </p:nvPr>
        </p:nvSpPr>
        <p:spPr>
          <a:xfrm>
            <a:off x="4679901" y="-988672"/>
            <a:ext cx="2832198" cy="2832198"/>
          </a:xfrm>
          <a:prstGeom prst="diamond">
            <a:avLst/>
          </a:prstGeom>
        </p:spPr>
        <p:txBody>
          <a:bodyPr lIns="91439" tIns="45719" rIns="91439" bIns="45719" anchor="t">
            <a:noAutofit/>
          </a:bodyPr>
          <a:lstStyle>
            <a:lvl1pPr>
              <a:defRPr/>
            </a:lvl1pPr>
          </a:lstStyle>
          <a:p>
            <a:endParaRPr dirty="0"/>
          </a:p>
        </p:txBody>
      </p:sp>
      <p:sp>
        <p:nvSpPr>
          <p:cNvPr id="609" name="Shape 609"/>
          <p:cNvSpPr>
            <a:spLocks noGrp="1"/>
          </p:cNvSpPr>
          <p:nvPr>
            <p:ph type="pic" sz="quarter" idx="18"/>
          </p:nvPr>
        </p:nvSpPr>
        <p:spPr>
          <a:xfrm>
            <a:off x="4679902" y="2012901"/>
            <a:ext cx="2832198" cy="2832198"/>
          </a:xfrm>
          <a:prstGeom prst="diamond">
            <a:avLst/>
          </a:prstGeom>
        </p:spPr>
        <p:txBody>
          <a:bodyPr lIns="91439" tIns="45719" rIns="91439" bIns="45719" anchor="t">
            <a:noAutofit/>
          </a:bodyPr>
          <a:lstStyle>
            <a:lvl1pPr>
              <a:defRPr/>
            </a:lvl1pPr>
          </a:lstStyle>
          <a:p>
            <a:endParaRPr dirty="0"/>
          </a:p>
        </p:txBody>
      </p:sp>
      <p:sp>
        <p:nvSpPr>
          <p:cNvPr id="610" name="Shape 610"/>
          <p:cNvSpPr>
            <a:spLocks noGrp="1"/>
          </p:cNvSpPr>
          <p:nvPr>
            <p:ph type="pic" sz="quarter" idx="19"/>
          </p:nvPr>
        </p:nvSpPr>
        <p:spPr>
          <a:xfrm>
            <a:off x="3190775" y="521107"/>
            <a:ext cx="2832198" cy="2832198"/>
          </a:xfrm>
          <a:prstGeom prst="diamond">
            <a:avLst/>
          </a:prstGeom>
        </p:spPr>
        <p:txBody>
          <a:bodyPr lIns="91439" tIns="45719" rIns="91439" bIns="45719" anchor="t">
            <a:noAutofit/>
          </a:bodyPr>
          <a:lstStyle>
            <a:lvl1pPr>
              <a:defRPr/>
            </a:lvl1pPr>
          </a:lstStyle>
          <a:p>
            <a:endParaRPr dirty="0"/>
          </a:p>
        </p:txBody>
      </p:sp>
      <p:sp>
        <p:nvSpPr>
          <p:cNvPr id="611" name="Shape 611"/>
          <p:cNvSpPr>
            <a:spLocks noGrp="1"/>
          </p:cNvSpPr>
          <p:nvPr>
            <p:ph type="pic" sz="quarter" idx="20"/>
          </p:nvPr>
        </p:nvSpPr>
        <p:spPr>
          <a:xfrm>
            <a:off x="3190775" y="3502491"/>
            <a:ext cx="2832198" cy="2832198"/>
          </a:xfrm>
          <a:prstGeom prst="diamond">
            <a:avLst/>
          </a:prstGeom>
        </p:spPr>
        <p:txBody>
          <a:bodyPr lIns="91439" tIns="45719" rIns="91439" bIns="45719" anchor="t">
            <a:noAutofit/>
          </a:bodyPr>
          <a:lstStyle>
            <a:lvl1pPr>
              <a:defRPr/>
            </a:lvl1pPr>
          </a:lstStyle>
          <a:p>
            <a:endParaRPr dirty="0"/>
          </a:p>
        </p:txBody>
      </p:sp>
      <p:sp>
        <p:nvSpPr>
          <p:cNvPr id="612" name="Shape 612"/>
          <p:cNvSpPr>
            <a:spLocks noGrp="1"/>
          </p:cNvSpPr>
          <p:nvPr>
            <p:ph type="pic" sz="quarter" idx="21"/>
          </p:nvPr>
        </p:nvSpPr>
        <p:spPr>
          <a:xfrm>
            <a:off x="1698109" y="2012901"/>
            <a:ext cx="2832198" cy="2832198"/>
          </a:xfrm>
          <a:prstGeom prst="diamond">
            <a:avLst/>
          </a:prstGeom>
        </p:spPr>
        <p:txBody>
          <a:bodyPr lIns="91439" tIns="45719" rIns="91439" bIns="45719" anchor="t">
            <a:noAutofit/>
          </a:bodyPr>
          <a:lstStyle>
            <a:lvl1pPr>
              <a:defRPr/>
            </a:lvl1pPr>
          </a:lstStyle>
          <a:p>
            <a:endParaRPr dirty="0"/>
          </a:p>
        </p:txBody>
      </p:sp>
      <p:sp>
        <p:nvSpPr>
          <p:cNvPr id="613" name="Shape 61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0161264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DC1975D-D494-4CBB-90C7-32B588D812E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2F56ADA4-5C14-417C-A979-69B03E41B6D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04BE5DB9-54E6-4C2C-AB15-06AD1F82302E}"/>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988EBCCD-87B7-460E-95F0-2A9736B74689}"/>
              </a:ext>
            </a:extLst>
          </p:cNvPr>
          <p:cNvSpPr>
            <a:spLocks noGrp="1"/>
          </p:cNvSpPr>
          <p:nvPr>
            <p:ph type="dt" sz="half" idx="10"/>
          </p:nvPr>
        </p:nvSpPr>
        <p:spPr>
          <a:xfrm>
            <a:off x="838200" y="6356350"/>
            <a:ext cx="2743200" cy="365125"/>
          </a:xfrm>
          <a:prstGeom prst="rect">
            <a:avLst/>
          </a:prstGeom>
        </p:spPr>
        <p:txBody>
          <a:bodyPr/>
          <a:lstStyle/>
          <a:p>
            <a:fld id="{09B873BF-D25C-4B19-88F0-CC98E94B8042}" type="datetimeFigureOut">
              <a:rPr lang="zh-CN" altLang="en-US" smtClean="0"/>
              <a:t>2023/4/4</a:t>
            </a:fld>
            <a:endParaRPr lang="zh-CN" altLang="en-US"/>
          </a:p>
        </p:txBody>
      </p:sp>
      <p:sp>
        <p:nvSpPr>
          <p:cNvPr id="6" name="页脚占位符 5">
            <a:extLst>
              <a:ext uri="{FF2B5EF4-FFF2-40B4-BE49-F238E27FC236}">
                <a16:creationId xmlns:a16="http://schemas.microsoft.com/office/drawing/2014/main" xmlns="" id="{2D24B074-A3FC-4400-9A67-FC1286E0282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E73E6125-6A4A-4C15-9204-BA902362AE5B}"/>
              </a:ext>
            </a:extLst>
          </p:cNvPr>
          <p:cNvSpPr>
            <a:spLocks noGrp="1"/>
          </p:cNvSpPr>
          <p:nvPr>
            <p:ph type="sldNum" sz="quarter" idx="12"/>
          </p:nvPr>
        </p:nvSpPr>
        <p:spPr>
          <a:xfrm>
            <a:off x="8610600" y="6356350"/>
            <a:ext cx="2743200" cy="365125"/>
          </a:xfrm>
          <a:prstGeom prst="rect">
            <a:avLst/>
          </a:prstGeom>
        </p:spPr>
        <p:txBody>
          <a:bodyPr/>
          <a:lstStyle/>
          <a:p>
            <a:fld id="{4399B8C8-18BA-492C-9CDD-66C3DAE0BDEE}" type="slidenum">
              <a:rPr lang="zh-CN" altLang="en-US" smtClean="0"/>
              <a:t>‹#›</a:t>
            </a:fld>
            <a:endParaRPr lang="zh-CN" altLang="en-US"/>
          </a:p>
        </p:txBody>
      </p:sp>
    </p:spTree>
    <p:extLst>
      <p:ext uri="{BB962C8B-B14F-4D97-AF65-F5344CB8AC3E}">
        <p14:creationId xmlns:p14="http://schemas.microsoft.com/office/powerpoint/2010/main" val="283925623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Gallery (29)">
    <p:spTree>
      <p:nvGrpSpPr>
        <p:cNvPr id="1" name=""/>
        <p:cNvGrpSpPr/>
        <p:nvPr/>
      </p:nvGrpSpPr>
      <p:grpSpPr>
        <a:xfrm>
          <a:off x="0" y="0"/>
          <a:ext cx="0" cy="0"/>
          <a:chOff x="0" y="0"/>
          <a:chExt cx="0" cy="0"/>
        </a:xfrm>
      </p:grpSpPr>
      <p:sp>
        <p:nvSpPr>
          <p:cNvPr id="620" name="Shape 620"/>
          <p:cNvSpPr>
            <a:spLocks noGrp="1"/>
          </p:cNvSpPr>
          <p:nvPr>
            <p:ph type="body" sz="quarter" idx="1"/>
          </p:nvPr>
        </p:nvSpPr>
        <p:spPr>
          <a:xfrm>
            <a:off x="2426411" y="2097121"/>
            <a:ext cx="7346600" cy="944563"/>
          </a:xfrm>
          <a:prstGeom prst="rect">
            <a:avLst/>
          </a:prstGeom>
        </p:spPr>
        <p:txBody>
          <a:bodyPr>
            <a:noAutofit/>
          </a:bodyPr>
          <a:lstStyle>
            <a:lvl1pPr marL="0" indent="0" algn="ctr">
              <a:buSzTx/>
              <a:buNone/>
              <a:defRPr/>
            </a:lvl1pPr>
            <a:lvl2pPr marL="0" indent="114300" algn="ctr">
              <a:buSzTx/>
              <a:buNone/>
              <a:defRPr/>
            </a:lvl2pPr>
            <a:lvl3pPr marL="0" indent="228600" algn="ctr">
              <a:buSzTx/>
              <a:buNone/>
              <a:defRPr/>
            </a:lvl3pPr>
            <a:lvl4pPr marL="0" indent="342900" algn="ctr">
              <a:buSzTx/>
              <a:buNone/>
              <a:defRPr/>
            </a:lvl4pPr>
            <a:lvl5pPr marL="0" indent="457200" algn="ctr">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1" name="Shape 621"/>
          <p:cNvSpPr>
            <a:spLocks noGrp="1"/>
          </p:cNvSpPr>
          <p:nvPr>
            <p:ph type="title"/>
          </p:nvPr>
        </p:nvSpPr>
        <p:spPr>
          <a:xfrm>
            <a:off x="2285067" y="1116862"/>
            <a:ext cx="7621866" cy="706438"/>
          </a:xfrm>
          <a:prstGeom prst="rect">
            <a:avLst/>
          </a:prstGeom>
        </p:spPr>
        <p:txBody>
          <a:bodyPr/>
          <a:lstStyle>
            <a:lvl1pPr>
              <a:lnSpc>
                <a:spcPct val="80000"/>
              </a:lnSpc>
              <a:defRPr sz="5000"/>
            </a:lvl1pPr>
          </a:lstStyle>
          <a:p>
            <a:r>
              <a:rPr dirty="0"/>
              <a:t>Title Text</a:t>
            </a:r>
          </a:p>
        </p:txBody>
      </p:sp>
      <p:sp>
        <p:nvSpPr>
          <p:cNvPr id="622" name="Shape 622"/>
          <p:cNvSpPr/>
          <p:nvPr/>
        </p:nvSpPr>
        <p:spPr>
          <a:xfrm>
            <a:off x="1314450" y="3750656"/>
            <a:ext cx="9563101" cy="3111501"/>
          </a:xfrm>
          <a:prstGeom prst="rect">
            <a:avLst/>
          </a:pr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623" name="Shape 623"/>
          <p:cNvSpPr>
            <a:spLocks noGrp="1"/>
          </p:cNvSpPr>
          <p:nvPr>
            <p:ph type="pic" sz="half" idx="13"/>
          </p:nvPr>
        </p:nvSpPr>
        <p:spPr>
          <a:xfrm>
            <a:off x="1315943" y="3751252"/>
            <a:ext cx="9560114" cy="3110401"/>
          </a:xfrm>
          <a:prstGeom prst="rect">
            <a:avLst/>
          </a:prstGeom>
        </p:spPr>
        <p:txBody>
          <a:bodyPr lIns="91439" tIns="45719" rIns="91439" bIns="45719" anchor="t">
            <a:noAutofit/>
          </a:bodyPr>
          <a:lstStyle>
            <a:lvl1pPr>
              <a:defRPr/>
            </a:lvl1pPr>
          </a:lstStyle>
          <a:p>
            <a:endParaRPr dirty="0"/>
          </a:p>
        </p:txBody>
      </p:sp>
      <p:sp>
        <p:nvSpPr>
          <p:cNvPr id="624" name="Shape 624"/>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3434872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Gallery (30)">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511417" y="844451"/>
            <a:ext cx="5169099" cy="5169065"/>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0" name="Picture Placeholder 8"/>
          <p:cNvSpPr>
            <a:spLocks noGrp="1"/>
          </p:cNvSpPr>
          <p:nvPr>
            <p:ph type="pic" sz="quarter" idx="14"/>
          </p:nvPr>
        </p:nvSpPr>
        <p:spPr>
          <a:xfrm>
            <a:off x="1563720" y="-3790010"/>
            <a:ext cx="5169099" cy="5169065"/>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1" name="Picture Placeholder 8"/>
          <p:cNvSpPr>
            <a:spLocks noGrp="1"/>
          </p:cNvSpPr>
          <p:nvPr>
            <p:ph type="pic" sz="quarter" idx="15"/>
          </p:nvPr>
        </p:nvSpPr>
        <p:spPr>
          <a:xfrm>
            <a:off x="5459148" y="5478911"/>
            <a:ext cx="5169099" cy="5169065"/>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634" name="Shape 63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5171292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Gallery (31)">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2728274" y="3470115"/>
            <a:ext cx="3389467" cy="3371159"/>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Lst>
            <a:ahLst/>
            <a:cxnLst>
              <a:cxn ang="0">
                <a:pos x="connsiteX0" y="connsiteY0"/>
              </a:cxn>
              <a:cxn ang="0">
                <a:pos x="connsiteX1" y="connsiteY1"/>
              </a:cxn>
              <a:cxn ang="0">
                <a:pos x="connsiteX2" y="connsiteY2"/>
              </a:cxn>
              <a:cxn ang="0">
                <a:pos x="connsiteX3" y="connsiteY3"/>
              </a:cxn>
            </a:cxnLst>
            <a:rect l="l" t="t" r="r" b="b"/>
            <a:pathLst>
              <a:path w="6778934" h="6742317">
                <a:moveTo>
                  <a:pt x="3520" y="0"/>
                </a:moveTo>
                <a:lnTo>
                  <a:pt x="6778934" y="3361678"/>
                </a:lnTo>
                <a:lnTo>
                  <a:pt x="0" y="6742317"/>
                </a:lnTo>
                <a:cubicBezTo>
                  <a:pt x="1173" y="4494878"/>
                  <a:pt x="2347" y="2247439"/>
                  <a:pt x="3520" y="0"/>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9" name="Picture Placeholder 2"/>
          <p:cNvSpPr>
            <a:spLocks noGrp="1"/>
          </p:cNvSpPr>
          <p:nvPr>
            <p:ph type="pic" sz="quarter" idx="11"/>
          </p:nvPr>
        </p:nvSpPr>
        <p:spPr>
          <a:xfrm>
            <a:off x="-778272" y="5281867"/>
            <a:ext cx="3389467" cy="3371159"/>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Lst>
            <a:ahLst/>
            <a:cxnLst>
              <a:cxn ang="0">
                <a:pos x="connsiteX0" y="connsiteY0"/>
              </a:cxn>
              <a:cxn ang="0">
                <a:pos x="connsiteX1" y="connsiteY1"/>
              </a:cxn>
              <a:cxn ang="0">
                <a:pos x="connsiteX2" y="connsiteY2"/>
              </a:cxn>
              <a:cxn ang="0">
                <a:pos x="connsiteX3" y="connsiteY3"/>
              </a:cxn>
            </a:cxnLst>
            <a:rect l="l" t="t" r="r" b="b"/>
            <a:pathLst>
              <a:path w="6778934" h="6742317">
                <a:moveTo>
                  <a:pt x="3520" y="0"/>
                </a:moveTo>
                <a:lnTo>
                  <a:pt x="6778934" y="3361678"/>
                </a:lnTo>
                <a:lnTo>
                  <a:pt x="0" y="6742317"/>
                </a:lnTo>
                <a:cubicBezTo>
                  <a:pt x="1173" y="4494878"/>
                  <a:pt x="2347" y="2247439"/>
                  <a:pt x="3520" y="0"/>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0" name="Picture Placeholder 2"/>
          <p:cNvSpPr>
            <a:spLocks noGrp="1"/>
          </p:cNvSpPr>
          <p:nvPr>
            <p:ph type="pic" sz="quarter" idx="12"/>
          </p:nvPr>
        </p:nvSpPr>
        <p:spPr>
          <a:xfrm>
            <a:off x="6234820" y="5281867"/>
            <a:ext cx="3389467" cy="3371159"/>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Lst>
            <a:ahLst/>
            <a:cxnLst>
              <a:cxn ang="0">
                <a:pos x="connsiteX0" y="connsiteY0"/>
              </a:cxn>
              <a:cxn ang="0">
                <a:pos x="connsiteX1" y="connsiteY1"/>
              </a:cxn>
              <a:cxn ang="0">
                <a:pos x="connsiteX2" y="connsiteY2"/>
              </a:cxn>
              <a:cxn ang="0">
                <a:pos x="connsiteX3" y="connsiteY3"/>
              </a:cxn>
            </a:cxnLst>
            <a:rect l="l" t="t" r="r" b="b"/>
            <a:pathLst>
              <a:path w="6778934" h="6742317">
                <a:moveTo>
                  <a:pt x="3520" y="0"/>
                </a:moveTo>
                <a:lnTo>
                  <a:pt x="6778934" y="3361678"/>
                </a:lnTo>
                <a:lnTo>
                  <a:pt x="0" y="6742317"/>
                </a:lnTo>
                <a:cubicBezTo>
                  <a:pt x="1173" y="4494878"/>
                  <a:pt x="2347" y="2247439"/>
                  <a:pt x="3520" y="0"/>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1" name="Picture Placeholder 2"/>
          <p:cNvSpPr>
            <a:spLocks noGrp="1"/>
          </p:cNvSpPr>
          <p:nvPr>
            <p:ph type="pic" sz="quarter" idx="13"/>
          </p:nvPr>
        </p:nvSpPr>
        <p:spPr>
          <a:xfrm>
            <a:off x="9738960" y="3461900"/>
            <a:ext cx="3389467" cy="3371159"/>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Lst>
            <a:ahLst/>
            <a:cxnLst>
              <a:cxn ang="0">
                <a:pos x="connsiteX0" y="connsiteY0"/>
              </a:cxn>
              <a:cxn ang="0">
                <a:pos x="connsiteX1" y="connsiteY1"/>
              </a:cxn>
              <a:cxn ang="0">
                <a:pos x="connsiteX2" y="connsiteY2"/>
              </a:cxn>
              <a:cxn ang="0">
                <a:pos x="connsiteX3" y="connsiteY3"/>
              </a:cxn>
            </a:cxnLst>
            <a:rect l="l" t="t" r="r" b="b"/>
            <a:pathLst>
              <a:path w="6778934" h="6742317">
                <a:moveTo>
                  <a:pt x="3520" y="0"/>
                </a:moveTo>
                <a:lnTo>
                  <a:pt x="6778934" y="3361678"/>
                </a:lnTo>
                <a:lnTo>
                  <a:pt x="0" y="6742317"/>
                </a:lnTo>
                <a:cubicBezTo>
                  <a:pt x="1173" y="4494878"/>
                  <a:pt x="2347" y="2247439"/>
                  <a:pt x="3520" y="0"/>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2" name="Picture Placeholder 2"/>
          <p:cNvSpPr>
            <a:spLocks noGrp="1"/>
          </p:cNvSpPr>
          <p:nvPr>
            <p:ph type="pic" sz="quarter" idx="14"/>
          </p:nvPr>
        </p:nvSpPr>
        <p:spPr>
          <a:xfrm>
            <a:off x="6251785" y="3461114"/>
            <a:ext cx="3382893" cy="3386693"/>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 name="connsiteX0" fmla="*/ 3520 w 5626329"/>
              <a:gd name="connsiteY0" fmla="*/ 0 h 6742317"/>
              <a:gd name="connsiteX1" fmla="*/ 5626329 w 5626329"/>
              <a:gd name="connsiteY1" fmla="*/ 288064 h 6742317"/>
              <a:gd name="connsiteX2" fmla="*/ 0 w 5626329"/>
              <a:gd name="connsiteY2" fmla="*/ 6742317 h 6742317"/>
              <a:gd name="connsiteX3" fmla="*/ 3520 w 5626329"/>
              <a:gd name="connsiteY3" fmla="*/ 0 h 6742317"/>
              <a:gd name="connsiteX0" fmla="*/ 1 w 5622810"/>
              <a:gd name="connsiteY0" fmla="*/ 0 h 6926733"/>
              <a:gd name="connsiteX1" fmla="*/ 5622810 w 5622810"/>
              <a:gd name="connsiteY1" fmla="*/ 288064 h 6926733"/>
              <a:gd name="connsiteX2" fmla="*/ 4745213 w 5622810"/>
              <a:gd name="connsiteY2" fmla="*/ 6926733 h 6926733"/>
              <a:gd name="connsiteX3" fmla="*/ 1 w 5622810"/>
              <a:gd name="connsiteY3" fmla="*/ 0 h 6926733"/>
              <a:gd name="connsiteX0" fmla="*/ 1 w 5622810"/>
              <a:gd name="connsiteY0" fmla="*/ 0 h 7041994"/>
              <a:gd name="connsiteX1" fmla="*/ 5622810 w 5622810"/>
              <a:gd name="connsiteY1" fmla="*/ 288064 h 7041994"/>
              <a:gd name="connsiteX2" fmla="*/ 5621193 w 5622810"/>
              <a:gd name="connsiteY2" fmla="*/ 7041994 h 7041994"/>
              <a:gd name="connsiteX3" fmla="*/ 1 w 5622810"/>
              <a:gd name="connsiteY3" fmla="*/ 0 h 7041994"/>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6766992"/>
              <a:gd name="connsiteX1" fmla="*/ 6729310 w 6729310"/>
              <a:gd name="connsiteY1" fmla="*/ 0 h 6766992"/>
              <a:gd name="connsiteX2" fmla="*/ 6714631 w 6729310"/>
              <a:gd name="connsiteY2" fmla="*/ 6766992 h 6766992"/>
              <a:gd name="connsiteX3" fmla="*/ 0 w 6729310"/>
              <a:gd name="connsiteY3" fmla="*/ 3369536 h 6766992"/>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65786"/>
              <a:gd name="connsiteY0" fmla="*/ 3401508 h 6773386"/>
              <a:gd name="connsiteX1" fmla="*/ 6761282 w 6765786"/>
              <a:gd name="connsiteY1" fmla="*/ 0 h 6773386"/>
              <a:gd name="connsiteX2" fmla="*/ 6765786 w 6765786"/>
              <a:gd name="connsiteY2" fmla="*/ 6773386 h 6773386"/>
              <a:gd name="connsiteX3" fmla="*/ 0 w 6765786"/>
              <a:gd name="connsiteY3" fmla="*/ 3401508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Lst>
            <a:ahLst/>
            <a:cxnLst>
              <a:cxn ang="0">
                <a:pos x="connsiteX0" y="connsiteY0"/>
              </a:cxn>
              <a:cxn ang="0">
                <a:pos x="connsiteX1" y="connsiteY1"/>
              </a:cxn>
              <a:cxn ang="0">
                <a:pos x="connsiteX2" y="connsiteY2"/>
              </a:cxn>
              <a:cxn ang="0">
                <a:pos x="connsiteX3" y="connsiteY3"/>
              </a:cxn>
            </a:cxnLst>
            <a:rect l="l" t="t" r="r" b="b"/>
            <a:pathLst>
              <a:path w="6765786" h="6773386">
                <a:moveTo>
                  <a:pt x="0" y="3382325"/>
                </a:moveTo>
                <a:lnTo>
                  <a:pt x="6761282" y="0"/>
                </a:lnTo>
                <a:cubicBezTo>
                  <a:pt x="6762783" y="2257795"/>
                  <a:pt x="6764285" y="4515591"/>
                  <a:pt x="6765786" y="6773386"/>
                </a:cubicBezTo>
                <a:cubicBezTo>
                  <a:pt x="5439846" y="6078417"/>
                  <a:pt x="1986251" y="4402037"/>
                  <a:pt x="0" y="3382325"/>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3" name="Picture Placeholder 2"/>
          <p:cNvSpPr>
            <a:spLocks noGrp="1"/>
          </p:cNvSpPr>
          <p:nvPr>
            <p:ph type="pic" sz="quarter" idx="15"/>
          </p:nvPr>
        </p:nvSpPr>
        <p:spPr>
          <a:xfrm>
            <a:off x="9728569" y="5284530"/>
            <a:ext cx="3382893" cy="3386693"/>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 name="connsiteX0" fmla="*/ 3520 w 5626329"/>
              <a:gd name="connsiteY0" fmla="*/ 0 h 6742317"/>
              <a:gd name="connsiteX1" fmla="*/ 5626329 w 5626329"/>
              <a:gd name="connsiteY1" fmla="*/ 288064 h 6742317"/>
              <a:gd name="connsiteX2" fmla="*/ 0 w 5626329"/>
              <a:gd name="connsiteY2" fmla="*/ 6742317 h 6742317"/>
              <a:gd name="connsiteX3" fmla="*/ 3520 w 5626329"/>
              <a:gd name="connsiteY3" fmla="*/ 0 h 6742317"/>
              <a:gd name="connsiteX0" fmla="*/ 1 w 5622810"/>
              <a:gd name="connsiteY0" fmla="*/ 0 h 6926733"/>
              <a:gd name="connsiteX1" fmla="*/ 5622810 w 5622810"/>
              <a:gd name="connsiteY1" fmla="*/ 288064 h 6926733"/>
              <a:gd name="connsiteX2" fmla="*/ 4745213 w 5622810"/>
              <a:gd name="connsiteY2" fmla="*/ 6926733 h 6926733"/>
              <a:gd name="connsiteX3" fmla="*/ 1 w 5622810"/>
              <a:gd name="connsiteY3" fmla="*/ 0 h 6926733"/>
              <a:gd name="connsiteX0" fmla="*/ 1 w 5622810"/>
              <a:gd name="connsiteY0" fmla="*/ 0 h 7041994"/>
              <a:gd name="connsiteX1" fmla="*/ 5622810 w 5622810"/>
              <a:gd name="connsiteY1" fmla="*/ 288064 h 7041994"/>
              <a:gd name="connsiteX2" fmla="*/ 5621193 w 5622810"/>
              <a:gd name="connsiteY2" fmla="*/ 7041994 h 7041994"/>
              <a:gd name="connsiteX3" fmla="*/ 1 w 5622810"/>
              <a:gd name="connsiteY3" fmla="*/ 0 h 7041994"/>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6766992"/>
              <a:gd name="connsiteX1" fmla="*/ 6729310 w 6729310"/>
              <a:gd name="connsiteY1" fmla="*/ 0 h 6766992"/>
              <a:gd name="connsiteX2" fmla="*/ 6714631 w 6729310"/>
              <a:gd name="connsiteY2" fmla="*/ 6766992 h 6766992"/>
              <a:gd name="connsiteX3" fmla="*/ 0 w 6729310"/>
              <a:gd name="connsiteY3" fmla="*/ 3369536 h 6766992"/>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65786"/>
              <a:gd name="connsiteY0" fmla="*/ 3401508 h 6773386"/>
              <a:gd name="connsiteX1" fmla="*/ 6761282 w 6765786"/>
              <a:gd name="connsiteY1" fmla="*/ 0 h 6773386"/>
              <a:gd name="connsiteX2" fmla="*/ 6765786 w 6765786"/>
              <a:gd name="connsiteY2" fmla="*/ 6773386 h 6773386"/>
              <a:gd name="connsiteX3" fmla="*/ 0 w 6765786"/>
              <a:gd name="connsiteY3" fmla="*/ 3401508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Lst>
            <a:ahLst/>
            <a:cxnLst>
              <a:cxn ang="0">
                <a:pos x="connsiteX0" y="connsiteY0"/>
              </a:cxn>
              <a:cxn ang="0">
                <a:pos x="connsiteX1" y="connsiteY1"/>
              </a:cxn>
              <a:cxn ang="0">
                <a:pos x="connsiteX2" y="connsiteY2"/>
              </a:cxn>
              <a:cxn ang="0">
                <a:pos x="connsiteX3" y="connsiteY3"/>
              </a:cxn>
            </a:cxnLst>
            <a:rect l="l" t="t" r="r" b="b"/>
            <a:pathLst>
              <a:path w="6765786" h="6773386">
                <a:moveTo>
                  <a:pt x="0" y="3382325"/>
                </a:moveTo>
                <a:lnTo>
                  <a:pt x="6761282" y="0"/>
                </a:lnTo>
                <a:cubicBezTo>
                  <a:pt x="6762783" y="2257795"/>
                  <a:pt x="6764285" y="4515591"/>
                  <a:pt x="6765786" y="6773386"/>
                </a:cubicBezTo>
                <a:cubicBezTo>
                  <a:pt x="5439846" y="6078417"/>
                  <a:pt x="1986251" y="4402037"/>
                  <a:pt x="0" y="3382325"/>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4" name="Picture Placeholder 2"/>
          <p:cNvSpPr>
            <a:spLocks noGrp="1"/>
          </p:cNvSpPr>
          <p:nvPr>
            <p:ph type="pic" sz="quarter" idx="16"/>
          </p:nvPr>
        </p:nvSpPr>
        <p:spPr>
          <a:xfrm>
            <a:off x="2775001" y="5266332"/>
            <a:ext cx="3382893" cy="3386693"/>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 name="connsiteX0" fmla="*/ 3520 w 5626329"/>
              <a:gd name="connsiteY0" fmla="*/ 0 h 6742317"/>
              <a:gd name="connsiteX1" fmla="*/ 5626329 w 5626329"/>
              <a:gd name="connsiteY1" fmla="*/ 288064 h 6742317"/>
              <a:gd name="connsiteX2" fmla="*/ 0 w 5626329"/>
              <a:gd name="connsiteY2" fmla="*/ 6742317 h 6742317"/>
              <a:gd name="connsiteX3" fmla="*/ 3520 w 5626329"/>
              <a:gd name="connsiteY3" fmla="*/ 0 h 6742317"/>
              <a:gd name="connsiteX0" fmla="*/ 1 w 5622810"/>
              <a:gd name="connsiteY0" fmla="*/ 0 h 6926733"/>
              <a:gd name="connsiteX1" fmla="*/ 5622810 w 5622810"/>
              <a:gd name="connsiteY1" fmla="*/ 288064 h 6926733"/>
              <a:gd name="connsiteX2" fmla="*/ 4745213 w 5622810"/>
              <a:gd name="connsiteY2" fmla="*/ 6926733 h 6926733"/>
              <a:gd name="connsiteX3" fmla="*/ 1 w 5622810"/>
              <a:gd name="connsiteY3" fmla="*/ 0 h 6926733"/>
              <a:gd name="connsiteX0" fmla="*/ 1 w 5622810"/>
              <a:gd name="connsiteY0" fmla="*/ 0 h 7041994"/>
              <a:gd name="connsiteX1" fmla="*/ 5622810 w 5622810"/>
              <a:gd name="connsiteY1" fmla="*/ 288064 h 7041994"/>
              <a:gd name="connsiteX2" fmla="*/ 5621193 w 5622810"/>
              <a:gd name="connsiteY2" fmla="*/ 7041994 h 7041994"/>
              <a:gd name="connsiteX3" fmla="*/ 1 w 5622810"/>
              <a:gd name="connsiteY3" fmla="*/ 0 h 7041994"/>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6766992"/>
              <a:gd name="connsiteX1" fmla="*/ 6729310 w 6729310"/>
              <a:gd name="connsiteY1" fmla="*/ 0 h 6766992"/>
              <a:gd name="connsiteX2" fmla="*/ 6714631 w 6729310"/>
              <a:gd name="connsiteY2" fmla="*/ 6766992 h 6766992"/>
              <a:gd name="connsiteX3" fmla="*/ 0 w 6729310"/>
              <a:gd name="connsiteY3" fmla="*/ 3369536 h 6766992"/>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65786"/>
              <a:gd name="connsiteY0" fmla="*/ 3401508 h 6773386"/>
              <a:gd name="connsiteX1" fmla="*/ 6761282 w 6765786"/>
              <a:gd name="connsiteY1" fmla="*/ 0 h 6773386"/>
              <a:gd name="connsiteX2" fmla="*/ 6765786 w 6765786"/>
              <a:gd name="connsiteY2" fmla="*/ 6773386 h 6773386"/>
              <a:gd name="connsiteX3" fmla="*/ 0 w 6765786"/>
              <a:gd name="connsiteY3" fmla="*/ 3401508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Lst>
            <a:ahLst/>
            <a:cxnLst>
              <a:cxn ang="0">
                <a:pos x="connsiteX0" y="connsiteY0"/>
              </a:cxn>
              <a:cxn ang="0">
                <a:pos x="connsiteX1" y="connsiteY1"/>
              </a:cxn>
              <a:cxn ang="0">
                <a:pos x="connsiteX2" y="connsiteY2"/>
              </a:cxn>
              <a:cxn ang="0">
                <a:pos x="connsiteX3" y="connsiteY3"/>
              </a:cxn>
            </a:cxnLst>
            <a:rect l="l" t="t" r="r" b="b"/>
            <a:pathLst>
              <a:path w="6765786" h="6773386">
                <a:moveTo>
                  <a:pt x="0" y="3382325"/>
                </a:moveTo>
                <a:lnTo>
                  <a:pt x="6761282" y="0"/>
                </a:lnTo>
                <a:cubicBezTo>
                  <a:pt x="6762783" y="2257795"/>
                  <a:pt x="6764285" y="4515591"/>
                  <a:pt x="6765786" y="6773386"/>
                </a:cubicBezTo>
                <a:cubicBezTo>
                  <a:pt x="5439846" y="6078417"/>
                  <a:pt x="1986251" y="4402037"/>
                  <a:pt x="0" y="3382325"/>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5" name="Picture Placeholder 2"/>
          <p:cNvSpPr>
            <a:spLocks noGrp="1"/>
          </p:cNvSpPr>
          <p:nvPr>
            <p:ph type="pic" sz="quarter" idx="17"/>
          </p:nvPr>
        </p:nvSpPr>
        <p:spPr>
          <a:xfrm>
            <a:off x="-788663" y="3461114"/>
            <a:ext cx="3382893" cy="3386693"/>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 name="connsiteX0" fmla="*/ 3520 w 5626329"/>
              <a:gd name="connsiteY0" fmla="*/ 0 h 6742317"/>
              <a:gd name="connsiteX1" fmla="*/ 5626329 w 5626329"/>
              <a:gd name="connsiteY1" fmla="*/ 288064 h 6742317"/>
              <a:gd name="connsiteX2" fmla="*/ 0 w 5626329"/>
              <a:gd name="connsiteY2" fmla="*/ 6742317 h 6742317"/>
              <a:gd name="connsiteX3" fmla="*/ 3520 w 5626329"/>
              <a:gd name="connsiteY3" fmla="*/ 0 h 6742317"/>
              <a:gd name="connsiteX0" fmla="*/ 1 w 5622810"/>
              <a:gd name="connsiteY0" fmla="*/ 0 h 6926733"/>
              <a:gd name="connsiteX1" fmla="*/ 5622810 w 5622810"/>
              <a:gd name="connsiteY1" fmla="*/ 288064 h 6926733"/>
              <a:gd name="connsiteX2" fmla="*/ 4745213 w 5622810"/>
              <a:gd name="connsiteY2" fmla="*/ 6926733 h 6926733"/>
              <a:gd name="connsiteX3" fmla="*/ 1 w 5622810"/>
              <a:gd name="connsiteY3" fmla="*/ 0 h 6926733"/>
              <a:gd name="connsiteX0" fmla="*/ 1 w 5622810"/>
              <a:gd name="connsiteY0" fmla="*/ 0 h 7041994"/>
              <a:gd name="connsiteX1" fmla="*/ 5622810 w 5622810"/>
              <a:gd name="connsiteY1" fmla="*/ 288064 h 7041994"/>
              <a:gd name="connsiteX2" fmla="*/ 5621193 w 5622810"/>
              <a:gd name="connsiteY2" fmla="*/ 7041994 h 7041994"/>
              <a:gd name="connsiteX3" fmla="*/ 1 w 5622810"/>
              <a:gd name="connsiteY3" fmla="*/ 0 h 7041994"/>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6766992"/>
              <a:gd name="connsiteX1" fmla="*/ 6729310 w 6729310"/>
              <a:gd name="connsiteY1" fmla="*/ 0 h 6766992"/>
              <a:gd name="connsiteX2" fmla="*/ 6714631 w 6729310"/>
              <a:gd name="connsiteY2" fmla="*/ 6766992 h 6766992"/>
              <a:gd name="connsiteX3" fmla="*/ 0 w 6729310"/>
              <a:gd name="connsiteY3" fmla="*/ 3369536 h 6766992"/>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65786"/>
              <a:gd name="connsiteY0" fmla="*/ 3401508 h 6773386"/>
              <a:gd name="connsiteX1" fmla="*/ 6761282 w 6765786"/>
              <a:gd name="connsiteY1" fmla="*/ 0 h 6773386"/>
              <a:gd name="connsiteX2" fmla="*/ 6765786 w 6765786"/>
              <a:gd name="connsiteY2" fmla="*/ 6773386 h 6773386"/>
              <a:gd name="connsiteX3" fmla="*/ 0 w 6765786"/>
              <a:gd name="connsiteY3" fmla="*/ 3401508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Lst>
            <a:ahLst/>
            <a:cxnLst>
              <a:cxn ang="0">
                <a:pos x="connsiteX0" y="connsiteY0"/>
              </a:cxn>
              <a:cxn ang="0">
                <a:pos x="connsiteX1" y="connsiteY1"/>
              </a:cxn>
              <a:cxn ang="0">
                <a:pos x="connsiteX2" y="connsiteY2"/>
              </a:cxn>
              <a:cxn ang="0">
                <a:pos x="connsiteX3" y="connsiteY3"/>
              </a:cxn>
            </a:cxnLst>
            <a:rect l="l" t="t" r="r" b="b"/>
            <a:pathLst>
              <a:path w="6765786" h="6773386">
                <a:moveTo>
                  <a:pt x="0" y="3382325"/>
                </a:moveTo>
                <a:lnTo>
                  <a:pt x="6761282" y="0"/>
                </a:lnTo>
                <a:cubicBezTo>
                  <a:pt x="6762783" y="2257795"/>
                  <a:pt x="6764285" y="4515591"/>
                  <a:pt x="6765786" y="6773386"/>
                </a:cubicBezTo>
                <a:cubicBezTo>
                  <a:pt x="5439846" y="6078417"/>
                  <a:pt x="1986251" y="4402037"/>
                  <a:pt x="0" y="3382325"/>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642" name="Shape 642"/>
          <p:cNvSpPr>
            <a:spLocks noGrp="1"/>
          </p:cNvSpPr>
          <p:nvPr>
            <p:ph type="body" sz="quarter" idx="1"/>
          </p:nvPr>
        </p:nvSpPr>
        <p:spPr>
          <a:xfrm>
            <a:off x="3208313" y="2168243"/>
            <a:ext cx="5775375" cy="706438"/>
          </a:xfrm>
          <a:prstGeom prst="rect">
            <a:avLst/>
          </a:prstGeom>
        </p:spPr>
        <p:txBody>
          <a:bodyPr>
            <a:noAutofit/>
          </a:bodyPr>
          <a:lstStyle>
            <a:lvl1pPr marL="0" indent="0" algn="ctr">
              <a:buSzTx/>
              <a:buNone/>
              <a:defRPr/>
            </a:lvl1pPr>
            <a:lvl2pPr marL="0" indent="114300" algn="ctr">
              <a:buSzTx/>
              <a:buNone/>
              <a:defRPr/>
            </a:lvl2pPr>
            <a:lvl3pPr marL="0" indent="228600" algn="ctr">
              <a:buSzTx/>
              <a:buNone/>
              <a:defRPr/>
            </a:lvl3pPr>
            <a:lvl4pPr marL="0" indent="342900" algn="ctr">
              <a:buSzTx/>
              <a:buNone/>
              <a:defRPr/>
            </a:lvl4pPr>
            <a:lvl5pPr marL="0" indent="457200" algn="ctr">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43" name="Shape 643"/>
          <p:cNvSpPr>
            <a:spLocks noGrp="1"/>
          </p:cNvSpPr>
          <p:nvPr>
            <p:ph type="title"/>
          </p:nvPr>
        </p:nvSpPr>
        <p:spPr>
          <a:xfrm>
            <a:off x="2744141" y="1116862"/>
            <a:ext cx="6703720" cy="706438"/>
          </a:xfrm>
          <a:prstGeom prst="rect">
            <a:avLst/>
          </a:prstGeom>
        </p:spPr>
        <p:txBody>
          <a:bodyPr/>
          <a:lstStyle>
            <a:lvl1pPr>
              <a:lnSpc>
                <a:spcPct val="80000"/>
              </a:lnSpc>
              <a:defRPr sz="5000"/>
            </a:lvl1pPr>
          </a:lstStyle>
          <a:p>
            <a:r>
              <a:rPr dirty="0"/>
              <a:t>Title Text</a:t>
            </a:r>
          </a:p>
        </p:txBody>
      </p:sp>
      <p:sp>
        <p:nvSpPr>
          <p:cNvPr id="644" name="Shape 644"/>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3504887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Vertical timeline (1)">
    <p:spTree>
      <p:nvGrpSpPr>
        <p:cNvPr id="1" name=""/>
        <p:cNvGrpSpPr/>
        <p:nvPr/>
      </p:nvGrpSpPr>
      <p:grpSpPr>
        <a:xfrm>
          <a:off x="0" y="0"/>
          <a:ext cx="0" cy="0"/>
          <a:chOff x="0" y="0"/>
          <a:chExt cx="0" cy="0"/>
        </a:xfrm>
      </p:grpSpPr>
      <p:sp>
        <p:nvSpPr>
          <p:cNvPr id="651" name="Shape 651"/>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652" name="Shape 652"/>
          <p:cNvSpPr>
            <a:spLocks noGrp="1"/>
          </p:cNvSpPr>
          <p:nvPr>
            <p:ph type="pic" sz="quarter" idx="13"/>
          </p:nvPr>
        </p:nvSpPr>
        <p:spPr>
          <a:xfrm>
            <a:off x="8112732" y="2568191"/>
            <a:ext cx="3492501" cy="1590583"/>
          </a:xfrm>
          <a:prstGeom prst="rect">
            <a:avLst/>
          </a:prstGeom>
        </p:spPr>
        <p:txBody>
          <a:bodyPr lIns="91439" tIns="45719" rIns="91439" bIns="45719" anchor="t">
            <a:noAutofit/>
          </a:bodyPr>
          <a:lstStyle>
            <a:lvl1pPr>
              <a:defRPr/>
            </a:lvl1pPr>
          </a:lstStyle>
          <a:p>
            <a:endParaRPr dirty="0"/>
          </a:p>
        </p:txBody>
      </p:sp>
      <p:sp>
        <p:nvSpPr>
          <p:cNvPr id="653" name="Shape 653"/>
          <p:cNvSpPr>
            <a:spLocks noGrp="1"/>
          </p:cNvSpPr>
          <p:nvPr>
            <p:ph type="pic" sz="quarter" idx="14"/>
          </p:nvPr>
        </p:nvSpPr>
        <p:spPr>
          <a:xfrm>
            <a:off x="4376973" y="2568534"/>
            <a:ext cx="3492501" cy="1590241"/>
          </a:xfrm>
          <a:prstGeom prst="rect">
            <a:avLst/>
          </a:prstGeom>
        </p:spPr>
        <p:txBody>
          <a:bodyPr lIns="91439" tIns="45719" rIns="91439" bIns="45719" anchor="t">
            <a:noAutofit/>
          </a:bodyPr>
          <a:lstStyle>
            <a:lvl1pPr>
              <a:defRPr/>
            </a:lvl1pPr>
          </a:lstStyle>
          <a:p>
            <a:endParaRPr dirty="0"/>
          </a:p>
        </p:txBody>
      </p:sp>
      <p:sp>
        <p:nvSpPr>
          <p:cNvPr id="654" name="Shape 654"/>
          <p:cNvSpPr>
            <a:spLocks noGrp="1"/>
          </p:cNvSpPr>
          <p:nvPr>
            <p:ph type="pic" sz="quarter" idx="15"/>
          </p:nvPr>
        </p:nvSpPr>
        <p:spPr>
          <a:xfrm>
            <a:off x="586768" y="2567285"/>
            <a:ext cx="3492501" cy="1596407"/>
          </a:xfrm>
          <a:prstGeom prst="rect">
            <a:avLst/>
          </a:prstGeom>
        </p:spPr>
        <p:txBody>
          <a:bodyPr lIns="91439" tIns="45719" rIns="91439" bIns="45719" anchor="t">
            <a:noAutofit/>
          </a:bodyPr>
          <a:lstStyle>
            <a:lvl1pPr>
              <a:defRPr/>
            </a:lvl1pPr>
          </a:lstStyle>
          <a:p>
            <a:endParaRPr dirty="0"/>
          </a:p>
        </p:txBody>
      </p:sp>
      <p:sp>
        <p:nvSpPr>
          <p:cNvPr id="655" name="Shape 655"/>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330090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x">
  <p:cSld name="Vertical timeline (2)">
    <p:spTree>
      <p:nvGrpSpPr>
        <p:cNvPr id="1" name=""/>
        <p:cNvGrpSpPr/>
        <p:nvPr/>
      </p:nvGrpSpPr>
      <p:grpSpPr>
        <a:xfrm>
          <a:off x="0" y="0"/>
          <a:ext cx="0" cy="0"/>
          <a:chOff x="0" y="0"/>
          <a:chExt cx="0" cy="0"/>
        </a:xfrm>
      </p:grpSpPr>
      <p:sp>
        <p:nvSpPr>
          <p:cNvPr id="662" name="Shape 662"/>
          <p:cNvSpPr>
            <a:spLocks noGrp="1"/>
          </p:cNvSpPr>
          <p:nvPr>
            <p:ph type="pic" sz="quarter" idx="13"/>
          </p:nvPr>
        </p:nvSpPr>
        <p:spPr>
          <a:xfrm>
            <a:off x="2327066" y="1571359"/>
            <a:ext cx="3768934" cy="1651001"/>
          </a:xfrm>
          <a:prstGeom prst="rect">
            <a:avLst/>
          </a:prstGeom>
        </p:spPr>
        <p:txBody>
          <a:bodyPr lIns="91439" tIns="45719" rIns="91439" bIns="45719" anchor="t">
            <a:noAutofit/>
          </a:bodyPr>
          <a:lstStyle>
            <a:lvl1pPr>
              <a:defRPr/>
            </a:lvl1pPr>
          </a:lstStyle>
          <a:p>
            <a:endParaRPr dirty="0"/>
          </a:p>
        </p:txBody>
      </p:sp>
      <p:sp>
        <p:nvSpPr>
          <p:cNvPr id="663" name="Shape 663"/>
          <p:cNvSpPr>
            <a:spLocks noGrp="1"/>
          </p:cNvSpPr>
          <p:nvPr>
            <p:ph type="pic" sz="quarter" idx="14"/>
          </p:nvPr>
        </p:nvSpPr>
        <p:spPr>
          <a:xfrm>
            <a:off x="6096000" y="1571359"/>
            <a:ext cx="3768626" cy="1651001"/>
          </a:xfrm>
          <a:prstGeom prst="rect">
            <a:avLst/>
          </a:prstGeom>
        </p:spPr>
        <p:txBody>
          <a:bodyPr lIns="91439" tIns="45719" rIns="91439" bIns="45719" anchor="t">
            <a:noAutofit/>
          </a:bodyPr>
          <a:lstStyle>
            <a:lvl1pPr>
              <a:defRPr/>
            </a:lvl1pPr>
          </a:lstStyle>
          <a:p>
            <a:endParaRPr dirty="0"/>
          </a:p>
        </p:txBody>
      </p:sp>
      <p:sp>
        <p:nvSpPr>
          <p:cNvPr id="664" name="Shape 66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1889792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x">
  <p:cSld name="Vertical timeline (3)">
    <p:spTree>
      <p:nvGrpSpPr>
        <p:cNvPr id="1" name=""/>
        <p:cNvGrpSpPr/>
        <p:nvPr/>
      </p:nvGrpSpPr>
      <p:grpSpPr>
        <a:xfrm>
          <a:off x="0" y="0"/>
          <a:ext cx="0" cy="0"/>
          <a:chOff x="0" y="0"/>
          <a:chExt cx="0" cy="0"/>
        </a:xfrm>
      </p:grpSpPr>
      <p:sp>
        <p:nvSpPr>
          <p:cNvPr id="671" name="Shape 671"/>
          <p:cNvSpPr>
            <a:spLocks noGrp="1"/>
          </p:cNvSpPr>
          <p:nvPr>
            <p:ph type="pic" sz="quarter" idx="13"/>
          </p:nvPr>
        </p:nvSpPr>
        <p:spPr>
          <a:xfrm>
            <a:off x="4698008" y="921381"/>
            <a:ext cx="2796057" cy="1486582"/>
          </a:xfrm>
          <a:prstGeom prst="rect">
            <a:avLst/>
          </a:prstGeom>
        </p:spPr>
        <p:txBody>
          <a:bodyPr lIns="91439" tIns="45719" rIns="91439" bIns="45719" anchor="t">
            <a:noAutofit/>
          </a:bodyPr>
          <a:lstStyle>
            <a:lvl1pPr>
              <a:defRPr/>
            </a:lvl1pPr>
          </a:lstStyle>
          <a:p>
            <a:endParaRPr dirty="0"/>
          </a:p>
        </p:txBody>
      </p:sp>
      <p:sp>
        <p:nvSpPr>
          <p:cNvPr id="672" name="Shape 672"/>
          <p:cNvSpPr>
            <a:spLocks noGrp="1"/>
          </p:cNvSpPr>
          <p:nvPr>
            <p:ph type="pic" sz="quarter" idx="14"/>
          </p:nvPr>
        </p:nvSpPr>
        <p:spPr>
          <a:xfrm>
            <a:off x="937308" y="2286110"/>
            <a:ext cx="2791332" cy="1486582"/>
          </a:xfrm>
          <a:prstGeom prst="rect">
            <a:avLst/>
          </a:prstGeom>
        </p:spPr>
        <p:txBody>
          <a:bodyPr lIns="91439" tIns="45719" rIns="91439" bIns="45719" anchor="t">
            <a:noAutofit/>
          </a:bodyPr>
          <a:lstStyle>
            <a:lvl1pPr>
              <a:defRPr/>
            </a:lvl1pPr>
          </a:lstStyle>
          <a:p>
            <a:endParaRPr dirty="0"/>
          </a:p>
        </p:txBody>
      </p:sp>
      <p:sp>
        <p:nvSpPr>
          <p:cNvPr id="673" name="Shape 673"/>
          <p:cNvSpPr>
            <a:spLocks noGrp="1"/>
          </p:cNvSpPr>
          <p:nvPr>
            <p:ph type="pic" sz="quarter" idx="15"/>
          </p:nvPr>
        </p:nvSpPr>
        <p:spPr>
          <a:xfrm>
            <a:off x="8462875" y="2286110"/>
            <a:ext cx="2792244" cy="1486582"/>
          </a:xfrm>
          <a:prstGeom prst="rect">
            <a:avLst/>
          </a:prstGeom>
        </p:spPr>
        <p:txBody>
          <a:bodyPr lIns="91439" tIns="45719" rIns="91439" bIns="45719" anchor="t">
            <a:noAutofit/>
          </a:bodyPr>
          <a:lstStyle>
            <a:lvl1pPr>
              <a:defRPr/>
            </a:lvl1pPr>
          </a:lstStyle>
          <a:p>
            <a:endParaRPr dirty="0"/>
          </a:p>
        </p:txBody>
      </p:sp>
      <p:sp>
        <p:nvSpPr>
          <p:cNvPr id="674" name="Shape 67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8905142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Team (1)">
    <p:spTree>
      <p:nvGrpSpPr>
        <p:cNvPr id="1" name=""/>
        <p:cNvGrpSpPr/>
        <p:nvPr/>
      </p:nvGrpSpPr>
      <p:grpSpPr>
        <a:xfrm>
          <a:off x="0" y="0"/>
          <a:ext cx="0" cy="0"/>
          <a:chOff x="0" y="0"/>
          <a:chExt cx="0" cy="0"/>
        </a:xfrm>
      </p:grpSpPr>
      <p:sp>
        <p:nvSpPr>
          <p:cNvPr id="681" name="Shape 681"/>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82" name="Shape 682"/>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683" name="Shape 683"/>
          <p:cNvSpPr>
            <a:spLocks noGrp="1"/>
          </p:cNvSpPr>
          <p:nvPr>
            <p:ph type="pic" sz="quarter" idx="13"/>
          </p:nvPr>
        </p:nvSpPr>
        <p:spPr>
          <a:xfrm>
            <a:off x="8896696" y="-8190"/>
            <a:ext cx="2248922" cy="3351984"/>
          </a:xfrm>
          <a:prstGeom prst="rect">
            <a:avLst/>
          </a:prstGeom>
        </p:spPr>
        <p:txBody>
          <a:bodyPr lIns="91439" tIns="45719" rIns="91439" bIns="45719" anchor="t">
            <a:noAutofit/>
          </a:bodyPr>
          <a:lstStyle>
            <a:lvl1pPr>
              <a:defRPr/>
            </a:lvl1pPr>
          </a:lstStyle>
          <a:p>
            <a:endParaRPr dirty="0"/>
          </a:p>
        </p:txBody>
      </p:sp>
      <p:sp>
        <p:nvSpPr>
          <p:cNvPr id="684" name="Shape 684"/>
          <p:cNvSpPr>
            <a:spLocks noGrp="1"/>
          </p:cNvSpPr>
          <p:nvPr>
            <p:ph type="pic" sz="quarter" idx="14"/>
          </p:nvPr>
        </p:nvSpPr>
        <p:spPr>
          <a:xfrm>
            <a:off x="8896697" y="3506735"/>
            <a:ext cx="2248922" cy="3351984"/>
          </a:xfrm>
          <a:prstGeom prst="rect">
            <a:avLst/>
          </a:prstGeom>
        </p:spPr>
        <p:txBody>
          <a:bodyPr lIns="91439" tIns="45719" rIns="91439" bIns="45719" anchor="t">
            <a:noAutofit/>
          </a:bodyPr>
          <a:lstStyle>
            <a:lvl1pPr>
              <a:defRPr/>
            </a:lvl1pPr>
          </a:lstStyle>
          <a:p>
            <a:endParaRPr dirty="0"/>
          </a:p>
        </p:txBody>
      </p:sp>
      <p:sp>
        <p:nvSpPr>
          <p:cNvPr id="685" name="Shape 685"/>
          <p:cNvSpPr>
            <a:spLocks noGrp="1"/>
          </p:cNvSpPr>
          <p:nvPr>
            <p:ph type="pic" sz="quarter" idx="15"/>
          </p:nvPr>
        </p:nvSpPr>
        <p:spPr>
          <a:xfrm>
            <a:off x="6478647" y="-8190"/>
            <a:ext cx="2248922" cy="3351984"/>
          </a:xfrm>
          <a:prstGeom prst="rect">
            <a:avLst/>
          </a:prstGeom>
        </p:spPr>
        <p:txBody>
          <a:bodyPr lIns="91439" tIns="45719" rIns="91439" bIns="45719" anchor="t">
            <a:noAutofit/>
          </a:bodyPr>
          <a:lstStyle>
            <a:lvl1pPr>
              <a:defRPr/>
            </a:lvl1pPr>
          </a:lstStyle>
          <a:p>
            <a:endParaRPr dirty="0"/>
          </a:p>
        </p:txBody>
      </p:sp>
      <p:sp>
        <p:nvSpPr>
          <p:cNvPr id="686" name="Shape 686"/>
          <p:cNvSpPr>
            <a:spLocks noGrp="1"/>
          </p:cNvSpPr>
          <p:nvPr>
            <p:ph type="pic" sz="quarter" idx="16"/>
          </p:nvPr>
        </p:nvSpPr>
        <p:spPr>
          <a:xfrm>
            <a:off x="6478647" y="3506735"/>
            <a:ext cx="2248922" cy="3351984"/>
          </a:xfrm>
          <a:prstGeom prst="rect">
            <a:avLst/>
          </a:prstGeom>
        </p:spPr>
        <p:txBody>
          <a:bodyPr lIns="91439" tIns="45719" rIns="91439" bIns="45719" anchor="t">
            <a:noAutofit/>
          </a:bodyPr>
          <a:lstStyle>
            <a:lvl1pPr>
              <a:defRPr/>
            </a:lvl1pPr>
          </a:lstStyle>
          <a:p>
            <a:endParaRPr dirty="0"/>
          </a:p>
        </p:txBody>
      </p:sp>
      <p:sp>
        <p:nvSpPr>
          <p:cNvPr id="687" name="Shape 687"/>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7774318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x">
  <p:cSld name="Team (2)">
    <p:spTree>
      <p:nvGrpSpPr>
        <p:cNvPr id="1" name=""/>
        <p:cNvGrpSpPr/>
        <p:nvPr/>
      </p:nvGrpSpPr>
      <p:grpSpPr>
        <a:xfrm>
          <a:off x="0" y="0"/>
          <a:ext cx="0" cy="0"/>
          <a:chOff x="0" y="0"/>
          <a:chExt cx="0" cy="0"/>
        </a:xfrm>
      </p:grpSpPr>
      <p:sp>
        <p:nvSpPr>
          <p:cNvPr id="694" name="Shape 694"/>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695" name="Shape 695"/>
          <p:cNvSpPr>
            <a:spLocks noGrp="1"/>
          </p:cNvSpPr>
          <p:nvPr>
            <p:ph type="pic" sz="quarter" idx="13"/>
          </p:nvPr>
        </p:nvSpPr>
        <p:spPr>
          <a:xfrm>
            <a:off x="989916" y="2391268"/>
            <a:ext cx="2222501" cy="1969129"/>
          </a:xfrm>
          <a:prstGeom prst="rect">
            <a:avLst/>
          </a:prstGeom>
        </p:spPr>
        <p:txBody>
          <a:bodyPr lIns="91439" tIns="45719" rIns="91439" bIns="45719" anchor="t">
            <a:noAutofit/>
          </a:bodyPr>
          <a:lstStyle>
            <a:lvl1pPr>
              <a:defRPr/>
            </a:lvl1pPr>
          </a:lstStyle>
          <a:p>
            <a:endParaRPr dirty="0"/>
          </a:p>
        </p:txBody>
      </p:sp>
      <p:sp>
        <p:nvSpPr>
          <p:cNvPr id="696" name="Shape 696"/>
          <p:cNvSpPr>
            <a:spLocks noGrp="1"/>
          </p:cNvSpPr>
          <p:nvPr>
            <p:ph type="pic" sz="quarter" idx="14"/>
          </p:nvPr>
        </p:nvSpPr>
        <p:spPr>
          <a:xfrm>
            <a:off x="3637264" y="2391268"/>
            <a:ext cx="2222501" cy="1972386"/>
          </a:xfrm>
          <a:prstGeom prst="rect">
            <a:avLst/>
          </a:prstGeom>
        </p:spPr>
        <p:txBody>
          <a:bodyPr lIns="91439" tIns="45719" rIns="91439" bIns="45719" anchor="t">
            <a:noAutofit/>
          </a:bodyPr>
          <a:lstStyle>
            <a:lvl1pPr>
              <a:defRPr/>
            </a:lvl1pPr>
          </a:lstStyle>
          <a:p>
            <a:endParaRPr dirty="0"/>
          </a:p>
        </p:txBody>
      </p:sp>
      <p:sp>
        <p:nvSpPr>
          <p:cNvPr id="697" name="Shape 697"/>
          <p:cNvSpPr>
            <a:spLocks noGrp="1"/>
          </p:cNvSpPr>
          <p:nvPr>
            <p:ph type="pic" sz="quarter" idx="15"/>
          </p:nvPr>
        </p:nvSpPr>
        <p:spPr>
          <a:xfrm>
            <a:off x="6284611" y="2391268"/>
            <a:ext cx="2222501" cy="1969796"/>
          </a:xfrm>
          <a:prstGeom prst="rect">
            <a:avLst/>
          </a:prstGeom>
        </p:spPr>
        <p:txBody>
          <a:bodyPr lIns="91439" tIns="45719" rIns="91439" bIns="45719" anchor="t">
            <a:noAutofit/>
          </a:bodyPr>
          <a:lstStyle>
            <a:lvl1pPr>
              <a:defRPr/>
            </a:lvl1pPr>
          </a:lstStyle>
          <a:p>
            <a:endParaRPr dirty="0"/>
          </a:p>
        </p:txBody>
      </p:sp>
      <p:sp>
        <p:nvSpPr>
          <p:cNvPr id="698" name="Shape 698"/>
          <p:cNvSpPr>
            <a:spLocks noGrp="1"/>
          </p:cNvSpPr>
          <p:nvPr>
            <p:ph type="pic" sz="quarter" idx="16"/>
          </p:nvPr>
        </p:nvSpPr>
        <p:spPr>
          <a:xfrm>
            <a:off x="8979584" y="2391268"/>
            <a:ext cx="2222501" cy="1970734"/>
          </a:xfrm>
          <a:prstGeom prst="rect">
            <a:avLst/>
          </a:prstGeom>
        </p:spPr>
        <p:txBody>
          <a:bodyPr lIns="91439" tIns="45719" rIns="91439" bIns="45719" anchor="t">
            <a:noAutofit/>
          </a:bodyPr>
          <a:lstStyle>
            <a:lvl1pPr>
              <a:defRPr/>
            </a:lvl1pPr>
          </a:lstStyle>
          <a:p>
            <a:endParaRPr dirty="0"/>
          </a:p>
        </p:txBody>
      </p:sp>
      <p:sp>
        <p:nvSpPr>
          <p:cNvPr id="699" name="Shape 699"/>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337280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x">
  <p:cSld name="Team (3)">
    <p:bg>
      <p:bgPr>
        <a:solidFill>
          <a:srgbClr val="16171A"/>
        </a:solidFill>
        <a:effectLst/>
      </p:bgPr>
    </p:bg>
    <p:spTree>
      <p:nvGrpSpPr>
        <p:cNvPr id="1" name=""/>
        <p:cNvGrpSpPr/>
        <p:nvPr/>
      </p:nvGrpSpPr>
      <p:grpSpPr>
        <a:xfrm>
          <a:off x="0" y="0"/>
          <a:ext cx="0" cy="0"/>
          <a:chOff x="0" y="0"/>
          <a:chExt cx="0" cy="0"/>
        </a:xfrm>
      </p:grpSpPr>
      <p:sp>
        <p:nvSpPr>
          <p:cNvPr id="706" name="Shape 706"/>
          <p:cNvSpPr>
            <a:spLocks noGrp="1"/>
          </p:cNvSpPr>
          <p:nvPr>
            <p:ph type="title"/>
          </p:nvPr>
        </p:nvSpPr>
        <p:spPr>
          <a:xfrm>
            <a:off x="1751522" y="1279267"/>
            <a:ext cx="3464735" cy="1151345"/>
          </a:xfrm>
          <a:prstGeom prst="rect">
            <a:avLst/>
          </a:prstGeom>
        </p:spPr>
        <p:txBody>
          <a:bodyPr anchor="t"/>
          <a:lstStyle>
            <a:lvl1pPr algn="l">
              <a:lnSpc>
                <a:spcPct val="80000"/>
              </a:lnSpc>
              <a:defRPr sz="4000">
                <a:solidFill>
                  <a:srgbClr val="FFFFFF"/>
                </a:solidFill>
              </a:defRPr>
            </a:lvl1pPr>
          </a:lstStyle>
          <a:p>
            <a:r>
              <a:rPr dirty="0"/>
              <a:t>Title Text</a:t>
            </a:r>
          </a:p>
        </p:txBody>
      </p:sp>
      <p:sp>
        <p:nvSpPr>
          <p:cNvPr id="707" name="Shape 707"/>
          <p:cNvSpPr>
            <a:spLocks noGrp="1"/>
          </p:cNvSpPr>
          <p:nvPr>
            <p:ph type="body" sz="quarter" idx="1"/>
          </p:nvPr>
        </p:nvSpPr>
        <p:spPr>
          <a:xfrm>
            <a:off x="1770573" y="2608079"/>
            <a:ext cx="3529029" cy="70643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708" name="Shape 708"/>
          <p:cNvSpPr>
            <a:spLocks noGrp="1"/>
          </p:cNvSpPr>
          <p:nvPr>
            <p:ph type="pic" sz="quarter" idx="13"/>
          </p:nvPr>
        </p:nvSpPr>
        <p:spPr>
          <a:xfrm>
            <a:off x="6266657" y="-8822"/>
            <a:ext cx="2962697" cy="2286001"/>
          </a:xfrm>
          <a:prstGeom prst="rect">
            <a:avLst/>
          </a:prstGeom>
        </p:spPr>
        <p:txBody>
          <a:bodyPr lIns="91439" tIns="45719" rIns="91439" bIns="45719" anchor="t">
            <a:noAutofit/>
          </a:bodyPr>
          <a:lstStyle>
            <a:lvl1pPr>
              <a:defRPr/>
            </a:lvl1pPr>
          </a:lstStyle>
          <a:p>
            <a:endParaRPr dirty="0"/>
          </a:p>
        </p:txBody>
      </p:sp>
      <p:sp>
        <p:nvSpPr>
          <p:cNvPr id="709" name="Shape 709"/>
          <p:cNvSpPr>
            <a:spLocks noGrp="1"/>
          </p:cNvSpPr>
          <p:nvPr>
            <p:ph type="pic" sz="quarter" idx="14"/>
          </p:nvPr>
        </p:nvSpPr>
        <p:spPr>
          <a:xfrm>
            <a:off x="6266657" y="2274958"/>
            <a:ext cx="2962697" cy="2286001"/>
          </a:xfrm>
          <a:prstGeom prst="rect">
            <a:avLst/>
          </a:prstGeom>
        </p:spPr>
        <p:txBody>
          <a:bodyPr lIns="91439" tIns="45719" rIns="91439" bIns="45719" anchor="t">
            <a:noAutofit/>
          </a:bodyPr>
          <a:lstStyle>
            <a:lvl1pPr>
              <a:defRPr/>
            </a:lvl1pPr>
          </a:lstStyle>
          <a:p>
            <a:endParaRPr dirty="0"/>
          </a:p>
        </p:txBody>
      </p:sp>
      <p:sp>
        <p:nvSpPr>
          <p:cNvPr id="710" name="Shape 710"/>
          <p:cNvSpPr>
            <a:spLocks noGrp="1"/>
          </p:cNvSpPr>
          <p:nvPr>
            <p:ph type="pic" sz="quarter" idx="15"/>
          </p:nvPr>
        </p:nvSpPr>
        <p:spPr>
          <a:xfrm>
            <a:off x="6266657" y="4558738"/>
            <a:ext cx="2962698" cy="2335779"/>
          </a:xfrm>
          <a:prstGeom prst="rect">
            <a:avLst/>
          </a:prstGeom>
        </p:spPr>
        <p:txBody>
          <a:bodyPr lIns="91439" tIns="45719" rIns="91439" bIns="45719" anchor="t">
            <a:noAutofit/>
          </a:bodyPr>
          <a:lstStyle>
            <a:lvl1pPr>
              <a:defRPr/>
            </a:lvl1pPr>
          </a:lstStyle>
          <a:p>
            <a:endParaRPr dirty="0"/>
          </a:p>
        </p:txBody>
      </p:sp>
      <p:sp>
        <p:nvSpPr>
          <p:cNvPr id="711" name="Shape 711"/>
          <p:cNvSpPr>
            <a:spLocks noGrp="1"/>
          </p:cNvSpPr>
          <p:nvPr>
            <p:ph type="pic" sz="quarter" idx="16"/>
          </p:nvPr>
        </p:nvSpPr>
        <p:spPr>
          <a:xfrm>
            <a:off x="-1736" y="4561402"/>
            <a:ext cx="3136901" cy="2292351"/>
          </a:xfrm>
          <a:prstGeom prst="rect">
            <a:avLst/>
          </a:prstGeom>
        </p:spPr>
        <p:txBody>
          <a:bodyPr lIns="91439" tIns="45719" rIns="91439" bIns="45719" anchor="t">
            <a:noAutofit/>
          </a:bodyPr>
          <a:lstStyle>
            <a:lvl1pPr>
              <a:defRPr/>
            </a:lvl1pPr>
          </a:lstStyle>
          <a:p>
            <a:endParaRPr dirty="0"/>
          </a:p>
        </p:txBody>
      </p:sp>
      <p:sp>
        <p:nvSpPr>
          <p:cNvPr id="712" name="Shape 712"/>
          <p:cNvSpPr>
            <a:spLocks noGrp="1"/>
          </p:cNvSpPr>
          <p:nvPr>
            <p:ph type="pic" sz="quarter" idx="17"/>
          </p:nvPr>
        </p:nvSpPr>
        <p:spPr>
          <a:xfrm>
            <a:off x="9228904" y="-8822"/>
            <a:ext cx="2962697" cy="2286001"/>
          </a:xfrm>
          <a:prstGeom prst="rect">
            <a:avLst/>
          </a:prstGeom>
        </p:spPr>
        <p:txBody>
          <a:bodyPr lIns="91439" tIns="45719" rIns="91439" bIns="45719" anchor="t">
            <a:noAutofit/>
          </a:bodyPr>
          <a:lstStyle>
            <a:lvl1pPr>
              <a:defRPr/>
            </a:lvl1pPr>
          </a:lstStyle>
          <a:p>
            <a:endParaRPr dirty="0"/>
          </a:p>
        </p:txBody>
      </p:sp>
      <p:sp>
        <p:nvSpPr>
          <p:cNvPr id="713" name="Shape 713"/>
          <p:cNvSpPr>
            <a:spLocks noGrp="1"/>
          </p:cNvSpPr>
          <p:nvPr>
            <p:ph type="pic" sz="quarter" idx="18"/>
          </p:nvPr>
        </p:nvSpPr>
        <p:spPr>
          <a:xfrm>
            <a:off x="9228904" y="2274958"/>
            <a:ext cx="2962697" cy="2286001"/>
          </a:xfrm>
          <a:prstGeom prst="rect">
            <a:avLst/>
          </a:prstGeom>
        </p:spPr>
        <p:txBody>
          <a:bodyPr lIns="91439" tIns="45719" rIns="91439" bIns="45719" anchor="t">
            <a:noAutofit/>
          </a:bodyPr>
          <a:lstStyle>
            <a:lvl1pPr>
              <a:defRPr/>
            </a:lvl1pPr>
          </a:lstStyle>
          <a:p>
            <a:endParaRPr dirty="0"/>
          </a:p>
        </p:txBody>
      </p:sp>
      <p:sp>
        <p:nvSpPr>
          <p:cNvPr id="714" name="Shape 714"/>
          <p:cNvSpPr>
            <a:spLocks noGrp="1"/>
          </p:cNvSpPr>
          <p:nvPr>
            <p:ph type="pic" sz="quarter" idx="19"/>
          </p:nvPr>
        </p:nvSpPr>
        <p:spPr>
          <a:xfrm>
            <a:off x="9228904" y="4558738"/>
            <a:ext cx="2962697" cy="2335779"/>
          </a:xfrm>
          <a:prstGeom prst="rect">
            <a:avLst/>
          </a:prstGeom>
        </p:spPr>
        <p:txBody>
          <a:bodyPr lIns="91439" tIns="45719" rIns="91439" bIns="45719" anchor="t">
            <a:noAutofit/>
          </a:bodyPr>
          <a:lstStyle>
            <a:lvl1pPr>
              <a:defRPr/>
            </a:lvl1pPr>
          </a:lstStyle>
          <a:p>
            <a:endParaRPr dirty="0"/>
          </a:p>
        </p:txBody>
      </p:sp>
      <p:sp>
        <p:nvSpPr>
          <p:cNvPr id="715" name="Shape 715"/>
          <p:cNvSpPr>
            <a:spLocks noGrp="1"/>
          </p:cNvSpPr>
          <p:nvPr>
            <p:ph type="pic" sz="quarter" idx="20"/>
          </p:nvPr>
        </p:nvSpPr>
        <p:spPr>
          <a:xfrm>
            <a:off x="3126966" y="4561402"/>
            <a:ext cx="3136901" cy="2292351"/>
          </a:xfrm>
          <a:prstGeom prst="rect">
            <a:avLst/>
          </a:prstGeom>
        </p:spPr>
        <p:txBody>
          <a:bodyPr lIns="91439" tIns="45719" rIns="91439" bIns="45719" anchor="t">
            <a:noAutofit/>
          </a:bodyPr>
          <a:lstStyle>
            <a:lvl1pPr>
              <a:defRPr/>
            </a:lvl1pPr>
          </a:lstStyle>
          <a:p>
            <a:endParaRPr dirty="0"/>
          </a:p>
        </p:txBody>
      </p:sp>
      <p:sp>
        <p:nvSpPr>
          <p:cNvPr id="716" name="Shape 716"/>
          <p:cNvSpPr/>
          <p:nvPr/>
        </p:nvSpPr>
        <p:spPr>
          <a:xfrm>
            <a:off x="617799" y="1988434"/>
            <a:ext cx="541983" cy="541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FFFFFF">
                <a:alpha val="14191"/>
              </a:srgbClr>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717" name="Shape 717"/>
          <p:cNvSpPr>
            <a:spLocks noGrp="1"/>
          </p:cNvSpPr>
          <p:nvPr>
            <p:ph type="sldNum" sz="quarter" idx="2"/>
          </p:nvPr>
        </p:nvSpPr>
        <p:spPr>
          <a:xfrm>
            <a:off x="779265" y="2147507"/>
            <a:ext cx="339836" cy="298158"/>
          </a:xfrm>
          <a:prstGeom prst="rect">
            <a:avLst/>
          </a:prstGeom>
        </p:spPr>
        <p:txBody>
          <a:bodyPr/>
          <a:lstStyle>
            <a:lvl1pPr>
              <a:defRPr>
                <a:solidFill>
                  <a:srgbClr val="FFFFFF"/>
                </a:solidFill>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7091083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tx">
  <p:cSld name="Team (4)">
    <p:spTree>
      <p:nvGrpSpPr>
        <p:cNvPr id="1" name=""/>
        <p:cNvGrpSpPr/>
        <p:nvPr/>
      </p:nvGrpSpPr>
      <p:grpSpPr>
        <a:xfrm>
          <a:off x="0" y="0"/>
          <a:ext cx="0" cy="0"/>
          <a:chOff x="0" y="0"/>
          <a:chExt cx="0" cy="0"/>
        </a:xfrm>
      </p:grpSpPr>
      <p:sp>
        <p:nvSpPr>
          <p:cNvPr id="724" name="Shape 724"/>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725" name="Shape 725"/>
          <p:cNvSpPr>
            <a:spLocks noGrp="1"/>
          </p:cNvSpPr>
          <p:nvPr>
            <p:ph type="pic" sz="quarter" idx="13"/>
          </p:nvPr>
        </p:nvSpPr>
        <p:spPr>
          <a:xfrm>
            <a:off x="1162527" y="2452885"/>
            <a:ext cx="1903733" cy="1903734"/>
          </a:xfrm>
          <a:prstGeom prst="ellipse">
            <a:avLst/>
          </a:prstGeom>
        </p:spPr>
        <p:txBody>
          <a:bodyPr lIns="91439" tIns="45719" rIns="91439" bIns="45719" anchor="t">
            <a:noAutofit/>
          </a:bodyPr>
          <a:lstStyle>
            <a:lvl1pPr>
              <a:defRPr/>
            </a:lvl1pPr>
          </a:lstStyle>
          <a:p>
            <a:endParaRPr dirty="0"/>
          </a:p>
        </p:txBody>
      </p:sp>
      <p:sp>
        <p:nvSpPr>
          <p:cNvPr id="726" name="Shape 726"/>
          <p:cNvSpPr>
            <a:spLocks noGrp="1"/>
          </p:cNvSpPr>
          <p:nvPr>
            <p:ph type="pic" sz="quarter" idx="14"/>
          </p:nvPr>
        </p:nvSpPr>
        <p:spPr>
          <a:xfrm>
            <a:off x="3792651" y="2452885"/>
            <a:ext cx="1903734" cy="1903733"/>
          </a:xfrm>
          <a:prstGeom prst="ellipse">
            <a:avLst/>
          </a:prstGeom>
        </p:spPr>
        <p:txBody>
          <a:bodyPr lIns="91439" tIns="45719" rIns="91439" bIns="45719" anchor="t">
            <a:noAutofit/>
          </a:bodyPr>
          <a:lstStyle>
            <a:lvl1pPr>
              <a:defRPr/>
            </a:lvl1pPr>
          </a:lstStyle>
          <a:p>
            <a:endParaRPr dirty="0"/>
          </a:p>
        </p:txBody>
      </p:sp>
      <p:sp>
        <p:nvSpPr>
          <p:cNvPr id="727" name="Shape 727"/>
          <p:cNvSpPr>
            <a:spLocks noGrp="1"/>
          </p:cNvSpPr>
          <p:nvPr>
            <p:ph type="pic" sz="quarter" idx="15"/>
          </p:nvPr>
        </p:nvSpPr>
        <p:spPr>
          <a:xfrm>
            <a:off x="6447030" y="2452885"/>
            <a:ext cx="1903734" cy="1903734"/>
          </a:xfrm>
          <a:prstGeom prst="ellipse">
            <a:avLst/>
          </a:prstGeom>
        </p:spPr>
        <p:txBody>
          <a:bodyPr lIns="91439" tIns="45719" rIns="91439" bIns="45719" anchor="t">
            <a:noAutofit/>
          </a:bodyPr>
          <a:lstStyle>
            <a:lvl1pPr>
              <a:defRPr/>
            </a:lvl1pPr>
          </a:lstStyle>
          <a:p>
            <a:endParaRPr dirty="0"/>
          </a:p>
        </p:txBody>
      </p:sp>
      <p:sp>
        <p:nvSpPr>
          <p:cNvPr id="728" name="Shape 728"/>
          <p:cNvSpPr>
            <a:spLocks noGrp="1"/>
          </p:cNvSpPr>
          <p:nvPr>
            <p:ph type="pic" sz="quarter" idx="16"/>
          </p:nvPr>
        </p:nvSpPr>
        <p:spPr>
          <a:xfrm>
            <a:off x="9125664" y="2452885"/>
            <a:ext cx="1903733" cy="1903733"/>
          </a:xfrm>
          <a:prstGeom prst="ellipse">
            <a:avLst/>
          </a:prstGeom>
        </p:spPr>
        <p:txBody>
          <a:bodyPr lIns="91439" tIns="45719" rIns="91439" bIns="45719" anchor="t">
            <a:noAutofit/>
          </a:bodyPr>
          <a:lstStyle>
            <a:lvl1pPr>
              <a:defRPr/>
            </a:lvl1pPr>
          </a:lstStyle>
          <a:p>
            <a:endParaRPr dirty="0"/>
          </a:p>
        </p:txBody>
      </p:sp>
      <p:sp>
        <p:nvSpPr>
          <p:cNvPr id="729" name="Shape 729"/>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4664360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82E6277-1E00-4744-9ADA-07364AC2BEC7}"/>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8C83F28B-E295-4948-9383-BE7091A2C92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19A194AC-2E03-44C5-B6A8-5B86C7F90481}"/>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5AA704FF-7FFD-460C-94BD-6F971DD0B54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8519F04E-439C-43D5-AF42-464D5D57A374}"/>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D6EC7CD2-2F6F-4BE5-8B39-1DE04A244776}"/>
              </a:ext>
            </a:extLst>
          </p:cNvPr>
          <p:cNvSpPr>
            <a:spLocks noGrp="1"/>
          </p:cNvSpPr>
          <p:nvPr>
            <p:ph type="dt" sz="half" idx="10"/>
          </p:nvPr>
        </p:nvSpPr>
        <p:spPr>
          <a:xfrm>
            <a:off x="838200" y="6356350"/>
            <a:ext cx="2743200" cy="365125"/>
          </a:xfrm>
          <a:prstGeom prst="rect">
            <a:avLst/>
          </a:prstGeom>
        </p:spPr>
        <p:txBody>
          <a:bodyPr/>
          <a:lstStyle/>
          <a:p>
            <a:fld id="{09B873BF-D25C-4B19-88F0-CC98E94B8042}" type="datetimeFigureOut">
              <a:rPr lang="zh-CN" altLang="en-US" smtClean="0"/>
              <a:t>2023/4/4</a:t>
            </a:fld>
            <a:endParaRPr lang="zh-CN" altLang="en-US"/>
          </a:p>
        </p:txBody>
      </p:sp>
      <p:sp>
        <p:nvSpPr>
          <p:cNvPr id="8" name="页脚占位符 7">
            <a:extLst>
              <a:ext uri="{FF2B5EF4-FFF2-40B4-BE49-F238E27FC236}">
                <a16:creationId xmlns:a16="http://schemas.microsoft.com/office/drawing/2014/main" xmlns="" id="{AB29A13F-30A3-4E3B-B854-1DC430BC752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xmlns="" id="{9D5EE3B8-2EAB-4DC1-A312-EF2954EFDBCC}"/>
              </a:ext>
            </a:extLst>
          </p:cNvPr>
          <p:cNvSpPr>
            <a:spLocks noGrp="1"/>
          </p:cNvSpPr>
          <p:nvPr>
            <p:ph type="sldNum" sz="quarter" idx="12"/>
          </p:nvPr>
        </p:nvSpPr>
        <p:spPr>
          <a:xfrm>
            <a:off x="8610600" y="6356350"/>
            <a:ext cx="2743200" cy="365125"/>
          </a:xfrm>
          <a:prstGeom prst="rect">
            <a:avLst/>
          </a:prstGeom>
        </p:spPr>
        <p:txBody>
          <a:bodyPr/>
          <a:lstStyle/>
          <a:p>
            <a:fld id="{4399B8C8-18BA-492C-9CDD-66C3DAE0BDEE}" type="slidenum">
              <a:rPr lang="zh-CN" altLang="en-US" smtClean="0"/>
              <a:t>‹#›</a:t>
            </a:fld>
            <a:endParaRPr lang="zh-CN" altLang="en-US"/>
          </a:p>
        </p:txBody>
      </p:sp>
    </p:spTree>
    <p:extLst>
      <p:ext uri="{BB962C8B-B14F-4D97-AF65-F5344CB8AC3E}">
        <p14:creationId xmlns:p14="http://schemas.microsoft.com/office/powerpoint/2010/main" val="23708567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Team (5)">
    <p:spTree>
      <p:nvGrpSpPr>
        <p:cNvPr id="1" name=""/>
        <p:cNvGrpSpPr/>
        <p:nvPr/>
      </p:nvGrpSpPr>
      <p:grpSpPr>
        <a:xfrm>
          <a:off x="0" y="0"/>
          <a:ext cx="0" cy="0"/>
          <a:chOff x="0" y="0"/>
          <a:chExt cx="0" cy="0"/>
        </a:xfrm>
      </p:grpSpPr>
      <p:sp>
        <p:nvSpPr>
          <p:cNvPr id="8" name="Picture Placeholder 2"/>
          <p:cNvSpPr>
            <a:spLocks noGrp="1"/>
          </p:cNvSpPr>
          <p:nvPr>
            <p:ph type="pic" sz="quarter" idx="12"/>
          </p:nvPr>
        </p:nvSpPr>
        <p:spPr>
          <a:xfrm>
            <a:off x="6119036" y="-3314"/>
            <a:ext cx="4636070" cy="4629150"/>
          </a:xfrm>
          <a:custGeom>
            <a:avLst/>
            <a:gdLst>
              <a:gd name="connsiteX0" fmla="*/ 0 w 9256713"/>
              <a:gd name="connsiteY0" fmla="*/ 9258300 h 9258300"/>
              <a:gd name="connsiteX1" fmla="*/ 0 w 9256713"/>
              <a:gd name="connsiteY1" fmla="*/ 0 h 9258300"/>
              <a:gd name="connsiteX2" fmla="*/ 9256713 w 9256713"/>
              <a:gd name="connsiteY2" fmla="*/ 9258300 h 9258300"/>
              <a:gd name="connsiteX3" fmla="*/ 0 w 9256713"/>
              <a:gd name="connsiteY3" fmla="*/ 9258300 h 9258300"/>
              <a:gd name="connsiteX0" fmla="*/ 9245600 w 9256713"/>
              <a:gd name="connsiteY0" fmla="*/ 80433 h 9258300"/>
              <a:gd name="connsiteX1" fmla="*/ 0 w 9256713"/>
              <a:gd name="connsiteY1" fmla="*/ 0 h 9258300"/>
              <a:gd name="connsiteX2" fmla="*/ 9256713 w 9256713"/>
              <a:gd name="connsiteY2" fmla="*/ 9258300 h 9258300"/>
              <a:gd name="connsiteX3" fmla="*/ 9245600 w 9256713"/>
              <a:gd name="connsiteY3" fmla="*/ 80433 h 9258300"/>
              <a:gd name="connsiteX0" fmla="*/ 9271726 w 9272140"/>
              <a:gd name="connsiteY0" fmla="*/ 2055 h 9258300"/>
              <a:gd name="connsiteX1" fmla="*/ 0 w 9272140"/>
              <a:gd name="connsiteY1" fmla="*/ 0 h 9258300"/>
              <a:gd name="connsiteX2" fmla="*/ 9256713 w 9272140"/>
              <a:gd name="connsiteY2" fmla="*/ 9258300 h 9258300"/>
              <a:gd name="connsiteX3" fmla="*/ 9271726 w 9272140"/>
              <a:gd name="connsiteY3" fmla="*/ 2055 h 9258300"/>
            </a:gdLst>
            <a:ahLst/>
            <a:cxnLst>
              <a:cxn ang="0">
                <a:pos x="connsiteX0" y="connsiteY0"/>
              </a:cxn>
              <a:cxn ang="0">
                <a:pos x="connsiteX1" y="connsiteY1"/>
              </a:cxn>
              <a:cxn ang="0">
                <a:pos x="connsiteX2" y="connsiteY2"/>
              </a:cxn>
              <a:cxn ang="0">
                <a:pos x="connsiteX3" y="connsiteY3"/>
              </a:cxn>
            </a:cxnLst>
            <a:rect l="l" t="t" r="r" b="b"/>
            <a:pathLst>
              <a:path w="9272140" h="9258300">
                <a:moveTo>
                  <a:pt x="9271726" y="2055"/>
                </a:moveTo>
                <a:lnTo>
                  <a:pt x="0" y="0"/>
                </a:lnTo>
                <a:lnTo>
                  <a:pt x="9256713" y="9258300"/>
                </a:lnTo>
                <a:cubicBezTo>
                  <a:pt x="9253009" y="6199011"/>
                  <a:pt x="9275430" y="3061344"/>
                  <a:pt x="9271726" y="2055"/>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9" name="Picture Placeholder 2"/>
          <p:cNvSpPr>
            <a:spLocks noGrp="1"/>
          </p:cNvSpPr>
          <p:nvPr>
            <p:ph type="pic" sz="quarter" idx="11"/>
          </p:nvPr>
        </p:nvSpPr>
        <p:spPr>
          <a:xfrm>
            <a:off x="6123234" y="2224074"/>
            <a:ext cx="4628357" cy="4629150"/>
          </a:xfrm>
          <a:prstGeom prst="rtTriangle">
            <a:avLst/>
          </a:prstGeom>
        </p:spPr>
        <p:txBody>
          <a:bodyPr/>
          <a:lstStyle>
            <a:lvl1pPr>
              <a:defRPr/>
            </a:lvl1pPr>
          </a:lstStyle>
          <a:p>
            <a:endParaRPr lang="en-US" dirty="0"/>
          </a:p>
        </p:txBody>
      </p:sp>
      <p:sp>
        <p:nvSpPr>
          <p:cNvPr id="12" name="Picture Placeholder 8"/>
          <p:cNvSpPr>
            <a:spLocks noGrp="1"/>
          </p:cNvSpPr>
          <p:nvPr>
            <p:ph type="pic" sz="quarter" idx="10"/>
          </p:nvPr>
        </p:nvSpPr>
        <p:spPr>
          <a:xfrm>
            <a:off x="6558731" y="1636250"/>
            <a:ext cx="3613746" cy="3599594"/>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736" name="Shape 736"/>
          <p:cNvSpPr>
            <a:spLocks noGrp="1"/>
          </p:cNvSpPr>
          <p:nvPr>
            <p:ph type="body" sz="quarter" idx="1"/>
          </p:nvPr>
        </p:nvSpPr>
        <p:spPr>
          <a:xfrm>
            <a:off x="1114131" y="3248025"/>
            <a:ext cx="3517280" cy="165893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737" name="Shape 737"/>
          <p:cNvSpPr>
            <a:spLocks noGrp="1"/>
          </p:cNvSpPr>
          <p:nvPr>
            <p:ph type="title"/>
          </p:nvPr>
        </p:nvSpPr>
        <p:spPr>
          <a:xfrm>
            <a:off x="1107491" y="1122136"/>
            <a:ext cx="3034498" cy="1322388"/>
          </a:xfrm>
          <a:prstGeom prst="rect">
            <a:avLst/>
          </a:prstGeom>
        </p:spPr>
        <p:txBody>
          <a:bodyPr anchor="t"/>
          <a:lstStyle>
            <a:lvl1pPr algn="l">
              <a:lnSpc>
                <a:spcPct val="80000"/>
              </a:lnSpc>
              <a:defRPr sz="5000"/>
            </a:lvl1pPr>
          </a:lstStyle>
          <a:p>
            <a:r>
              <a:rPr dirty="0"/>
              <a:t>Title Text</a:t>
            </a:r>
          </a:p>
        </p:txBody>
      </p:sp>
      <p:sp>
        <p:nvSpPr>
          <p:cNvPr id="741" name="Shape 741"/>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10" name="Shape 466"/>
          <p:cNvSpPr txBox="1">
            <a:spLocks/>
          </p:cNvSpPr>
          <p:nvPr userDrawn="1"/>
        </p:nvSpPr>
        <p:spPr>
          <a:xfrm>
            <a:off x="6053120" y="6581477"/>
            <a:ext cx="229230" cy="226024"/>
          </a:xfrm>
          <a:prstGeom prst="rect">
            <a:avLst/>
          </a:prstGeom>
          <a:ln w="12700">
            <a:miter lim="400000"/>
          </a:ln>
        </p:spPr>
        <p:txBody>
          <a:bodyPr wrap="none" lIns="35719" tIns="35719" rIns="35719" bIns="3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8B8C8C"/>
                </a:solidFill>
                <a:effectLst/>
                <a:uFillTx/>
                <a:latin typeface="Helvetica"/>
                <a:ea typeface="Helvetica"/>
                <a:cs typeface="Helvetica"/>
                <a:sym typeface="Helvetica"/>
              </a:defRPr>
            </a:lvl1pPr>
            <a:lvl2pPr marL="0" marR="0" indent="228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9pPr>
          </a:lstStyle>
          <a:p>
            <a:fld id="{86CB4B4D-7CA3-9044-876B-883B54F8677D}" type="slidenum">
              <a:rPr lang="uk-UA" sz="1000" smtClean="0">
                <a:ea typeface="仓耳玄三M W05" panose="02020400000000000000" pitchFamily="18" charset="-122"/>
              </a:rPr>
              <a:pPr/>
              <a:t>‹#›</a:t>
            </a:fld>
            <a:endParaRPr lang="uk-UA" sz="1000" dirty="0">
              <a:ea typeface="仓耳玄三M W05" panose="02020400000000000000" pitchFamily="18" charset="-122"/>
            </a:endParaRPr>
          </a:p>
        </p:txBody>
      </p:sp>
    </p:spTree>
    <p:extLst>
      <p:ext uri="{BB962C8B-B14F-4D97-AF65-F5344CB8AC3E}">
        <p14:creationId xmlns:p14="http://schemas.microsoft.com/office/powerpoint/2010/main" val="12567133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x">
  <p:cSld name="Team (6)">
    <p:spTree>
      <p:nvGrpSpPr>
        <p:cNvPr id="1" name=""/>
        <p:cNvGrpSpPr/>
        <p:nvPr/>
      </p:nvGrpSpPr>
      <p:grpSpPr>
        <a:xfrm>
          <a:off x="0" y="0"/>
          <a:ext cx="0" cy="0"/>
          <a:chOff x="0" y="0"/>
          <a:chExt cx="0" cy="0"/>
        </a:xfrm>
      </p:grpSpPr>
      <p:sp>
        <p:nvSpPr>
          <p:cNvPr id="748" name="Shape 748"/>
          <p:cNvSpPr>
            <a:spLocks noGrp="1"/>
          </p:cNvSpPr>
          <p:nvPr>
            <p:ph type="pic" idx="13"/>
          </p:nvPr>
        </p:nvSpPr>
        <p:spPr>
          <a:xfrm>
            <a:off x="1710939" y="-895923"/>
            <a:ext cx="8770123" cy="4385062"/>
          </a:xfrm>
          <a:prstGeom prst="triangle">
            <a:avLst/>
          </a:prstGeom>
        </p:spPr>
        <p:txBody>
          <a:bodyPr lIns="91439" tIns="45719" rIns="91439" bIns="45719" anchor="t">
            <a:noAutofit/>
          </a:bodyPr>
          <a:lstStyle>
            <a:lvl1pPr>
              <a:defRPr/>
            </a:lvl1pPr>
          </a:lstStyle>
          <a:p>
            <a:endParaRPr dirty="0"/>
          </a:p>
        </p:txBody>
      </p:sp>
      <p:sp>
        <p:nvSpPr>
          <p:cNvPr id="749" name="Shape 749"/>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3376780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Team (7)">
    <p:spTree>
      <p:nvGrpSpPr>
        <p:cNvPr id="1" name=""/>
        <p:cNvGrpSpPr/>
        <p:nvPr/>
      </p:nvGrpSpPr>
      <p:grpSpPr>
        <a:xfrm>
          <a:off x="0" y="0"/>
          <a:ext cx="0" cy="0"/>
          <a:chOff x="0" y="0"/>
          <a:chExt cx="0" cy="0"/>
        </a:xfrm>
      </p:grpSpPr>
      <p:sp>
        <p:nvSpPr>
          <p:cNvPr id="5" name="Picture Placeholder 8"/>
          <p:cNvSpPr>
            <a:spLocks noGrp="1"/>
          </p:cNvSpPr>
          <p:nvPr>
            <p:ph type="pic" sz="quarter" idx="10"/>
          </p:nvPr>
        </p:nvSpPr>
        <p:spPr>
          <a:xfrm>
            <a:off x="-3474720" y="-445989"/>
            <a:ext cx="7793648" cy="7749977"/>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757" name="Shape 757"/>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3663746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x">
  <p:cSld name="Team (8)">
    <p:spTree>
      <p:nvGrpSpPr>
        <p:cNvPr id="1" name=""/>
        <p:cNvGrpSpPr/>
        <p:nvPr/>
      </p:nvGrpSpPr>
      <p:grpSpPr>
        <a:xfrm>
          <a:off x="0" y="0"/>
          <a:ext cx="0" cy="0"/>
          <a:chOff x="0" y="0"/>
          <a:chExt cx="0" cy="0"/>
        </a:xfrm>
      </p:grpSpPr>
      <p:sp>
        <p:nvSpPr>
          <p:cNvPr id="764" name="Shape 764"/>
          <p:cNvSpPr>
            <a:spLocks noGrp="1"/>
          </p:cNvSpPr>
          <p:nvPr>
            <p:ph type="pic" sz="half" idx="13"/>
          </p:nvPr>
        </p:nvSpPr>
        <p:spPr>
          <a:xfrm>
            <a:off x="6409991" y="-3979"/>
            <a:ext cx="4445001" cy="6865958"/>
          </a:xfrm>
          <a:prstGeom prst="rect">
            <a:avLst/>
          </a:prstGeom>
        </p:spPr>
        <p:txBody>
          <a:bodyPr lIns="91439" tIns="45719" rIns="91439" bIns="45719" anchor="t">
            <a:noAutofit/>
          </a:bodyPr>
          <a:lstStyle>
            <a:lvl1pPr>
              <a:defRPr/>
            </a:lvl1pPr>
          </a:lstStyle>
          <a:p>
            <a:endParaRPr dirty="0"/>
          </a:p>
        </p:txBody>
      </p:sp>
      <p:sp>
        <p:nvSpPr>
          <p:cNvPr id="765" name="Shape 76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9507735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x">
  <p:cSld name="Team (9)">
    <p:spTree>
      <p:nvGrpSpPr>
        <p:cNvPr id="1" name=""/>
        <p:cNvGrpSpPr/>
        <p:nvPr/>
      </p:nvGrpSpPr>
      <p:grpSpPr>
        <a:xfrm>
          <a:off x="0" y="0"/>
          <a:ext cx="0" cy="0"/>
          <a:chOff x="0" y="0"/>
          <a:chExt cx="0" cy="0"/>
        </a:xfrm>
      </p:grpSpPr>
      <p:sp>
        <p:nvSpPr>
          <p:cNvPr id="772" name="Shape 772"/>
          <p:cNvSpPr>
            <a:spLocks noGrp="1"/>
          </p:cNvSpPr>
          <p:nvPr>
            <p:ph type="pic" sz="half" idx="13"/>
          </p:nvPr>
        </p:nvSpPr>
        <p:spPr>
          <a:xfrm>
            <a:off x="-4801" y="-2710"/>
            <a:ext cx="3565274" cy="6863419"/>
          </a:xfrm>
          <a:prstGeom prst="rect">
            <a:avLst/>
          </a:prstGeom>
        </p:spPr>
        <p:txBody>
          <a:bodyPr lIns="91439" tIns="45719" rIns="91439" bIns="45719" anchor="t">
            <a:noAutofit/>
          </a:bodyPr>
          <a:lstStyle>
            <a:lvl1pPr>
              <a:defRPr/>
            </a:lvl1pPr>
          </a:lstStyle>
          <a:p>
            <a:endParaRPr dirty="0"/>
          </a:p>
        </p:txBody>
      </p:sp>
      <p:sp>
        <p:nvSpPr>
          <p:cNvPr id="773" name="Shape 77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4870298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Horizontal timeline (1)">
    <p:spTree>
      <p:nvGrpSpPr>
        <p:cNvPr id="1" name=""/>
        <p:cNvGrpSpPr/>
        <p:nvPr/>
      </p:nvGrpSpPr>
      <p:grpSpPr>
        <a:xfrm>
          <a:off x="0" y="0"/>
          <a:ext cx="0" cy="0"/>
          <a:chOff x="0" y="0"/>
          <a:chExt cx="0" cy="0"/>
        </a:xfrm>
      </p:grpSpPr>
      <p:sp>
        <p:nvSpPr>
          <p:cNvPr id="9" name="Shape 258"/>
          <p:cNvSpPr>
            <a:spLocks noGrp="1"/>
          </p:cNvSpPr>
          <p:nvPr>
            <p:ph type="pic" sz="quarter" idx="14"/>
          </p:nvPr>
        </p:nvSpPr>
        <p:spPr>
          <a:xfrm>
            <a:off x="6732336" y="1733335"/>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10" name="Shape 258"/>
          <p:cNvSpPr>
            <a:spLocks noGrp="1"/>
          </p:cNvSpPr>
          <p:nvPr>
            <p:ph type="pic" sz="quarter" idx="15"/>
          </p:nvPr>
        </p:nvSpPr>
        <p:spPr>
          <a:xfrm>
            <a:off x="9517982" y="1733335"/>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780" name="Shape 780"/>
          <p:cNvSpPr>
            <a:spLocks noGrp="1"/>
          </p:cNvSpPr>
          <p:nvPr>
            <p:ph type="body" sz="quarter" idx="1"/>
          </p:nvPr>
        </p:nvSpPr>
        <p:spPr>
          <a:xfrm>
            <a:off x="1722889" y="3853878"/>
            <a:ext cx="3028027" cy="11826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781" name="Shape 781"/>
          <p:cNvSpPr>
            <a:spLocks noGrp="1"/>
          </p:cNvSpPr>
          <p:nvPr>
            <p:ph type="title"/>
          </p:nvPr>
        </p:nvSpPr>
        <p:spPr>
          <a:xfrm>
            <a:off x="1639566" y="1821434"/>
            <a:ext cx="3034498" cy="1322388"/>
          </a:xfrm>
          <a:prstGeom prst="rect">
            <a:avLst/>
          </a:prstGeom>
        </p:spPr>
        <p:txBody>
          <a:bodyPr anchor="t"/>
          <a:lstStyle>
            <a:lvl1pPr algn="l">
              <a:lnSpc>
                <a:spcPct val="80000"/>
              </a:lnSpc>
              <a:defRPr sz="5000"/>
            </a:lvl1pPr>
          </a:lstStyle>
          <a:p>
            <a:r>
              <a:rPr dirty="0"/>
              <a:t>Title Text</a:t>
            </a:r>
          </a:p>
        </p:txBody>
      </p:sp>
      <p:sp>
        <p:nvSpPr>
          <p:cNvPr id="784" name="Shape 78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1180543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Horizontal timeline (2)">
    <p:spTree>
      <p:nvGrpSpPr>
        <p:cNvPr id="1" name=""/>
        <p:cNvGrpSpPr/>
        <p:nvPr/>
      </p:nvGrpSpPr>
      <p:grpSpPr>
        <a:xfrm>
          <a:off x="0" y="0"/>
          <a:ext cx="0" cy="0"/>
          <a:chOff x="0" y="0"/>
          <a:chExt cx="0" cy="0"/>
        </a:xfrm>
      </p:grpSpPr>
      <p:sp>
        <p:nvSpPr>
          <p:cNvPr id="10" name="Shape 258"/>
          <p:cNvSpPr>
            <a:spLocks noGrp="1"/>
          </p:cNvSpPr>
          <p:nvPr>
            <p:ph type="pic" sz="quarter" idx="14"/>
          </p:nvPr>
        </p:nvSpPr>
        <p:spPr>
          <a:xfrm>
            <a:off x="1728267" y="1733738"/>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11" name="Shape 258"/>
          <p:cNvSpPr>
            <a:spLocks noGrp="1"/>
          </p:cNvSpPr>
          <p:nvPr>
            <p:ph type="pic" sz="quarter" idx="15"/>
          </p:nvPr>
        </p:nvSpPr>
        <p:spPr>
          <a:xfrm>
            <a:off x="5244703" y="1733738"/>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12" name="Shape 258"/>
          <p:cNvSpPr>
            <a:spLocks noGrp="1"/>
          </p:cNvSpPr>
          <p:nvPr>
            <p:ph type="pic" sz="quarter" idx="16"/>
          </p:nvPr>
        </p:nvSpPr>
        <p:spPr>
          <a:xfrm>
            <a:off x="8885144" y="1733738"/>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791" name="Shape 791"/>
          <p:cNvSpPr>
            <a:spLocks noGrp="1"/>
          </p:cNvSpPr>
          <p:nvPr>
            <p:ph type="title"/>
          </p:nvPr>
        </p:nvSpPr>
        <p:spPr>
          <a:xfrm>
            <a:off x="2609999" y="807339"/>
            <a:ext cx="6972003" cy="581978"/>
          </a:xfrm>
          <a:prstGeom prst="rect">
            <a:avLst/>
          </a:prstGeom>
        </p:spPr>
        <p:txBody>
          <a:bodyPr/>
          <a:lstStyle>
            <a:lvl1pPr>
              <a:lnSpc>
                <a:spcPct val="80000"/>
              </a:lnSpc>
              <a:defRPr sz="4000"/>
            </a:lvl1pPr>
          </a:lstStyle>
          <a:p>
            <a:r>
              <a:rPr dirty="0"/>
              <a:t>Title Text</a:t>
            </a:r>
          </a:p>
        </p:txBody>
      </p:sp>
      <p:sp>
        <p:nvSpPr>
          <p:cNvPr id="795" name="Shape 79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7281344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Horizontal timeline (3)">
    <p:spTree>
      <p:nvGrpSpPr>
        <p:cNvPr id="1" name=""/>
        <p:cNvGrpSpPr/>
        <p:nvPr/>
      </p:nvGrpSpPr>
      <p:grpSpPr>
        <a:xfrm>
          <a:off x="0" y="0"/>
          <a:ext cx="0" cy="0"/>
          <a:chOff x="0" y="0"/>
          <a:chExt cx="0" cy="0"/>
        </a:xfrm>
      </p:grpSpPr>
      <p:sp>
        <p:nvSpPr>
          <p:cNvPr id="7" name="Shape 258"/>
          <p:cNvSpPr>
            <a:spLocks noGrp="1"/>
          </p:cNvSpPr>
          <p:nvPr>
            <p:ph type="pic" sz="quarter" idx="14"/>
          </p:nvPr>
        </p:nvSpPr>
        <p:spPr>
          <a:xfrm>
            <a:off x="982070" y="1733739"/>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8" name="Shape 258"/>
          <p:cNvSpPr>
            <a:spLocks noGrp="1"/>
          </p:cNvSpPr>
          <p:nvPr>
            <p:ph type="pic" sz="quarter" idx="15"/>
          </p:nvPr>
        </p:nvSpPr>
        <p:spPr>
          <a:xfrm>
            <a:off x="4216925" y="1733738"/>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804" name="Shape 80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119657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x">
  <p:cSld name="Portfolio (1)">
    <p:spTree>
      <p:nvGrpSpPr>
        <p:cNvPr id="1" name=""/>
        <p:cNvGrpSpPr/>
        <p:nvPr/>
      </p:nvGrpSpPr>
      <p:grpSpPr>
        <a:xfrm>
          <a:off x="0" y="0"/>
          <a:ext cx="0" cy="0"/>
          <a:chOff x="0" y="0"/>
          <a:chExt cx="0" cy="0"/>
        </a:xfrm>
      </p:grpSpPr>
      <p:sp>
        <p:nvSpPr>
          <p:cNvPr id="811" name="Shape 811"/>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812" name="Shape 812"/>
          <p:cNvSpPr>
            <a:spLocks noGrp="1"/>
          </p:cNvSpPr>
          <p:nvPr>
            <p:ph type="pic" sz="quarter" idx="13"/>
          </p:nvPr>
        </p:nvSpPr>
        <p:spPr>
          <a:xfrm>
            <a:off x="780920" y="2639975"/>
            <a:ext cx="3473422" cy="2665292"/>
          </a:xfrm>
          <a:prstGeom prst="rect">
            <a:avLst/>
          </a:prstGeom>
        </p:spPr>
        <p:txBody>
          <a:bodyPr lIns="91439" tIns="45719" rIns="91439" bIns="45719" anchor="t">
            <a:noAutofit/>
          </a:bodyPr>
          <a:lstStyle>
            <a:lvl1pPr>
              <a:defRPr/>
            </a:lvl1pPr>
          </a:lstStyle>
          <a:p>
            <a:endParaRPr dirty="0"/>
          </a:p>
        </p:txBody>
      </p:sp>
      <p:sp>
        <p:nvSpPr>
          <p:cNvPr id="813" name="Shape 813"/>
          <p:cNvSpPr>
            <a:spLocks noGrp="1"/>
          </p:cNvSpPr>
          <p:nvPr>
            <p:ph type="pic" sz="quarter" idx="14"/>
          </p:nvPr>
        </p:nvSpPr>
        <p:spPr>
          <a:xfrm>
            <a:off x="4359290" y="2639975"/>
            <a:ext cx="3473421" cy="2665292"/>
          </a:xfrm>
          <a:prstGeom prst="rect">
            <a:avLst/>
          </a:prstGeom>
        </p:spPr>
        <p:txBody>
          <a:bodyPr lIns="91439" tIns="45719" rIns="91439" bIns="45719" anchor="t">
            <a:noAutofit/>
          </a:bodyPr>
          <a:lstStyle>
            <a:lvl1pPr>
              <a:defRPr/>
            </a:lvl1pPr>
          </a:lstStyle>
          <a:p>
            <a:endParaRPr dirty="0"/>
          </a:p>
        </p:txBody>
      </p:sp>
      <p:sp>
        <p:nvSpPr>
          <p:cNvPr id="814" name="Shape 814"/>
          <p:cNvSpPr>
            <a:spLocks noGrp="1"/>
          </p:cNvSpPr>
          <p:nvPr>
            <p:ph type="pic" sz="quarter" idx="15"/>
          </p:nvPr>
        </p:nvSpPr>
        <p:spPr>
          <a:xfrm>
            <a:off x="7937659" y="2639975"/>
            <a:ext cx="3473422" cy="2665292"/>
          </a:xfrm>
          <a:prstGeom prst="rect">
            <a:avLst/>
          </a:prstGeom>
        </p:spPr>
        <p:txBody>
          <a:bodyPr lIns="91439" tIns="45719" rIns="91439" bIns="45719" anchor="t">
            <a:noAutofit/>
          </a:bodyPr>
          <a:lstStyle>
            <a:lvl1pPr>
              <a:defRPr/>
            </a:lvl1pPr>
          </a:lstStyle>
          <a:p>
            <a:endParaRPr dirty="0"/>
          </a:p>
        </p:txBody>
      </p:sp>
      <p:sp>
        <p:nvSpPr>
          <p:cNvPr id="815" name="Shape 815"/>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7226673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x">
  <p:cSld name="Portfolio (2)">
    <p:bg>
      <p:bgPr>
        <a:solidFill>
          <a:srgbClr val="16171A"/>
        </a:solidFill>
        <a:effectLst/>
      </p:bgPr>
    </p:bg>
    <p:spTree>
      <p:nvGrpSpPr>
        <p:cNvPr id="1" name=""/>
        <p:cNvGrpSpPr/>
        <p:nvPr/>
      </p:nvGrpSpPr>
      <p:grpSpPr>
        <a:xfrm>
          <a:off x="0" y="0"/>
          <a:ext cx="0" cy="0"/>
          <a:chOff x="0" y="0"/>
          <a:chExt cx="0" cy="0"/>
        </a:xfrm>
      </p:grpSpPr>
      <p:sp>
        <p:nvSpPr>
          <p:cNvPr id="822" name="Shape 822"/>
          <p:cNvSpPr>
            <a:spLocks noGrp="1"/>
          </p:cNvSpPr>
          <p:nvPr>
            <p:ph type="pic" sz="half" idx="13"/>
          </p:nvPr>
        </p:nvSpPr>
        <p:spPr>
          <a:xfrm>
            <a:off x="1467" y="-1"/>
            <a:ext cx="4064001" cy="6858001"/>
          </a:xfrm>
          <a:prstGeom prst="rect">
            <a:avLst/>
          </a:prstGeom>
        </p:spPr>
        <p:txBody>
          <a:bodyPr lIns="91439" tIns="45719" rIns="91439" bIns="45719" anchor="t">
            <a:noAutofit/>
          </a:bodyPr>
          <a:lstStyle>
            <a:lvl1pPr>
              <a:defRPr/>
            </a:lvl1pPr>
          </a:lstStyle>
          <a:p>
            <a:endParaRPr dirty="0"/>
          </a:p>
        </p:txBody>
      </p:sp>
      <p:sp>
        <p:nvSpPr>
          <p:cNvPr id="823" name="Shape 823"/>
          <p:cNvSpPr>
            <a:spLocks noGrp="1"/>
          </p:cNvSpPr>
          <p:nvPr>
            <p:ph type="pic" sz="half" idx="14"/>
          </p:nvPr>
        </p:nvSpPr>
        <p:spPr>
          <a:xfrm>
            <a:off x="4065467" y="-1"/>
            <a:ext cx="4064001" cy="6858001"/>
          </a:xfrm>
          <a:prstGeom prst="rect">
            <a:avLst/>
          </a:prstGeom>
          <a:effectLst>
            <a:outerShdw blurRad="266700" dist="635000" dir="16577888" rotWithShape="0">
              <a:srgbClr val="000000"/>
            </a:outerShdw>
          </a:effectLst>
        </p:spPr>
        <p:txBody>
          <a:bodyPr lIns="91439" tIns="45719" rIns="91439" bIns="45719" anchor="t">
            <a:noAutofit/>
          </a:bodyPr>
          <a:lstStyle>
            <a:lvl1pPr>
              <a:defRPr/>
            </a:lvl1pPr>
          </a:lstStyle>
          <a:p>
            <a:endParaRPr dirty="0"/>
          </a:p>
        </p:txBody>
      </p:sp>
      <p:sp>
        <p:nvSpPr>
          <p:cNvPr id="824" name="Shape 824"/>
          <p:cNvSpPr>
            <a:spLocks noGrp="1"/>
          </p:cNvSpPr>
          <p:nvPr>
            <p:ph type="pic" sz="half" idx="15"/>
          </p:nvPr>
        </p:nvSpPr>
        <p:spPr>
          <a:xfrm>
            <a:off x="8126533" y="-1"/>
            <a:ext cx="4064001" cy="6858001"/>
          </a:xfrm>
          <a:prstGeom prst="rect">
            <a:avLst/>
          </a:prstGeom>
        </p:spPr>
        <p:txBody>
          <a:bodyPr lIns="91439" tIns="45719" rIns="91439" bIns="45719" anchor="t">
            <a:noAutofit/>
          </a:bodyPr>
          <a:lstStyle>
            <a:lvl1pPr>
              <a:defRPr/>
            </a:lvl1pPr>
          </a:lstStyle>
          <a:p>
            <a:endParaRPr dirty="0"/>
          </a:p>
        </p:txBody>
      </p:sp>
      <p:sp>
        <p:nvSpPr>
          <p:cNvPr id="825" name="Shape 82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9815360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1893681-ABE5-4C01-8747-DA9EC424D58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F213A20C-E10A-40BB-84E2-3CB13CA0F881}"/>
              </a:ext>
            </a:extLst>
          </p:cNvPr>
          <p:cNvSpPr>
            <a:spLocks noGrp="1"/>
          </p:cNvSpPr>
          <p:nvPr>
            <p:ph type="dt" sz="half" idx="10"/>
          </p:nvPr>
        </p:nvSpPr>
        <p:spPr>
          <a:xfrm>
            <a:off x="838200" y="6356350"/>
            <a:ext cx="2743200" cy="365125"/>
          </a:xfrm>
          <a:prstGeom prst="rect">
            <a:avLst/>
          </a:prstGeom>
        </p:spPr>
        <p:txBody>
          <a:bodyPr/>
          <a:lstStyle/>
          <a:p>
            <a:fld id="{09B873BF-D25C-4B19-88F0-CC98E94B8042}" type="datetimeFigureOut">
              <a:rPr lang="zh-CN" altLang="en-US" smtClean="0"/>
              <a:t>2023/4/4</a:t>
            </a:fld>
            <a:endParaRPr lang="zh-CN" altLang="en-US"/>
          </a:p>
        </p:txBody>
      </p:sp>
      <p:sp>
        <p:nvSpPr>
          <p:cNvPr id="4" name="页脚占位符 3">
            <a:extLst>
              <a:ext uri="{FF2B5EF4-FFF2-40B4-BE49-F238E27FC236}">
                <a16:creationId xmlns:a16="http://schemas.microsoft.com/office/drawing/2014/main" xmlns="" id="{F8EA11A8-5FF7-4C30-AE3D-5A0A3348D9D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xmlns="" id="{C23EE09F-C4E0-4690-9E89-12B506D4BE65}"/>
              </a:ext>
            </a:extLst>
          </p:cNvPr>
          <p:cNvSpPr>
            <a:spLocks noGrp="1"/>
          </p:cNvSpPr>
          <p:nvPr>
            <p:ph type="sldNum" sz="quarter" idx="12"/>
          </p:nvPr>
        </p:nvSpPr>
        <p:spPr>
          <a:xfrm>
            <a:off x="8610600" y="6356350"/>
            <a:ext cx="2743200" cy="365125"/>
          </a:xfrm>
          <a:prstGeom prst="rect">
            <a:avLst/>
          </a:prstGeom>
        </p:spPr>
        <p:txBody>
          <a:bodyPr/>
          <a:lstStyle/>
          <a:p>
            <a:fld id="{4399B8C8-18BA-492C-9CDD-66C3DAE0BDEE}" type="slidenum">
              <a:rPr lang="zh-CN" altLang="en-US" smtClean="0"/>
              <a:t>‹#›</a:t>
            </a:fld>
            <a:endParaRPr lang="zh-CN" altLang="en-US"/>
          </a:p>
        </p:txBody>
      </p:sp>
    </p:spTree>
    <p:extLst>
      <p:ext uri="{BB962C8B-B14F-4D97-AF65-F5344CB8AC3E}">
        <p14:creationId xmlns:p14="http://schemas.microsoft.com/office/powerpoint/2010/main" val="239549548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tx">
  <p:cSld name="Portfolio (3)">
    <p:spTree>
      <p:nvGrpSpPr>
        <p:cNvPr id="1" name=""/>
        <p:cNvGrpSpPr/>
        <p:nvPr/>
      </p:nvGrpSpPr>
      <p:grpSpPr>
        <a:xfrm>
          <a:off x="0" y="0"/>
          <a:ext cx="0" cy="0"/>
          <a:chOff x="0" y="0"/>
          <a:chExt cx="0" cy="0"/>
        </a:xfrm>
      </p:grpSpPr>
      <p:sp>
        <p:nvSpPr>
          <p:cNvPr id="832" name="Shape 832"/>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833" name="Shape 833"/>
          <p:cNvSpPr/>
          <p:nvPr/>
        </p:nvSpPr>
        <p:spPr>
          <a:xfrm>
            <a:off x="7624068" y="2364954"/>
            <a:ext cx="3663951" cy="1847652"/>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834" name="Shape 834"/>
          <p:cNvSpPr>
            <a:spLocks noGrp="1"/>
          </p:cNvSpPr>
          <p:nvPr>
            <p:ph type="pic" sz="quarter" idx="13"/>
          </p:nvPr>
        </p:nvSpPr>
        <p:spPr>
          <a:xfrm>
            <a:off x="7624068" y="2364954"/>
            <a:ext cx="3663951" cy="1847652"/>
          </a:xfrm>
          <a:prstGeom prst="rect">
            <a:avLst/>
          </a:prstGeom>
        </p:spPr>
        <p:txBody>
          <a:bodyPr lIns="91439" tIns="45719" rIns="91439" bIns="45719" anchor="t">
            <a:noAutofit/>
          </a:bodyPr>
          <a:lstStyle>
            <a:lvl1pPr>
              <a:defRPr/>
            </a:lvl1pPr>
          </a:lstStyle>
          <a:p>
            <a:endParaRPr dirty="0"/>
          </a:p>
        </p:txBody>
      </p:sp>
      <p:sp>
        <p:nvSpPr>
          <p:cNvPr id="835" name="Shape 835"/>
          <p:cNvSpPr/>
          <p:nvPr/>
        </p:nvSpPr>
        <p:spPr>
          <a:xfrm>
            <a:off x="4707526" y="2364189"/>
            <a:ext cx="2825751" cy="1850572"/>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836" name="Shape 836"/>
          <p:cNvSpPr>
            <a:spLocks noGrp="1"/>
          </p:cNvSpPr>
          <p:nvPr>
            <p:ph type="pic" sz="quarter" idx="14"/>
          </p:nvPr>
        </p:nvSpPr>
        <p:spPr>
          <a:xfrm>
            <a:off x="4707526" y="2364954"/>
            <a:ext cx="2825751" cy="1848973"/>
          </a:xfrm>
          <a:prstGeom prst="rect">
            <a:avLst/>
          </a:prstGeom>
        </p:spPr>
        <p:txBody>
          <a:bodyPr lIns="91439" tIns="45719" rIns="91439" bIns="45719" anchor="t">
            <a:noAutofit/>
          </a:bodyPr>
          <a:lstStyle>
            <a:lvl1pPr>
              <a:defRPr/>
            </a:lvl1pPr>
          </a:lstStyle>
          <a:p>
            <a:endParaRPr dirty="0"/>
          </a:p>
        </p:txBody>
      </p:sp>
      <p:sp>
        <p:nvSpPr>
          <p:cNvPr id="837" name="Shape 837"/>
          <p:cNvSpPr/>
          <p:nvPr/>
        </p:nvSpPr>
        <p:spPr>
          <a:xfrm>
            <a:off x="903571" y="2368767"/>
            <a:ext cx="3714751" cy="1846575"/>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838" name="Shape 838"/>
          <p:cNvSpPr>
            <a:spLocks noGrp="1"/>
          </p:cNvSpPr>
          <p:nvPr>
            <p:ph type="pic" sz="quarter" idx="15"/>
          </p:nvPr>
        </p:nvSpPr>
        <p:spPr>
          <a:xfrm>
            <a:off x="903571" y="2364954"/>
            <a:ext cx="3714751" cy="1848768"/>
          </a:xfrm>
          <a:prstGeom prst="rect">
            <a:avLst/>
          </a:prstGeom>
        </p:spPr>
        <p:txBody>
          <a:bodyPr lIns="91439" tIns="45719" rIns="91439" bIns="45719" anchor="t">
            <a:noAutofit/>
          </a:bodyPr>
          <a:lstStyle>
            <a:lvl1pPr>
              <a:defRPr/>
            </a:lvl1pPr>
          </a:lstStyle>
          <a:p>
            <a:endParaRPr dirty="0"/>
          </a:p>
        </p:txBody>
      </p:sp>
      <p:sp>
        <p:nvSpPr>
          <p:cNvPr id="839" name="Shape 839"/>
          <p:cNvSpPr/>
          <p:nvPr/>
        </p:nvSpPr>
        <p:spPr>
          <a:xfrm>
            <a:off x="5127831" y="4294745"/>
            <a:ext cx="6160598" cy="1854201"/>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840" name="Shape 840"/>
          <p:cNvSpPr/>
          <p:nvPr/>
        </p:nvSpPr>
        <p:spPr>
          <a:xfrm>
            <a:off x="905159" y="4294745"/>
            <a:ext cx="4127501" cy="1854201"/>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841" name="Shape 841"/>
          <p:cNvSpPr>
            <a:spLocks noGrp="1"/>
          </p:cNvSpPr>
          <p:nvPr>
            <p:ph type="pic" sz="quarter" idx="16"/>
          </p:nvPr>
        </p:nvSpPr>
        <p:spPr>
          <a:xfrm>
            <a:off x="905159" y="4294745"/>
            <a:ext cx="4127501" cy="1854201"/>
          </a:xfrm>
          <a:prstGeom prst="rect">
            <a:avLst/>
          </a:prstGeom>
        </p:spPr>
        <p:txBody>
          <a:bodyPr lIns="91439" tIns="45719" rIns="91439" bIns="45719" anchor="t">
            <a:noAutofit/>
          </a:bodyPr>
          <a:lstStyle>
            <a:lvl1pPr>
              <a:defRPr/>
            </a:lvl1pPr>
          </a:lstStyle>
          <a:p>
            <a:endParaRPr dirty="0"/>
          </a:p>
        </p:txBody>
      </p:sp>
      <p:sp>
        <p:nvSpPr>
          <p:cNvPr id="842" name="Shape 842"/>
          <p:cNvSpPr>
            <a:spLocks noGrp="1"/>
          </p:cNvSpPr>
          <p:nvPr>
            <p:ph type="pic" sz="quarter" idx="17"/>
          </p:nvPr>
        </p:nvSpPr>
        <p:spPr>
          <a:xfrm>
            <a:off x="5127831" y="4294745"/>
            <a:ext cx="6160598" cy="1854201"/>
          </a:xfrm>
          <a:prstGeom prst="rect">
            <a:avLst/>
          </a:prstGeom>
        </p:spPr>
        <p:txBody>
          <a:bodyPr lIns="91439" tIns="45719" rIns="91439" bIns="45719" anchor="t">
            <a:noAutofit/>
          </a:bodyPr>
          <a:lstStyle>
            <a:lvl1pPr>
              <a:defRPr/>
            </a:lvl1pPr>
          </a:lstStyle>
          <a:p>
            <a:endParaRPr dirty="0"/>
          </a:p>
        </p:txBody>
      </p:sp>
      <p:sp>
        <p:nvSpPr>
          <p:cNvPr id="843" name="Shape 843"/>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8067756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Portfolio (7)">
    <p:spTree>
      <p:nvGrpSpPr>
        <p:cNvPr id="1" name=""/>
        <p:cNvGrpSpPr/>
        <p:nvPr/>
      </p:nvGrpSpPr>
      <p:grpSpPr>
        <a:xfrm>
          <a:off x="0" y="0"/>
          <a:ext cx="0" cy="0"/>
          <a:chOff x="0" y="0"/>
          <a:chExt cx="0" cy="0"/>
        </a:xfrm>
      </p:grpSpPr>
      <p:sp>
        <p:nvSpPr>
          <p:cNvPr id="5" name="Picture Placeholder 8"/>
          <p:cNvSpPr>
            <a:spLocks noGrp="1"/>
          </p:cNvSpPr>
          <p:nvPr>
            <p:ph type="pic" sz="quarter" idx="10"/>
          </p:nvPr>
        </p:nvSpPr>
        <p:spPr>
          <a:xfrm>
            <a:off x="3110012" y="3874682"/>
            <a:ext cx="6124377" cy="6124377"/>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881" name="Shape 881"/>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4328538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Portfolio (8)">
    <p:spTree>
      <p:nvGrpSpPr>
        <p:cNvPr id="1" name=""/>
        <p:cNvGrpSpPr/>
        <p:nvPr/>
      </p:nvGrpSpPr>
      <p:grpSpPr>
        <a:xfrm>
          <a:off x="0" y="0"/>
          <a:ext cx="0" cy="0"/>
          <a:chOff x="0" y="0"/>
          <a:chExt cx="0" cy="0"/>
        </a:xfrm>
      </p:grpSpPr>
      <p:sp>
        <p:nvSpPr>
          <p:cNvPr id="5" name="Picture Placeholder 8"/>
          <p:cNvSpPr>
            <a:spLocks noGrp="1"/>
          </p:cNvSpPr>
          <p:nvPr>
            <p:ph type="pic" sz="quarter" idx="10"/>
          </p:nvPr>
        </p:nvSpPr>
        <p:spPr>
          <a:xfrm>
            <a:off x="3110012" y="-2989222"/>
            <a:ext cx="6124377" cy="6124377"/>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889" name="Shape 889"/>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9725516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x">
  <p:cSld name="Device (1)">
    <p:spTree>
      <p:nvGrpSpPr>
        <p:cNvPr id="1" name=""/>
        <p:cNvGrpSpPr/>
        <p:nvPr/>
      </p:nvGrpSpPr>
      <p:grpSpPr>
        <a:xfrm>
          <a:off x="0" y="0"/>
          <a:ext cx="0" cy="0"/>
          <a:chOff x="0" y="0"/>
          <a:chExt cx="0" cy="0"/>
        </a:xfrm>
      </p:grpSpPr>
      <p:sp>
        <p:nvSpPr>
          <p:cNvPr id="896" name="Shape 896"/>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897" name="Shape 897"/>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898" name="Shape 898"/>
          <p:cNvSpPr/>
          <p:nvPr/>
        </p:nvSpPr>
        <p:spPr>
          <a:xfrm>
            <a:off x="11118815" y="3190750"/>
            <a:ext cx="476501" cy="4765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pic>
        <p:nvPicPr>
          <p:cNvPr id="899" name="Phone_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98669" y="940323"/>
            <a:ext cx="3911601" cy="8032751"/>
          </a:xfrm>
          <a:prstGeom prst="rect">
            <a:avLst/>
          </a:prstGeom>
          <a:ln w="12700">
            <a:miter lim="400000"/>
          </a:ln>
        </p:spPr>
      </p:pic>
      <p:sp>
        <p:nvSpPr>
          <p:cNvPr id="900" name="Shape 900"/>
          <p:cNvSpPr>
            <a:spLocks noGrp="1"/>
          </p:cNvSpPr>
          <p:nvPr>
            <p:ph type="pic" sz="half" idx="13"/>
          </p:nvPr>
        </p:nvSpPr>
        <p:spPr>
          <a:xfrm>
            <a:off x="6853530" y="1922935"/>
            <a:ext cx="3397251" cy="6067527"/>
          </a:xfrm>
          <a:prstGeom prst="rect">
            <a:avLst/>
          </a:prstGeom>
        </p:spPr>
        <p:txBody>
          <a:bodyPr lIns="91439" tIns="45719" rIns="91439" bIns="45719" anchor="t">
            <a:noAutofit/>
          </a:bodyPr>
          <a:lstStyle>
            <a:lvl1pPr>
              <a:defRPr/>
            </a:lvl1pPr>
          </a:lstStyle>
          <a:p>
            <a:endParaRPr dirty="0"/>
          </a:p>
        </p:txBody>
      </p:sp>
      <p:sp>
        <p:nvSpPr>
          <p:cNvPr id="901" name="Shape 901"/>
          <p:cNvSpPr>
            <a:spLocks noGrp="1"/>
          </p:cNvSpPr>
          <p:nvPr>
            <p:ph type="sldNum" sz="quarter" idx="2"/>
          </p:nvPr>
        </p:nvSpPr>
        <p:spPr>
          <a:xfrm>
            <a:off x="11247541"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8282931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Device (3)">
    <p:spTree>
      <p:nvGrpSpPr>
        <p:cNvPr id="1" name=""/>
        <p:cNvGrpSpPr/>
        <p:nvPr/>
      </p:nvGrpSpPr>
      <p:grpSpPr>
        <a:xfrm>
          <a:off x="0" y="0"/>
          <a:ext cx="0" cy="0"/>
          <a:chOff x="0" y="0"/>
          <a:chExt cx="0" cy="0"/>
        </a:xfrm>
      </p:grpSpPr>
    </p:spTree>
    <p:extLst>
      <p:ext uri="{BB962C8B-B14F-4D97-AF65-F5344CB8AC3E}">
        <p14:creationId xmlns:p14="http://schemas.microsoft.com/office/powerpoint/2010/main" val="6641359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x">
  <p:cSld name="Device (5)">
    <p:spTree>
      <p:nvGrpSpPr>
        <p:cNvPr id="1" name=""/>
        <p:cNvGrpSpPr/>
        <p:nvPr/>
      </p:nvGrpSpPr>
      <p:grpSpPr>
        <a:xfrm>
          <a:off x="0" y="0"/>
          <a:ext cx="0" cy="0"/>
          <a:chOff x="0" y="0"/>
          <a:chExt cx="0" cy="0"/>
        </a:xfrm>
      </p:grpSpPr>
      <p:sp>
        <p:nvSpPr>
          <p:cNvPr id="940" name="Shape 940"/>
          <p:cNvSpPr/>
          <p:nvPr/>
        </p:nvSpPr>
        <p:spPr>
          <a:xfrm>
            <a:off x="1642500" y="881092"/>
            <a:ext cx="8907000" cy="5095817"/>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942" name="Shape 942"/>
          <p:cNvSpPr>
            <a:spLocks noGrp="1"/>
          </p:cNvSpPr>
          <p:nvPr>
            <p:ph type="pic" sz="quarter" idx="13"/>
          </p:nvPr>
        </p:nvSpPr>
        <p:spPr>
          <a:xfrm>
            <a:off x="8132530" y="2247882"/>
            <a:ext cx="1652769" cy="2959081"/>
          </a:xfrm>
          <a:prstGeom prst="rect">
            <a:avLst/>
          </a:prstGeom>
        </p:spPr>
        <p:txBody>
          <a:bodyPr lIns="91439" tIns="45719" rIns="91439" bIns="45719" anchor="t">
            <a:noAutofit/>
          </a:bodyPr>
          <a:lstStyle>
            <a:lvl1pPr>
              <a:defRPr/>
            </a:lvl1pPr>
          </a:lstStyle>
          <a:p>
            <a:endParaRPr dirty="0"/>
          </a:p>
        </p:txBody>
      </p:sp>
      <p:sp>
        <p:nvSpPr>
          <p:cNvPr id="944" name="Shape 94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6809988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tx">
  <p:cSld name="Device (7)">
    <p:spTree>
      <p:nvGrpSpPr>
        <p:cNvPr id="1" name=""/>
        <p:cNvGrpSpPr/>
        <p:nvPr/>
      </p:nvGrpSpPr>
      <p:grpSpPr>
        <a:xfrm>
          <a:off x="0" y="0"/>
          <a:ext cx="0" cy="0"/>
          <a:chOff x="0" y="0"/>
          <a:chExt cx="0" cy="0"/>
        </a:xfrm>
      </p:grpSpPr>
      <p:pic>
        <p:nvPicPr>
          <p:cNvPr id="962" name="Watch_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48040" y="2677152"/>
            <a:ext cx="3509674" cy="5493932"/>
          </a:xfrm>
          <a:prstGeom prst="rect">
            <a:avLst/>
          </a:prstGeom>
          <a:ln w="12700">
            <a:miter lim="400000"/>
          </a:ln>
        </p:spPr>
      </p:pic>
      <p:sp>
        <p:nvSpPr>
          <p:cNvPr id="963" name="Shape 963"/>
          <p:cNvSpPr>
            <a:spLocks noGrp="1"/>
          </p:cNvSpPr>
          <p:nvPr>
            <p:ph type="pic" sz="quarter" idx="13"/>
          </p:nvPr>
        </p:nvSpPr>
        <p:spPr>
          <a:xfrm>
            <a:off x="4601639" y="3667131"/>
            <a:ext cx="3032531" cy="3598066"/>
          </a:xfrm>
          <a:prstGeom prst="roundRect">
            <a:avLst>
              <a:gd name="adj" fmla="val 15461"/>
            </a:avLst>
          </a:prstGeom>
        </p:spPr>
        <p:txBody>
          <a:bodyPr lIns="91439" tIns="45719" rIns="91439" bIns="45719" anchor="t">
            <a:noAutofit/>
          </a:bodyPr>
          <a:lstStyle>
            <a:lvl1pPr>
              <a:defRPr/>
            </a:lvl1pPr>
          </a:lstStyle>
          <a:p>
            <a:endParaRPr dirty="0"/>
          </a:p>
        </p:txBody>
      </p:sp>
      <p:sp>
        <p:nvSpPr>
          <p:cNvPr id="961" name="Shape 961"/>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964" name="Shape 964"/>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5981154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tx">
  <p:cSld name="Device (8)">
    <p:spTree>
      <p:nvGrpSpPr>
        <p:cNvPr id="1" name=""/>
        <p:cNvGrpSpPr/>
        <p:nvPr/>
      </p:nvGrpSpPr>
      <p:grpSpPr>
        <a:xfrm>
          <a:off x="0" y="0"/>
          <a:ext cx="0" cy="0"/>
          <a:chOff x="0" y="0"/>
          <a:chExt cx="0" cy="0"/>
        </a:xfrm>
      </p:grpSpPr>
      <p:sp>
        <p:nvSpPr>
          <p:cNvPr id="971" name="Shape 971"/>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972" name="Shape 972"/>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973" name="Shape 973"/>
          <p:cNvSpPr/>
          <p:nvPr/>
        </p:nvSpPr>
        <p:spPr>
          <a:xfrm>
            <a:off x="11118815" y="3190750"/>
            <a:ext cx="476501" cy="4765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pic>
        <p:nvPicPr>
          <p:cNvPr id="974" name="Tablet_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99720" y="859385"/>
            <a:ext cx="3634715" cy="5139231"/>
          </a:xfrm>
          <a:prstGeom prst="rect">
            <a:avLst/>
          </a:prstGeom>
          <a:ln w="12700">
            <a:miter lim="400000"/>
          </a:ln>
        </p:spPr>
      </p:pic>
      <p:sp>
        <p:nvSpPr>
          <p:cNvPr id="975" name="Shape 975"/>
          <p:cNvSpPr>
            <a:spLocks noGrp="1"/>
          </p:cNvSpPr>
          <p:nvPr>
            <p:ph type="pic" sz="quarter" idx="13"/>
          </p:nvPr>
        </p:nvSpPr>
        <p:spPr>
          <a:xfrm>
            <a:off x="7035767" y="1330325"/>
            <a:ext cx="3155951" cy="4210050"/>
          </a:xfrm>
          <a:prstGeom prst="rect">
            <a:avLst/>
          </a:prstGeom>
        </p:spPr>
        <p:txBody>
          <a:bodyPr lIns="91439" tIns="45719" rIns="91439" bIns="45719" anchor="t">
            <a:noAutofit/>
          </a:bodyPr>
          <a:lstStyle>
            <a:lvl1pPr>
              <a:defRPr/>
            </a:lvl1pPr>
          </a:lstStyle>
          <a:p>
            <a:endParaRPr dirty="0"/>
          </a:p>
        </p:txBody>
      </p:sp>
      <p:sp>
        <p:nvSpPr>
          <p:cNvPr id="976" name="Shape 976"/>
          <p:cNvSpPr>
            <a:spLocks noGrp="1"/>
          </p:cNvSpPr>
          <p:nvPr>
            <p:ph type="sldNum" sz="quarter" idx="2"/>
          </p:nvPr>
        </p:nvSpPr>
        <p:spPr>
          <a:xfrm>
            <a:off x="11247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9396947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x">
  <p:cSld name="Device (9)">
    <p:spTree>
      <p:nvGrpSpPr>
        <p:cNvPr id="1" name=""/>
        <p:cNvGrpSpPr/>
        <p:nvPr/>
      </p:nvGrpSpPr>
      <p:grpSpPr>
        <a:xfrm>
          <a:off x="0" y="0"/>
          <a:ext cx="0" cy="0"/>
          <a:chOff x="0" y="0"/>
          <a:chExt cx="0" cy="0"/>
        </a:xfrm>
      </p:grpSpPr>
      <p:sp>
        <p:nvSpPr>
          <p:cNvPr id="983" name="Shape 983"/>
          <p:cNvSpPr>
            <a:spLocks noGrp="1"/>
          </p:cNvSpPr>
          <p:nvPr>
            <p:ph type="pic" idx="13"/>
          </p:nvPr>
        </p:nvSpPr>
        <p:spPr>
          <a:xfrm>
            <a:off x="1642500" y="881092"/>
            <a:ext cx="8907000" cy="5095817"/>
          </a:xfrm>
          <a:prstGeom prst="rect">
            <a:avLst/>
          </a:prstGeom>
        </p:spPr>
        <p:txBody>
          <a:bodyPr lIns="91439" tIns="45719" rIns="91439" bIns="45719" anchor="t">
            <a:noAutofit/>
          </a:bodyPr>
          <a:lstStyle>
            <a:lvl1pPr>
              <a:defRPr/>
            </a:lvl1pPr>
          </a:lstStyle>
          <a:p>
            <a:endParaRPr dirty="0"/>
          </a:p>
        </p:txBody>
      </p:sp>
      <p:sp>
        <p:nvSpPr>
          <p:cNvPr id="984" name="Shape 984"/>
          <p:cNvSpPr>
            <a:spLocks noGrp="1"/>
          </p:cNvSpPr>
          <p:nvPr>
            <p:ph type="pic" sz="half" idx="14"/>
          </p:nvPr>
        </p:nvSpPr>
        <p:spPr>
          <a:xfrm>
            <a:off x="3986129" y="3388701"/>
            <a:ext cx="4219743" cy="5619751"/>
          </a:xfrm>
          <a:prstGeom prst="rect">
            <a:avLst/>
          </a:prstGeom>
        </p:spPr>
        <p:txBody>
          <a:bodyPr lIns="91439" tIns="45719" rIns="91439" bIns="45719" anchor="t">
            <a:noAutofit/>
          </a:bodyPr>
          <a:lstStyle>
            <a:lvl1pPr>
              <a:defRPr/>
            </a:lvl1pPr>
          </a:lstStyle>
          <a:p>
            <a:endParaRPr dirty="0"/>
          </a:p>
        </p:txBody>
      </p:sp>
      <p:sp>
        <p:nvSpPr>
          <p:cNvPr id="985" name="Shape 98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1461169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x">
  <p:cSld name="Device (10)">
    <p:spTree>
      <p:nvGrpSpPr>
        <p:cNvPr id="1" name=""/>
        <p:cNvGrpSpPr/>
        <p:nvPr/>
      </p:nvGrpSpPr>
      <p:grpSpPr>
        <a:xfrm>
          <a:off x="0" y="0"/>
          <a:ext cx="0" cy="0"/>
          <a:chOff x="0" y="0"/>
          <a:chExt cx="0" cy="0"/>
        </a:xfrm>
      </p:grpSpPr>
      <p:pic>
        <p:nvPicPr>
          <p:cNvPr id="992" name="Watch_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40184" y="-260970"/>
            <a:ext cx="4714508" cy="7379940"/>
          </a:xfrm>
          <a:prstGeom prst="rect">
            <a:avLst/>
          </a:prstGeom>
          <a:ln w="12700">
            <a:miter lim="400000"/>
          </a:ln>
        </p:spPr>
      </p:pic>
      <p:sp>
        <p:nvSpPr>
          <p:cNvPr id="993" name="Shape 993"/>
          <p:cNvSpPr>
            <a:spLocks noGrp="1"/>
          </p:cNvSpPr>
          <p:nvPr>
            <p:ph type="pic" sz="half" idx="13"/>
          </p:nvPr>
        </p:nvSpPr>
        <p:spPr>
          <a:xfrm>
            <a:off x="-1133856" y="1068858"/>
            <a:ext cx="4073566" cy="4833244"/>
          </a:xfrm>
          <a:prstGeom prst="roundRect">
            <a:avLst>
              <a:gd name="adj" fmla="val 15563"/>
            </a:avLst>
          </a:prstGeom>
        </p:spPr>
        <p:txBody>
          <a:bodyPr lIns="91439" tIns="45719" rIns="91439" bIns="45719" anchor="t">
            <a:noAutofit/>
          </a:bodyPr>
          <a:lstStyle>
            <a:lvl1pPr>
              <a:defRPr/>
            </a:lvl1pPr>
          </a:lstStyle>
          <a:p>
            <a:endParaRPr dirty="0"/>
          </a:p>
        </p:txBody>
      </p:sp>
      <p:sp>
        <p:nvSpPr>
          <p:cNvPr id="994" name="Shape 99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2473224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2FEEEA15-9B96-48F9-9C31-E57417F53440}"/>
              </a:ext>
            </a:extLst>
          </p:cNvPr>
          <p:cNvSpPr>
            <a:spLocks noGrp="1"/>
          </p:cNvSpPr>
          <p:nvPr>
            <p:ph type="dt" sz="half" idx="10"/>
          </p:nvPr>
        </p:nvSpPr>
        <p:spPr>
          <a:xfrm>
            <a:off x="838200" y="6356350"/>
            <a:ext cx="2743200" cy="365125"/>
          </a:xfrm>
          <a:prstGeom prst="rect">
            <a:avLst/>
          </a:prstGeom>
        </p:spPr>
        <p:txBody>
          <a:bodyPr/>
          <a:lstStyle/>
          <a:p>
            <a:fld id="{09B873BF-D25C-4B19-88F0-CC98E94B8042}" type="datetimeFigureOut">
              <a:rPr lang="zh-CN" altLang="en-US" smtClean="0"/>
              <a:t>2023/4/4</a:t>
            </a:fld>
            <a:endParaRPr lang="zh-CN" altLang="en-US"/>
          </a:p>
        </p:txBody>
      </p:sp>
      <p:sp>
        <p:nvSpPr>
          <p:cNvPr id="3" name="页脚占位符 2">
            <a:extLst>
              <a:ext uri="{FF2B5EF4-FFF2-40B4-BE49-F238E27FC236}">
                <a16:creationId xmlns:a16="http://schemas.microsoft.com/office/drawing/2014/main" xmlns="" id="{DD966BC0-CD13-497A-92A7-0344DFD0D97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BE4E6560-363D-4A6D-8806-BC34A2F67C75}"/>
              </a:ext>
            </a:extLst>
          </p:cNvPr>
          <p:cNvSpPr>
            <a:spLocks noGrp="1"/>
          </p:cNvSpPr>
          <p:nvPr>
            <p:ph type="sldNum" sz="quarter" idx="12"/>
          </p:nvPr>
        </p:nvSpPr>
        <p:spPr>
          <a:xfrm>
            <a:off x="8610600" y="6356350"/>
            <a:ext cx="2743200" cy="365125"/>
          </a:xfrm>
          <a:prstGeom prst="rect">
            <a:avLst/>
          </a:prstGeom>
        </p:spPr>
        <p:txBody>
          <a:bodyPr/>
          <a:lstStyle/>
          <a:p>
            <a:fld id="{4399B8C8-18BA-492C-9CDD-66C3DAE0BDEE}" type="slidenum">
              <a:rPr lang="zh-CN" altLang="en-US" smtClean="0"/>
              <a:t>‹#›</a:t>
            </a:fld>
            <a:endParaRPr lang="zh-CN" altLang="en-US"/>
          </a:p>
        </p:txBody>
      </p:sp>
    </p:spTree>
    <p:extLst>
      <p:ext uri="{BB962C8B-B14F-4D97-AF65-F5344CB8AC3E}">
        <p14:creationId xmlns:p14="http://schemas.microsoft.com/office/powerpoint/2010/main" val="9953908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x">
  <p:cSld name="Device (11)">
    <p:spTree>
      <p:nvGrpSpPr>
        <p:cNvPr id="1" name=""/>
        <p:cNvGrpSpPr/>
        <p:nvPr/>
      </p:nvGrpSpPr>
      <p:grpSpPr>
        <a:xfrm>
          <a:off x="0" y="0"/>
          <a:ext cx="0" cy="0"/>
          <a:chOff x="0" y="0"/>
          <a:chExt cx="0" cy="0"/>
        </a:xfrm>
      </p:grpSpPr>
      <p:sp>
        <p:nvSpPr>
          <p:cNvPr id="1001" name="Shape 1001"/>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pic>
        <p:nvPicPr>
          <p:cNvPr id="1002" name="Tablet_3.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97854" y="2788959"/>
            <a:ext cx="4850312" cy="6858001"/>
          </a:xfrm>
          <a:prstGeom prst="rect">
            <a:avLst/>
          </a:prstGeom>
          <a:ln w="12700">
            <a:miter lim="400000"/>
          </a:ln>
        </p:spPr>
      </p:pic>
      <p:sp>
        <p:nvSpPr>
          <p:cNvPr id="1003" name="Shape 1003"/>
          <p:cNvSpPr>
            <a:spLocks noGrp="1"/>
          </p:cNvSpPr>
          <p:nvPr>
            <p:ph type="pic" sz="half" idx="13"/>
          </p:nvPr>
        </p:nvSpPr>
        <p:spPr>
          <a:xfrm>
            <a:off x="7114320" y="3417358"/>
            <a:ext cx="4217381" cy="5613401"/>
          </a:xfrm>
          <a:prstGeom prst="rect">
            <a:avLst/>
          </a:prstGeom>
        </p:spPr>
        <p:txBody>
          <a:bodyPr lIns="91439" tIns="45719" rIns="91439" bIns="45719" anchor="t">
            <a:noAutofit/>
          </a:bodyPr>
          <a:lstStyle>
            <a:lvl1pPr>
              <a:defRPr/>
            </a:lvl1pPr>
          </a:lstStyle>
          <a:p>
            <a:endParaRPr dirty="0"/>
          </a:p>
        </p:txBody>
      </p:sp>
      <p:sp>
        <p:nvSpPr>
          <p:cNvPr id="1004" name="Shape 1004"/>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9564308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tx">
  <p:cSld name="Device (12)">
    <p:spTree>
      <p:nvGrpSpPr>
        <p:cNvPr id="1" name=""/>
        <p:cNvGrpSpPr/>
        <p:nvPr/>
      </p:nvGrpSpPr>
      <p:grpSpPr>
        <a:xfrm>
          <a:off x="0" y="0"/>
          <a:ext cx="0" cy="0"/>
          <a:chOff x="0" y="0"/>
          <a:chExt cx="0" cy="0"/>
        </a:xfrm>
      </p:grpSpPr>
      <p:pic>
        <p:nvPicPr>
          <p:cNvPr id="1011" name="Tablet_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40945" y="971270"/>
            <a:ext cx="5221503" cy="7382838"/>
          </a:xfrm>
          <a:prstGeom prst="rect">
            <a:avLst/>
          </a:prstGeom>
          <a:ln w="12700">
            <a:miter lim="400000"/>
          </a:ln>
        </p:spPr>
      </p:pic>
      <p:sp>
        <p:nvSpPr>
          <p:cNvPr id="1012" name="Shape 1012"/>
          <p:cNvSpPr>
            <a:spLocks noGrp="1"/>
          </p:cNvSpPr>
          <p:nvPr>
            <p:ph type="pic" sz="half" idx="13"/>
          </p:nvPr>
        </p:nvSpPr>
        <p:spPr>
          <a:xfrm>
            <a:off x="-1101848" y="1647806"/>
            <a:ext cx="4533727" cy="6048010"/>
          </a:xfrm>
          <a:prstGeom prst="rect">
            <a:avLst/>
          </a:prstGeom>
        </p:spPr>
        <p:txBody>
          <a:bodyPr lIns="91439" tIns="45719" rIns="91439" bIns="45719" anchor="t">
            <a:noAutofit/>
          </a:bodyPr>
          <a:lstStyle>
            <a:lvl1pPr>
              <a:defRPr/>
            </a:lvl1pPr>
          </a:lstStyle>
          <a:p>
            <a:endParaRPr dirty="0"/>
          </a:p>
        </p:txBody>
      </p:sp>
      <p:sp>
        <p:nvSpPr>
          <p:cNvPr id="1013" name="Shape 101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2693575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x">
  <p:cSld name="Device (13)">
    <p:spTree>
      <p:nvGrpSpPr>
        <p:cNvPr id="1" name=""/>
        <p:cNvGrpSpPr/>
        <p:nvPr/>
      </p:nvGrpSpPr>
      <p:grpSpPr>
        <a:xfrm>
          <a:off x="0" y="0"/>
          <a:ext cx="0" cy="0"/>
          <a:chOff x="0" y="0"/>
          <a:chExt cx="0" cy="0"/>
        </a:xfrm>
      </p:grpSpPr>
      <p:sp>
        <p:nvSpPr>
          <p:cNvPr id="1020" name="Shape 1020"/>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021" name="Shape 1021"/>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1022" name="Shape 1022"/>
          <p:cNvSpPr/>
          <p:nvPr/>
        </p:nvSpPr>
        <p:spPr>
          <a:xfrm>
            <a:off x="11118815" y="3190750"/>
            <a:ext cx="476501" cy="4765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1023" name="Shape 1023"/>
          <p:cNvSpPr>
            <a:spLocks noGrp="1"/>
          </p:cNvSpPr>
          <p:nvPr>
            <p:ph type="sldNum" sz="quarter" idx="2"/>
          </p:nvPr>
        </p:nvSpPr>
        <p:spPr>
          <a:xfrm>
            <a:off x="11247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pic>
        <p:nvPicPr>
          <p:cNvPr id="1024" name="Notebook_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89266" y="1981754"/>
            <a:ext cx="4933583" cy="2894492"/>
          </a:xfrm>
          <a:prstGeom prst="rect">
            <a:avLst/>
          </a:prstGeom>
          <a:ln w="12700">
            <a:miter lim="400000"/>
          </a:ln>
        </p:spPr>
      </p:pic>
      <p:sp>
        <p:nvSpPr>
          <p:cNvPr id="1025" name="Shape 1025"/>
          <p:cNvSpPr>
            <a:spLocks noGrp="1"/>
          </p:cNvSpPr>
          <p:nvPr>
            <p:ph type="pic" sz="quarter" idx="13"/>
          </p:nvPr>
        </p:nvSpPr>
        <p:spPr>
          <a:xfrm>
            <a:off x="6606024" y="2199548"/>
            <a:ext cx="3817686" cy="2458905"/>
          </a:xfrm>
          <a:prstGeom prst="rect">
            <a:avLst/>
          </a:prstGeom>
        </p:spPr>
        <p:txBody>
          <a:bodyPr lIns="91439" tIns="45719" rIns="91439" bIns="45719" anchor="t">
            <a:noAutofit/>
          </a:bodyPr>
          <a:lstStyle>
            <a:lvl1pPr>
              <a:defRPr/>
            </a:lvl1pPr>
          </a:lstStyle>
          <a:p>
            <a:endParaRPr dirty="0"/>
          </a:p>
        </p:txBody>
      </p:sp>
    </p:spTree>
    <p:extLst>
      <p:ext uri="{BB962C8B-B14F-4D97-AF65-F5344CB8AC3E}">
        <p14:creationId xmlns:p14="http://schemas.microsoft.com/office/powerpoint/2010/main" val="32725872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x">
  <p:cSld name="Device (14)">
    <p:spTree>
      <p:nvGrpSpPr>
        <p:cNvPr id="1" name=""/>
        <p:cNvGrpSpPr/>
        <p:nvPr/>
      </p:nvGrpSpPr>
      <p:grpSpPr>
        <a:xfrm>
          <a:off x="0" y="0"/>
          <a:ext cx="0" cy="0"/>
          <a:chOff x="0" y="0"/>
          <a:chExt cx="0" cy="0"/>
        </a:xfrm>
      </p:grpSpPr>
      <p:pic>
        <p:nvPicPr>
          <p:cNvPr id="1032" name="Notebook_2.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50051" y="707298"/>
            <a:ext cx="9175751" cy="5295901"/>
          </a:xfrm>
          <a:prstGeom prst="rect">
            <a:avLst/>
          </a:prstGeom>
          <a:ln w="12700">
            <a:miter lim="400000"/>
          </a:ln>
        </p:spPr>
      </p:pic>
      <p:sp>
        <p:nvSpPr>
          <p:cNvPr id="1033" name="Shape 1033"/>
          <p:cNvSpPr>
            <a:spLocks noGrp="1"/>
          </p:cNvSpPr>
          <p:nvPr>
            <p:ph type="pic" sz="half" idx="13"/>
          </p:nvPr>
        </p:nvSpPr>
        <p:spPr>
          <a:xfrm>
            <a:off x="-2898733" y="1097683"/>
            <a:ext cx="6898515" cy="4312964"/>
          </a:xfrm>
          <a:prstGeom prst="rect">
            <a:avLst/>
          </a:prstGeom>
        </p:spPr>
        <p:txBody>
          <a:bodyPr lIns="91439" tIns="45719" rIns="91439" bIns="45719" anchor="t">
            <a:noAutofit/>
          </a:bodyPr>
          <a:lstStyle>
            <a:lvl1pPr>
              <a:defRPr/>
            </a:lvl1pPr>
          </a:lstStyle>
          <a:p>
            <a:endParaRPr dirty="0"/>
          </a:p>
        </p:txBody>
      </p:sp>
      <p:sp>
        <p:nvSpPr>
          <p:cNvPr id="1034" name="Shape 103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6089251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x">
  <p:cSld name="Device (15)">
    <p:spTree>
      <p:nvGrpSpPr>
        <p:cNvPr id="1" name=""/>
        <p:cNvGrpSpPr/>
        <p:nvPr/>
      </p:nvGrpSpPr>
      <p:grpSpPr>
        <a:xfrm>
          <a:off x="0" y="0"/>
          <a:ext cx="0" cy="0"/>
          <a:chOff x="0" y="0"/>
          <a:chExt cx="0" cy="0"/>
        </a:xfrm>
      </p:grpSpPr>
      <p:pic>
        <p:nvPicPr>
          <p:cNvPr id="7" name="Phone_3.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67072" y="1752384"/>
            <a:ext cx="2363721" cy="4854070"/>
          </a:xfrm>
          <a:prstGeom prst="rect">
            <a:avLst/>
          </a:prstGeom>
          <a:ln w="12700">
            <a:miter lim="400000"/>
          </a:ln>
        </p:spPr>
      </p:pic>
      <p:pic>
        <p:nvPicPr>
          <p:cNvPr id="8" name="Tablet_2.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57330" y="793284"/>
            <a:ext cx="4320258" cy="6108542"/>
          </a:xfrm>
          <a:prstGeom prst="rect">
            <a:avLst/>
          </a:prstGeom>
          <a:ln w="12700">
            <a:miter lim="400000"/>
          </a:ln>
        </p:spPr>
      </p:pic>
      <p:sp>
        <p:nvSpPr>
          <p:cNvPr id="1042" name="Shape 1042"/>
          <p:cNvSpPr>
            <a:spLocks noGrp="1"/>
          </p:cNvSpPr>
          <p:nvPr>
            <p:ph type="pic" sz="quarter" idx="13"/>
          </p:nvPr>
        </p:nvSpPr>
        <p:spPr>
          <a:xfrm>
            <a:off x="3023187" y="2344934"/>
            <a:ext cx="1934144" cy="2218288"/>
          </a:xfrm>
          <a:prstGeom prst="rect">
            <a:avLst/>
          </a:prstGeom>
        </p:spPr>
        <p:txBody>
          <a:bodyPr lIns="91439" tIns="45719" rIns="91439" bIns="45719" anchor="t">
            <a:noAutofit/>
          </a:bodyPr>
          <a:lstStyle>
            <a:lvl1pPr>
              <a:defRPr/>
            </a:lvl1pPr>
          </a:lstStyle>
          <a:p>
            <a:endParaRPr dirty="0"/>
          </a:p>
        </p:txBody>
      </p:sp>
      <p:sp>
        <p:nvSpPr>
          <p:cNvPr id="1044" name="Shape 1044"/>
          <p:cNvSpPr>
            <a:spLocks noGrp="1"/>
          </p:cNvSpPr>
          <p:nvPr>
            <p:ph type="pic" sz="quarter" idx="14"/>
          </p:nvPr>
        </p:nvSpPr>
        <p:spPr>
          <a:xfrm>
            <a:off x="5238160" y="1349505"/>
            <a:ext cx="3758599" cy="3243604"/>
          </a:xfrm>
          <a:prstGeom prst="rect">
            <a:avLst/>
          </a:prstGeom>
        </p:spPr>
        <p:txBody>
          <a:bodyPr lIns="91439" tIns="45719" rIns="91439" bIns="45719" anchor="t">
            <a:noAutofit/>
          </a:bodyPr>
          <a:lstStyle>
            <a:lvl1pPr>
              <a:defRPr/>
            </a:lvl1pPr>
          </a:lstStyle>
          <a:p>
            <a:endParaRPr dirty="0"/>
          </a:p>
        </p:txBody>
      </p:sp>
      <p:sp>
        <p:nvSpPr>
          <p:cNvPr id="1045" name="Shape 104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1588611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tx">
  <p:cSld name="Device (16)">
    <p:spTree>
      <p:nvGrpSpPr>
        <p:cNvPr id="1" name=""/>
        <p:cNvGrpSpPr/>
        <p:nvPr/>
      </p:nvGrpSpPr>
      <p:grpSpPr>
        <a:xfrm>
          <a:off x="0" y="0"/>
          <a:ext cx="0" cy="0"/>
          <a:chOff x="0" y="0"/>
          <a:chExt cx="0" cy="0"/>
        </a:xfrm>
      </p:grpSpPr>
      <p:pic>
        <p:nvPicPr>
          <p:cNvPr id="7" name="Tablet_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74264" y="1901005"/>
            <a:ext cx="3406314" cy="4816288"/>
          </a:xfrm>
          <a:prstGeom prst="rect">
            <a:avLst/>
          </a:prstGeom>
          <a:ln w="12700">
            <a:miter lim="400000"/>
          </a:ln>
        </p:spPr>
      </p:pic>
      <p:sp>
        <p:nvSpPr>
          <p:cNvPr id="1052" name="Shape 1052"/>
          <p:cNvSpPr>
            <a:spLocks noGrp="1"/>
          </p:cNvSpPr>
          <p:nvPr>
            <p:ph type="pic" sz="quarter" idx="13"/>
          </p:nvPr>
        </p:nvSpPr>
        <p:spPr>
          <a:xfrm>
            <a:off x="3295684" y="2339558"/>
            <a:ext cx="2963473" cy="3946681"/>
          </a:xfrm>
          <a:custGeom>
            <a:avLst/>
            <a:gdLst>
              <a:gd name="connsiteX0" fmla="*/ 0 w 5926946"/>
              <a:gd name="connsiteY0" fmla="*/ 0 h 7893361"/>
              <a:gd name="connsiteX1" fmla="*/ 5926946 w 5926946"/>
              <a:gd name="connsiteY1" fmla="*/ 0 h 7893361"/>
              <a:gd name="connsiteX2" fmla="*/ 5926946 w 5926946"/>
              <a:gd name="connsiteY2" fmla="*/ 7893361 h 7893361"/>
              <a:gd name="connsiteX3" fmla="*/ 0 w 5926946"/>
              <a:gd name="connsiteY3" fmla="*/ 7893361 h 7893361"/>
              <a:gd name="connsiteX4" fmla="*/ 0 w 5926946"/>
              <a:gd name="connsiteY4" fmla="*/ 0 h 7893361"/>
              <a:gd name="connsiteX0" fmla="*/ 147 w 5927093"/>
              <a:gd name="connsiteY0" fmla="*/ 0 h 7893361"/>
              <a:gd name="connsiteX1" fmla="*/ 5927093 w 5927093"/>
              <a:gd name="connsiteY1" fmla="*/ 0 h 7893361"/>
              <a:gd name="connsiteX2" fmla="*/ 5927093 w 5927093"/>
              <a:gd name="connsiteY2" fmla="*/ 7893361 h 7893361"/>
              <a:gd name="connsiteX3" fmla="*/ 147 w 5927093"/>
              <a:gd name="connsiteY3" fmla="*/ 7893361 h 7893361"/>
              <a:gd name="connsiteX4" fmla="*/ 3254 w 5927093"/>
              <a:gd name="connsiteY4" fmla="*/ 823160 h 7893361"/>
              <a:gd name="connsiteX5" fmla="*/ 147 w 5927093"/>
              <a:gd name="connsiteY5"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4633 w 5926946"/>
              <a:gd name="connsiteY4" fmla="*/ 1486735 h 7893361"/>
              <a:gd name="connsiteX5" fmla="*/ 3107 w 5926946"/>
              <a:gd name="connsiteY5" fmla="*/ 823160 h 7893361"/>
              <a:gd name="connsiteX6" fmla="*/ 0 w 5926946"/>
              <a:gd name="connsiteY6"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4633 w 5926946"/>
              <a:gd name="connsiteY4" fmla="*/ 1486735 h 7893361"/>
              <a:gd name="connsiteX5" fmla="*/ 3107 w 5926946"/>
              <a:gd name="connsiteY5" fmla="*/ 823160 h 7893361"/>
              <a:gd name="connsiteX6" fmla="*/ 0 w 5926946"/>
              <a:gd name="connsiteY6"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4633 w 5926946"/>
              <a:gd name="connsiteY4" fmla="*/ 1486735 h 7893361"/>
              <a:gd name="connsiteX5" fmla="*/ 3107 w 5926946"/>
              <a:gd name="connsiteY5" fmla="*/ 823160 h 7893361"/>
              <a:gd name="connsiteX6" fmla="*/ 0 w 5926946"/>
              <a:gd name="connsiteY6"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803207 w 5926946"/>
              <a:gd name="connsiteY4" fmla="*/ 2502735 h 7893361"/>
              <a:gd name="connsiteX5" fmla="*/ 774633 w 5926946"/>
              <a:gd name="connsiteY5" fmla="*/ 1486735 h 7893361"/>
              <a:gd name="connsiteX6" fmla="*/ 3107 w 5926946"/>
              <a:gd name="connsiteY6" fmla="*/ 823160 h 7893361"/>
              <a:gd name="connsiteX7" fmla="*/ 0 w 5926946"/>
              <a:gd name="connsiteY7"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803207 w 5926946"/>
              <a:gd name="connsiteY4" fmla="*/ 2502735 h 7893361"/>
              <a:gd name="connsiteX5" fmla="*/ 774633 w 5926946"/>
              <a:gd name="connsiteY5" fmla="*/ 1486735 h 7893361"/>
              <a:gd name="connsiteX6" fmla="*/ 3107 w 5926946"/>
              <a:gd name="connsiteY6" fmla="*/ 823160 h 7893361"/>
              <a:gd name="connsiteX7" fmla="*/ 0 w 5926946"/>
              <a:gd name="connsiteY7"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96857 w 5926946"/>
              <a:gd name="connsiteY4" fmla="*/ 3020260 h 7893361"/>
              <a:gd name="connsiteX5" fmla="*/ 803207 w 5926946"/>
              <a:gd name="connsiteY5" fmla="*/ 2502735 h 7893361"/>
              <a:gd name="connsiteX6" fmla="*/ 774633 w 5926946"/>
              <a:gd name="connsiteY6" fmla="*/ 1486735 h 7893361"/>
              <a:gd name="connsiteX7" fmla="*/ 3107 w 5926946"/>
              <a:gd name="connsiteY7" fmla="*/ 823160 h 7893361"/>
              <a:gd name="connsiteX8" fmla="*/ 0 w 5926946"/>
              <a:gd name="connsiteY8"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3 w 5926946"/>
              <a:gd name="connsiteY7" fmla="*/ 1486735 h 7893361"/>
              <a:gd name="connsiteX8" fmla="*/ 3107 w 5926946"/>
              <a:gd name="connsiteY8" fmla="*/ 823160 h 7893361"/>
              <a:gd name="connsiteX9" fmla="*/ 0 w 5926946"/>
              <a:gd name="connsiteY9"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4900487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4900487 w 5926946"/>
              <a:gd name="connsiteY1" fmla="*/ 0 h 7893361"/>
              <a:gd name="connsiteX2" fmla="*/ 4794182 w 5926946"/>
              <a:gd name="connsiteY2" fmla="*/ 213560 h 7893361"/>
              <a:gd name="connsiteX3" fmla="*/ 5926946 w 5926946"/>
              <a:gd name="connsiteY3" fmla="*/ 7893361 h 7893361"/>
              <a:gd name="connsiteX4" fmla="*/ 771525 w 5926946"/>
              <a:gd name="connsiteY4" fmla="*/ 7890186 h 7893361"/>
              <a:gd name="connsiteX5" fmla="*/ 771457 w 5926946"/>
              <a:gd name="connsiteY5" fmla="*/ 3058360 h 7893361"/>
              <a:gd name="connsiteX6" fmla="*/ 796857 w 5926946"/>
              <a:gd name="connsiteY6" fmla="*/ 3020260 h 7893361"/>
              <a:gd name="connsiteX7" fmla="*/ 803207 w 5926946"/>
              <a:gd name="connsiteY7" fmla="*/ 2502735 h 7893361"/>
              <a:gd name="connsiteX8" fmla="*/ 774632 w 5926946"/>
              <a:gd name="connsiteY8" fmla="*/ 2474160 h 7893361"/>
              <a:gd name="connsiteX9" fmla="*/ 774633 w 5926946"/>
              <a:gd name="connsiteY9" fmla="*/ 1486735 h 7893361"/>
              <a:gd name="connsiteX10" fmla="*/ 3107 w 5926946"/>
              <a:gd name="connsiteY10" fmla="*/ 823160 h 7893361"/>
              <a:gd name="connsiteX11" fmla="*/ 0 w 5926946"/>
              <a:gd name="connsiteY11" fmla="*/ 0 h 7893361"/>
              <a:gd name="connsiteX0" fmla="*/ 0 w 5926946"/>
              <a:gd name="connsiteY0" fmla="*/ 0 h 7893361"/>
              <a:gd name="connsiteX1" fmla="*/ 4900487 w 5926946"/>
              <a:gd name="connsiteY1" fmla="*/ 0 h 7893361"/>
              <a:gd name="connsiteX2" fmla="*/ 4794182 w 5926946"/>
              <a:gd name="connsiteY2" fmla="*/ 213560 h 7893361"/>
              <a:gd name="connsiteX3" fmla="*/ 5926946 w 5926946"/>
              <a:gd name="connsiteY3" fmla="*/ 7893361 h 7893361"/>
              <a:gd name="connsiteX4" fmla="*/ 771525 w 5926946"/>
              <a:gd name="connsiteY4" fmla="*/ 7890186 h 7893361"/>
              <a:gd name="connsiteX5" fmla="*/ 771457 w 5926946"/>
              <a:gd name="connsiteY5" fmla="*/ 3058360 h 7893361"/>
              <a:gd name="connsiteX6" fmla="*/ 796857 w 5926946"/>
              <a:gd name="connsiteY6" fmla="*/ 3020260 h 7893361"/>
              <a:gd name="connsiteX7" fmla="*/ 803207 w 5926946"/>
              <a:gd name="connsiteY7" fmla="*/ 2502735 h 7893361"/>
              <a:gd name="connsiteX8" fmla="*/ 774632 w 5926946"/>
              <a:gd name="connsiteY8" fmla="*/ 2474160 h 7893361"/>
              <a:gd name="connsiteX9" fmla="*/ 774633 w 5926946"/>
              <a:gd name="connsiteY9" fmla="*/ 1486735 h 7893361"/>
              <a:gd name="connsiteX10" fmla="*/ 3107 w 5926946"/>
              <a:gd name="connsiteY10" fmla="*/ 823160 h 7893361"/>
              <a:gd name="connsiteX11" fmla="*/ 0 w 5926946"/>
              <a:gd name="connsiteY11" fmla="*/ 0 h 7893361"/>
              <a:gd name="connsiteX0" fmla="*/ 0 w 5926946"/>
              <a:gd name="connsiteY0" fmla="*/ 0 h 7893361"/>
              <a:gd name="connsiteX1" fmla="*/ 4900487 w 5926946"/>
              <a:gd name="connsiteY1" fmla="*/ 0 h 7893361"/>
              <a:gd name="connsiteX2" fmla="*/ 4794182 w 5926946"/>
              <a:gd name="connsiteY2" fmla="*/ 213560 h 7893361"/>
              <a:gd name="connsiteX3" fmla="*/ 4432232 w 5926946"/>
              <a:gd name="connsiteY3" fmla="*/ 619960 h 7893361"/>
              <a:gd name="connsiteX4" fmla="*/ 5926946 w 5926946"/>
              <a:gd name="connsiteY4" fmla="*/ 7893361 h 7893361"/>
              <a:gd name="connsiteX5" fmla="*/ 771525 w 5926946"/>
              <a:gd name="connsiteY5" fmla="*/ 7890186 h 7893361"/>
              <a:gd name="connsiteX6" fmla="*/ 771457 w 5926946"/>
              <a:gd name="connsiteY6" fmla="*/ 3058360 h 7893361"/>
              <a:gd name="connsiteX7" fmla="*/ 796857 w 5926946"/>
              <a:gd name="connsiteY7" fmla="*/ 3020260 h 7893361"/>
              <a:gd name="connsiteX8" fmla="*/ 803207 w 5926946"/>
              <a:gd name="connsiteY8" fmla="*/ 2502735 h 7893361"/>
              <a:gd name="connsiteX9" fmla="*/ 774632 w 5926946"/>
              <a:gd name="connsiteY9" fmla="*/ 2474160 h 7893361"/>
              <a:gd name="connsiteX10" fmla="*/ 774633 w 5926946"/>
              <a:gd name="connsiteY10" fmla="*/ 1486735 h 7893361"/>
              <a:gd name="connsiteX11" fmla="*/ 3107 w 5926946"/>
              <a:gd name="connsiteY11" fmla="*/ 823160 h 7893361"/>
              <a:gd name="connsiteX12" fmla="*/ 0 w 5926946"/>
              <a:gd name="connsiteY12" fmla="*/ 0 h 7893361"/>
              <a:gd name="connsiteX0" fmla="*/ 0 w 5926946"/>
              <a:gd name="connsiteY0" fmla="*/ 0 h 7893361"/>
              <a:gd name="connsiteX1" fmla="*/ 4900487 w 5926946"/>
              <a:gd name="connsiteY1" fmla="*/ 0 h 7893361"/>
              <a:gd name="connsiteX2" fmla="*/ 4794182 w 5926946"/>
              <a:gd name="connsiteY2" fmla="*/ 213560 h 7893361"/>
              <a:gd name="connsiteX3" fmla="*/ 4432232 w 5926946"/>
              <a:gd name="connsiteY3" fmla="*/ 619960 h 7893361"/>
              <a:gd name="connsiteX4" fmla="*/ 5926946 w 5926946"/>
              <a:gd name="connsiteY4" fmla="*/ 7893361 h 7893361"/>
              <a:gd name="connsiteX5" fmla="*/ 771525 w 5926946"/>
              <a:gd name="connsiteY5" fmla="*/ 7890186 h 7893361"/>
              <a:gd name="connsiteX6" fmla="*/ 771457 w 5926946"/>
              <a:gd name="connsiteY6" fmla="*/ 3058360 h 7893361"/>
              <a:gd name="connsiteX7" fmla="*/ 796857 w 5926946"/>
              <a:gd name="connsiteY7" fmla="*/ 3020260 h 7893361"/>
              <a:gd name="connsiteX8" fmla="*/ 803207 w 5926946"/>
              <a:gd name="connsiteY8" fmla="*/ 2502735 h 7893361"/>
              <a:gd name="connsiteX9" fmla="*/ 774632 w 5926946"/>
              <a:gd name="connsiteY9" fmla="*/ 2474160 h 7893361"/>
              <a:gd name="connsiteX10" fmla="*/ 774633 w 5926946"/>
              <a:gd name="connsiteY10" fmla="*/ 1486735 h 7893361"/>
              <a:gd name="connsiteX11" fmla="*/ 3107 w 5926946"/>
              <a:gd name="connsiteY11" fmla="*/ 823160 h 7893361"/>
              <a:gd name="connsiteX12" fmla="*/ 0 w 5926946"/>
              <a:gd name="connsiteY12"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5926946 w 5926946"/>
              <a:gd name="connsiteY4" fmla="*/ 7893361 h 7893361"/>
              <a:gd name="connsiteX5" fmla="*/ 771525 w 5926946"/>
              <a:gd name="connsiteY5" fmla="*/ 7890186 h 7893361"/>
              <a:gd name="connsiteX6" fmla="*/ 771457 w 5926946"/>
              <a:gd name="connsiteY6" fmla="*/ 3058360 h 7893361"/>
              <a:gd name="connsiteX7" fmla="*/ 796857 w 5926946"/>
              <a:gd name="connsiteY7" fmla="*/ 3020260 h 7893361"/>
              <a:gd name="connsiteX8" fmla="*/ 803207 w 5926946"/>
              <a:gd name="connsiteY8" fmla="*/ 2502735 h 7893361"/>
              <a:gd name="connsiteX9" fmla="*/ 774632 w 5926946"/>
              <a:gd name="connsiteY9" fmla="*/ 2474160 h 7893361"/>
              <a:gd name="connsiteX10" fmla="*/ 774633 w 5926946"/>
              <a:gd name="connsiteY10" fmla="*/ 1486735 h 7893361"/>
              <a:gd name="connsiteX11" fmla="*/ 3107 w 5926946"/>
              <a:gd name="connsiteY11" fmla="*/ 823160 h 7893361"/>
              <a:gd name="connsiteX12" fmla="*/ 0 w 5926946"/>
              <a:gd name="connsiteY12"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26946" h="7893361">
                <a:moveTo>
                  <a:pt x="0" y="0"/>
                </a:moveTo>
                <a:lnTo>
                  <a:pt x="4900487" y="0"/>
                </a:lnTo>
                <a:cubicBezTo>
                  <a:pt x="4908444" y="68012"/>
                  <a:pt x="4843375" y="199523"/>
                  <a:pt x="4794182" y="213560"/>
                </a:cubicBezTo>
                <a:cubicBezTo>
                  <a:pt x="4509490" y="285527"/>
                  <a:pt x="4431174" y="535293"/>
                  <a:pt x="4438582" y="626310"/>
                </a:cubicBezTo>
                <a:cubicBezTo>
                  <a:pt x="4435407" y="1345977"/>
                  <a:pt x="4390957" y="2052943"/>
                  <a:pt x="4470332" y="2778960"/>
                </a:cubicBezTo>
                <a:lnTo>
                  <a:pt x="5926946" y="7893361"/>
                </a:lnTo>
                <a:lnTo>
                  <a:pt x="771525" y="7890186"/>
                </a:lnTo>
                <a:cubicBezTo>
                  <a:pt x="769527" y="6975344"/>
                  <a:pt x="767235" y="3870014"/>
                  <a:pt x="771457" y="3058360"/>
                </a:cubicBezTo>
                <a:cubicBezTo>
                  <a:pt x="778854" y="3027756"/>
                  <a:pt x="791565" y="3064181"/>
                  <a:pt x="796857" y="3020260"/>
                </a:cubicBezTo>
                <a:cubicBezTo>
                  <a:pt x="798974" y="2989039"/>
                  <a:pt x="793153" y="2592164"/>
                  <a:pt x="803207" y="2502735"/>
                </a:cubicBezTo>
                <a:cubicBezTo>
                  <a:pt x="800561" y="2476806"/>
                  <a:pt x="769869" y="2500618"/>
                  <a:pt x="774632" y="2474160"/>
                </a:cubicBezTo>
                <a:cubicBezTo>
                  <a:pt x="769870" y="2304827"/>
                  <a:pt x="777279" y="1757139"/>
                  <a:pt x="774633" y="1486735"/>
                </a:cubicBezTo>
                <a:cubicBezTo>
                  <a:pt x="765626" y="768743"/>
                  <a:pt x="212646" y="846053"/>
                  <a:pt x="3107" y="823160"/>
                </a:cubicBezTo>
                <a:cubicBezTo>
                  <a:pt x="2071" y="548773"/>
                  <a:pt x="1036" y="274387"/>
                  <a:pt x="0" y="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pic>
        <p:nvPicPr>
          <p:cNvPr id="8" name="Notebook_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61610" y="1497533"/>
            <a:ext cx="4933583" cy="2894493"/>
          </a:xfrm>
          <a:prstGeom prst="rect">
            <a:avLst/>
          </a:prstGeom>
          <a:ln w="12700">
            <a:miter lim="400000"/>
          </a:ln>
        </p:spPr>
      </p:pic>
      <p:sp>
        <p:nvSpPr>
          <p:cNvPr id="1053" name="Shape 1053"/>
          <p:cNvSpPr>
            <a:spLocks noGrp="1"/>
          </p:cNvSpPr>
          <p:nvPr>
            <p:ph type="pic" sz="quarter" idx="14"/>
          </p:nvPr>
        </p:nvSpPr>
        <p:spPr>
          <a:xfrm>
            <a:off x="5915348" y="1715327"/>
            <a:ext cx="3980707" cy="2458905"/>
          </a:xfrm>
          <a:custGeom>
            <a:avLst/>
            <a:gdLst>
              <a:gd name="connsiteX0" fmla="*/ 0 w 7635371"/>
              <a:gd name="connsiteY0" fmla="*/ 0 h 4917809"/>
              <a:gd name="connsiteX1" fmla="*/ 7635371 w 7635371"/>
              <a:gd name="connsiteY1" fmla="*/ 0 h 4917809"/>
              <a:gd name="connsiteX2" fmla="*/ 7635371 w 7635371"/>
              <a:gd name="connsiteY2" fmla="*/ 4917809 h 4917809"/>
              <a:gd name="connsiteX3" fmla="*/ 0 w 7635371"/>
              <a:gd name="connsiteY3" fmla="*/ 4917809 h 4917809"/>
              <a:gd name="connsiteX4" fmla="*/ 0 w 7635371"/>
              <a:gd name="connsiteY4" fmla="*/ 0 h 4917809"/>
              <a:gd name="connsiteX0" fmla="*/ 76 w 7635447"/>
              <a:gd name="connsiteY0" fmla="*/ 0 h 4917809"/>
              <a:gd name="connsiteX1" fmla="*/ 7635447 w 7635447"/>
              <a:gd name="connsiteY1" fmla="*/ 0 h 4917809"/>
              <a:gd name="connsiteX2" fmla="*/ 7635447 w 7635447"/>
              <a:gd name="connsiteY2" fmla="*/ 4917809 h 4917809"/>
              <a:gd name="connsiteX3" fmla="*/ 76 w 7635447"/>
              <a:gd name="connsiteY3" fmla="*/ 4917809 h 4917809"/>
              <a:gd name="connsiteX4" fmla="*/ 4859 w 7635447"/>
              <a:gd name="connsiteY4" fmla="*/ 859711 h 4917809"/>
              <a:gd name="connsiteX5" fmla="*/ 76 w 7635447"/>
              <a:gd name="connsiteY5" fmla="*/ 0 h 4917809"/>
              <a:gd name="connsiteX0" fmla="*/ 449868 w 8085239"/>
              <a:gd name="connsiteY0" fmla="*/ 0 h 4917809"/>
              <a:gd name="connsiteX1" fmla="*/ 8085239 w 8085239"/>
              <a:gd name="connsiteY1" fmla="*/ 0 h 4917809"/>
              <a:gd name="connsiteX2" fmla="*/ 8085239 w 8085239"/>
              <a:gd name="connsiteY2" fmla="*/ 4917809 h 4917809"/>
              <a:gd name="connsiteX3" fmla="*/ 449868 w 8085239"/>
              <a:gd name="connsiteY3" fmla="*/ 4917809 h 4917809"/>
              <a:gd name="connsiteX4" fmla="*/ 1010606 w 8085239"/>
              <a:gd name="connsiteY4" fmla="*/ 859711 h 4917809"/>
              <a:gd name="connsiteX5" fmla="*/ 454651 w 8085239"/>
              <a:gd name="connsiteY5" fmla="*/ 859711 h 4917809"/>
              <a:gd name="connsiteX6" fmla="*/ 449868 w 8085239"/>
              <a:gd name="connsiteY6" fmla="*/ 0 h 4917809"/>
              <a:gd name="connsiteX0" fmla="*/ 449868 w 8085239"/>
              <a:gd name="connsiteY0" fmla="*/ 0 h 4917809"/>
              <a:gd name="connsiteX1" fmla="*/ 8085239 w 8085239"/>
              <a:gd name="connsiteY1" fmla="*/ 0 h 4917809"/>
              <a:gd name="connsiteX2" fmla="*/ 8085239 w 8085239"/>
              <a:gd name="connsiteY2" fmla="*/ 4917809 h 4917809"/>
              <a:gd name="connsiteX3" fmla="*/ 449868 w 8085239"/>
              <a:gd name="connsiteY3" fmla="*/ 4917809 h 4917809"/>
              <a:gd name="connsiteX4" fmla="*/ 1010606 w 8085239"/>
              <a:gd name="connsiteY4" fmla="*/ 859711 h 4917809"/>
              <a:gd name="connsiteX5" fmla="*/ 454651 w 8085239"/>
              <a:gd name="connsiteY5" fmla="*/ 859711 h 4917809"/>
              <a:gd name="connsiteX6" fmla="*/ 449868 w 8085239"/>
              <a:gd name="connsiteY6" fmla="*/ 0 h 4917809"/>
              <a:gd name="connsiteX0" fmla="*/ 449868 w 8085239"/>
              <a:gd name="connsiteY0" fmla="*/ 0 h 4917809"/>
              <a:gd name="connsiteX1" fmla="*/ 8085239 w 8085239"/>
              <a:gd name="connsiteY1" fmla="*/ 0 h 4917809"/>
              <a:gd name="connsiteX2" fmla="*/ 8085239 w 8085239"/>
              <a:gd name="connsiteY2" fmla="*/ 4917809 h 4917809"/>
              <a:gd name="connsiteX3" fmla="*/ 449868 w 8085239"/>
              <a:gd name="connsiteY3" fmla="*/ 4917809 h 4917809"/>
              <a:gd name="connsiteX4" fmla="*/ 1010606 w 8085239"/>
              <a:gd name="connsiteY4" fmla="*/ 859711 h 4917809"/>
              <a:gd name="connsiteX5" fmla="*/ 454651 w 8085239"/>
              <a:gd name="connsiteY5" fmla="*/ 859711 h 4917809"/>
              <a:gd name="connsiteX6" fmla="*/ 449868 w 8085239"/>
              <a:gd name="connsiteY6" fmla="*/ 0 h 4917809"/>
              <a:gd name="connsiteX0" fmla="*/ 449868 w 8085239"/>
              <a:gd name="connsiteY0" fmla="*/ 0 h 4917809"/>
              <a:gd name="connsiteX1" fmla="*/ 8085239 w 8085239"/>
              <a:gd name="connsiteY1" fmla="*/ 0 h 4917809"/>
              <a:gd name="connsiteX2" fmla="*/ 8085239 w 8085239"/>
              <a:gd name="connsiteY2" fmla="*/ 4917809 h 4917809"/>
              <a:gd name="connsiteX3" fmla="*/ 449868 w 8085239"/>
              <a:gd name="connsiteY3" fmla="*/ 4917809 h 4917809"/>
              <a:gd name="connsiteX4" fmla="*/ 1010606 w 8085239"/>
              <a:gd name="connsiteY4" fmla="*/ 859711 h 4917809"/>
              <a:gd name="connsiteX5" fmla="*/ 454651 w 8085239"/>
              <a:gd name="connsiteY5" fmla="*/ 859711 h 4917809"/>
              <a:gd name="connsiteX6" fmla="*/ 449868 w 8085239"/>
              <a:gd name="connsiteY6" fmla="*/ 0 h 4917809"/>
              <a:gd name="connsiteX0" fmla="*/ 400001 w 8035372"/>
              <a:gd name="connsiteY0" fmla="*/ 0 h 4917809"/>
              <a:gd name="connsiteX1" fmla="*/ 8035372 w 8035372"/>
              <a:gd name="connsiteY1" fmla="*/ 0 h 4917809"/>
              <a:gd name="connsiteX2" fmla="*/ 8035372 w 8035372"/>
              <a:gd name="connsiteY2" fmla="*/ 4917809 h 4917809"/>
              <a:gd name="connsiteX3" fmla="*/ 400001 w 8035372"/>
              <a:gd name="connsiteY3" fmla="*/ 4917809 h 4917809"/>
              <a:gd name="connsiteX4" fmla="*/ 1150934 w 8035372"/>
              <a:gd name="connsiteY4" fmla="*/ 1199868 h 4917809"/>
              <a:gd name="connsiteX5" fmla="*/ 960739 w 8035372"/>
              <a:gd name="connsiteY5" fmla="*/ 859711 h 4917809"/>
              <a:gd name="connsiteX6" fmla="*/ 404784 w 8035372"/>
              <a:gd name="connsiteY6" fmla="*/ 859711 h 4917809"/>
              <a:gd name="connsiteX7" fmla="*/ 400001 w 8035372"/>
              <a:gd name="connsiteY7" fmla="*/ 0 h 4917809"/>
              <a:gd name="connsiteX0" fmla="*/ 400001 w 8035372"/>
              <a:gd name="connsiteY0" fmla="*/ 0 h 4917809"/>
              <a:gd name="connsiteX1" fmla="*/ 8035372 w 8035372"/>
              <a:gd name="connsiteY1" fmla="*/ 0 h 4917809"/>
              <a:gd name="connsiteX2" fmla="*/ 8035372 w 8035372"/>
              <a:gd name="connsiteY2" fmla="*/ 4917809 h 4917809"/>
              <a:gd name="connsiteX3" fmla="*/ 400001 w 8035372"/>
              <a:gd name="connsiteY3" fmla="*/ 4917809 h 4917809"/>
              <a:gd name="connsiteX4" fmla="*/ 1150934 w 8035372"/>
              <a:gd name="connsiteY4" fmla="*/ 1199868 h 4917809"/>
              <a:gd name="connsiteX5" fmla="*/ 960739 w 8035372"/>
              <a:gd name="connsiteY5" fmla="*/ 859711 h 4917809"/>
              <a:gd name="connsiteX6" fmla="*/ 404784 w 8035372"/>
              <a:gd name="connsiteY6" fmla="*/ 859711 h 4917809"/>
              <a:gd name="connsiteX7" fmla="*/ 400001 w 8035372"/>
              <a:gd name="connsiteY7" fmla="*/ 0 h 4917809"/>
              <a:gd name="connsiteX0" fmla="*/ 400001 w 8035372"/>
              <a:gd name="connsiteY0" fmla="*/ 0 h 4917809"/>
              <a:gd name="connsiteX1" fmla="*/ 8035372 w 8035372"/>
              <a:gd name="connsiteY1" fmla="*/ 0 h 4917809"/>
              <a:gd name="connsiteX2" fmla="*/ 8035372 w 8035372"/>
              <a:gd name="connsiteY2" fmla="*/ 4917809 h 4917809"/>
              <a:gd name="connsiteX3" fmla="*/ 400001 w 8035372"/>
              <a:gd name="connsiteY3" fmla="*/ 4917809 h 4917809"/>
              <a:gd name="connsiteX4" fmla="*/ 1150934 w 8035372"/>
              <a:gd name="connsiteY4" fmla="*/ 1199868 h 4917809"/>
              <a:gd name="connsiteX5" fmla="*/ 960739 w 8035372"/>
              <a:gd name="connsiteY5" fmla="*/ 859711 h 4917809"/>
              <a:gd name="connsiteX6" fmla="*/ 404784 w 8035372"/>
              <a:gd name="connsiteY6" fmla="*/ 859711 h 4917809"/>
              <a:gd name="connsiteX7" fmla="*/ 400001 w 8035372"/>
              <a:gd name="connsiteY7" fmla="*/ 0 h 4917809"/>
              <a:gd name="connsiteX0" fmla="*/ 400001 w 8035372"/>
              <a:gd name="connsiteY0" fmla="*/ 0 h 4917809"/>
              <a:gd name="connsiteX1" fmla="*/ 8035372 w 8035372"/>
              <a:gd name="connsiteY1" fmla="*/ 0 h 4917809"/>
              <a:gd name="connsiteX2" fmla="*/ 8035372 w 8035372"/>
              <a:gd name="connsiteY2" fmla="*/ 4917809 h 4917809"/>
              <a:gd name="connsiteX3" fmla="*/ 400001 w 8035372"/>
              <a:gd name="connsiteY3" fmla="*/ 4917809 h 4917809"/>
              <a:gd name="connsiteX4" fmla="*/ 1150934 w 8035372"/>
              <a:gd name="connsiteY4" fmla="*/ 1199868 h 4917809"/>
              <a:gd name="connsiteX5" fmla="*/ 960739 w 8035372"/>
              <a:gd name="connsiteY5" fmla="*/ 859711 h 4917809"/>
              <a:gd name="connsiteX6" fmla="*/ 404784 w 8035372"/>
              <a:gd name="connsiteY6" fmla="*/ 859711 h 4917809"/>
              <a:gd name="connsiteX7" fmla="*/ 400001 w 8035372"/>
              <a:gd name="connsiteY7"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083678 w 7968116"/>
              <a:gd name="connsiteY5" fmla="*/ 1199868 h 4917809"/>
              <a:gd name="connsiteX6" fmla="*/ 893483 w 7968116"/>
              <a:gd name="connsiteY6" fmla="*/ 859711 h 4917809"/>
              <a:gd name="connsiteX7" fmla="*/ 337528 w 7968116"/>
              <a:gd name="connsiteY7" fmla="*/ 859711 h 4917809"/>
              <a:gd name="connsiteX8" fmla="*/ 332745 w 7968116"/>
              <a:gd name="connsiteY8"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083678 w 7968116"/>
              <a:gd name="connsiteY5" fmla="*/ 1199868 h 4917809"/>
              <a:gd name="connsiteX6" fmla="*/ 893483 w 7968116"/>
              <a:gd name="connsiteY6" fmla="*/ 859711 h 4917809"/>
              <a:gd name="connsiteX7" fmla="*/ 337528 w 7968116"/>
              <a:gd name="connsiteY7" fmla="*/ 859711 h 4917809"/>
              <a:gd name="connsiteX8" fmla="*/ 332745 w 7968116"/>
              <a:gd name="connsiteY8"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158582 w 7968116"/>
              <a:gd name="connsiteY5" fmla="*/ 1442971 h 4917809"/>
              <a:gd name="connsiteX6" fmla="*/ 1083678 w 7968116"/>
              <a:gd name="connsiteY6" fmla="*/ 1199868 h 4917809"/>
              <a:gd name="connsiteX7" fmla="*/ 893483 w 7968116"/>
              <a:gd name="connsiteY7" fmla="*/ 859711 h 4917809"/>
              <a:gd name="connsiteX8" fmla="*/ 337528 w 7968116"/>
              <a:gd name="connsiteY8" fmla="*/ 859711 h 4917809"/>
              <a:gd name="connsiteX9" fmla="*/ 332745 w 7968116"/>
              <a:gd name="connsiteY9"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158582 w 7968116"/>
              <a:gd name="connsiteY5" fmla="*/ 1442971 h 4917809"/>
              <a:gd name="connsiteX6" fmla="*/ 1083678 w 7968116"/>
              <a:gd name="connsiteY6" fmla="*/ 1199868 h 4917809"/>
              <a:gd name="connsiteX7" fmla="*/ 893483 w 7968116"/>
              <a:gd name="connsiteY7" fmla="*/ 859711 h 4917809"/>
              <a:gd name="connsiteX8" fmla="*/ 337528 w 7968116"/>
              <a:gd name="connsiteY8" fmla="*/ 859711 h 4917809"/>
              <a:gd name="connsiteX9" fmla="*/ 332745 w 7968116"/>
              <a:gd name="connsiteY9"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158582 w 7968116"/>
              <a:gd name="connsiteY5" fmla="*/ 1442971 h 4917809"/>
              <a:gd name="connsiteX6" fmla="*/ 1083678 w 7968116"/>
              <a:gd name="connsiteY6" fmla="*/ 1199868 h 4917809"/>
              <a:gd name="connsiteX7" fmla="*/ 893483 w 7968116"/>
              <a:gd name="connsiteY7" fmla="*/ 859711 h 4917809"/>
              <a:gd name="connsiteX8" fmla="*/ 337528 w 7968116"/>
              <a:gd name="connsiteY8" fmla="*/ 859711 h 4917809"/>
              <a:gd name="connsiteX9" fmla="*/ 332745 w 7968116"/>
              <a:gd name="connsiteY9"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158582 w 7968116"/>
              <a:gd name="connsiteY5" fmla="*/ 1442971 h 4917809"/>
              <a:gd name="connsiteX6" fmla="*/ 1083678 w 7968116"/>
              <a:gd name="connsiteY6" fmla="*/ 1199868 h 4917809"/>
              <a:gd name="connsiteX7" fmla="*/ 893483 w 7968116"/>
              <a:gd name="connsiteY7" fmla="*/ 859711 h 4917809"/>
              <a:gd name="connsiteX8" fmla="*/ 337528 w 7968116"/>
              <a:gd name="connsiteY8" fmla="*/ 859711 h 4917809"/>
              <a:gd name="connsiteX9" fmla="*/ 332745 w 7968116"/>
              <a:gd name="connsiteY9"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158582 w 7968116"/>
              <a:gd name="connsiteY5" fmla="*/ 1442971 h 4917809"/>
              <a:gd name="connsiteX6" fmla="*/ 1083678 w 7968116"/>
              <a:gd name="connsiteY6" fmla="*/ 1199868 h 4917809"/>
              <a:gd name="connsiteX7" fmla="*/ 893483 w 7968116"/>
              <a:gd name="connsiteY7" fmla="*/ 859711 h 4917809"/>
              <a:gd name="connsiteX8" fmla="*/ 337528 w 7968116"/>
              <a:gd name="connsiteY8" fmla="*/ 859711 h 4917809"/>
              <a:gd name="connsiteX9" fmla="*/ 332745 w 7968116"/>
              <a:gd name="connsiteY9" fmla="*/ 0 h 4917809"/>
              <a:gd name="connsiteX0" fmla="*/ 298928 w 7934299"/>
              <a:gd name="connsiteY0" fmla="*/ 0 h 4917809"/>
              <a:gd name="connsiteX1" fmla="*/ 7934299 w 7934299"/>
              <a:gd name="connsiteY1" fmla="*/ 0 h 4917809"/>
              <a:gd name="connsiteX2" fmla="*/ 7934299 w 7934299"/>
              <a:gd name="connsiteY2" fmla="*/ 4917809 h 4917809"/>
              <a:gd name="connsiteX3" fmla="*/ 298928 w 7934299"/>
              <a:gd name="connsiteY3" fmla="*/ 4917809 h 4917809"/>
              <a:gd name="connsiteX4" fmla="*/ 1594665 w 7934299"/>
              <a:gd name="connsiteY4" fmla="*/ 2087496 h 4917809"/>
              <a:gd name="connsiteX5" fmla="*/ 1521640 w 7934299"/>
              <a:gd name="connsiteY5" fmla="*/ 2074796 h 4917809"/>
              <a:gd name="connsiteX6" fmla="*/ 1124765 w 7934299"/>
              <a:gd name="connsiteY6" fmla="*/ 1442971 h 4917809"/>
              <a:gd name="connsiteX7" fmla="*/ 1049861 w 7934299"/>
              <a:gd name="connsiteY7" fmla="*/ 1199868 h 4917809"/>
              <a:gd name="connsiteX8" fmla="*/ 859666 w 7934299"/>
              <a:gd name="connsiteY8" fmla="*/ 859711 h 4917809"/>
              <a:gd name="connsiteX9" fmla="*/ 303711 w 7934299"/>
              <a:gd name="connsiteY9" fmla="*/ 859711 h 4917809"/>
              <a:gd name="connsiteX10" fmla="*/ 298928 w 7934299"/>
              <a:gd name="connsiteY10" fmla="*/ 0 h 4917809"/>
              <a:gd name="connsiteX0" fmla="*/ 298928 w 7934299"/>
              <a:gd name="connsiteY0" fmla="*/ 0 h 4917809"/>
              <a:gd name="connsiteX1" fmla="*/ 7934299 w 7934299"/>
              <a:gd name="connsiteY1" fmla="*/ 0 h 4917809"/>
              <a:gd name="connsiteX2" fmla="*/ 7934299 w 7934299"/>
              <a:gd name="connsiteY2" fmla="*/ 4917809 h 4917809"/>
              <a:gd name="connsiteX3" fmla="*/ 298928 w 7934299"/>
              <a:gd name="connsiteY3" fmla="*/ 4917809 h 4917809"/>
              <a:gd name="connsiteX4" fmla="*/ 1594665 w 7934299"/>
              <a:gd name="connsiteY4" fmla="*/ 2087496 h 4917809"/>
              <a:gd name="connsiteX5" fmla="*/ 1521640 w 7934299"/>
              <a:gd name="connsiteY5" fmla="*/ 2074796 h 4917809"/>
              <a:gd name="connsiteX6" fmla="*/ 1124765 w 7934299"/>
              <a:gd name="connsiteY6" fmla="*/ 1442971 h 4917809"/>
              <a:gd name="connsiteX7" fmla="*/ 1049861 w 7934299"/>
              <a:gd name="connsiteY7" fmla="*/ 1199868 h 4917809"/>
              <a:gd name="connsiteX8" fmla="*/ 859666 w 7934299"/>
              <a:gd name="connsiteY8" fmla="*/ 859711 h 4917809"/>
              <a:gd name="connsiteX9" fmla="*/ 303711 w 7934299"/>
              <a:gd name="connsiteY9" fmla="*/ 859711 h 4917809"/>
              <a:gd name="connsiteX10" fmla="*/ 298928 w 7934299"/>
              <a:gd name="connsiteY10" fmla="*/ 0 h 4917809"/>
              <a:gd name="connsiteX0" fmla="*/ 278553 w 7913924"/>
              <a:gd name="connsiteY0" fmla="*/ 0 h 4917809"/>
              <a:gd name="connsiteX1" fmla="*/ 7913924 w 7913924"/>
              <a:gd name="connsiteY1" fmla="*/ 0 h 4917809"/>
              <a:gd name="connsiteX2" fmla="*/ 7913924 w 7913924"/>
              <a:gd name="connsiteY2" fmla="*/ 4917809 h 4917809"/>
              <a:gd name="connsiteX3" fmla="*/ 278553 w 7913924"/>
              <a:gd name="connsiteY3" fmla="*/ 4917809 h 4917809"/>
              <a:gd name="connsiteX4" fmla="*/ 1574290 w 7913924"/>
              <a:gd name="connsiteY4" fmla="*/ 2087496 h 4917809"/>
              <a:gd name="connsiteX5" fmla="*/ 1501265 w 7913924"/>
              <a:gd name="connsiteY5" fmla="*/ 2074796 h 4917809"/>
              <a:gd name="connsiteX6" fmla="*/ 1104390 w 7913924"/>
              <a:gd name="connsiteY6" fmla="*/ 1442971 h 4917809"/>
              <a:gd name="connsiteX7" fmla="*/ 1029486 w 7913924"/>
              <a:gd name="connsiteY7" fmla="*/ 1199868 h 4917809"/>
              <a:gd name="connsiteX8" fmla="*/ 839291 w 7913924"/>
              <a:gd name="connsiteY8" fmla="*/ 859711 h 4917809"/>
              <a:gd name="connsiteX9" fmla="*/ 283336 w 7913924"/>
              <a:gd name="connsiteY9" fmla="*/ 859711 h 4917809"/>
              <a:gd name="connsiteX10" fmla="*/ 278553 w 7913924"/>
              <a:gd name="connsiteY10" fmla="*/ 0 h 4917809"/>
              <a:gd name="connsiteX0" fmla="*/ 278553 w 7913924"/>
              <a:gd name="connsiteY0" fmla="*/ 0 h 4917809"/>
              <a:gd name="connsiteX1" fmla="*/ 7913924 w 7913924"/>
              <a:gd name="connsiteY1" fmla="*/ 0 h 4917809"/>
              <a:gd name="connsiteX2" fmla="*/ 7913924 w 7913924"/>
              <a:gd name="connsiteY2" fmla="*/ 4917809 h 4917809"/>
              <a:gd name="connsiteX3" fmla="*/ 278553 w 7913924"/>
              <a:gd name="connsiteY3" fmla="*/ 4917809 h 4917809"/>
              <a:gd name="connsiteX4" fmla="*/ 1574290 w 7913924"/>
              <a:gd name="connsiteY4" fmla="*/ 2087496 h 4917809"/>
              <a:gd name="connsiteX5" fmla="*/ 1501265 w 7913924"/>
              <a:gd name="connsiteY5" fmla="*/ 2074796 h 4917809"/>
              <a:gd name="connsiteX6" fmla="*/ 1104390 w 7913924"/>
              <a:gd name="connsiteY6" fmla="*/ 1442971 h 4917809"/>
              <a:gd name="connsiteX7" fmla="*/ 1029486 w 7913924"/>
              <a:gd name="connsiteY7" fmla="*/ 1199868 h 4917809"/>
              <a:gd name="connsiteX8" fmla="*/ 839291 w 7913924"/>
              <a:gd name="connsiteY8" fmla="*/ 859711 h 4917809"/>
              <a:gd name="connsiteX9" fmla="*/ 283336 w 7913924"/>
              <a:gd name="connsiteY9" fmla="*/ 859711 h 4917809"/>
              <a:gd name="connsiteX10" fmla="*/ 278553 w 7913924"/>
              <a:gd name="connsiteY10" fmla="*/ 0 h 4917809"/>
              <a:gd name="connsiteX0" fmla="*/ 278553 w 7913924"/>
              <a:gd name="connsiteY0" fmla="*/ 0 h 4917809"/>
              <a:gd name="connsiteX1" fmla="*/ 7913924 w 7913924"/>
              <a:gd name="connsiteY1" fmla="*/ 0 h 4917809"/>
              <a:gd name="connsiteX2" fmla="*/ 7913924 w 7913924"/>
              <a:gd name="connsiteY2" fmla="*/ 4917809 h 4917809"/>
              <a:gd name="connsiteX3" fmla="*/ 278553 w 7913924"/>
              <a:gd name="connsiteY3" fmla="*/ 4917809 h 4917809"/>
              <a:gd name="connsiteX4" fmla="*/ 1574290 w 7913924"/>
              <a:gd name="connsiteY4" fmla="*/ 2087496 h 4917809"/>
              <a:gd name="connsiteX5" fmla="*/ 1501265 w 7913924"/>
              <a:gd name="connsiteY5" fmla="*/ 2074796 h 4917809"/>
              <a:gd name="connsiteX6" fmla="*/ 1104390 w 7913924"/>
              <a:gd name="connsiteY6" fmla="*/ 1442971 h 4917809"/>
              <a:gd name="connsiteX7" fmla="*/ 1029486 w 7913924"/>
              <a:gd name="connsiteY7" fmla="*/ 1199868 h 4917809"/>
              <a:gd name="connsiteX8" fmla="*/ 839291 w 7913924"/>
              <a:gd name="connsiteY8" fmla="*/ 859711 h 4917809"/>
              <a:gd name="connsiteX9" fmla="*/ 283336 w 7913924"/>
              <a:gd name="connsiteY9" fmla="*/ 859711 h 4917809"/>
              <a:gd name="connsiteX10" fmla="*/ 278553 w 7913924"/>
              <a:gd name="connsiteY10" fmla="*/ 0 h 4917809"/>
              <a:gd name="connsiteX0" fmla="*/ 278553 w 7913924"/>
              <a:gd name="connsiteY0" fmla="*/ 0 h 4917809"/>
              <a:gd name="connsiteX1" fmla="*/ 7913924 w 7913924"/>
              <a:gd name="connsiteY1" fmla="*/ 0 h 4917809"/>
              <a:gd name="connsiteX2" fmla="*/ 7913924 w 7913924"/>
              <a:gd name="connsiteY2" fmla="*/ 4917809 h 4917809"/>
              <a:gd name="connsiteX3" fmla="*/ 278553 w 7913924"/>
              <a:gd name="connsiteY3" fmla="*/ 4917809 h 4917809"/>
              <a:gd name="connsiteX4" fmla="*/ 1574290 w 7913924"/>
              <a:gd name="connsiteY4" fmla="*/ 2087496 h 4917809"/>
              <a:gd name="connsiteX5" fmla="*/ 1501265 w 7913924"/>
              <a:gd name="connsiteY5" fmla="*/ 2074796 h 4917809"/>
              <a:gd name="connsiteX6" fmla="*/ 1104390 w 7913924"/>
              <a:gd name="connsiteY6" fmla="*/ 1442971 h 4917809"/>
              <a:gd name="connsiteX7" fmla="*/ 1029486 w 7913924"/>
              <a:gd name="connsiteY7" fmla="*/ 1199868 h 4917809"/>
              <a:gd name="connsiteX8" fmla="*/ 839291 w 7913924"/>
              <a:gd name="connsiteY8" fmla="*/ 859711 h 4917809"/>
              <a:gd name="connsiteX9" fmla="*/ 283336 w 7913924"/>
              <a:gd name="connsiteY9" fmla="*/ 859711 h 4917809"/>
              <a:gd name="connsiteX10" fmla="*/ 278553 w 7913924"/>
              <a:gd name="connsiteY10" fmla="*/ 0 h 4917809"/>
              <a:gd name="connsiteX0" fmla="*/ 278553 w 7913924"/>
              <a:gd name="connsiteY0" fmla="*/ 0 h 4917809"/>
              <a:gd name="connsiteX1" fmla="*/ 7913924 w 7913924"/>
              <a:gd name="connsiteY1" fmla="*/ 0 h 4917809"/>
              <a:gd name="connsiteX2" fmla="*/ 7913924 w 7913924"/>
              <a:gd name="connsiteY2" fmla="*/ 4917809 h 4917809"/>
              <a:gd name="connsiteX3" fmla="*/ 278553 w 7913924"/>
              <a:gd name="connsiteY3" fmla="*/ 4917809 h 4917809"/>
              <a:gd name="connsiteX4" fmla="*/ 1574290 w 7913924"/>
              <a:gd name="connsiteY4" fmla="*/ 2087496 h 4917809"/>
              <a:gd name="connsiteX5" fmla="*/ 1501265 w 7913924"/>
              <a:gd name="connsiteY5" fmla="*/ 2074796 h 4917809"/>
              <a:gd name="connsiteX6" fmla="*/ 1104390 w 7913924"/>
              <a:gd name="connsiteY6" fmla="*/ 1442971 h 4917809"/>
              <a:gd name="connsiteX7" fmla="*/ 1029486 w 7913924"/>
              <a:gd name="connsiteY7" fmla="*/ 1199868 h 4917809"/>
              <a:gd name="connsiteX8" fmla="*/ 839291 w 7913924"/>
              <a:gd name="connsiteY8" fmla="*/ 859711 h 4917809"/>
              <a:gd name="connsiteX9" fmla="*/ 283336 w 7913924"/>
              <a:gd name="connsiteY9" fmla="*/ 859711 h 4917809"/>
              <a:gd name="connsiteX10" fmla="*/ 278553 w 7913924"/>
              <a:gd name="connsiteY10" fmla="*/ 0 h 4917809"/>
              <a:gd name="connsiteX0" fmla="*/ 302052 w 7937423"/>
              <a:gd name="connsiteY0" fmla="*/ 0 h 4917809"/>
              <a:gd name="connsiteX1" fmla="*/ 7937423 w 7937423"/>
              <a:gd name="connsiteY1" fmla="*/ 0 h 4917809"/>
              <a:gd name="connsiteX2" fmla="*/ 7937423 w 7937423"/>
              <a:gd name="connsiteY2" fmla="*/ 4917809 h 4917809"/>
              <a:gd name="connsiteX3" fmla="*/ 302052 w 7937423"/>
              <a:gd name="connsiteY3" fmla="*/ 4917809 h 4917809"/>
              <a:gd name="connsiteX4" fmla="*/ 1620013 w 7937423"/>
              <a:gd name="connsiteY4" fmla="*/ 2487546 h 4917809"/>
              <a:gd name="connsiteX5" fmla="*/ 1597789 w 7937423"/>
              <a:gd name="connsiteY5" fmla="*/ 2087496 h 4917809"/>
              <a:gd name="connsiteX6" fmla="*/ 1524764 w 7937423"/>
              <a:gd name="connsiteY6" fmla="*/ 2074796 h 4917809"/>
              <a:gd name="connsiteX7" fmla="*/ 1127889 w 7937423"/>
              <a:gd name="connsiteY7" fmla="*/ 1442971 h 4917809"/>
              <a:gd name="connsiteX8" fmla="*/ 1052985 w 7937423"/>
              <a:gd name="connsiteY8" fmla="*/ 1199868 h 4917809"/>
              <a:gd name="connsiteX9" fmla="*/ 862790 w 7937423"/>
              <a:gd name="connsiteY9" fmla="*/ 859711 h 4917809"/>
              <a:gd name="connsiteX10" fmla="*/ 306835 w 7937423"/>
              <a:gd name="connsiteY10" fmla="*/ 859711 h 4917809"/>
              <a:gd name="connsiteX11" fmla="*/ 302052 w 7937423"/>
              <a:gd name="connsiteY11" fmla="*/ 0 h 4917809"/>
              <a:gd name="connsiteX0" fmla="*/ 302052 w 7937423"/>
              <a:gd name="connsiteY0" fmla="*/ 0 h 4917809"/>
              <a:gd name="connsiteX1" fmla="*/ 7937423 w 7937423"/>
              <a:gd name="connsiteY1" fmla="*/ 0 h 4917809"/>
              <a:gd name="connsiteX2" fmla="*/ 7937423 w 7937423"/>
              <a:gd name="connsiteY2" fmla="*/ 4917809 h 4917809"/>
              <a:gd name="connsiteX3" fmla="*/ 302052 w 7937423"/>
              <a:gd name="connsiteY3" fmla="*/ 4917809 h 4917809"/>
              <a:gd name="connsiteX4" fmla="*/ 1620013 w 7937423"/>
              <a:gd name="connsiteY4" fmla="*/ 2487546 h 4917809"/>
              <a:gd name="connsiteX5" fmla="*/ 1597789 w 7937423"/>
              <a:gd name="connsiteY5" fmla="*/ 2087496 h 4917809"/>
              <a:gd name="connsiteX6" fmla="*/ 1524764 w 7937423"/>
              <a:gd name="connsiteY6" fmla="*/ 2074796 h 4917809"/>
              <a:gd name="connsiteX7" fmla="*/ 1127889 w 7937423"/>
              <a:gd name="connsiteY7" fmla="*/ 1442971 h 4917809"/>
              <a:gd name="connsiteX8" fmla="*/ 1052985 w 7937423"/>
              <a:gd name="connsiteY8" fmla="*/ 1199868 h 4917809"/>
              <a:gd name="connsiteX9" fmla="*/ 862790 w 7937423"/>
              <a:gd name="connsiteY9" fmla="*/ 859711 h 4917809"/>
              <a:gd name="connsiteX10" fmla="*/ 306835 w 7937423"/>
              <a:gd name="connsiteY10" fmla="*/ 859711 h 4917809"/>
              <a:gd name="connsiteX11" fmla="*/ 302052 w 7937423"/>
              <a:gd name="connsiteY11" fmla="*/ 0 h 4917809"/>
              <a:gd name="connsiteX0" fmla="*/ 300852 w 7936223"/>
              <a:gd name="connsiteY0" fmla="*/ 0 h 4917809"/>
              <a:gd name="connsiteX1" fmla="*/ 7936223 w 7936223"/>
              <a:gd name="connsiteY1" fmla="*/ 0 h 4917809"/>
              <a:gd name="connsiteX2" fmla="*/ 7936223 w 7936223"/>
              <a:gd name="connsiteY2" fmla="*/ 4917809 h 4917809"/>
              <a:gd name="connsiteX3" fmla="*/ 300852 w 7936223"/>
              <a:gd name="connsiteY3" fmla="*/ 4917809 h 4917809"/>
              <a:gd name="connsiteX4" fmla="*/ 1529914 w 7936223"/>
              <a:gd name="connsiteY4" fmla="*/ 2560571 h 4917809"/>
              <a:gd name="connsiteX5" fmla="*/ 1618813 w 7936223"/>
              <a:gd name="connsiteY5" fmla="*/ 2487546 h 4917809"/>
              <a:gd name="connsiteX6" fmla="*/ 1596589 w 7936223"/>
              <a:gd name="connsiteY6" fmla="*/ 2087496 h 4917809"/>
              <a:gd name="connsiteX7" fmla="*/ 1523564 w 7936223"/>
              <a:gd name="connsiteY7" fmla="*/ 2074796 h 4917809"/>
              <a:gd name="connsiteX8" fmla="*/ 1126689 w 7936223"/>
              <a:gd name="connsiteY8" fmla="*/ 1442971 h 4917809"/>
              <a:gd name="connsiteX9" fmla="*/ 1051785 w 7936223"/>
              <a:gd name="connsiteY9" fmla="*/ 1199868 h 4917809"/>
              <a:gd name="connsiteX10" fmla="*/ 861590 w 7936223"/>
              <a:gd name="connsiteY10" fmla="*/ 859711 h 4917809"/>
              <a:gd name="connsiteX11" fmla="*/ 305635 w 7936223"/>
              <a:gd name="connsiteY11" fmla="*/ 859711 h 4917809"/>
              <a:gd name="connsiteX12" fmla="*/ 300852 w 7936223"/>
              <a:gd name="connsiteY12" fmla="*/ 0 h 4917809"/>
              <a:gd name="connsiteX0" fmla="*/ 300852 w 7936223"/>
              <a:gd name="connsiteY0" fmla="*/ 0 h 4917809"/>
              <a:gd name="connsiteX1" fmla="*/ 7936223 w 7936223"/>
              <a:gd name="connsiteY1" fmla="*/ 0 h 4917809"/>
              <a:gd name="connsiteX2" fmla="*/ 7936223 w 7936223"/>
              <a:gd name="connsiteY2" fmla="*/ 4917809 h 4917809"/>
              <a:gd name="connsiteX3" fmla="*/ 300852 w 7936223"/>
              <a:gd name="connsiteY3" fmla="*/ 4917809 h 4917809"/>
              <a:gd name="connsiteX4" fmla="*/ 1529914 w 7936223"/>
              <a:gd name="connsiteY4" fmla="*/ 2560571 h 4917809"/>
              <a:gd name="connsiteX5" fmla="*/ 1618813 w 7936223"/>
              <a:gd name="connsiteY5" fmla="*/ 2487546 h 4917809"/>
              <a:gd name="connsiteX6" fmla="*/ 1596589 w 7936223"/>
              <a:gd name="connsiteY6" fmla="*/ 2087496 h 4917809"/>
              <a:gd name="connsiteX7" fmla="*/ 1523564 w 7936223"/>
              <a:gd name="connsiteY7" fmla="*/ 2074796 h 4917809"/>
              <a:gd name="connsiteX8" fmla="*/ 1126689 w 7936223"/>
              <a:gd name="connsiteY8" fmla="*/ 1442971 h 4917809"/>
              <a:gd name="connsiteX9" fmla="*/ 1051785 w 7936223"/>
              <a:gd name="connsiteY9" fmla="*/ 1199868 h 4917809"/>
              <a:gd name="connsiteX10" fmla="*/ 861590 w 7936223"/>
              <a:gd name="connsiteY10" fmla="*/ 859711 h 4917809"/>
              <a:gd name="connsiteX11" fmla="*/ 305635 w 7936223"/>
              <a:gd name="connsiteY11" fmla="*/ 859711 h 4917809"/>
              <a:gd name="connsiteX12" fmla="*/ 300852 w 7936223"/>
              <a:gd name="connsiteY12" fmla="*/ 0 h 4917809"/>
              <a:gd name="connsiteX0" fmla="*/ 300852 w 7936223"/>
              <a:gd name="connsiteY0" fmla="*/ 0 h 4917809"/>
              <a:gd name="connsiteX1" fmla="*/ 7936223 w 7936223"/>
              <a:gd name="connsiteY1" fmla="*/ 0 h 4917809"/>
              <a:gd name="connsiteX2" fmla="*/ 7936223 w 7936223"/>
              <a:gd name="connsiteY2" fmla="*/ 4917809 h 4917809"/>
              <a:gd name="connsiteX3" fmla="*/ 300852 w 7936223"/>
              <a:gd name="connsiteY3" fmla="*/ 4917809 h 4917809"/>
              <a:gd name="connsiteX4" fmla="*/ 1529914 w 7936223"/>
              <a:gd name="connsiteY4" fmla="*/ 2560571 h 4917809"/>
              <a:gd name="connsiteX5" fmla="*/ 1618813 w 7936223"/>
              <a:gd name="connsiteY5" fmla="*/ 2487546 h 4917809"/>
              <a:gd name="connsiteX6" fmla="*/ 1596589 w 7936223"/>
              <a:gd name="connsiteY6" fmla="*/ 2087496 h 4917809"/>
              <a:gd name="connsiteX7" fmla="*/ 1523564 w 7936223"/>
              <a:gd name="connsiteY7" fmla="*/ 2074796 h 4917809"/>
              <a:gd name="connsiteX8" fmla="*/ 1126689 w 7936223"/>
              <a:gd name="connsiteY8" fmla="*/ 1442971 h 4917809"/>
              <a:gd name="connsiteX9" fmla="*/ 1051785 w 7936223"/>
              <a:gd name="connsiteY9" fmla="*/ 1199868 h 4917809"/>
              <a:gd name="connsiteX10" fmla="*/ 861590 w 7936223"/>
              <a:gd name="connsiteY10" fmla="*/ 859711 h 4917809"/>
              <a:gd name="connsiteX11" fmla="*/ 305635 w 7936223"/>
              <a:gd name="connsiteY11" fmla="*/ 859711 h 4917809"/>
              <a:gd name="connsiteX12" fmla="*/ 300852 w 7936223"/>
              <a:gd name="connsiteY12" fmla="*/ 0 h 4917809"/>
              <a:gd name="connsiteX0" fmla="*/ 300852 w 7936223"/>
              <a:gd name="connsiteY0" fmla="*/ 0 h 4917809"/>
              <a:gd name="connsiteX1" fmla="*/ 7936223 w 7936223"/>
              <a:gd name="connsiteY1" fmla="*/ 0 h 4917809"/>
              <a:gd name="connsiteX2" fmla="*/ 7936223 w 7936223"/>
              <a:gd name="connsiteY2" fmla="*/ 4917809 h 4917809"/>
              <a:gd name="connsiteX3" fmla="*/ 300852 w 7936223"/>
              <a:gd name="connsiteY3" fmla="*/ 4917809 h 4917809"/>
              <a:gd name="connsiteX4" fmla="*/ 1529914 w 7936223"/>
              <a:gd name="connsiteY4" fmla="*/ 2560571 h 4917809"/>
              <a:gd name="connsiteX5" fmla="*/ 1618813 w 7936223"/>
              <a:gd name="connsiteY5" fmla="*/ 2487546 h 4917809"/>
              <a:gd name="connsiteX6" fmla="*/ 1596589 w 7936223"/>
              <a:gd name="connsiteY6" fmla="*/ 2087496 h 4917809"/>
              <a:gd name="connsiteX7" fmla="*/ 1523564 w 7936223"/>
              <a:gd name="connsiteY7" fmla="*/ 2074796 h 4917809"/>
              <a:gd name="connsiteX8" fmla="*/ 1126689 w 7936223"/>
              <a:gd name="connsiteY8" fmla="*/ 1442971 h 4917809"/>
              <a:gd name="connsiteX9" fmla="*/ 1051785 w 7936223"/>
              <a:gd name="connsiteY9" fmla="*/ 1199868 h 4917809"/>
              <a:gd name="connsiteX10" fmla="*/ 861590 w 7936223"/>
              <a:gd name="connsiteY10" fmla="*/ 859711 h 4917809"/>
              <a:gd name="connsiteX11" fmla="*/ 305635 w 7936223"/>
              <a:gd name="connsiteY11" fmla="*/ 859711 h 4917809"/>
              <a:gd name="connsiteX12" fmla="*/ 300852 w 7936223"/>
              <a:gd name="connsiteY12" fmla="*/ 0 h 4917809"/>
              <a:gd name="connsiteX0" fmla="*/ 318851 w 7954222"/>
              <a:gd name="connsiteY0" fmla="*/ 0 h 4917809"/>
              <a:gd name="connsiteX1" fmla="*/ 7954222 w 7954222"/>
              <a:gd name="connsiteY1" fmla="*/ 0 h 4917809"/>
              <a:gd name="connsiteX2" fmla="*/ 7954222 w 7954222"/>
              <a:gd name="connsiteY2" fmla="*/ 4917809 h 4917809"/>
              <a:gd name="connsiteX3" fmla="*/ 318851 w 7954222"/>
              <a:gd name="connsiteY3" fmla="*/ 4917809 h 4917809"/>
              <a:gd name="connsiteX4" fmla="*/ 1538388 w 7954222"/>
              <a:gd name="connsiteY4" fmla="*/ 2903471 h 4917809"/>
              <a:gd name="connsiteX5" fmla="*/ 1547913 w 7954222"/>
              <a:gd name="connsiteY5" fmla="*/ 2560571 h 4917809"/>
              <a:gd name="connsiteX6" fmla="*/ 1636812 w 7954222"/>
              <a:gd name="connsiteY6" fmla="*/ 2487546 h 4917809"/>
              <a:gd name="connsiteX7" fmla="*/ 1614588 w 7954222"/>
              <a:gd name="connsiteY7" fmla="*/ 2087496 h 4917809"/>
              <a:gd name="connsiteX8" fmla="*/ 1541563 w 7954222"/>
              <a:gd name="connsiteY8" fmla="*/ 2074796 h 4917809"/>
              <a:gd name="connsiteX9" fmla="*/ 1144688 w 7954222"/>
              <a:gd name="connsiteY9" fmla="*/ 1442971 h 4917809"/>
              <a:gd name="connsiteX10" fmla="*/ 1069784 w 7954222"/>
              <a:gd name="connsiteY10" fmla="*/ 1199868 h 4917809"/>
              <a:gd name="connsiteX11" fmla="*/ 879589 w 7954222"/>
              <a:gd name="connsiteY11" fmla="*/ 859711 h 4917809"/>
              <a:gd name="connsiteX12" fmla="*/ 323634 w 7954222"/>
              <a:gd name="connsiteY12" fmla="*/ 859711 h 4917809"/>
              <a:gd name="connsiteX13" fmla="*/ 318851 w 7954222"/>
              <a:gd name="connsiteY13" fmla="*/ 0 h 4917809"/>
              <a:gd name="connsiteX0" fmla="*/ 318851 w 7954222"/>
              <a:gd name="connsiteY0" fmla="*/ 0 h 4917809"/>
              <a:gd name="connsiteX1" fmla="*/ 7954222 w 7954222"/>
              <a:gd name="connsiteY1" fmla="*/ 0 h 4917809"/>
              <a:gd name="connsiteX2" fmla="*/ 7954222 w 7954222"/>
              <a:gd name="connsiteY2" fmla="*/ 4917809 h 4917809"/>
              <a:gd name="connsiteX3" fmla="*/ 318851 w 7954222"/>
              <a:gd name="connsiteY3" fmla="*/ 4917809 h 4917809"/>
              <a:gd name="connsiteX4" fmla="*/ 1538388 w 7954222"/>
              <a:gd name="connsiteY4" fmla="*/ 2903471 h 4917809"/>
              <a:gd name="connsiteX5" fmla="*/ 1547913 w 7954222"/>
              <a:gd name="connsiteY5" fmla="*/ 2560571 h 4917809"/>
              <a:gd name="connsiteX6" fmla="*/ 1636812 w 7954222"/>
              <a:gd name="connsiteY6" fmla="*/ 2487546 h 4917809"/>
              <a:gd name="connsiteX7" fmla="*/ 1614588 w 7954222"/>
              <a:gd name="connsiteY7" fmla="*/ 2087496 h 4917809"/>
              <a:gd name="connsiteX8" fmla="*/ 1541563 w 7954222"/>
              <a:gd name="connsiteY8" fmla="*/ 2074796 h 4917809"/>
              <a:gd name="connsiteX9" fmla="*/ 1144688 w 7954222"/>
              <a:gd name="connsiteY9" fmla="*/ 1442971 h 4917809"/>
              <a:gd name="connsiteX10" fmla="*/ 1069784 w 7954222"/>
              <a:gd name="connsiteY10" fmla="*/ 1199868 h 4917809"/>
              <a:gd name="connsiteX11" fmla="*/ 879589 w 7954222"/>
              <a:gd name="connsiteY11" fmla="*/ 859711 h 4917809"/>
              <a:gd name="connsiteX12" fmla="*/ 323634 w 7954222"/>
              <a:gd name="connsiteY12" fmla="*/ 859711 h 4917809"/>
              <a:gd name="connsiteX13" fmla="*/ 318851 w 7954222"/>
              <a:gd name="connsiteY13" fmla="*/ 0 h 4917809"/>
              <a:gd name="connsiteX0" fmla="*/ 318851 w 7954222"/>
              <a:gd name="connsiteY0" fmla="*/ 0 h 4917809"/>
              <a:gd name="connsiteX1" fmla="*/ 7954222 w 7954222"/>
              <a:gd name="connsiteY1" fmla="*/ 0 h 4917809"/>
              <a:gd name="connsiteX2" fmla="*/ 7954222 w 7954222"/>
              <a:gd name="connsiteY2" fmla="*/ 4917809 h 4917809"/>
              <a:gd name="connsiteX3" fmla="*/ 318851 w 7954222"/>
              <a:gd name="connsiteY3" fmla="*/ 4917809 h 4917809"/>
              <a:gd name="connsiteX4" fmla="*/ 1538388 w 7954222"/>
              <a:gd name="connsiteY4" fmla="*/ 2903471 h 4917809"/>
              <a:gd name="connsiteX5" fmla="*/ 1547913 w 7954222"/>
              <a:gd name="connsiteY5" fmla="*/ 2560571 h 4917809"/>
              <a:gd name="connsiteX6" fmla="*/ 1636812 w 7954222"/>
              <a:gd name="connsiteY6" fmla="*/ 2487546 h 4917809"/>
              <a:gd name="connsiteX7" fmla="*/ 1614588 w 7954222"/>
              <a:gd name="connsiteY7" fmla="*/ 2087496 h 4917809"/>
              <a:gd name="connsiteX8" fmla="*/ 1541563 w 7954222"/>
              <a:gd name="connsiteY8" fmla="*/ 2074796 h 4917809"/>
              <a:gd name="connsiteX9" fmla="*/ 1144688 w 7954222"/>
              <a:gd name="connsiteY9" fmla="*/ 1442971 h 4917809"/>
              <a:gd name="connsiteX10" fmla="*/ 1069784 w 7954222"/>
              <a:gd name="connsiteY10" fmla="*/ 1199868 h 4917809"/>
              <a:gd name="connsiteX11" fmla="*/ 879589 w 7954222"/>
              <a:gd name="connsiteY11" fmla="*/ 859711 h 4917809"/>
              <a:gd name="connsiteX12" fmla="*/ 323634 w 7954222"/>
              <a:gd name="connsiteY12" fmla="*/ 859711 h 4917809"/>
              <a:gd name="connsiteX13" fmla="*/ 318851 w 7954222"/>
              <a:gd name="connsiteY13" fmla="*/ 0 h 4917809"/>
              <a:gd name="connsiteX0" fmla="*/ 318851 w 7954222"/>
              <a:gd name="connsiteY0" fmla="*/ 0 h 4917809"/>
              <a:gd name="connsiteX1" fmla="*/ 7954222 w 7954222"/>
              <a:gd name="connsiteY1" fmla="*/ 0 h 4917809"/>
              <a:gd name="connsiteX2" fmla="*/ 7954222 w 7954222"/>
              <a:gd name="connsiteY2" fmla="*/ 4917809 h 4917809"/>
              <a:gd name="connsiteX3" fmla="*/ 318851 w 7954222"/>
              <a:gd name="connsiteY3" fmla="*/ 4917809 h 4917809"/>
              <a:gd name="connsiteX4" fmla="*/ 1538388 w 7954222"/>
              <a:gd name="connsiteY4" fmla="*/ 2903471 h 4917809"/>
              <a:gd name="connsiteX5" fmla="*/ 1547913 w 7954222"/>
              <a:gd name="connsiteY5" fmla="*/ 2560571 h 4917809"/>
              <a:gd name="connsiteX6" fmla="*/ 1636812 w 7954222"/>
              <a:gd name="connsiteY6" fmla="*/ 2487546 h 4917809"/>
              <a:gd name="connsiteX7" fmla="*/ 1614588 w 7954222"/>
              <a:gd name="connsiteY7" fmla="*/ 2087496 h 4917809"/>
              <a:gd name="connsiteX8" fmla="*/ 1541563 w 7954222"/>
              <a:gd name="connsiteY8" fmla="*/ 2074796 h 4917809"/>
              <a:gd name="connsiteX9" fmla="*/ 1144688 w 7954222"/>
              <a:gd name="connsiteY9" fmla="*/ 1442971 h 4917809"/>
              <a:gd name="connsiteX10" fmla="*/ 1069784 w 7954222"/>
              <a:gd name="connsiteY10" fmla="*/ 1199868 h 4917809"/>
              <a:gd name="connsiteX11" fmla="*/ 879589 w 7954222"/>
              <a:gd name="connsiteY11" fmla="*/ 859711 h 4917809"/>
              <a:gd name="connsiteX12" fmla="*/ 323634 w 7954222"/>
              <a:gd name="connsiteY12" fmla="*/ 859711 h 4917809"/>
              <a:gd name="connsiteX13" fmla="*/ 318851 w 7954222"/>
              <a:gd name="connsiteY13" fmla="*/ 0 h 4917809"/>
              <a:gd name="connsiteX0" fmla="*/ 318851 w 7954222"/>
              <a:gd name="connsiteY0" fmla="*/ 0 h 4917809"/>
              <a:gd name="connsiteX1" fmla="*/ 7954222 w 7954222"/>
              <a:gd name="connsiteY1" fmla="*/ 0 h 4917809"/>
              <a:gd name="connsiteX2" fmla="*/ 7954222 w 7954222"/>
              <a:gd name="connsiteY2" fmla="*/ 4917809 h 4917809"/>
              <a:gd name="connsiteX3" fmla="*/ 318851 w 7954222"/>
              <a:gd name="connsiteY3" fmla="*/ 4917809 h 4917809"/>
              <a:gd name="connsiteX4" fmla="*/ 1538388 w 7954222"/>
              <a:gd name="connsiteY4" fmla="*/ 2903471 h 4917809"/>
              <a:gd name="connsiteX5" fmla="*/ 1547913 w 7954222"/>
              <a:gd name="connsiteY5" fmla="*/ 2560571 h 4917809"/>
              <a:gd name="connsiteX6" fmla="*/ 1636812 w 7954222"/>
              <a:gd name="connsiteY6" fmla="*/ 2487546 h 4917809"/>
              <a:gd name="connsiteX7" fmla="*/ 1614588 w 7954222"/>
              <a:gd name="connsiteY7" fmla="*/ 2087496 h 4917809"/>
              <a:gd name="connsiteX8" fmla="*/ 1541563 w 7954222"/>
              <a:gd name="connsiteY8" fmla="*/ 2074796 h 4917809"/>
              <a:gd name="connsiteX9" fmla="*/ 1144688 w 7954222"/>
              <a:gd name="connsiteY9" fmla="*/ 1442971 h 4917809"/>
              <a:gd name="connsiteX10" fmla="*/ 1069784 w 7954222"/>
              <a:gd name="connsiteY10" fmla="*/ 1199868 h 4917809"/>
              <a:gd name="connsiteX11" fmla="*/ 879589 w 7954222"/>
              <a:gd name="connsiteY11" fmla="*/ 859711 h 4917809"/>
              <a:gd name="connsiteX12" fmla="*/ 323634 w 7954222"/>
              <a:gd name="connsiteY12" fmla="*/ 859711 h 4917809"/>
              <a:gd name="connsiteX13" fmla="*/ 318851 w 7954222"/>
              <a:gd name="connsiteY13" fmla="*/ 0 h 4917809"/>
              <a:gd name="connsiteX0" fmla="*/ 316110 w 7951481"/>
              <a:gd name="connsiteY0" fmla="*/ 0 h 4917809"/>
              <a:gd name="connsiteX1" fmla="*/ 7951481 w 7951481"/>
              <a:gd name="connsiteY1" fmla="*/ 0 h 4917809"/>
              <a:gd name="connsiteX2" fmla="*/ 7951481 w 7951481"/>
              <a:gd name="connsiteY2" fmla="*/ 4917809 h 4917809"/>
              <a:gd name="connsiteX3" fmla="*/ 316110 w 7951481"/>
              <a:gd name="connsiteY3" fmla="*/ 4917809 h 4917809"/>
              <a:gd name="connsiteX4" fmla="*/ 1561047 w 7951481"/>
              <a:gd name="connsiteY4" fmla="*/ 2916171 h 4917809"/>
              <a:gd name="connsiteX5" fmla="*/ 1545172 w 7951481"/>
              <a:gd name="connsiteY5" fmla="*/ 2560571 h 4917809"/>
              <a:gd name="connsiteX6" fmla="*/ 1634071 w 7951481"/>
              <a:gd name="connsiteY6" fmla="*/ 2487546 h 4917809"/>
              <a:gd name="connsiteX7" fmla="*/ 1611847 w 7951481"/>
              <a:gd name="connsiteY7" fmla="*/ 2087496 h 4917809"/>
              <a:gd name="connsiteX8" fmla="*/ 1538822 w 7951481"/>
              <a:gd name="connsiteY8" fmla="*/ 2074796 h 4917809"/>
              <a:gd name="connsiteX9" fmla="*/ 1141947 w 7951481"/>
              <a:gd name="connsiteY9" fmla="*/ 1442971 h 4917809"/>
              <a:gd name="connsiteX10" fmla="*/ 1067043 w 7951481"/>
              <a:gd name="connsiteY10" fmla="*/ 1199868 h 4917809"/>
              <a:gd name="connsiteX11" fmla="*/ 876848 w 7951481"/>
              <a:gd name="connsiteY11" fmla="*/ 859711 h 4917809"/>
              <a:gd name="connsiteX12" fmla="*/ 320893 w 7951481"/>
              <a:gd name="connsiteY12" fmla="*/ 859711 h 4917809"/>
              <a:gd name="connsiteX13" fmla="*/ 316110 w 7951481"/>
              <a:gd name="connsiteY13" fmla="*/ 0 h 4917809"/>
              <a:gd name="connsiteX0" fmla="*/ 316110 w 7951481"/>
              <a:gd name="connsiteY0" fmla="*/ 0 h 4917809"/>
              <a:gd name="connsiteX1" fmla="*/ 7951481 w 7951481"/>
              <a:gd name="connsiteY1" fmla="*/ 0 h 4917809"/>
              <a:gd name="connsiteX2" fmla="*/ 7951481 w 7951481"/>
              <a:gd name="connsiteY2" fmla="*/ 4917809 h 4917809"/>
              <a:gd name="connsiteX3" fmla="*/ 316110 w 7951481"/>
              <a:gd name="connsiteY3" fmla="*/ 4917809 h 4917809"/>
              <a:gd name="connsiteX4" fmla="*/ 1561047 w 7951481"/>
              <a:gd name="connsiteY4" fmla="*/ 2916171 h 4917809"/>
              <a:gd name="connsiteX5" fmla="*/ 1545172 w 7951481"/>
              <a:gd name="connsiteY5" fmla="*/ 2560571 h 4917809"/>
              <a:gd name="connsiteX6" fmla="*/ 1634071 w 7951481"/>
              <a:gd name="connsiteY6" fmla="*/ 2487546 h 4917809"/>
              <a:gd name="connsiteX7" fmla="*/ 1611847 w 7951481"/>
              <a:gd name="connsiteY7" fmla="*/ 2087496 h 4917809"/>
              <a:gd name="connsiteX8" fmla="*/ 1538822 w 7951481"/>
              <a:gd name="connsiteY8" fmla="*/ 2074796 h 4917809"/>
              <a:gd name="connsiteX9" fmla="*/ 1141947 w 7951481"/>
              <a:gd name="connsiteY9" fmla="*/ 1442971 h 4917809"/>
              <a:gd name="connsiteX10" fmla="*/ 1067043 w 7951481"/>
              <a:gd name="connsiteY10" fmla="*/ 1199868 h 4917809"/>
              <a:gd name="connsiteX11" fmla="*/ 876848 w 7951481"/>
              <a:gd name="connsiteY11" fmla="*/ 859711 h 4917809"/>
              <a:gd name="connsiteX12" fmla="*/ 320893 w 7951481"/>
              <a:gd name="connsiteY12" fmla="*/ 859711 h 4917809"/>
              <a:gd name="connsiteX13" fmla="*/ 316110 w 7951481"/>
              <a:gd name="connsiteY13" fmla="*/ 0 h 4917809"/>
              <a:gd name="connsiteX0" fmla="*/ 326043 w 7961414"/>
              <a:gd name="connsiteY0" fmla="*/ 0 h 4917809"/>
              <a:gd name="connsiteX1" fmla="*/ 7961414 w 7961414"/>
              <a:gd name="connsiteY1" fmla="*/ 0 h 4917809"/>
              <a:gd name="connsiteX2" fmla="*/ 7961414 w 7961414"/>
              <a:gd name="connsiteY2" fmla="*/ 4917809 h 4917809"/>
              <a:gd name="connsiteX3" fmla="*/ 326043 w 7961414"/>
              <a:gd name="connsiteY3" fmla="*/ 4917809 h 4917809"/>
              <a:gd name="connsiteX4" fmla="*/ 1551930 w 7961414"/>
              <a:gd name="connsiteY4" fmla="*/ 3608321 h 4917809"/>
              <a:gd name="connsiteX5" fmla="*/ 1570980 w 7961414"/>
              <a:gd name="connsiteY5" fmla="*/ 2916171 h 4917809"/>
              <a:gd name="connsiteX6" fmla="*/ 1555105 w 7961414"/>
              <a:gd name="connsiteY6" fmla="*/ 2560571 h 4917809"/>
              <a:gd name="connsiteX7" fmla="*/ 1644004 w 7961414"/>
              <a:gd name="connsiteY7" fmla="*/ 2487546 h 4917809"/>
              <a:gd name="connsiteX8" fmla="*/ 1621780 w 7961414"/>
              <a:gd name="connsiteY8" fmla="*/ 2087496 h 4917809"/>
              <a:gd name="connsiteX9" fmla="*/ 1548755 w 7961414"/>
              <a:gd name="connsiteY9" fmla="*/ 2074796 h 4917809"/>
              <a:gd name="connsiteX10" fmla="*/ 1151880 w 7961414"/>
              <a:gd name="connsiteY10" fmla="*/ 1442971 h 4917809"/>
              <a:gd name="connsiteX11" fmla="*/ 1076976 w 7961414"/>
              <a:gd name="connsiteY11" fmla="*/ 1199868 h 4917809"/>
              <a:gd name="connsiteX12" fmla="*/ 886781 w 7961414"/>
              <a:gd name="connsiteY12" fmla="*/ 859711 h 4917809"/>
              <a:gd name="connsiteX13" fmla="*/ 330826 w 7961414"/>
              <a:gd name="connsiteY13" fmla="*/ 859711 h 4917809"/>
              <a:gd name="connsiteX14" fmla="*/ 326043 w 7961414"/>
              <a:gd name="connsiteY14" fmla="*/ 0 h 4917809"/>
              <a:gd name="connsiteX0" fmla="*/ 326043 w 7961414"/>
              <a:gd name="connsiteY0" fmla="*/ 0 h 4917809"/>
              <a:gd name="connsiteX1" fmla="*/ 7961414 w 7961414"/>
              <a:gd name="connsiteY1" fmla="*/ 0 h 4917809"/>
              <a:gd name="connsiteX2" fmla="*/ 7961414 w 7961414"/>
              <a:gd name="connsiteY2" fmla="*/ 4917809 h 4917809"/>
              <a:gd name="connsiteX3" fmla="*/ 326043 w 7961414"/>
              <a:gd name="connsiteY3" fmla="*/ 4917809 h 4917809"/>
              <a:gd name="connsiteX4" fmla="*/ 1551930 w 7961414"/>
              <a:gd name="connsiteY4" fmla="*/ 3608321 h 4917809"/>
              <a:gd name="connsiteX5" fmla="*/ 1570980 w 7961414"/>
              <a:gd name="connsiteY5" fmla="*/ 2916171 h 4917809"/>
              <a:gd name="connsiteX6" fmla="*/ 1555105 w 7961414"/>
              <a:gd name="connsiteY6" fmla="*/ 2560571 h 4917809"/>
              <a:gd name="connsiteX7" fmla="*/ 1644004 w 7961414"/>
              <a:gd name="connsiteY7" fmla="*/ 2487546 h 4917809"/>
              <a:gd name="connsiteX8" fmla="*/ 1621780 w 7961414"/>
              <a:gd name="connsiteY8" fmla="*/ 2087496 h 4917809"/>
              <a:gd name="connsiteX9" fmla="*/ 1548755 w 7961414"/>
              <a:gd name="connsiteY9" fmla="*/ 2074796 h 4917809"/>
              <a:gd name="connsiteX10" fmla="*/ 1151880 w 7961414"/>
              <a:gd name="connsiteY10" fmla="*/ 1442971 h 4917809"/>
              <a:gd name="connsiteX11" fmla="*/ 1076976 w 7961414"/>
              <a:gd name="connsiteY11" fmla="*/ 1199868 h 4917809"/>
              <a:gd name="connsiteX12" fmla="*/ 886781 w 7961414"/>
              <a:gd name="connsiteY12" fmla="*/ 859711 h 4917809"/>
              <a:gd name="connsiteX13" fmla="*/ 330826 w 7961414"/>
              <a:gd name="connsiteY13" fmla="*/ 859711 h 4917809"/>
              <a:gd name="connsiteX14" fmla="*/ 326043 w 7961414"/>
              <a:gd name="connsiteY14" fmla="*/ 0 h 4917809"/>
              <a:gd name="connsiteX0" fmla="*/ 326043 w 7961414"/>
              <a:gd name="connsiteY0" fmla="*/ 0 h 4917809"/>
              <a:gd name="connsiteX1" fmla="*/ 7961414 w 7961414"/>
              <a:gd name="connsiteY1" fmla="*/ 0 h 4917809"/>
              <a:gd name="connsiteX2" fmla="*/ 7961414 w 7961414"/>
              <a:gd name="connsiteY2" fmla="*/ 4917809 h 4917809"/>
              <a:gd name="connsiteX3" fmla="*/ 326043 w 7961414"/>
              <a:gd name="connsiteY3" fmla="*/ 4917809 h 4917809"/>
              <a:gd name="connsiteX4" fmla="*/ 1551930 w 7961414"/>
              <a:gd name="connsiteY4" fmla="*/ 3608321 h 4917809"/>
              <a:gd name="connsiteX5" fmla="*/ 1570980 w 7961414"/>
              <a:gd name="connsiteY5" fmla="*/ 2916171 h 4917809"/>
              <a:gd name="connsiteX6" fmla="*/ 1555105 w 7961414"/>
              <a:gd name="connsiteY6" fmla="*/ 2560571 h 4917809"/>
              <a:gd name="connsiteX7" fmla="*/ 1644004 w 7961414"/>
              <a:gd name="connsiteY7" fmla="*/ 2487546 h 4917809"/>
              <a:gd name="connsiteX8" fmla="*/ 1621780 w 7961414"/>
              <a:gd name="connsiteY8" fmla="*/ 2087496 h 4917809"/>
              <a:gd name="connsiteX9" fmla="*/ 1548755 w 7961414"/>
              <a:gd name="connsiteY9" fmla="*/ 2074796 h 4917809"/>
              <a:gd name="connsiteX10" fmla="*/ 1151880 w 7961414"/>
              <a:gd name="connsiteY10" fmla="*/ 1442971 h 4917809"/>
              <a:gd name="connsiteX11" fmla="*/ 1076976 w 7961414"/>
              <a:gd name="connsiteY11" fmla="*/ 1199868 h 4917809"/>
              <a:gd name="connsiteX12" fmla="*/ 886781 w 7961414"/>
              <a:gd name="connsiteY12" fmla="*/ 859711 h 4917809"/>
              <a:gd name="connsiteX13" fmla="*/ 330826 w 7961414"/>
              <a:gd name="connsiteY13" fmla="*/ 859711 h 4917809"/>
              <a:gd name="connsiteX14" fmla="*/ 326043 w 7961414"/>
              <a:gd name="connsiteY14" fmla="*/ 0 h 4917809"/>
              <a:gd name="connsiteX0" fmla="*/ 326043 w 7961414"/>
              <a:gd name="connsiteY0" fmla="*/ 0 h 4917809"/>
              <a:gd name="connsiteX1" fmla="*/ 7961414 w 7961414"/>
              <a:gd name="connsiteY1" fmla="*/ 0 h 4917809"/>
              <a:gd name="connsiteX2" fmla="*/ 7961414 w 7961414"/>
              <a:gd name="connsiteY2" fmla="*/ 4917809 h 4917809"/>
              <a:gd name="connsiteX3" fmla="*/ 326043 w 7961414"/>
              <a:gd name="connsiteY3" fmla="*/ 4917809 h 4917809"/>
              <a:gd name="connsiteX4" fmla="*/ 1551930 w 7961414"/>
              <a:gd name="connsiteY4" fmla="*/ 3608321 h 4917809"/>
              <a:gd name="connsiteX5" fmla="*/ 1570980 w 7961414"/>
              <a:gd name="connsiteY5" fmla="*/ 2916171 h 4917809"/>
              <a:gd name="connsiteX6" fmla="*/ 1555105 w 7961414"/>
              <a:gd name="connsiteY6" fmla="*/ 2560571 h 4917809"/>
              <a:gd name="connsiteX7" fmla="*/ 1644004 w 7961414"/>
              <a:gd name="connsiteY7" fmla="*/ 2487546 h 4917809"/>
              <a:gd name="connsiteX8" fmla="*/ 1621780 w 7961414"/>
              <a:gd name="connsiteY8" fmla="*/ 2087496 h 4917809"/>
              <a:gd name="connsiteX9" fmla="*/ 1548755 w 7961414"/>
              <a:gd name="connsiteY9" fmla="*/ 2074796 h 4917809"/>
              <a:gd name="connsiteX10" fmla="*/ 1151880 w 7961414"/>
              <a:gd name="connsiteY10" fmla="*/ 1442971 h 4917809"/>
              <a:gd name="connsiteX11" fmla="*/ 1076976 w 7961414"/>
              <a:gd name="connsiteY11" fmla="*/ 1199868 h 4917809"/>
              <a:gd name="connsiteX12" fmla="*/ 886781 w 7961414"/>
              <a:gd name="connsiteY12" fmla="*/ 859711 h 4917809"/>
              <a:gd name="connsiteX13" fmla="*/ 330826 w 7961414"/>
              <a:gd name="connsiteY13" fmla="*/ 859711 h 4917809"/>
              <a:gd name="connsiteX14" fmla="*/ 326043 w 7961414"/>
              <a:gd name="connsiteY14" fmla="*/ 0 h 491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61414" h="4917809">
                <a:moveTo>
                  <a:pt x="326043" y="0"/>
                </a:moveTo>
                <a:lnTo>
                  <a:pt x="7961414" y="0"/>
                </a:lnTo>
                <a:lnTo>
                  <a:pt x="7961414" y="4917809"/>
                </a:lnTo>
                <a:lnTo>
                  <a:pt x="326043" y="4917809"/>
                </a:lnTo>
                <a:cubicBezTo>
                  <a:pt x="-802529" y="4646644"/>
                  <a:pt x="1344441" y="3941927"/>
                  <a:pt x="1551930" y="3608321"/>
                </a:cubicBezTo>
                <a:cubicBezTo>
                  <a:pt x="1594319" y="3573165"/>
                  <a:pt x="1560926" y="3047404"/>
                  <a:pt x="1570980" y="2916171"/>
                </a:cubicBezTo>
                <a:cubicBezTo>
                  <a:pt x="1531349" y="2907473"/>
                  <a:pt x="1540289" y="2639417"/>
                  <a:pt x="1555105" y="2560571"/>
                </a:cubicBezTo>
                <a:cubicBezTo>
                  <a:pt x="1600140" y="2527002"/>
                  <a:pt x="1639242" y="2546813"/>
                  <a:pt x="1644004" y="2487546"/>
                </a:cubicBezTo>
                <a:cubicBezTo>
                  <a:pt x="1691685" y="2063452"/>
                  <a:pt x="1601142" y="2130359"/>
                  <a:pt x="1621780" y="2087496"/>
                </a:cubicBezTo>
                <a:cubicBezTo>
                  <a:pt x="1612840" y="2064511"/>
                  <a:pt x="1611726" y="2102313"/>
                  <a:pt x="1548755" y="2074796"/>
                </a:cubicBezTo>
                <a:cubicBezTo>
                  <a:pt x="1549870" y="1478194"/>
                  <a:pt x="1271785" y="1531642"/>
                  <a:pt x="1151880" y="1442971"/>
                </a:cubicBezTo>
                <a:cubicBezTo>
                  <a:pt x="1060550" y="1316200"/>
                  <a:pt x="1098934" y="1301841"/>
                  <a:pt x="1076976" y="1199868"/>
                </a:cubicBezTo>
                <a:cubicBezTo>
                  <a:pt x="1016813" y="790523"/>
                  <a:pt x="964200" y="880437"/>
                  <a:pt x="886781" y="859711"/>
                </a:cubicBezTo>
                <a:lnTo>
                  <a:pt x="330826" y="859711"/>
                </a:lnTo>
                <a:cubicBezTo>
                  <a:pt x="329232" y="573141"/>
                  <a:pt x="327637" y="286570"/>
                  <a:pt x="326043" y="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pic>
        <p:nvPicPr>
          <p:cNvPr id="9" name="Watch_1.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507925" y="2144670"/>
            <a:ext cx="1240829" cy="1942354"/>
          </a:xfrm>
          <a:prstGeom prst="rect">
            <a:avLst/>
          </a:prstGeom>
          <a:ln w="12700">
            <a:miter lim="400000"/>
          </a:ln>
        </p:spPr>
      </p:pic>
      <p:pic>
        <p:nvPicPr>
          <p:cNvPr id="10" name="Phone_3.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796807" y="2754003"/>
            <a:ext cx="1897435" cy="3896518"/>
          </a:xfrm>
          <a:prstGeom prst="rect">
            <a:avLst/>
          </a:prstGeom>
          <a:ln w="12700">
            <a:miter lim="400000"/>
          </a:ln>
        </p:spPr>
      </p:pic>
      <p:sp>
        <p:nvSpPr>
          <p:cNvPr id="1054" name="Shape 1054"/>
          <p:cNvSpPr>
            <a:spLocks noGrp="1"/>
          </p:cNvSpPr>
          <p:nvPr>
            <p:ph type="pic" sz="quarter" idx="15"/>
          </p:nvPr>
        </p:nvSpPr>
        <p:spPr>
          <a:xfrm>
            <a:off x="5562229" y="2494673"/>
            <a:ext cx="1072137" cy="1272079"/>
          </a:xfrm>
          <a:prstGeom prst="roundRect">
            <a:avLst>
              <a:gd name="adj" fmla="val 13717"/>
            </a:avLst>
          </a:prstGeom>
        </p:spPr>
        <p:txBody>
          <a:bodyPr lIns="91439" tIns="45719" rIns="91439" bIns="45719" anchor="t">
            <a:noAutofit/>
          </a:bodyPr>
          <a:lstStyle>
            <a:lvl1pPr>
              <a:defRPr/>
            </a:lvl1pPr>
          </a:lstStyle>
          <a:p>
            <a:endParaRPr dirty="0"/>
          </a:p>
        </p:txBody>
      </p:sp>
      <p:sp>
        <p:nvSpPr>
          <p:cNvPr id="1055" name="Shape 1055"/>
          <p:cNvSpPr>
            <a:spLocks noGrp="1"/>
          </p:cNvSpPr>
          <p:nvPr>
            <p:ph type="pic" sz="quarter" idx="16"/>
          </p:nvPr>
        </p:nvSpPr>
        <p:spPr>
          <a:xfrm>
            <a:off x="1922124" y="3229662"/>
            <a:ext cx="1646802" cy="2922389"/>
          </a:xfrm>
          <a:prstGeom prst="rect">
            <a:avLst/>
          </a:prstGeom>
        </p:spPr>
        <p:txBody>
          <a:bodyPr lIns="91439" tIns="45719" rIns="91439" bIns="45719" anchor="t">
            <a:noAutofit/>
          </a:bodyPr>
          <a:lstStyle>
            <a:lvl1pPr>
              <a:defRPr/>
            </a:lvl1pPr>
          </a:lstStyle>
          <a:p>
            <a:endParaRPr dirty="0"/>
          </a:p>
        </p:txBody>
      </p:sp>
      <p:sp>
        <p:nvSpPr>
          <p:cNvPr id="1056" name="Shape 1056"/>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0000681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Placeholder (Two slide)">
    <p:bg>
      <p:bgPr>
        <a:solidFill>
          <a:srgbClr val="16171A"/>
        </a:solidFill>
        <a:effectLst/>
      </p:bgPr>
    </p:bg>
    <p:spTree>
      <p:nvGrpSpPr>
        <p:cNvPr id="1" name=""/>
        <p:cNvGrpSpPr/>
        <p:nvPr/>
      </p:nvGrpSpPr>
      <p:grpSpPr>
        <a:xfrm>
          <a:off x="0" y="0"/>
          <a:ext cx="0" cy="0"/>
          <a:chOff x="0" y="0"/>
          <a:chExt cx="0" cy="0"/>
        </a:xfrm>
      </p:grpSpPr>
      <p:sp>
        <p:nvSpPr>
          <p:cNvPr id="6" name="Shape 1079"/>
          <p:cNvSpPr>
            <a:spLocks noGrp="1"/>
          </p:cNvSpPr>
          <p:nvPr>
            <p:ph type="pic" sz="quarter" idx="15"/>
          </p:nvPr>
        </p:nvSpPr>
        <p:spPr>
          <a:xfrm>
            <a:off x="1418024" y="923925"/>
            <a:ext cx="2916652" cy="5009758"/>
          </a:xfrm>
          <a:prstGeom prst="rect">
            <a:avLst/>
          </a:prstGeom>
        </p:spPr>
        <p:txBody>
          <a:bodyPr lIns="91439" tIns="45719" rIns="91439" bIns="45719" anchor="t">
            <a:noAutofit/>
          </a:bodyPr>
          <a:lstStyle>
            <a:lvl1pPr>
              <a:defRPr/>
            </a:lvl1pPr>
          </a:lstStyle>
          <a:p>
            <a:endParaRPr dirty="0"/>
          </a:p>
        </p:txBody>
      </p:sp>
      <p:sp>
        <p:nvSpPr>
          <p:cNvPr id="7" name="Shape 1079"/>
          <p:cNvSpPr>
            <a:spLocks noGrp="1"/>
          </p:cNvSpPr>
          <p:nvPr>
            <p:ph type="pic" sz="quarter" idx="16"/>
          </p:nvPr>
        </p:nvSpPr>
        <p:spPr>
          <a:xfrm>
            <a:off x="7857380" y="923925"/>
            <a:ext cx="2916652" cy="5009758"/>
          </a:xfrm>
          <a:prstGeom prst="rect">
            <a:avLst/>
          </a:prstGeom>
        </p:spPr>
        <p:txBody>
          <a:bodyPr lIns="91439" tIns="45719" rIns="91439" bIns="45719" anchor="t">
            <a:noAutofit/>
          </a:bodyPr>
          <a:lstStyle>
            <a:lvl1pPr>
              <a:defRPr/>
            </a:lvl1pPr>
          </a:lstStyle>
          <a:p>
            <a:endParaRPr dirty="0"/>
          </a:p>
        </p:txBody>
      </p:sp>
      <p:sp>
        <p:nvSpPr>
          <p:cNvPr id="8" name="Shape 1079"/>
          <p:cNvSpPr>
            <a:spLocks noGrp="1"/>
          </p:cNvSpPr>
          <p:nvPr>
            <p:ph type="pic" sz="quarter" idx="17"/>
          </p:nvPr>
        </p:nvSpPr>
        <p:spPr>
          <a:xfrm>
            <a:off x="10902316" y="923925"/>
            <a:ext cx="1289685" cy="5009758"/>
          </a:xfrm>
          <a:prstGeom prst="rect">
            <a:avLst/>
          </a:prstGeom>
        </p:spPr>
        <p:txBody>
          <a:bodyPr lIns="91439" tIns="45719" rIns="91439" bIns="45719" anchor="t">
            <a:noAutofit/>
          </a:bodyPr>
          <a:lstStyle>
            <a:lvl1pPr>
              <a:defRPr/>
            </a:lvl1pPr>
          </a:lstStyle>
          <a:p>
            <a:endParaRPr dirty="0"/>
          </a:p>
        </p:txBody>
      </p:sp>
      <p:sp>
        <p:nvSpPr>
          <p:cNvPr id="9" name="Shape 1079"/>
          <p:cNvSpPr>
            <a:spLocks noGrp="1"/>
          </p:cNvSpPr>
          <p:nvPr>
            <p:ph type="pic" sz="quarter" idx="18"/>
          </p:nvPr>
        </p:nvSpPr>
        <p:spPr>
          <a:xfrm>
            <a:off x="-1" y="923925"/>
            <a:ext cx="1289685" cy="5009758"/>
          </a:xfrm>
          <a:prstGeom prst="rect">
            <a:avLst/>
          </a:prstGeom>
        </p:spPr>
        <p:txBody>
          <a:bodyPr lIns="91439" tIns="45719" rIns="91439" bIns="45719" anchor="t">
            <a:noAutofit/>
          </a:bodyPr>
          <a:lstStyle>
            <a:lvl1pPr>
              <a:defRPr/>
            </a:lvl1pPr>
          </a:lstStyle>
          <a:p>
            <a:endParaRPr dirty="0"/>
          </a:p>
        </p:txBody>
      </p:sp>
      <p:sp>
        <p:nvSpPr>
          <p:cNvPr id="1079" name="Shape 1079"/>
          <p:cNvSpPr>
            <a:spLocks noGrp="1"/>
          </p:cNvSpPr>
          <p:nvPr>
            <p:ph type="pic" sz="quarter" idx="14"/>
          </p:nvPr>
        </p:nvSpPr>
        <p:spPr>
          <a:xfrm>
            <a:off x="4462959" y="924121"/>
            <a:ext cx="3266138" cy="5009758"/>
          </a:xfrm>
          <a:prstGeom prst="rect">
            <a:avLst/>
          </a:prstGeom>
        </p:spPr>
        <p:txBody>
          <a:bodyPr lIns="91439" tIns="45719" rIns="91439" bIns="45719" anchor="t">
            <a:noAutofit/>
          </a:bodyPr>
          <a:lstStyle>
            <a:lvl1pPr>
              <a:defRPr/>
            </a:lvl1pPr>
          </a:lstStyle>
          <a:p>
            <a:endParaRPr dirty="0"/>
          </a:p>
        </p:txBody>
      </p:sp>
      <p:sp>
        <p:nvSpPr>
          <p:cNvPr id="1080" name="Shape 1080"/>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4015670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tx">
  <p:cSld name="Company Placeholder">
    <p:bg>
      <p:bgPr>
        <a:solidFill>
          <a:srgbClr val="16171A"/>
        </a:solidFill>
        <a:effectLst/>
      </p:bgPr>
    </p:bg>
    <p:spTree>
      <p:nvGrpSpPr>
        <p:cNvPr id="1" name=""/>
        <p:cNvGrpSpPr/>
        <p:nvPr/>
      </p:nvGrpSpPr>
      <p:grpSpPr>
        <a:xfrm>
          <a:off x="0" y="0"/>
          <a:ext cx="0" cy="0"/>
          <a:chOff x="0" y="0"/>
          <a:chExt cx="0" cy="0"/>
        </a:xfrm>
      </p:grpSpPr>
      <p:sp>
        <p:nvSpPr>
          <p:cNvPr id="1087" name="Shape 1087"/>
          <p:cNvSpPr>
            <a:spLocks noGrp="1"/>
          </p:cNvSpPr>
          <p:nvPr>
            <p:ph type="pic" idx="13"/>
          </p:nvPr>
        </p:nvSpPr>
        <p:spPr>
          <a:xfrm>
            <a:off x="-145371" y="-23671"/>
            <a:ext cx="12327572" cy="6905341"/>
          </a:xfrm>
          <a:prstGeom prst="rect">
            <a:avLst/>
          </a:prstGeom>
        </p:spPr>
        <p:txBody>
          <a:bodyPr lIns="91439" tIns="45719" rIns="91439" bIns="45719" anchor="t">
            <a:noAutofit/>
          </a:bodyPr>
          <a:lstStyle>
            <a:lvl1pPr>
              <a:defRPr/>
            </a:lvl1pPr>
          </a:lstStyle>
          <a:p>
            <a:endParaRPr dirty="0"/>
          </a:p>
        </p:txBody>
      </p:sp>
      <p:sp>
        <p:nvSpPr>
          <p:cNvPr id="1088" name="Shape 108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6033858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tx">
  <p:cSld name="Placeholder Break (1)">
    <p:bg>
      <p:bgPr>
        <a:solidFill>
          <a:srgbClr val="16171A"/>
        </a:solidFill>
        <a:effectLst/>
      </p:bgPr>
    </p:bg>
    <p:spTree>
      <p:nvGrpSpPr>
        <p:cNvPr id="1" name=""/>
        <p:cNvGrpSpPr/>
        <p:nvPr/>
      </p:nvGrpSpPr>
      <p:grpSpPr>
        <a:xfrm>
          <a:off x="0" y="0"/>
          <a:ext cx="0" cy="0"/>
          <a:chOff x="0" y="0"/>
          <a:chExt cx="0" cy="0"/>
        </a:xfrm>
      </p:grpSpPr>
      <p:sp>
        <p:nvSpPr>
          <p:cNvPr id="1095" name="Shape 1095"/>
          <p:cNvSpPr>
            <a:spLocks noGrp="1"/>
          </p:cNvSpPr>
          <p:nvPr>
            <p:ph type="pic" idx="13"/>
          </p:nvPr>
        </p:nvSpPr>
        <p:spPr>
          <a:xfrm>
            <a:off x="-29731" y="-29526"/>
            <a:ext cx="12251462" cy="6917052"/>
          </a:xfrm>
          <a:prstGeom prst="rect">
            <a:avLst/>
          </a:prstGeom>
        </p:spPr>
        <p:txBody>
          <a:bodyPr lIns="91439" tIns="45719" rIns="91439" bIns="45719" anchor="t">
            <a:noAutofit/>
          </a:bodyPr>
          <a:lstStyle>
            <a:lvl1pPr>
              <a:defRPr/>
            </a:lvl1pPr>
          </a:lstStyle>
          <a:p>
            <a:endParaRPr dirty="0"/>
          </a:p>
        </p:txBody>
      </p:sp>
      <p:sp>
        <p:nvSpPr>
          <p:cNvPr id="1096" name="Shape 1096"/>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5599732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tx">
  <p:cSld name="Placeholder Break (2)">
    <p:spTree>
      <p:nvGrpSpPr>
        <p:cNvPr id="1" name=""/>
        <p:cNvGrpSpPr/>
        <p:nvPr/>
      </p:nvGrpSpPr>
      <p:grpSpPr>
        <a:xfrm>
          <a:off x="0" y="0"/>
          <a:ext cx="0" cy="0"/>
          <a:chOff x="0" y="0"/>
          <a:chExt cx="0" cy="0"/>
        </a:xfrm>
      </p:grpSpPr>
      <p:sp>
        <p:nvSpPr>
          <p:cNvPr id="1103" name="Shape 1103"/>
          <p:cNvSpPr>
            <a:spLocks noGrp="1"/>
          </p:cNvSpPr>
          <p:nvPr>
            <p:ph type="pic" idx="13"/>
          </p:nvPr>
        </p:nvSpPr>
        <p:spPr>
          <a:xfrm>
            <a:off x="-29731" y="-46185"/>
            <a:ext cx="12251462" cy="6950369"/>
          </a:xfrm>
          <a:prstGeom prst="rect">
            <a:avLst/>
          </a:prstGeom>
        </p:spPr>
        <p:txBody>
          <a:bodyPr lIns="91439" tIns="45719" rIns="91439" bIns="45719" anchor="t">
            <a:noAutofit/>
          </a:bodyPr>
          <a:lstStyle>
            <a:lvl1pPr>
              <a:defRPr/>
            </a:lvl1pPr>
          </a:lstStyle>
          <a:p>
            <a:endParaRPr dirty="0"/>
          </a:p>
        </p:txBody>
      </p:sp>
      <p:sp>
        <p:nvSpPr>
          <p:cNvPr id="1104" name="Shape 110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3492489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9" Type="http://schemas.openxmlformats.org/officeDocument/2006/relationships/slideLayout" Target="../slideLayouts/slideLayout52.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42" Type="http://schemas.openxmlformats.org/officeDocument/2006/relationships/slideLayout" Target="../slideLayouts/slideLayout55.xml"/><Relationship Id="rId47" Type="http://schemas.openxmlformats.org/officeDocument/2006/relationships/slideLayout" Target="../slideLayouts/slideLayout60.xml"/><Relationship Id="rId50" Type="http://schemas.openxmlformats.org/officeDocument/2006/relationships/slideLayout" Target="../slideLayouts/slideLayout63.xml"/><Relationship Id="rId55" Type="http://schemas.openxmlformats.org/officeDocument/2006/relationships/slideLayout" Target="../slideLayouts/slideLayout68.xml"/><Relationship Id="rId63" Type="http://schemas.openxmlformats.org/officeDocument/2006/relationships/slideLayout" Target="../slideLayouts/slideLayout76.xml"/><Relationship Id="rId68" Type="http://schemas.openxmlformats.org/officeDocument/2006/relationships/slideLayout" Target="../slideLayouts/slideLayout81.xml"/><Relationship Id="rId76" Type="http://schemas.openxmlformats.org/officeDocument/2006/relationships/slideLayout" Target="../slideLayouts/slideLayout89.xml"/><Relationship Id="rId84" Type="http://schemas.openxmlformats.org/officeDocument/2006/relationships/slideLayout" Target="../slideLayouts/slideLayout97.xml"/><Relationship Id="rId89" Type="http://schemas.openxmlformats.org/officeDocument/2006/relationships/slideLayout" Target="../slideLayouts/slideLayout102.xml"/><Relationship Id="rId7" Type="http://schemas.openxmlformats.org/officeDocument/2006/relationships/slideLayout" Target="../slideLayouts/slideLayout20.xml"/><Relationship Id="rId71" Type="http://schemas.openxmlformats.org/officeDocument/2006/relationships/slideLayout" Target="../slideLayouts/slideLayout84.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9" Type="http://schemas.openxmlformats.org/officeDocument/2006/relationships/slideLayout" Target="../slideLayouts/slideLayout42.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40" Type="http://schemas.openxmlformats.org/officeDocument/2006/relationships/slideLayout" Target="../slideLayouts/slideLayout53.xml"/><Relationship Id="rId45" Type="http://schemas.openxmlformats.org/officeDocument/2006/relationships/slideLayout" Target="../slideLayouts/slideLayout58.xml"/><Relationship Id="rId53" Type="http://schemas.openxmlformats.org/officeDocument/2006/relationships/slideLayout" Target="../slideLayouts/slideLayout66.xml"/><Relationship Id="rId58" Type="http://schemas.openxmlformats.org/officeDocument/2006/relationships/slideLayout" Target="../slideLayouts/slideLayout71.xml"/><Relationship Id="rId66" Type="http://schemas.openxmlformats.org/officeDocument/2006/relationships/slideLayout" Target="../slideLayouts/slideLayout79.xml"/><Relationship Id="rId74" Type="http://schemas.openxmlformats.org/officeDocument/2006/relationships/slideLayout" Target="../slideLayouts/slideLayout87.xml"/><Relationship Id="rId79" Type="http://schemas.openxmlformats.org/officeDocument/2006/relationships/slideLayout" Target="../slideLayouts/slideLayout92.xml"/><Relationship Id="rId87" Type="http://schemas.openxmlformats.org/officeDocument/2006/relationships/slideLayout" Target="../slideLayouts/slideLayout100.xml"/><Relationship Id="rId5" Type="http://schemas.openxmlformats.org/officeDocument/2006/relationships/slideLayout" Target="../slideLayouts/slideLayout18.xml"/><Relationship Id="rId61" Type="http://schemas.openxmlformats.org/officeDocument/2006/relationships/slideLayout" Target="../slideLayouts/slideLayout74.xml"/><Relationship Id="rId82" Type="http://schemas.openxmlformats.org/officeDocument/2006/relationships/slideLayout" Target="../slideLayouts/slideLayout95.xml"/><Relationship Id="rId90" Type="http://schemas.openxmlformats.org/officeDocument/2006/relationships/slideLayout" Target="../slideLayouts/slideLayout103.xml"/><Relationship Id="rId19" Type="http://schemas.openxmlformats.org/officeDocument/2006/relationships/slideLayout" Target="../slideLayouts/slideLayout3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 Id="rId43" Type="http://schemas.openxmlformats.org/officeDocument/2006/relationships/slideLayout" Target="../slideLayouts/slideLayout56.xml"/><Relationship Id="rId48" Type="http://schemas.openxmlformats.org/officeDocument/2006/relationships/slideLayout" Target="../slideLayouts/slideLayout61.xml"/><Relationship Id="rId56" Type="http://schemas.openxmlformats.org/officeDocument/2006/relationships/slideLayout" Target="../slideLayouts/slideLayout69.xml"/><Relationship Id="rId64" Type="http://schemas.openxmlformats.org/officeDocument/2006/relationships/slideLayout" Target="../slideLayouts/slideLayout77.xml"/><Relationship Id="rId69" Type="http://schemas.openxmlformats.org/officeDocument/2006/relationships/slideLayout" Target="../slideLayouts/slideLayout82.xml"/><Relationship Id="rId77" Type="http://schemas.openxmlformats.org/officeDocument/2006/relationships/slideLayout" Target="../slideLayouts/slideLayout90.xml"/><Relationship Id="rId8" Type="http://schemas.openxmlformats.org/officeDocument/2006/relationships/slideLayout" Target="../slideLayouts/slideLayout21.xml"/><Relationship Id="rId51" Type="http://schemas.openxmlformats.org/officeDocument/2006/relationships/slideLayout" Target="../slideLayouts/slideLayout64.xml"/><Relationship Id="rId72" Type="http://schemas.openxmlformats.org/officeDocument/2006/relationships/slideLayout" Target="../slideLayouts/slideLayout85.xml"/><Relationship Id="rId80" Type="http://schemas.openxmlformats.org/officeDocument/2006/relationships/slideLayout" Target="../slideLayouts/slideLayout93.xml"/><Relationship Id="rId85" Type="http://schemas.openxmlformats.org/officeDocument/2006/relationships/slideLayout" Target="../slideLayouts/slideLayout98.xml"/><Relationship Id="rId3" Type="http://schemas.openxmlformats.org/officeDocument/2006/relationships/slideLayout" Target="../slideLayouts/slideLayout16.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slideLayout" Target="../slideLayouts/slideLayout51.xml"/><Relationship Id="rId46" Type="http://schemas.openxmlformats.org/officeDocument/2006/relationships/slideLayout" Target="../slideLayouts/slideLayout59.xml"/><Relationship Id="rId59" Type="http://schemas.openxmlformats.org/officeDocument/2006/relationships/slideLayout" Target="../slideLayouts/slideLayout72.xml"/><Relationship Id="rId67" Type="http://schemas.openxmlformats.org/officeDocument/2006/relationships/slideLayout" Target="../slideLayouts/slideLayout80.xml"/><Relationship Id="rId20" Type="http://schemas.openxmlformats.org/officeDocument/2006/relationships/slideLayout" Target="../slideLayouts/slideLayout33.xml"/><Relationship Id="rId41" Type="http://schemas.openxmlformats.org/officeDocument/2006/relationships/slideLayout" Target="../slideLayouts/slideLayout54.xml"/><Relationship Id="rId54" Type="http://schemas.openxmlformats.org/officeDocument/2006/relationships/slideLayout" Target="../slideLayouts/slideLayout67.xml"/><Relationship Id="rId62" Type="http://schemas.openxmlformats.org/officeDocument/2006/relationships/slideLayout" Target="../slideLayouts/slideLayout75.xml"/><Relationship Id="rId70" Type="http://schemas.openxmlformats.org/officeDocument/2006/relationships/slideLayout" Target="../slideLayouts/slideLayout83.xml"/><Relationship Id="rId75" Type="http://schemas.openxmlformats.org/officeDocument/2006/relationships/slideLayout" Target="../slideLayouts/slideLayout88.xml"/><Relationship Id="rId83" Type="http://schemas.openxmlformats.org/officeDocument/2006/relationships/slideLayout" Target="../slideLayouts/slideLayout96.xml"/><Relationship Id="rId88" Type="http://schemas.openxmlformats.org/officeDocument/2006/relationships/slideLayout" Target="../slideLayouts/slideLayout101.xml"/><Relationship Id="rId91" Type="http://schemas.openxmlformats.org/officeDocument/2006/relationships/theme" Target="../theme/theme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49" Type="http://schemas.openxmlformats.org/officeDocument/2006/relationships/slideLayout" Target="../slideLayouts/slideLayout62.xml"/><Relationship Id="rId57" Type="http://schemas.openxmlformats.org/officeDocument/2006/relationships/slideLayout" Target="../slideLayouts/slideLayout70.xml"/><Relationship Id="rId10" Type="http://schemas.openxmlformats.org/officeDocument/2006/relationships/slideLayout" Target="../slideLayouts/slideLayout23.xml"/><Relationship Id="rId31" Type="http://schemas.openxmlformats.org/officeDocument/2006/relationships/slideLayout" Target="../slideLayouts/slideLayout44.xml"/><Relationship Id="rId44" Type="http://schemas.openxmlformats.org/officeDocument/2006/relationships/slideLayout" Target="../slideLayouts/slideLayout57.xml"/><Relationship Id="rId52" Type="http://schemas.openxmlformats.org/officeDocument/2006/relationships/slideLayout" Target="../slideLayouts/slideLayout65.xml"/><Relationship Id="rId60" Type="http://schemas.openxmlformats.org/officeDocument/2006/relationships/slideLayout" Target="../slideLayouts/slideLayout73.xml"/><Relationship Id="rId65" Type="http://schemas.openxmlformats.org/officeDocument/2006/relationships/slideLayout" Target="../slideLayouts/slideLayout78.xml"/><Relationship Id="rId73" Type="http://schemas.openxmlformats.org/officeDocument/2006/relationships/slideLayout" Target="../slideLayouts/slideLayout86.xml"/><Relationship Id="rId78" Type="http://schemas.openxmlformats.org/officeDocument/2006/relationships/slideLayout" Target="../slideLayouts/slideLayout91.xml"/><Relationship Id="rId81" Type="http://schemas.openxmlformats.org/officeDocument/2006/relationships/slideLayout" Target="../slideLayouts/slideLayout94.xml"/><Relationship Id="rId86" Type="http://schemas.openxmlformats.org/officeDocument/2006/relationships/slideLayout" Target="../slideLayouts/slideLayout99.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picture containing shape&#10;&#10;Description automatically generated">
            <a:extLst>
              <a:ext uri="{FF2B5EF4-FFF2-40B4-BE49-F238E27FC236}">
                <a16:creationId xmlns:a16="http://schemas.microsoft.com/office/drawing/2014/main" xmlns="" id="{3D1C0694-EDA4-41DD-80B5-20358F6755D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504950" y="209550"/>
            <a:ext cx="1276350" cy="1276350"/>
          </a:xfrm>
          <a:prstGeom prst="rect">
            <a:avLst/>
          </a:prstGeom>
        </p:spPr>
      </p:pic>
    </p:spTree>
    <p:extLst>
      <p:ext uri="{BB962C8B-B14F-4D97-AF65-F5344CB8AC3E}">
        <p14:creationId xmlns:p14="http://schemas.microsoft.com/office/powerpoint/2010/main" val="1036375575"/>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xmlns="" id="{990AAB20-F3B9-4D43-A415-DA4255D756BC}"/>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504950" y="209550"/>
            <a:ext cx="1276350" cy="1276350"/>
          </a:xfrm>
          <a:prstGeom prst="rect">
            <a:avLst/>
          </a:prstGeom>
        </p:spPr>
      </p:pic>
    </p:spTree>
    <p:extLst>
      <p:ext uri="{BB962C8B-B14F-4D97-AF65-F5344CB8AC3E}">
        <p14:creationId xmlns:p14="http://schemas.microsoft.com/office/powerpoint/2010/main" val="384064286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9Slide.vn - 2019">
            <a:extLst>
              <a:ext uri="{FF2B5EF4-FFF2-40B4-BE49-F238E27FC236}">
                <a16:creationId xmlns:a16="http://schemas.microsoft.com/office/drawing/2014/main" xmlns="" id="{A21516FF-6596-44F8-912B-40014A827338}"/>
              </a:ext>
            </a:extLst>
          </p:cNvPr>
          <p:cNvSpPr txBox="1"/>
          <p:nvPr userDrawn="1"/>
        </p:nvSpPr>
        <p:spPr>
          <a:xfrm>
            <a:off x="0" y="-1656601"/>
            <a:ext cx="12192000" cy="5136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rgbClr val="CFCFCF"/>
                </a:solidFill>
                <a:effectLst/>
                <a:uFillTx/>
                <a:latin typeface="Helvetica Light"/>
                <a:ea typeface="Helvetica Light"/>
                <a:cs typeface="Helvetica Light"/>
                <a:sym typeface="Helvetica Light"/>
              </a:rPr>
              <a:t>www.9slide.vn</a:t>
            </a:r>
          </a:p>
        </p:txBody>
      </p:sp>
    </p:spTree>
    <p:extLst>
      <p:ext uri="{BB962C8B-B14F-4D97-AF65-F5344CB8AC3E}">
        <p14:creationId xmlns:p14="http://schemas.microsoft.com/office/powerpoint/2010/main" val="139836160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 id="2147483726" r:id="rId21"/>
    <p:sldLayoutId id="2147483727" r:id="rId22"/>
    <p:sldLayoutId id="2147483728" r:id="rId23"/>
    <p:sldLayoutId id="2147483729" r:id="rId24"/>
    <p:sldLayoutId id="2147483730" r:id="rId25"/>
    <p:sldLayoutId id="2147483731" r:id="rId26"/>
    <p:sldLayoutId id="2147483732" r:id="rId27"/>
    <p:sldLayoutId id="2147483733" r:id="rId28"/>
    <p:sldLayoutId id="2147483734" r:id="rId29"/>
    <p:sldLayoutId id="2147483735" r:id="rId30"/>
    <p:sldLayoutId id="2147483736" r:id="rId31"/>
    <p:sldLayoutId id="2147483737" r:id="rId32"/>
    <p:sldLayoutId id="2147483738" r:id="rId33"/>
    <p:sldLayoutId id="2147483739" r:id="rId34"/>
    <p:sldLayoutId id="2147483740" r:id="rId35"/>
    <p:sldLayoutId id="2147483741" r:id="rId36"/>
    <p:sldLayoutId id="2147483742" r:id="rId37"/>
    <p:sldLayoutId id="2147483743" r:id="rId38"/>
    <p:sldLayoutId id="2147483744" r:id="rId39"/>
    <p:sldLayoutId id="2147483745" r:id="rId40"/>
    <p:sldLayoutId id="2147483746" r:id="rId41"/>
    <p:sldLayoutId id="2147483747" r:id="rId42"/>
    <p:sldLayoutId id="2147483748" r:id="rId43"/>
    <p:sldLayoutId id="2147483749" r:id="rId44"/>
    <p:sldLayoutId id="2147483750" r:id="rId45"/>
    <p:sldLayoutId id="2147483751" r:id="rId46"/>
    <p:sldLayoutId id="2147483752" r:id="rId47"/>
    <p:sldLayoutId id="2147483753" r:id="rId48"/>
    <p:sldLayoutId id="2147483754" r:id="rId49"/>
    <p:sldLayoutId id="2147483755" r:id="rId50"/>
    <p:sldLayoutId id="2147483756" r:id="rId51"/>
    <p:sldLayoutId id="2147483757" r:id="rId52"/>
    <p:sldLayoutId id="2147483758" r:id="rId53"/>
    <p:sldLayoutId id="2147483759" r:id="rId54"/>
    <p:sldLayoutId id="2147483760" r:id="rId55"/>
    <p:sldLayoutId id="2147483761" r:id="rId56"/>
    <p:sldLayoutId id="2147483762" r:id="rId57"/>
    <p:sldLayoutId id="2147483763" r:id="rId58"/>
    <p:sldLayoutId id="2147483764" r:id="rId59"/>
    <p:sldLayoutId id="2147483765" r:id="rId60"/>
    <p:sldLayoutId id="2147483766" r:id="rId61"/>
    <p:sldLayoutId id="2147483767" r:id="rId62"/>
    <p:sldLayoutId id="2147483768" r:id="rId63"/>
    <p:sldLayoutId id="2147483769" r:id="rId64"/>
    <p:sldLayoutId id="2147483770" r:id="rId65"/>
    <p:sldLayoutId id="2147483771" r:id="rId66"/>
    <p:sldLayoutId id="2147483772" r:id="rId67"/>
    <p:sldLayoutId id="2147483773" r:id="rId68"/>
    <p:sldLayoutId id="2147483774" r:id="rId69"/>
    <p:sldLayoutId id="2147483775" r:id="rId70"/>
    <p:sldLayoutId id="2147483776" r:id="rId71"/>
    <p:sldLayoutId id="2147483777" r:id="rId72"/>
    <p:sldLayoutId id="2147483778" r:id="rId73"/>
    <p:sldLayoutId id="2147483779" r:id="rId74"/>
    <p:sldLayoutId id="2147483780" r:id="rId75"/>
    <p:sldLayoutId id="2147483781" r:id="rId76"/>
    <p:sldLayoutId id="2147483782" r:id="rId77"/>
    <p:sldLayoutId id="2147483783" r:id="rId78"/>
    <p:sldLayoutId id="2147483784" r:id="rId79"/>
    <p:sldLayoutId id="2147483785" r:id="rId80"/>
    <p:sldLayoutId id="2147483786" r:id="rId81"/>
    <p:sldLayoutId id="2147483787" r:id="rId82"/>
    <p:sldLayoutId id="2147483788" r:id="rId83"/>
    <p:sldLayoutId id="2147483789" r:id="rId84"/>
    <p:sldLayoutId id="2147483790" r:id="rId85"/>
    <p:sldLayoutId id="2147483791" r:id="rId86"/>
    <p:sldLayoutId id="2147483792" r:id="rId87"/>
    <p:sldLayoutId id="2147483793" r:id="rId88"/>
    <p:sldLayoutId id="2147483794" r:id="rId89"/>
    <p:sldLayoutId id="2147483795" r:id="rId90"/>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marL="0" marR="0" indent="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仓耳玄三M W05" panose="02020400000000000000" pitchFamily="18" charset="-122"/>
          <a:ea typeface="仓耳玄三M W05" panose="02020400000000000000" pitchFamily="18" charset="-122"/>
          <a:cs typeface="+mn-cs"/>
          <a:sym typeface="Ikaros-Regular"/>
        </a:defRPr>
      </a:lvl1pPr>
      <a:lvl2pPr marL="0" marR="0" indent="1143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2pPr>
      <a:lvl3pPr marL="0" marR="0" indent="2286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3pPr>
      <a:lvl4pPr marL="0" marR="0" indent="3429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4pPr>
      <a:lvl5pPr marL="0" marR="0" indent="4572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5pPr>
      <a:lvl6pPr marL="0" marR="0" indent="5715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6pPr>
      <a:lvl7pPr marL="0" marR="0" indent="6858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7pPr>
      <a:lvl8pPr marL="0" marR="0" indent="8001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8pPr>
      <a:lvl9pPr marL="0" marR="0" indent="9144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9pPr>
    </p:titleStyle>
    <p:bodyStyle>
      <a:lvl1pPr marL="12964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仓耳玄三M W05" panose="02020400000000000000" pitchFamily="18" charset="-122"/>
          <a:ea typeface="仓耳玄三M W05" panose="02020400000000000000" pitchFamily="18" charset="-122"/>
          <a:cs typeface="Helvetica"/>
          <a:sym typeface="Helvetica"/>
        </a:defRPr>
      </a:lvl1pPr>
      <a:lvl2pPr marL="35189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仓耳玄三M W05" panose="02020400000000000000" pitchFamily="18" charset="-122"/>
          <a:ea typeface="仓耳玄三M W05" panose="02020400000000000000" pitchFamily="18" charset="-122"/>
          <a:cs typeface="Helvetica"/>
          <a:sym typeface="Helvetica"/>
        </a:defRPr>
      </a:lvl2pPr>
      <a:lvl3pPr marL="57414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仓耳玄三M W05" panose="02020400000000000000" pitchFamily="18" charset="-122"/>
          <a:ea typeface="仓耳玄三M W05" panose="02020400000000000000" pitchFamily="18" charset="-122"/>
          <a:cs typeface="Helvetica"/>
          <a:sym typeface="Helvetica"/>
        </a:defRPr>
      </a:lvl3pPr>
      <a:lvl4pPr marL="79639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仓耳玄三M W05" panose="02020400000000000000" pitchFamily="18" charset="-122"/>
          <a:ea typeface="仓耳玄三M W05" panose="02020400000000000000" pitchFamily="18" charset="-122"/>
          <a:cs typeface="Helvetica"/>
          <a:sym typeface="Helvetica"/>
        </a:defRPr>
      </a:lvl4pPr>
      <a:lvl5pPr marL="101864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仓耳玄三M W05" panose="02020400000000000000" pitchFamily="18" charset="-122"/>
          <a:ea typeface="仓耳玄三M W05" panose="02020400000000000000" pitchFamily="18" charset="-122"/>
          <a:cs typeface="Helvetica"/>
          <a:sym typeface="Helvetica"/>
        </a:defRPr>
      </a:lvl5pPr>
      <a:lvl6pPr marL="124089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Helvetica"/>
          <a:ea typeface="Helvetica"/>
          <a:cs typeface="Helvetica"/>
          <a:sym typeface="Helvetica"/>
        </a:defRPr>
      </a:lvl6pPr>
      <a:lvl7pPr marL="146314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Helvetica"/>
          <a:ea typeface="Helvetica"/>
          <a:cs typeface="Helvetica"/>
          <a:sym typeface="Helvetica"/>
        </a:defRPr>
      </a:lvl7pPr>
      <a:lvl8pPr marL="168539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Helvetica"/>
          <a:ea typeface="Helvetica"/>
          <a:cs typeface="Helvetica"/>
          <a:sym typeface="Helvetica"/>
        </a:defRPr>
      </a:lvl8pPr>
      <a:lvl9pPr marL="190764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Helvetica"/>
          <a:ea typeface="Helvetica"/>
          <a:cs typeface="Helvetica"/>
          <a:sym typeface="Helvetica"/>
        </a:defRPr>
      </a:lvl9pPr>
    </p:bodyStyle>
    <p:otherStyle>
      <a:lvl1pPr marL="0" marR="0" indent="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1pPr>
      <a:lvl2pPr marL="0" marR="0" indent="1143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2pPr>
      <a:lvl3pPr marL="0" marR="0" indent="2286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3pPr>
      <a:lvl4pPr marL="0" marR="0" indent="3429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4pPr>
      <a:lvl5pPr marL="0" marR="0" indent="4572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5pPr>
      <a:lvl6pPr marL="0" marR="0" indent="5715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6pPr>
      <a:lvl7pPr marL="0" marR="0" indent="6858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7pPr>
      <a:lvl8pPr marL="0" marR="0" indent="8001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8pPr>
      <a:lvl9pPr marL="0" marR="0" indent="9144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48.jpeg"/><Relationship Id="rId1" Type="http://schemas.openxmlformats.org/officeDocument/2006/relationships/slideLayout" Target="../slideLayouts/slideLayout9.xml"/><Relationship Id="rId4" Type="http://schemas.openxmlformats.org/officeDocument/2006/relationships/image" Target="../media/image62.png"/></Relationships>
</file>

<file path=ppt/slides/_rels/slide1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48.jpeg"/><Relationship Id="rId1" Type="http://schemas.openxmlformats.org/officeDocument/2006/relationships/slideLayout" Target="../slideLayouts/slideLayout9.xml"/><Relationship Id="rId4" Type="http://schemas.openxmlformats.org/officeDocument/2006/relationships/image" Target="../media/image62.png"/></Relationships>
</file>

<file path=ppt/slides/_rels/slide12.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audio" Target="../media/audio2.wav"/><Relationship Id="rId3" Type="http://schemas.openxmlformats.org/officeDocument/2006/relationships/audio" Target="../media/audio2.wav"/><Relationship Id="rId7" Type="http://schemas.openxmlformats.org/officeDocument/2006/relationships/image" Target="../media/image66.png"/><Relationship Id="rId12"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s>
</file>

<file path=ppt/slides/_rels/slide1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audio" Target="../media/audio2.wav"/><Relationship Id="rId1" Type="http://schemas.openxmlformats.org/officeDocument/2006/relationships/slideLayout" Target="../slideLayouts/slideLayout18.xml"/><Relationship Id="rId4" Type="http://schemas.openxmlformats.org/officeDocument/2006/relationships/image" Target="../media/image71.png"/></Relationships>
</file>

<file path=ppt/slides/_rels/slide1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72.png"/></Relationships>
</file>

<file path=ppt/slides/_rels/slide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microsoft.com/office/2007/relationships/hdphoto" Target="../media/hdphoto1.wdp"/><Relationship Id="rId4" Type="http://schemas.openxmlformats.org/officeDocument/2006/relationships/image" Target="../media/image52.png"/></Relationships>
</file>

<file path=ppt/slides/_rels/slide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54.emf"/><Relationship Id="rId4" Type="http://schemas.openxmlformats.org/officeDocument/2006/relationships/image" Target="../media/image53.png"/></Relationships>
</file>

<file path=ppt/slides/_rels/slide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55.png"/><Relationship Id="rId4" Type="http://schemas.openxmlformats.org/officeDocument/2006/relationships/image" Target="../media/image54.emf"/></Relationships>
</file>

<file path=ppt/slides/_rels/slide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56.png"/><Relationship Id="rId4" Type="http://schemas.openxmlformats.org/officeDocument/2006/relationships/image" Target="../media/image54.emf"/></Relationships>
</file>

<file path=ppt/slides/_rels/slide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57.png"/><Relationship Id="rId4" Type="http://schemas.openxmlformats.org/officeDocument/2006/relationships/image" Target="../media/image54.emf"/></Relationships>
</file>

<file path=ppt/slides/_rels/slide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48.jpeg"/><Relationship Id="rId1" Type="http://schemas.openxmlformats.org/officeDocument/2006/relationships/slideLayout" Target="../slideLayouts/slideLayout9.xml"/><Relationship Id="rId5" Type="http://schemas.openxmlformats.org/officeDocument/2006/relationships/image" Target="../media/image60.png"/><Relationship Id="rId4" Type="http://schemas.openxmlformats.org/officeDocument/2006/relationships/image" Target="../media/image5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614715" flipH="1">
            <a:off x="10222263" y="3216025"/>
            <a:ext cx="946563" cy="1181184"/>
          </a:xfrm>
          <a:prstGeom prst="rect">
            <a:avLst/>
          </a:prstGeom>
        </p:spPr>
      </p:pic>
      <p:pic>
        <p:nvPicPr>
          <p:cNvPr id="1028" name="Picture 4" descr="Girl Sailing Kids Sticker - TenStickers">
            <a:extLst>
              <a:ext uri="{FF2B5EF4-FFF2-40B4-BE49-F238E27FC236}">
                <a16:creationId xmlns:a16="http://schemas.microsoft.com/office/drawing/2014/main" xmlns="" id="{32EC7FB5-F78F-4742-1CF3-C61212B398B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10066" y="4356071"/>
            <a:ext cx="2530134" cy="230688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iew full size Sun Clip Art - Transparent Background Sun Clipart - Png  Download and download transparent clipart for free!… | Sun clip art, Apple clip  art, Cute sun">
            <a:extLst>
              <a:ext uri="{FF2B5EF4-FFF2-40B4-BE49-F238E27FC236}">
                <a16:creationId xmlns:a16="http://schemas.microsoft.com/office/drawing/2014/main" xmlns="" id="{910F7708-83FF-CDF8-3BDF-E969201CAAA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75066" y="389403"/>
            <a:ext cx="1409374" cy="128699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xmlns="" id="{792DA065-AF49-4E12-AE0B-198503917DAF}"/>
              </a:ext>
            </a:extLst>
          </p:cNvPr>
          <p:cNvSpPr txBox="1"/>
          <p:nvPr/>
        </p:nvSpPr>
        <p:spPr>
          <a:xfrm>
            <a:off x="3045896" y="836260"/>
            <a:ext cx="713442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0"/>
                <a:solidFill>
                  <a:srgbClr val="00B050"/>
                </a:solidFill>
                <a:effectLst>
                  <a:outerShdw blurRad="38100" dist="19050" dir="2700000" algn="tl" rotWithShape="0">
                    <a:prstClr val="black">
                      <a:alpha val="40000"/>
                    </a:prstClr>
                  </a:outerShdw>
                </a:effectLst>
                <a:uLnTx/>
                <a:uFillTx/>
                <a:latin typeface="Calibri" panose="020F0502020204030204"/>
                <a:ea typeface="+mn-ea"/>
                <a:cs typeface="+mn-cs"/>
              </a:rPr>
              <a:t>Thứ</a:t>
            </a:r>
            <a:r>
              <a:rPr lang="en-US" sz="3600" b="1" dirty="0">
                <a:ln w="0"/>
                <a:solidFill>
                  <a:srgbClr val="00B050"/>
                </a:solidFill>
                <a:effectLst>
                  <a:outerShdw blurRad="38100" dist="19050" dir="2700000" algn="tl" rotWithShape="0">
                    <a:prstClr val="black">
                      <a:alpha val="40000"/>
                    </a:prstClr>
                  </a:outerShdw>
                </a:effectLst>
                <a:latin typeface="Calibri" panose="020F0502020204030204"/>
              </a:rPr>
              <a:t>….</a:t>
            </a:r>
            <a:r>
              <a:rPr lang="en-US" sz="3600" b="1" dirty="0" err="1">
                <a:ln w="0"/>
                <a:solidFill>
                  <a:srgbClr val="00B050"/>
                </a:solidFill>
                <a:effectLst>
                  <a:outerShdw blurRad="38100" dist="19050" dir="2700000" algn="tl" rotWithShape="0">
                    <a:prstClr val="black">
                      <a:alpha val="40000"/>
                    </a:prstClr>
                  </a:outerShdw>
                </a:effectLst>
                <a:latin typeface="Calibri" panose="020F0502020204030204"/>
              </a:rPr>
              <a:t>ngày</a:t>
            </a:r>
            <a:r>
              <a:rPr lang="en-US" sz="3600" b="1" dirty="0">
                <a:ln w="0"/>
                <a:solidFill>
                  <a:srgbClr val="00B050"/>
                </a:solidFill>
                <a:effectLst>
                  <a:outerShdw blurRad="38100" dist="19050" dir="2700000" algn="tl" rotWithShape="0">
                    <a:prstClr val="black">
                      <a:alpha val="40000"/>
                    </a:prstClr>
                  </a:outerShdw>
                </a:effectLst>
                <a:latin typeface="Calibri" panose="020F0502020204030204"/>
              </a:rPr>
              <a:t>…</a:t>
            </a:r>
            <a:r>
              <a:rPr lang="en-US" sz="3600" b="1" dirty="0" err="1">
                <a:ln w="0"/>
                <a:solidFill>
                  <a:srgbClr val="00B050"/>
                </a:solidFill>
                <a:effectLst>
                  <a:outerShdw blurRad="38100" dist="19050" dir="2700000" algn="tl" rotWithShape="0">
                    <a:prstClr val="black">
                      <a:alpha val="40000"/>
                    </a:prstClr>
                  </a:outerShdw>
                </a:effectLst>
                <a:latin typeface="Calibri" panose="020F0502020204030204"/>
              </a:rPr>
              <a:t>tháng</a:t>
            </a:r>
            <a:r>
              <a:rPr lang="en-US" sz="3600" b="1" dirty="0">
                <a:ln w="0"/>
                <a:solidFill>
                  <a:srgbClr val="00B050"/>
                </a:solidFill>
                <a:effectLst>
                  <a:outerShdw blurRad="38100" dist="19050" dir="2700000" algn="tl" rotWithShape="0">
                    <a:prstClr val="black">
                      <a:alpha val="40000"/>
                    </a:prstClr>
                  </a:outerShdw>
                </a:effectLst>
                <a:latin typeface="Calibri" panose="020F0502020204030204"/>
              </a:rPr>
              <a:t>…</a:t>
            </a:r>
            <a:r>
              <a:rPr lang="en-US" sz="3600" b="1" dirty="0" err="1">
                <a:ln w="0"/>
                <a:solidFill>
                  <a:srgbClr val="00B050"/>
                </a:solidFill>
                <a:effectLst>
                  <a:outerShdw blurRad="38100" dist="19050" dir="2700000" algn="tl" rotWithShape="0">
                    <a:prstClr val="black">
                      <a:alpha val="40000"/>
                    </a:prstClr>
                  </a:outerShdw>
                </a:effectLst>
                <a:latin typeface="Calibri" panose="020F0502020204030204"/>
              </a:rPr>
              <a:t>năm</a:t>
            </a:r>
            <a:r>
              <a:rPr lang="en-US" sz="3600" b="1" dirty="0">
                <a:ln w="0"/>
                <a:solidFill>
                  <a:srgbClr val="00B050"/>
                </a:solidFill>
                <a:effectLst>
                  <a:outerShdw blurRad="38100" dist="19050" dir="2700000" algn="tl" rotWithShape="0">
                    <a:prstClr val="black">
                      <a:alpha val="40000"/>
                    </a:prstClr>
                  </a:outerShdw>
                </a:effectLst>
                <a:latin typeface="Calibri" panose="020F0502020204030204"/>
              </a:rPr>
              <a:t>…</a:t>
            </a:r>
            <a:endParaRPr kumimoji="0" lang="en-US" sz="3600" b="1" i="0" u="none" strike="noStrike" kern="1200" cap="none" spc="0" normalizeH="0" baseline="0" noProof="0" dirty="0">
              <a:ln w="0"/>
              <a:solidFill>
                <a:srgbClr val="00B05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xmlns="" id="{0EF76A57-6F35-4249-BC93-E9386CEA71C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34590" y="1644743"/>
            <a:ext cx="3389670" cy="768163"/>
          </a:xfrm>
          <a:prstGeom prst="rect">
            <a:avLst/>
          </a:prstGeom>
        </p:spPr>
      </p:pic>
      <p:pic>
        <p:nvPicPr>
          <p:cNvPr id="4" name="Picture 3">
            <a:extLst>
              <a:ext uri="{FF2B5EF4-FFF2-40B4-BE49-F238E27FC236}">
                <a16:creationId xmlns:a16="http://schemas.microsoft.com/office/drawing/2014/main" xmlns="" id="{4B49EFBC-3C1F-4A12-8297-DD95C94C7B3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67093" y="2521004"/>
            <a:ext cx="7791363" cy="16826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4">
            <a:extLst>
              <a:ext uri="{FF2B5EF4-FFF2-40B4-BE49-F238E27FC236}">
                <a16:creationId xmlns:a16="http://schemas.microsoft.com/office/drawing/2014/main" xmlns="" id="{2B558086-96E7-47E0-8EF3-42A1B86DC37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9" name="矩形: 圆角 6">
            <a:extLst>
              <a:ext uri="{FF2B5EF4-FFF2-40B4-BE49-F238E27FC236}">
                <a16:creationId xmlns:a16="http://schemas.microsoft.com/office/drawing/2014/main" xmlns="" id="{7ECCC052-0518-44F8-9C61-3A6A9430F78F}"/>
              </a:ext>
            </a:extLst>
          </p:cNvPr>
          <p:cNvSpPr/>
          <p:nvPr/>
        </p:nvSpPr>
        <p:spPr>
          <a:xfrm>
            <a:off x="522514" y="449942"/>
            <a:ext cx="11146972" cy="5958114"/>
          </a:xfrm>
          <a:prstGeom prst="roundRect">
            <a:avLst>
              <a:gd name="adj" fmla="val 7897"/>
            </a:avLst>
          </a:prstGeom>
          <a:solidFill>
            <a:schemeClr val="bg1"/>
          </a:solidFill>
          <a:ln>
            <a:noFill/>
          </a:ln>
          <a:effectLst>
            <a:outerShdw blurRad="203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0" name="Picture 19">
            <a:extLst>
              <a:ext uri="{FF2B5EF4-FFF2-40B4-BE49-F238E27FC236}">
                <a16:creationId xmlns:a16="http://schemas.microsoft.com/office/drawing/2014/main" xmlns="" id="{F9937507-C4B2-4B14-B066-9A243B0A12D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05638" y="2789330"/>
            <a:ext cx="5029200" cy="5029200"/>
          </a:xfrm>
          <a:prstGeom prst="rect">
            <a:avLst/>
          </a:prstGeom>
        </p:spPr>
      </p:pic>
      <p:sp>
        <p:nvSpPr>
          <p:cNvPr id="21" name="TextBox 20">
            <a:extLst>
              <a:ext uri="{FF2B5EF4-FFF2-40B4-BE49-F238E27FC236}">
                <a16:creationId xmlns:a16="http://schemas.microsoft.com/office/drawing/2014/main" xmlns="" id="{0D70D9DB-A506-4810-97B3-88CD3AC5E446}"/>
              </a:ext>
            </a:extLst>
          </p:cNvPr>
          <p:cNvSpPr txBox="1"/>
          <p:nvPr/>
        </p:nvSpPr>
        <p:spPr>
          <a:xfrm>
            <a:off x="514350" y="2204453"/>
            <a:ext cx="8829674" cy="3970318"/>
          </a:xfrm>
          <a:custGeom>
            <a:avLst/>
            <a:gdLst>
              <a:gd name="connsiteX0" fmla="*/ 0 w 8829674"/>
              <a:gd name="connsiteY0" fmla="*/ 0 h 3970318"/>
              <a:gd name="connsiteX1" fmla="*/ 8829674 w 8829674"/>
              <a:gd name="connsiteY1" fmla="*/ 0 h 3970318"/>
              <a:gd name="connsiteX2" fmla="*/ 8829674 w 8829674"/>
              <a:gd name="connsiteY2" fmla="*/ 3970318 h 3970318"/>
              <a:gd name="connsiteX3" fmla="*/ 0 w 8829674"/>
              <a:gd name="connsiteY3" fmla="*/ 3970318 h 3970318"/>
              <a:gd name="connsiteX4" fmla="*/ 0 w 8829674"/>
              <a:gd name="connsiteY4" fmla="*/ 0 h 3970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9674" h="3970318" fill="none" extrusionOk="0">
                <a:moveTo>
                  <a:pt x="0" y="0"/>
                </a:moveTo>
                <a:cubicBezTo>
                  <a:pt x="4065162" y="9338"/>
                  <a:pt x="5196685" y="118926"/>
                  <a:pt x="8829674" y="0"/>
                </a:cubicBezTo>
                <a:cubicBezTo>
                  <a:pt x="8832172" y="1181745"/>
                  <a:pt x="8747724" y="2380242"/>
                  <a:pt x="8829674" y="3970318"/>
                </a:cubicBezTo>
                <a:cubicBezTo>
                  <a:pt x="5409485" y="4045293"/>
                  <a:pt x="4033161" y="4100718"/>
                  <a:pt x="0" y="3970318"/>
                </a:cubicBezTo>
                <a:cubicBezTo>
                  <a:pt x="94029" y="2587307"/>
                  <a:pt x="57206" y="609024"/>
                  <a:pt x="0" y="0"/>
                </a:cubicBezTo>
                <a:close/>
              </a:path>
              <a:path w="8829674" h="3970318" stroke="0" extrusionOk="0">
                <a:moveTo>
                  <a:pt x="0" y="0"/>
                </a:moveTo>
                <a:cubicBezTo>
                  <a:pt x="3396763" y="-62486"/>
                  <a:pt x="7123527" y="158418"/>
                  <a:pt x="8829674" y="0"/>
                </a:cubicBezTo>
                <a:cubicBezTo>
                  <a:pt x="8672520" y="1028242"/>
                  <a:pt x="8661446" y="2621245"/>
                  <a:pt x="8829674" y="3970318"/>
                </a:cubicBezTo>
                <a:cubicBezTo>
                  <a:pt x="5785401" y="4120791"/>
                  <a:pt x="2770407" y="4120032"/>
                  <a:pt x="0" y="3970318"/>
                </a:cubicBezTo>
                <a:cubicBezTo>
                  <a:pt x="26562" y="2561002"/>
                  <a:pt x="-135358" y="455593"/>
                  <a:pt x="0" y="0"/>
                </a:cubicBezTo>
                <a:close/>
              </a:path>
            </a:pathLst>
          </a:custGeom>
          <a:solidFill>
            <a:srgbClr val="FFFFFF"/>
          </a:solidFill>
          <a:ln w="28575">
            <a:solidFill>
              <a:srgbClr val="FF0066"/>
            </a:solidFill>
            <a:extLst>
              <a:ext uri="{C807C97D-BFC1-408E-A445-0C87EB9F89A2}">
                <ask:lineSketchStyleProps xmlns:ask="http://schemas.microsoft.com/office/drawing/2018/sketchyshapes" xmlns="" sd="1795184779">
                  <a:prstGeom prst="rect">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wrap="square">
            <a:spAutoFit/>
          </a:bodyPr>
          <a:lstStyle/>
          <a:p>
            <a:pPr lvl="0" algn="just" defTabSz="457200"/>
            <a:r>
              <a:rPr lang="vi-VN"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Quê hương của em có nhiều cảnh đẹp, nhưng em thích nhất là Hồ Gươm. Hồ nằm ở gần trung tâm của thành phố Hà Nội. Mặt hồ trong xanh, phẳng lặng như một chiếc gương khổng lồ. Gần hồ còn có đài Nghiên, tháp Bút. Cầu Thê Húc được sơn màu đỏ, cong cong như con tôm. Từ cầu dẫn đến đền Ngọc Sơn cổ kính, uy nghiêm. Trước cổng đền là cây đa cổ thụ đã nhiều năm tuổi. Giữa hồ là tháp Rùa rất độc đáo. Em rất tự hào về cảnh đẹp của quê hương mình.</a:t>
            </a:r>
          </a:p>
        </p:txBody>
      </p:sp>
      <p:pic>
        <p:nvPicPr>
          <p:cNvPr id="22" name="Picture 21">
            <a:extLst>
              <a:ext uri="{FF2B5EF4-FFF2-40B4-BE49-F238E27FC236}">
                <a16:creationId xmlns:a16="http://schemas.microsoft.com/office/drawing/2014/main" xmlns="" id="{3CAC72D4-85CA-4DEE-9058-692320C238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8015" y="-494824"/>
            <a:ext cx="5828281" cy="3255546"/>
          </a:xfrm>
          <a:prstGeom prst="rect">
            <a:avLst/>
          </a:prstGeom>
        </p:spPr>
      </p:pic>
    </p:spTree>
    <p:extLst>
      <p:ext uri="{BB962C8B-B14F-4D97-AF65-F5344CB8AC3E}">
        <p14:creationId xmlns:p14="http://schemas.microsoft.com/office/powerpoint/2010/main" val="404585840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anim calcmode="lin" valueType="num">
                                      <p:cBhvr>
                                        <p:cTn id="8" dur="500" fill="hold"/>
                                        <p:tgtEl>
                                          <p:spTgt spid="20"/>
                                        </p:tgtEl>
                                        <p:attrNameLst>
                                          <p:attrName>ppt_x</p:attrName>
                                        </p:attrNameLst>
                                      </p:cBhvr>
                                      <p:tavLst>
                                        <p:tav tm="0">
                                          <p:val>
                                            <p:strVal val="#ppt_x"/>
                                          </p:val>
                                        </p:tav>
                                        <p:tav tm="100000">
                                          <p:val>
                                            <p:strVal val="#ppt_x"/>
                                          </p:val>
                                        </p:tav>
                                      </p:tavLst>
                                    </p:anim>
                                    <p:anim calcmode="lin" valueType="num">
                                      <p:cBhvr>
                                        <p:cTn id="9" dur="5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0"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edge">
                                      <p:cBhvr>
                                        <p:cTn id="13"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4">
            <a:extLst>
              <a:ext uri="{FF2B5EF4-FFF2-40B4-BE49-F238E27FC236}">
                <a16:creationId xmlns:a16="http://schemas.microsoft.com/office/drawing/2014/main" xmlns="" id="{2B558086-96E7-47E0-8EF3-42A1B86DC37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9" name="矩形: 圆角 6">
            <a:extLst>
              <a:ext uri="{FF2B5EF4-FFF2-40B4-BE49-F238E27FC236}">
                <a16:creationId xmlns:a16="http://schemas.microsoft.com/office/drawing/2014/main" xmlns="" id="{7ECCC052-0518-44F8-9C61-3A6A9430F78F}"/>
              </a:ext>
            </a:extLst>
          </p:cNvPr>
          <p:cNvSpPr/>
          <p:nvPr/>
        </p:nvSpPr>
        <p:spPr>
          <a:xfrm>
            <a:off x="522514" y="449942"/>
            <a:ext cx="11146972" cy="5958114"/>
          </a:xfrm>
          <a:prstGeom prst="roundRect">
            <a:avLst>
              <a:gd name="adj" fmla="val 7897"/>
            </a:avLst>
          </a:prstGeom>
          <a:solidFill>
            <a:schemeClr val="bg1"/>
          </a:solidFill>
          <a:ln>
            <a:noFill/>
          </a:ln>
          <a:effectLst>
            <a:outerShdw blurRad="203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0" name="Picture 19">
            <a:extLst>
              <a:ext uri="{FF2B5EF4-FFF2-40B4-BE49-F238E27FC236}">
                <a16:creationId xmlns:a16="http://schemas.microsoft.com/office/drawing/2014/main" xmlns="" id="{F9937507-C4B2-4B14-B066-9A243B0A12D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05638" y="2789330"/>
            <a:ext cx="5029200" cy="5029200"/>
          </a:xfrm>
          <a:prstGeom prst="rect">
            <a:avLst/>
          </a:prstGeom>
        </p:spPr>
      </p:pic>
      <p:sp>
        <p:nvSpPr>
          <p:cNvPr id="21" name="TextBox 20">
            <a:extLst>
              <a:ext uri="{FF2B5EF4-FFF2-40B4-BE49-F238E27FC236}">
                <a16:creationId xmlns:a16="http://schemas.microsoft.com/office/drawing/2014/main" xmlns="" id="{0D70D9DB-A506-4810-97B3-88CD3AC5E446}"/>
              </a:ext>
            </a:extLst>
          </p:cNvPr>
          <p:cNvSpPr txBox="1"/>
          <p:nvPr/>
        </p:nvSpPr>
        <p:spPr>
          <a:xfrm>
            <a:off x="514350" y="2204453"/>
            <a:ext cx="8829674" cy="3539430"/>
          </a:xfrm>
          <a:custGeom>
            <a:avLst/>
            <a:gdLst>
              <a:gd name="connsiteX0" fmla="*/ 0 w 8829674"/>
              <a:gd name="connsiteY0" fmla="*/ 0 h 3539430"/>
              <a:gd name="connsiteX1" fmla="*/ 8829674 w 8829674"/>
              <a:gd name="connsiteY1" fmla="*/ 0 h 3539430"/>
              <a:gd name="connsiteX2" fmla="*/ 8829674 w 8829674"/>
              <a:gd name="connsiteY2" fmla="*/ 3539430 h 3539430"/>
              <a:gd name="connsiteX3" fmla="*/ 0 w 8829674"/>
              <a:gd name="connsiteY3" fmla="*/ 3539430 h 3539430"/>
              <a:gd name="connsiteX4" fmla="*/ 0 w 8829674"/>
              <a:gd name="connsiteY4" fmla="*/ 0 h 3539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9674" h="3539430" fill="none" extrusionOk="0">
                <a:moveTo>
                  <a:pt x="0" y="0"/>
                </a:moveTo>
                <a:cubicBezTo>
                  <a:pt x="4065162" y="9338"/>
                  <a:pt x="5196685" y="118926"/>
                  <a:pt x="8829674" y="0"/>
                </a:cubicBezTo>
                <a:cubicBezTo>
                  <a:pt x="8832172" y="1077615"/>
                  <a:pt x="8747724" y="2743451"/>
                  <a:pt x="8829674" y="3539430"/>
                </a:cubicBezTo>
                <a:cubicBezTo>
                  <a:pt x="5409485" y="3614405"/>
                  <a:pt x="4033161" y="3669830"/>
                  <a:pt x="0" y="3539430"/>
                </a:cubicBezTo>
                <a:cubicBezTo>
                  <a:pt x="94029" y="2223721"/>
                  <a:pt x="57206" y="1661341"/>
                  <a:pt x="0" y="0"/>
                </a:cubicBezTo>
                <a:close/>
              </a:path>
              <a:path w="8829674" h="3539430" stroke="0" extrusionOk="0">
                <a:moveTo>
                  <a:pt x="0" y="0"/>
                </a:moveTo>
                <a:cubicBezTo>
                  <a:pt x="3396763" y="-62486"/>
                  <a:pt x="7123527" y="158418"/>
                  <a:pt x="8829674" y="0"/>
                </a:cubicBezTo>
                <a:cubicBezTo>
                  <a:pt x="8672520" y="702472"/>
                  <a:pt x="8661446" y="1778097"/>
                  <a:pt x="8829674" y="3539430"/>
                </a:cubicBezTo>
                <a:cubicBezTo>
                  <a:pt x="5785401" y="3689903"/>
                  <a:pt x="2770407" y="3689144"/>
                  <a:pt x="0" y="3539430"/>
                </a:cubicBezTo>
                <a:cubicBezTo>
                  <a:pt x="26562" y="2443946"/>
                  <a:pt x="-135358" y="867593"/>
                  <a:pt x="0" y="0"/>
                </a:cubicBezTo>
                <a:close/>
              </a:path>
            </a:pathLst>
          </a:custGeom>
          <a:solidFill>
            <a:srgbClr val="FFFFFF"/>
          </a:solidFill>
          <a:ln w="28575">
            <a:solidFill>
              <a:srgbClr val="FF0066"/>
            </a:solidFill>
            <a:extLst>
              <a:ext uri="{C807C97D-BFC1-408E-A445-0C87EB9F89A2}">
                <ask:lineSketchStyleProps xmlns:ask="http://schemas.microsoft.com/office/drawing/2018/sketchyshapes" xmlns="" sd="1795184779">
                  <a:prstGeom prst="rect">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wrap="square">
            <a:spAutoFit/>
          </a:bodyPr>
          <a:lstStyle/>
          <a:p>
            <a:pPr lvl="0" algn="just" defTabSz="457200"/>
            <a:r>
              <a:rPr lang="vi-VN"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Em đang sống ở thành phố Đà Nẵng. Ở đây có bãi biển Mỹ Khê rất nổi tiếng. Nước biển trong xanh, mát lạnh. Bãi cát vàng óng trải dài. Từng đợt sóng biển vỗ vào bờ nghe thật vui tai. Gần bờ biển, nhiều khách sạn và nhà hàng được xây dựng. Hằng năm, khách du lịch đến đây rất đông. Em cảm thấy rất tự hào và yêu thích nơi đây.</a:t>
            </a:r>
            <a:endParaRPr kumimoji="0" lang="vi-VN"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2" name="Picture 21">
            <a:extLst>
              <a:ext uri="{FF2B5EF4-FFF2-40B4-BE49-F238E27FC236}">
                <a16:creationId xmlns:a16="http://schemas.microsoft.com/office/drawing/2014/main" xmlns="" id="{3CAC72D4-85CA-4DEE-9058-692320C238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8015" y="-494824"/>
            <a:ext cx="5828281" cy="3255546"/>
          </a:xfrm>
          <a:prstGeom prst="rect">
            <a:avLst/>
          </a:prstGeom>
        </p:spPr>
      </p:pic>
    </p:spTree>
    <p:extLst>
      <p:ext uri="{BB962C8B-B14F-4D97-AF65-F5344CB8AC3E}">
        <p14:creationId xmlns:p14="http://schemas.microsoft.com/office/powerpoint/2010/main" val="70874701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anim calcmode="lin" valueType="num">
                                      <p:cBhvr>
                                        <p:cTn id="8" dur="500" fill="hold"/>
                                        <p:tgtEl>
                                          <p:spTgt spid="20"/>
                                        </p:tgtEl>
                                        <p:attrNameLst>
                                          <p:attrName>ppt_x</p:attrName>
                                        </p:attrNameLst>
                                      </p:cBhvr>
                                      <p:tavLst>
                                        <p:tav tm="0">
                                          <p:val>
                                            <p:strVal val="#ppt_x"/>
                                          </p:val>
                                        </p:tav>
                                        <p:tav tm="100000">
                                          <p:val>
                                            <p:strVal val="#ppt_x"/>
                                          </p:val>
                                        </p:tav>
                                      </p:tavLst>
                                    </p:anim>
                                    <p:anim calcmode="lin" valueType="num">
                                      <p:cBhvr>
                                        <p:cTn id="9" dur="5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0"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edge">
                                      <p:cBhvr>
                                        <p:cTn id="13"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1">
            <a:extLst>
              <a:ext uri="{FF2B5EF4-FFF2-40B4-BE49-F238E27FC236}">
                <a16:creationId xmlns:a16="http://schemas.microsoft.com/office/drawing/2014/main" xmlns="" id="{982C58AA-966A-44CF-A171-A97B04483F6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7222" y="-21520"/>
            <a:ext cx="12192000" cy="6858000"/>
          </a:xfrm>
          <a:prstGeom prst="rect">
            <a:avLst/>
          </a:prstGeom>
        </p:spPr>
      </p:pic>
      <p:pic>
        <p:nvPicPr>
          <p:cNvPr id="62" name="Picture 61" descr="A group of children's toys&#10;&#10;Description automatically generated with low confidence">
            <a:extLst>
              <a:ext uri="{FF2B5EF4-FFF2-40B4-BE49-F238E27FC236}">
                <a16:creationId xmlns:a16="http://schemas.microsoft.com/office/drawing/2014/main" xmlns="" id="{48F70D47-D71E-4C01-9BEA-7C41B95C180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195396" y="3472632"/>
            <a:ext cx="1921671" cy="3383280"/>
          </a:xfrm>
          <a:prstGeom prst="rect">
            <a:avLst/>
          </a:prstGeom>
          <a:effectLst>
            <a:outerShdw blurRad="50800" dist="38100" dir="5400000" algn="t" rotWithShape="0">
              <a:prstClr val="black">
                <a:alpha val="40000"/>
              </a:prstClr>
            </a:outerShdw>
          </a:effectLst>
        </p:spPr>
      </p:pic>
      <p:pic>
        <p:nvPicPr>
          <p:cNvPr id="63" name="Picture 62" descr="A group of children's toys&#10;&#10;Description automatically generated with low confidence">
            <a:extLst>
              <a:ext uri="{FF2B5EF4-FFF2-40B4-BE49-F238E27FC236}">
                <a16:creationId xmlns:a16="http://schemas.microsoft.com/office/drawing/2014/main" xmlns="" id="{0338669A-8381-4E3F-85DE-DECE692CE29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152417" y="3472632"/>
            <a:ext cx="1877823" cy="3383280"/>
          </a:xfrm>
          <a:prstGeom prst="rect">
            <a:avLst/>
          </a:prstGeom>
          <a:effectLst>
            <a:outerShdw blurRad="50800" dist="38100" dir="5400000" algn="t" rotWithShape="0">
              <a:prstClr val="black">
                <a:alpha val="40000"/>
              </a:prstClr>
            </a:outerShdw>
          </a:effectLst>
        </p:spPr>
      </p:pic>
      <p:pic>
        <p:nvPicPr>
          <p:cNvPr id="64" name="Picture 63" descr="A group of children's toys&#10;&#10;Description automatically generated with low confidence">
            <a:extLst>
              <a:ext uri="{FF2B5EF4-FFF2-40B4-BE49-F238E27FC236}">
                <a16:creationId xmlns:a16="http://schemas.microsoft.com/office/drawing/2014/main" xmlns="" id="{4F95C1C1-5A05-4B23-A6C8-5B304CDE05C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074934" y="3474720"/>
            <a:ext cx="1846805" cy="3383280"/>
          </a:xfrm>
          <a:prstGeom prst="rect">
            <a:avLst/>
          </a:prstGeom>
          <a:effectLst>
            <a:outerShdw blurRad="50800" dist="38100" dir="5400000" algn="t" rotWithShape="0">
              <a:prstClr val="black">
                <a:alpha val="40000"/>
              </a:prstClr>
            </a:outerShdw>
          </a:effectLst>
        </p:spPr>
      </p:pic>
      <p:grpSp>
        <p:nvGrpSpPr>
          <p:cNvPr id="65" name="Group 64">
            <a:extLst>
              <a:ext uri="{FF2B5EF4-FFF2-40B4-BE49-F238E27FC236}">
                <a16:creationId xmlns:a16="http://schemas.microsoft.com/office/drawing/2014/main" xmlns="" id="{49368D4D-A47A-4A36-BD15-8CBDB38A9BE2}"/>
              </a:ext>
            </a:extLst>
          </p:cNvPr>
          <p:cNvGrpSpPr/>
          <p:nvPr/>
        </p:nvGrpSpPr>
        <p:grpSpPr>
          <a:xfrm>
            <a:off x="8470120" y="1134348"/>
            <a:ext cx="3704506" cy="2468880"/>
            <a:chOff x="9026330" y="1381655"/>
            <a:chExt cx="3704506" cy="2468880"/>
          </a:xfrm>
        </p:grpSpPr>
        <p:pic>
          <p:nvPicPr>
            <p:cNvPr id="66" name="Picture 65">
              <a:extLst>
                <a:ext uri="{FF2B5EF4-FFF2-40B4-BE49-F238E27FC236}">
                  <a16:creationId xmlns:a16="http://schemas.microsoft.com/office/drawing/2014/main" xmlns="" id="{A619711B-DCD9-4B26-98C9-CB60D0A5702B}"/>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flipH="1">
              <a:off x="9026330" y="1381655"/>
              <a:ext cx="3704506" cy="2468880"/>
            </a:xfrm>
            <a:prstGeom prst="rect">
              <a:avLst/>
            </a:prstGeom>
          </p:spPr>
        </p:pic>
        <p:sp>
          <p:nvSpPr>
            <p:cNvPr id="67" name="TextBox 66">
              <a:extLst>
                <a:ext uri="{FF2B5EF4-FFF2-40B4-BE49-F238E27FC236}">
                  <a16:creationId xmlns:a16="http://schemas.microsoft.com/office/drawing/2014/main" xmlns="" id="{E29986AC-D233-4515-B3E2-0A9FC30B7475}"/>
                </a:ext>
              </a:extLst>
            </p:cNvPr>
            <p:cNvSpPr txBox="1"/>
            <p:nvPr/>
          </p:nvSpPr>
          <p:spPr>
            <a:xfrm rot="79912">
              <a:off x="9553494" y="1992700"/>
              <a:ext cx="2182515" cy="142967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Bài</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viết</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sáng</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tạo</a:t>
              </a:r>
              <a:endPar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thêm</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ý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mới</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grpSp>
      <p:grpSp>
        <p:nvGrpSpPr>
          <p:cNvPr id="68" name="Group 67">
            <a:extLst>
              <a:ext uri="{FF2B5EF4-FFF2-40B4-BE49-F238E27FC236}">
                <a16:creationId xmlns:a16="http://schemas.microsoft.com/office/drawing/2014/main" xmlns="" id="{E3E245F1-2D41-4088-B9C3-D04086D8B235}"/>
              </a:ext>
            </a:extLst>
          </p:cNvPr>
          <p:cNvGrpSpPr/>
          <p:nvPr/>
        </p:nvGrpSpPr>
        <p:grpSpPr>
          <a:xfrm>
            <a:off x="4254832" y="997188"/>
            <a:ext cx="3672992" cy="2743200"/>
            <a:chOff x="4672461" y="1214043"/>
            <a:chExt cx="3672992" cy="2743200"/>
          </a:xfrm>
        </p:grpSpPr>
        <p:pic>
          <p:nvPicPr>
            <p:cNvPr id="69" name="Picture 68">
              <a:extLst>
                <a:ext uri="{FF2B5EF4-FFF2-40B4-BE49-F238E27FC236}">
                  <a16:creationId xmlns:a16="http://schemas.microsoft.com/office/drawing/2014/main" xmlns="" id="{CCB3485B-28BE-4D36-AE37-1642CC44A2A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flipH="1">
              <a:off x="4672461" y="1214043"/>
              <a:ext cx="3672992" cy="2743200"/>
            </a:xfrm>
            <a:prstGeom prst="rect">
              <a:avLst/>
            </a:prstGeom>
          </p:spPr>
        </p:pic>
        <p:sp>
          <p:nvSpPr>
            <p:cNvPr id="70" name="TextBox 69">
              <a:extLst>
                <a:ext uri="{FF2B5EF4-FFF2-40B4-BE49-F238E27FC236}">
                  <a16:creationId xmlns:a16="http://schemas.microsoft.com/office/drawing/2014/main" xmlns="" id="{616CEAC9-A83F-4E60-B40E-7459FFCA373B}"/>
                </a:ext>
              </a:extLst>
            </p:cNvPr>
            <p:cNvSpPr txBox="1"/>
            <p:nvPr/>
          </p:nvSpPr>
          <p:spPr>
            <a:xfrm flipH="1">
              <a:off x="5125998" y="1631171"/>
              <a:ext cx="2767023"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Bài</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viết</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nhiều</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câu</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văn</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hay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dùng</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từ</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hay)</a:t>
              </a:r>
            </a:p>
          </p:txBody>
        </p:sp>
      </p:grpSp>
      <p:grpSp>
        <p:nvGrpSpPr>
          <p:cNvPr id="71" name="Group 70">
            <a:extLst>
              <a:ext uri="{FF2B5EF4-FFF2-40B4-BE49-F238E27FC236}">
                <a16:creationId xmlns:a16="http://schemas.microsoft.com/office/drawing/2014/main" xmlns="" id="{A0A0D364-74B4-41FA-A650-1BFA4F145951}"/>
              </a:ext>
            </a:extLst>
          </p:cNvPr>
          <p:cNvGrpSpPr/>
          <p:nvPr/>
        </p:nvGrpSpPr>
        <p:grpSpPr>
          <a:xfrm rot="10374921" flipV="1">
            <a:off x="419481" y="1206020"/>
            <a:ext cx="3550560" cy="2651760"/>
            <a:chOff x="1758356" y="1446550"/>
            <a:chExt cx="3550560" cy="2651760"/>
          </a:xfrm>
        </p:grpSpPr>
        <p:pic>
          <p:nvPicPr>
            <p:cNvPr id="72" name="Picture 71">
              <a:extLst>
                <a:ext uri="{FF2B5EF4-FFF2-40B4-BE49-F238E27FC236}">
                  <a16:creationId xmlns:a16="http://schemas.microsoft.com/office/drawing/2014/main" xmlns="" id="{4091F324-191B-4924-8004-C32017E0E5B9}"/>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flipH="1">
              <a:off x="1758356" y="1446550"/>
              <a:ext cx="3550560" cy="2651760"/>
            </a:xfrm>
            <a:prstGeom prst="rect">
              <a:avLst/>
            </a:prstGeom>
          </p:spPr>
        </p:pic>
        <p:sp>
          <p:nvSpPr>
            <p:cNvPr id="73" name="TextBox 72">
              <a:extLst>
                <a:ext uri="{FF2B5EF4-FFF2-40B4-BE49-F238E27FC236}">
                  <a16:creationId xmlns:a16="http://schemas.microsoft.com/office/drawing/2014/main" xmlns="" id="{693E6166-18A8-48FA-A6DA-80B4F472AA54}"/>
                </a:ext>
              </a:extLst>
            </p:cNvPr>
            <p:cNvSpPr txBox="1"/>
            <p:nvPr/>
          </p:nvSpPr>
          <p:spPr>
            <a:xfrm>
              <a:off x="2143481" y="2143723"/>
              <a:ext cx="2655803"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Bài</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viết</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đã</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đúng</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yêu</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cầu</a:t>
              </a:r>
              <a:endPar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endParaRPr>
            </a:p>
          </p:txBody>
        </p:sp>
      </p:grpSp>
      <p:pic>
        <p:nvPicPr>
          <p:cNvPr id="2" name="Picture 1">
            <a:extLst>
              <a:ext uri="{FF2B5EF4-FFF2-40B4-BE49-F238E27FC236}">
                <a16:creationId xmlns:a16="http://schemas.microsoft.com/office/drawing/2014/main" xmlns="" id="{D916AC5F-6143-473E-BE61-F2CCFCBE724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766861" y="75402"/>
            <a:ext cx="4676037" cy="1316850"/>
          </a:xfrm>
          <a:prstGeom prst="rect">
            <a:avLst/>
          </a:prstGeom>
        </p:spPr>
      </p:pic>
    </p:spTree>
    <p:extLst>
      <p:ext uri="{BB962C8B-B14F-4D97-AF65-F5344CB8AC3E}">
        <p14:creationId xmlns:p14="http://schemas.microsoft.com/office/powerpoint/2010/main" val="132369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40000">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14:bounceEnd="40000">
                                          <p:cBhvr additive="base">
                                            <p:cTn id="7" dur="750" fill="hold"/>
                                            <p:tgtEl>
                                              <p:spTgt spid="62"/>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6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uỷn.wav"/>
                                            </p:tgtEl>
                                          </p:cMediaNode>
                                        </p:audio>
                                      </p:subTnLst>
                                    </p:cTn>
                                  </p:par>
                                  <p:par>
                                    <p:cTn id="9" presetID="2" presetClass="entr" presetSubtype="4" fill="hold" nodeType="withEffect" p14:presetBounceEnd="40000">
                                      <p:stCondLst>
                                        <p:cond delay="0"/>
                                      </p:stCondLst>
                                      <p:childTnLst>
                                        <p:set>
                                          <p:cBhvr>
                                            <p:cTn id="10" dur="1" fill="hold">
                                              <p:stCondLst>
                                                <p:cond delay="0"/>
                                              </p:stCondLst>
                                            </p:cTn>
                                            <p:tgtEl>
                                              <p:spTgt spid="63"/>
                                            </p:tgtEl>
                                            <p:attrNameLst>
                                              <p:attrName>style.visibility</p:attrName>
                                            </p:attrNameLst>
                                          </p:cBhvr>
                                          <p:to>
                                            <p:strVal val="visible"/>
                                          </p:to>
                                        </p:set>
                                        <p:anim calcmode="lin" valueType="num" p14:bounceEnd="40000">
                                          <p:cBhvr additive="base">
                                            <p:cTn id="11" dur="750" fill="hold"/>
                                            <p:tgtEl>
                                              <p:spTgt spid="63"/>
                                            </p:tgtEl>
                                            <p:attrNameLst>
                                              <p:attrName>ppt_x</p:attrName>
                                            </p:attrNameLst>
                                          </p:cBhvr>
                                          <p:tavLst>
                                            <p:tav tm="0">
                                              <p:val>
                                                <p:strVal val="#ppt_x"/>
                                              </p:val>
                                            </p:tav>
                                            <p:tav tm="100000">
                                              <p:val>
                                                <p:strVal val="#ppt_x"/>
                                              </p:val>
                                            </p:tav>
                                          </p:tavLst>
                                        </p:anim>
                                        <p:anim calcmode="lin" valueType="num" p14:bounceEnd="40000">
                                          <p:cBhvr additive="base">
                                            <p:cTn id="12" dur="750" fill="hold"/>
                                            <p:tgtEl>
                                              <p:spTgt spid="6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uỷn.wav"/>
                                            </p:tgtEl>
                                          </p:cMediaNode>
                                        </p:audio>
                                      </p:subTnLst>
                                    </p:cTn>
                                  </p:par>
                                  <p:par>
                                    <p:cTn id="13" presetID="2" presetClass="entr" presetSubtype="4" fill="hold" nodeType="withEffect" p14:presetBounceEnd="40000">
                                      <p:stCondLst>
                                        <p:cond delay="0"/>
                                      </p:stCondLst>
                                      <p:childTnLst>
                                        <p:set>
                                          <p:cBhvr>
                                            <p:cTn id="14" dur="1" fill="hold">
                                              <p:stCondLst>
                                                <p:cond delay="0"/>
                                              </p:stCondLst>
                                            </p:cTn>
                                            <p:tgtEl>
                                              <p:spTgt spid="64"/>
                                            </p:tgtEl>
                                            <p:attrNameLst>
                                              <p:attrName>style.visibility</p:attrName>
                                            </p:attrNameLst>
                                          </p:cBhvr>
                                          <p:to>
                                            <p:strVal val="visible"/>
                                          </p:to>
                                        </p:set>
                                        <p:anim calcmode="lin" valueType="num" p14:bounceEnd="40000">
                                          <p:cBhvr additive="base">
                                            <p:cTn id="15" dur="750" fill="hold"/>
                                            <p:tgtEl>
                                              <p:spTgt spid="64"/>
                                            </p:tgtEl>
                                            <p:attrNameLst>
                                              <p:attrName>ppt_x</p:attrName>
                                            </p:attrNameLst>
                                          </p:cBhvr>
                                          <p:tavLst>
                                            <p:tav tm="0">
                                              <p:val>
                                                <p:strVal val="#ppt_x"/>
                                              </p:val>
                                            </p:tav>
                                            <p:tav tm="100000">
                                              <p:val>
                                                <p:strVal val="#ppt_x"/>
                                              </p:val>
                                            </p:tav>
                                          </p:tavLst>
                                        </p:anim>
                                        <p:anim calcmode="lin" valueType="num" p14:bounceEnd="40000">
                                          <p:cBhvr additive="base">
                                            <p:cTn id="16" dur="750" fill="hold"/>
                                            <p:tgtEl>
                                              <p:spTgt spid="6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uỷn.wav"/>
                                            </p:tgtEl>
                                          </p:cMediaNode>
                                        </p:audio>
                                      </p:sub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circle(in)">
                                          <p:cBhvr>
                                            <p:cTn id="21" dur="500"/>
                                            <p:tgtEl>
                                              <p:spTgt spid="71"/>
                                            </p:tgtEl>
                                          </p:cBhvr>
                                        </p:animEffect>
                                      </p:childTnLst>
                                      <p:subTnLst>
                                        <p:audio>
                                          <p:cMediaNode>
                                            <p:cTn display="0" masterRel="sameClick">
                                              <p:stCondLst>
                                                <p:cond evt="begin" delay="0">
                                                  <p:tn val="19"/>
                                                </p:cond>
                                              </p:stCondLst>
                                              <p:endCondLst>
                                                <p:cond evt="onStopAudio" delay="0">
                                                  <p:tgtEl>
                                                    <p:sldTgt/>
                                                  </p:tgtEl>
                                                </p:cond>
                                              </p:endCondLst>
                                            </p:cTn>
                                            <p:tgtEl>
                                              <p:sndTgt r:embed="rId3" name="Trò-chơi-chíu.wav"/>
                                            </p:tgtEl>
                                          </p:cMediaNode>
                                        </p:audio>
                                      </p:sub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68"/>
                                            </p:tgtEl>
                                            <p:attrNameLst>
                                              <p:attrName>style.visibility</p:attrName>
                                            </p:attrNameLst>
                                          </p:cBhvr>
                                          <p:to>
                                            <p:strVal val="visible"/>
                                          </p:to>
                                        </p:set>
                                        <p:animEffect transition="in" filter="circle(in)">
                                          <p:cBhvr>
                                            <p:cTn id="26" dur="500"/>
                                            <p:tgtEl>
                                              <p:spTgt spid="68"/>
                                            </p:tgtEl>
                                          </p:cBhvr>
                                        </p:animEffect>
                                      </p:childTnLst>
                                      <p:subTnLst>
                                        <p:audio>
                                          <p:cMediaNode>
                                            <p:cTn display="0" masterRel="sameClick">
                                              <p:stCondLst>
                                                <p:cond evt="begin" delay="0">
                                                  <p:tn val="24"/>
                                                </p:cond>
                                              </p:stCondLst>
                                              <p:endCondLst>
                                                <p:cond evt="onStopAudio" delay="0">
                                                  <p:tgtEl>
                                                    <p:sldTgt/>
                                                  </p:tgtEl>
                                                </p:cond>
                                              </p:endCondLst>
                                            </p:cTn>
                                            <p:tgtEl>
                                              <p:sndTgt r:embed="rId3" name="Trò-chơi-chíu.wav"/>
                                            </p:tgtEl>
                                          </p:cMediaNode>
                                        </p:audio>
                                      </p:sub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circle(in)">
                                          <p:cBhvr>
                                            <p:cTn id="31" dur="500"/>
                                            <p:tgtEl>
                                              <p:spTgt spid="65"/>
                                            </p:tgtEl>
                                          </p:cBhvr>
                                        </p:animEffect>
                                      </p:childTnLst>
                                      <p:subTnLst>
                                        <p:audio>
                                          <p:cMediaNode>
                                            <p:cTn display="0" masterRel="sameClick">
                                              <p:stCondLst>
                                                <p:cond evt="begin" delay="0">
                                                  <p:tn val="29"/>
                                                </p:cond>
                                              </p:stCondLst>
                                              <p:endCondLst>
                                                <p:cond evt="onStopAudio" delay="0">
                                                  <p:tgtEl>
                                                    <p:sldTgt/>
                                                  </p:tgtEl>
                                                </p:cond>
                                              </p:endCondLst>
                                            </p:cTn>
                                            <p:tgtEl>
                                              <p:sndTgt r:embed="rId3"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750" fill="hold"/>
                                            <p:tgtEl>
                                              <p:spTgt spid="62"/>
                                            </p:tgtEl>
                                            <p:attrNameLst>
                                              <p:attrName>ppt_x</p:attrName>
                                            </p:attrNameLst>
                                          </p:cBhvr>
                                          <p:tavLst>
                                            <p:tav tm="0">
                                              <p:val>
                                                <p:strVal val="#ppt_x"/>
                                              </p:val>
                                            </p:tav>
                                            <p:tav tm="100000">
                                              <p:val>
                                                <p:strVal val="#ppt_x"/>
                                              </p:val>
                                            </p:tav>
                                          </p:tavLst>
                                        </p:anim>
                                        <p:anim calcmode="lin" valueType="num">
                                          <p:cBhvr additive="base">
                                            <p:cTn id="8" dur="750" fill="hold"/>
                                            <p:tgtEl>
                                              <p:spTgt spid="6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12" name="uỷn.wav"/>
                                            </p:tgtEl>
                                          </p:cMediaNode>
                                        </p:audio>
                                      </p:subTnLst>
                                    </p:cTn>
                                  </p:par>
                                  <p:par>
                                    <p:cTn id="9" presetID="2" presetClass="entr" presetSubtype="4" fill="hold" nodeType="withEffect">
                                      <p:stCondLst>
                                        <p:cond delay="0"/>
                                      </p:stCondLst>
                                      <p:childTnLst>
                                        <p:set>
                                          <p:cBhvr>
                                            <p:cTn id="10" dur="1" fill="hold">
                                              <p:stCondLst>
                                                <p:cond delay="0"/>
                                              </p:stCondLst>
                                            </p:cTn>
                                            <p:tgtEl>
                                              <p:spTgt spid="63"/>
                                            </p:tgtEl>
                                            <p:attrNameLst>
                                              <p:attrName>style.visibility</p:attrName>
                                            </p:attrNameLst>
                                          </p:cBhvr>
                                          <p:to>
                                            <p:strVal val="visible"/>
                                          </p:to>
                                        </p:set>
                                        <p:anim calcmode="lin" valueType="num">
                                          <p:cBhvr additive="base">
                                            <p:cTn id="11" dur="750" fill="hold"/>
                                            <p:tgtEl>
                                              <p:spTgt spid="63"/>
                                            </p:tgtEl>
                                            <p:attrNameLst>
                                              <p:attrName>ppt_x</p:attrName>
                                            </p:attrNameLst>
                                          </p:cBhvr>
                                          <p:tavLst>
                                            <p:tav tm="0">
                                              <p:val>
                                                <p:strVal val="#ppt_x"/>
                                              </p:val>
                                            </p:tav>
                                            <p:tav tm="100000">
                                              <p:val>
                                                <p:strVal val="#ppt_x"/>
                                              </p:val>
                                            </p:tav>
                                          </p:tavLst>
                                        </p:anim>
                                        <p:anim calcmode="lin" valueType="num">
                                          <p:cBhvr additive="base">
                                            <p:cTn id="12" dur="750" fill="hold"/>
                                            <p:tgtEl>
                                              <p:spTgt spid="6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12" name="uỷn.wav"/>
                                            </p:tgtEl>
                                          </p:cMediaNode>
                                        </p:audio>
                                      </p:subTnLst>
                                    </p:cTn>
                                  </p:par>
                                  <p:par>
                                    <p:cTn id="13" presetID="2" presetClass="entr" presetSubtype="4" fill="hold" nodeType="withEffect">
                                      <p:stCondLst>
                                        <p:cond delay="0"/>
                                      </p:stCondLst>
                                      <p:childTnLst>
                                        <p:set>
                                          <p:cBhvr>
                                            <p:cTn id="14" dur="1" fill="hold">
                                              <p:stCondLst>
                                                <p:cond delay="0"/>
                                              </p:stCondLst>
                                            </p:cTn>
                                            <p:tgtEl>
                                              <p:spTgt spid="64"/>
                                            </p:tgtEl>
                                            <p:attrNameLst>
                                              <p:attrName>style.visibility</p:attrName>
                                            </p:attrNameLst>
                                          </p:cBhvr>
                                          <p:to>
                                            <p:strVal val="visible"/>
                                          </p:to>
                                        </p:set>
                                        <p:anim calcmode="lin" valueType="num">
                                          <p:cBhvr additive="base">
                                            <p:cTn id="15" dur="750" fill="hold"/>
                                            <p:tgtEl>
                                              <p:spTgt spid="64"/>
                                            </p:tgtEl>
                                            <p:attrNameLst>
                                              <p:attrName>ppt_x</p:attrName>
                                            </p:attrNameLst>
                                          </p:cBhvr>
                                          <p:tavLst>
                                            <p:tav tm="0">
                                              <p:val>
                                                <p:strVal val="#ppt_x"/>
                                              </p:val>
                                            </p:tav>
                                            <p:tav tm="100000">
                                              <p:val>
                                                <p:strVal val="#ppt_x"/>
                                              </p:val>
                                            </p:tav>
                                          </p:tavLst>
                                        </p:anim>
                                        <p:anim calcmode="lin" valueType="num">
                                          <p:cBhvr additive="base">
                                            <p:cTn id="16" dur="750" fill="hold"/>
                                            <p:tgtEl>
                                              <p:spTgt spid="6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12" name="uỷn.wav"/>
                                            </p:tgtEl>
                                          </p:cMediaNode>
                                        </p:audio>
                                      </p:sub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circle(in)">
                                          <p:cBhvr>
                                            <p:cTn id="21" dur="500"/>
                                            <p:tgtEl>
                                              <p:spTgt spid="71"/>
                                            </p:tgtEl>
                                          </p:cBhvr>
                                        </p:animEffect>
                                      </p:childTnLst>
                                      <p:subTnLst>
                                        <p:audio>
                                          <p:cMediaNode>
                                            <p:cTn display="0" masterRel="sameClick">
                                              <p:stCondLst>
                                                <p:cond evt="begin" delay="0">
                                                  <p:tn val="19"/>
                                                </p:cond>
                                              </p:stCondLst>
                                              <p:endCondLst>
                                                <p:cond evt="onStopAudio" delay="0">
                                                  <p:tgtEl>
                                                    <p:sldTgt/>
                                                  </p:tgtEl>
                                                </p:cond>
                                              </p:endCondLst>
                                            </p:cTn>
                                            <p:tgtEl>
                                              <p:sndTgt r:embed="rId13" name="Trò-chơi-chíu.wav"/>
                                            </p:tgtEl>
                                          </p:cMediaNode>
                                        </p:audio>
                                      </p:sub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68"/>
                                            </p:tgtEl>
                                            <p:attrNameLst>
                                              <p:attrName>style.visibility</p:attrName>
                                            </p:attrNameLst>
                                          </p:cBhvr>
                                          <p:to>
                                            <p:strVal val="visible"/>
                                          </p:to>
                                        </p:set>
                                        <p:animEffect transition="in" filter="circle(in)">
                                          <p:cBhvr>
                                            <p:cTn id="26" dur="500"/>
                                            <p:tgtEl>
                                              <p:spTgt spid="68"/>
                                            </p:tgtEl>
                                          </p:cBhvr>
                                        </p:animEffect>
                                      </p:childTnLst>
                                      <p:subTnLst>
                                        <p:audio>
                                          <p:cMediaNode>
                                            <p:cTn display="0" masterRel="sameClick">
                                              <p:stCondLst>
                                                <p:cond evt="begin" delay="0">
                                                  <p:tn val="24"/>
                                                </p:cond>
                                              </p:stCondLst>
                                              <p:endCondLst>
                                                <p:cond evt="onStopAudio" delay="0">
                                                  <p:tgtEl>
                                                    <p:sldTgt/>
                                                  </p:tgtEl>
                                                </p:cond>
                                              </p:endCondLst>
                                            </p:cTn>
                                            <p:tgtEl>
                                              <p:sndTgt r:embed="rId13" name="Trò-chơi-chíu.wav"/>
                                            </p:tgtEl>
                                          </p:cMediaNode>
                                        </p:audio>
                                      </p:sub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circle(in)">
                                          <p:cBhvr>
                                            <p:cTn id="31" dur="500"/>
                                            <p:tgtEl>
                                              <p:spTgt spid="65"/>
                                            </p:tgtEl>
                                          </p:cBhvr>
                                        </p:animEffect>
                                      </p:childTnLst>
                                      <p:subTnLst>
                                        <p:audio>
                                          <p:cMediaNode>
                                            <p:cTn display="0" masterRel="sameClick">
                                              <p:stCondLst>
                                                <p:cond evt="begin" delay="0">
                                                  <p:tn val="29"/>
                                                </p:cond>
                                              </p:stCondLst>
                                              <p:endCondLst>
                                                <p:cond evt="onStopAudio" delay="0">
                                                  <p:tgtEl>
                                                    <p:sldTgt/>
                                                  </p:tgtEl>
                                                </p:cond>
                                              </p:endCondLst>
                                            </p:cTn>
                                            <p:tgtEl>
                                              <p:sndTgt r:embed="rId13"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1">
            <a:extLst>
              <a:ext uri="{FF2B5EF4-FFF2-40B4-BE49-F238E27FC236}">
                <a16:creationId xmlns:a16="http://schemas.microsoft.com/office/drawing/2014/main" xmlns="" id="{982C58AA-966A-44CF-A171-A97B04483F6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7222" y="-21520"/>
            <a:ext cx="12192000" cy="6858000"/>
          </a:xfrm>
          <a:prstGeom prst="rect">
            <a:avLst/>
          </a:prstGeom>
        </p:spPr>
      </p:pic>
      <p:grpSp>
        <p:nvGrpSpPr>
          <p:cNvPr id="11" name="Group 10">
            <a:extLst>
              <a:ext uri="{FF2B5EF4-FFF2-40B4-BE49-F238E27FC236}">
                <a16:creationId xmlns:a16="http://schemas.microsoft.com/office/drawing/2014/main" xmlns="" id="{989B0118-57D0-4137-85BC-764740F74F33}"/>
              </a:ext>
            </a:extLst>
          </p:cNvPr>
          <p:cNvGrpSpPr/>
          <p:nvPr/>
        </p:nvGrpSpPr>
        <p:grpSpPr>
          <a:xfrm>
            <a:off x="438150" y="0"/>
            <a:ext cx="11407594" cy="1171574"/>
            <a:chOff x="6961239" y="545878"/>
            <a:chExt cx="2477729" cy="1047912"/>
          </a:xfrm>
        </p:grpSpPr>
        <p:sp>
          <p:nvSpPr>
            <p:cNvPr id="12" name="Rectangle: Rounded Corners 11">
              <a:extLst>
                <a:ext uri="{FF2B5EF4-FFF2-40B4-BE49-F238E27FC236}">
                  <a16:creationId xmlns:a16="http://schemas.microsoft.com/office/drawing/2014/main" xmlns="" id="{A61513CA-EAD3-4981-BB91-65735B6FA3AE}"/>
                </a:ext>
              </a:extLst>
            </p:cNvPr>
            <p:cNvSpPr/>
            <p:nvPr/>
          </p:nvSpPr>
          <p:spPr>
            <a:xfrm>
              <a:off x="6961239" y="635145"/>
              <a:ext cx="2477729" cy="958645"/>
            </a:xfrm>
            <a:prstGeom prst="roundRect">
              <a:avLst/>
            </a:prstGeom>
            <a:solidFill>
              <a:schemeClr val="accent5">
                <a:lumMod val="20000"/>
                <a:lumOff val="80000"/>
              </a:schemeClr>
            </a:solidFill>
            <a:ln w="28575">
              <a:solidFill>
                <a:schemeClr val="accent5">
                  <a:lumMod val="75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Ikaros-Regular"/>
              </a:endParaRPr>
            </a:p>
          </p:txBody>
        </p:sp>
        <p:sp>
          <p:nvSpPr>
            <p:cNvPr id="13" name="TextBox 12">
              <a:extLst>
                <a:ext uri="{FF2B5EF4-FFF2-40B4-BE49-F238E27FC236}">
                  <a16:creationId xmlns:a16="http://schemas.microsoft.com/office/drawing/2014/main" xmlns="" id="{7788C2DF-8FBF-4993-98D0-7E0F8B6A3758}"/>
                </a:ext>
              </a:extLst>
            </p:cNvPr>
            <p:cNvSpPr txBox="1"/>
            <p:nvPr/>
          </p:nvSpPr>
          <p:spPr>
            <a:xfrm>
              <a:off x="7017287" y="545878"/>
              <a:ext cx="2370250" cy="104782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3200" b="1" i="0" u="sng"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sng"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endParaRPr kumimoji="0" lang="en-US" sz="3200" b="1" i="0" u="sng"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Tìm đọc </a:t>
              </a:r>
              <a:r>
                <a:rPr kumimoji="0" lang="en-US"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chuyện</a:t>
              </a:r>
              <a:r>
                <a:rPr kumimoji="0" lang="en-US"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r>
                <a:rPr kumimoji="0" lang="en-US"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r>
                <a:rPr kumimoji="0" lang="en-US"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quê</a:t>
              </a:r>
              <a:r>
                <a:rPr kumimoji="0" lang="en-US"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hương</a:t>
              </a:r>
              <a:r>
                <a:rPr kumimoji="0" lang="en-US"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đất</a:t>
              </a:r>
              <a:r>
                <a:rPr kumimoji="0" lang="en-US"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nước</a:t>
              </a:r>
              <a:endParaRPr kumimoji="0" lang="vi-VN"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3" name="Picture 2">
            <a:extLst>
              <a:ext uri="{FF2B5EF4-FFF2-40B4-BE49-F238E27FC236}">
                <a16:creationId xmlns:a16="http://schemas.microsoft.com/office/drawing/2014/main" xmlns="" id="{1B35619E-465C-498B-9334-271BDB02361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48024" y="1204911"/>
            <a:ext cx="6353175" cy="5586413"/>
          </a:xfrm>
          <a:prstGeom prst="rect">
            <a:avLst/>
          </a:prstGeom>
        </p:spPr>
      </p:pic>
    </p:spTree>
    <p:extLst>
      <p:ext uri="{BB962C8B-B14F-4D97-AF65-F5344CB8AC3E}">
        <p14:creationId xmlns:p14="http://schemas.microsoft.com/office/powerpoint/2010/main" val="8852250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out)">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Trò-chơi-chíu.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E6993C6C-D8FC-462D-BA4C-48D0DE706B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3" name="矩形: 圆角 22">
            <a:extLst>
              <a:ext uri="{FF2B5EF4-FFF2-40B4-BE49-F238E27FC236}">
                <a16:creationId xmlns:a16="http://schemas.microsoft.com/office/drawing/2014/main" xmlns="" id="{DC8D5C83-8C91-4469-87EE-65A8A7FABE35}"/>
              </a:ext>
            </a:extLst>
          </p:cNvPr>
          <p:cNvSpPr/>
          <p:nvPr/>
        </p:nvSpPr>
        <p:spPr>
          <a:xfrm>
            <a:off x="522514" y="449942"/>
            <a:ext cx="11146972" cy="5958114"/>
          </a:xfrm>
          <a:prstGeom prst="roundRect">
            <a:avLst>
              <a:gd name="adj" fmla="val 7897"/>
            </a:avLst>
          </a:prstGeom>
          <a:solidFill>
            <a:schemeClr val="bg1"/>
          </a:solidFill>
          <a:ln>
            <a:noFill/>
          </a:ln>
          <a:effectLst>
            <a:outerShdw blurRad="203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 name="Picture 1">
            <a:extLst>
              <a:ext uri="{FF2B5EF4-FFF2-40B4-BE49-F238E27FC236}">
                <a16:creationId xmlns:a16="http://schemas.microsoft.com/office/drawing/2014/main" xmlns="" id="{40C74C66-2DA4-4D07-820A-BA95EA7308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09664" y="2016533"/>
            <a:ext cx="9620322" cy="2310584"/>
          </a:xfrm>
          <a:prstGeom prst="rect">
            <a:avLst/>
          </a:prstGeom>
        </p:spPr>
      </p:pic>
    </p:spTree>
    <p:extLst>
      <p:ext uri="{BB962C8B-B14F-4D97-AF65-F5344CB8AC3E}">
        <p14:creationId xmlns:p14="http://schemas.microsoft.com/office/powerpoint/2010/main" val="19465917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BF8F099B-D473-4046-9628-BF88B0F2E9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xmlns="" id="{A09B5823-CC37-4E6E-B7BC-65BF89631BE1}"/>
              </a:ext>
            </a:extLst>
          </p:cNvPr>
          <p:cNvSpPr/>
          <p:nvPr/>
        </p:nvSpPr>
        <p:spPr>
          <a:xfrm>
            <a:off x="522514" y="449942"/>
            <a:ext cx="11146972" cy="5958114"/>
          </a:xfrm>
          <a:prstGeom prst="roundRect">
            <a:avLst>
              <a:gd name="adj" fmla="val 7897"/>
            </a:avLst>
          </a:prstGeom>
          <a:solidFill>
            <a:schemeClr val="bg1"/>
          </a:solidFill>
          <a:ln>
            <a:noFill/>
          </a:ln>
          <a:effectLst>
            <a:outerShdw blurRad="203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1" name="Picture 6" descr="View full size Sun Clip Art - Transparent Background Sun Clipart - Png  Download and download transparent clipart for free!… | Sun clip art, Apple clip  art, Cute sun">
            <a:extLst>
              <a:ext uri="{FF2B5EF4-FFF2-40B4-BE49-F238E27FC236}">
                <a16:creationId xmlns:a16="http://schemas.microsoft.com/office/drawing/2014/main" xmlns="" id="{7AC0501B-0E90-4EC9-A171-1347D275882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1004" y="152150"/>
            <a:ext cx="1409374" cy="128699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xmlns="" id="{8A8B8BAA-104B-403F-9509-05FEA910A32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62237" y="1419663"/>
            <a:ext cx="5438335" cy="5438335"/>
          </a:xfrm>
          <a:prstGeom prst="rect">
            <a:avLst/>
          </a:prstGeom>
        </p:spPr>
      </p:pic>
      <p:pic>
        <p:nvPicPr>
          <p:cNvPr id="12" name="Picture 11">
            <a:extLst>
              <a:ext uri="{FF2B5EF4-FFF2-40B4-BE49-F238E27FC236}">
                <a16:creationId xmlns:a16="http://schemas.microsoft.com/office/drawing/2014/main" xmlns="" id="{8E588A94-182F-4856-80A5-57B45CA4A26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70646" y="1256195"/>
            <a:ext cx="5395428" cy="1871634"/>
          </a:xfrm>
          <a:prstGeom prst="rect">
            <a:avLst/>
          </a:prstGeom>
        </p:spPr>
      </p:pic>
    </p:spTree>
    <p:extLst>
      <p:ext uri="{BB962C8B-B14F-4D97-AF65-F5344CB8AC3E}">
        <p14:creationId xmlns:p14="http://schemas.microsoft.com/office/powerpoint/2010/main" val="375812400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 calcmode="lin" valueType="num">
                                      <p:cBhvr>
                                        <p:cTn id="9" dur="500" fill="hold"/>
                                        <p:tgtEl>
                                          <p:spTgt spid="12"/>
                                        </p:tgtEl>
                                        <p:attrNameLst>
                                          <p:attrName>ppt_w</p:attrName>
                                        </p:attrNameLst>
                                      </p:cBhvr>
                                      <p:tavLst>
                                        <p:tav tm="0">
                                          <p:val>
                                            <p:fltVal val="0"/>
                                          </p:val>
                                        </p:tav>
                                        <p:tav tm="100000">
                                          <p:val>
                                            <p:strVal val="#ppt_w"/>
                                          </p:val>
                                        </p:tav>
                                      </p:tavLst>
                                    </p:anim>
                                    <p:anim calcmode="lin" valueType="num">
                                      <p:cBhvr>
                                        <p:cTn id="10" dur="500" fill="hold"/>
                                        <p:tgtEl>
                                          <p:spTgt spid="12"/>
                                        </p:tgtEl>
                                        <p:attrNameLst>
                                          <p:attrName>ppt_h</p:attrName>
                                        </p:attrNameLst>
                                      </p:cBhvr>
                                      <p:tavLst>
                                        <p:tav tm="0">
                                          <p:val>
                                            <p:fltVal val="0"/>
                                          </p:val>
                                        </p:tav>
                                        <p:tav tm="100000">
                                          <p:val>
                                            <p:strVal val="#ppt_h"/>
                                          </p:val>
                                        </p:tav>
                                      </p:tavLst>
                                    </p:anim>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BF8F099B-D473-4046-9628-BF88B0F2E9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xmlns="" id="{A09B5823-CC37-4E6E-B7BC-65BF89631BE1}"/>
              </a:ext>
            </a:extLst>
          </p:cNvPr>
          <p:cNvSpPr/>
          <p:nvPr/>
        </p:nvSpPr>
        <p:spPr>
          <a:xfrm>
            <a:off x="522514" y="449942"/>
            <a:ext cx="11146972" cy="5958114"/>
          </a:xfrm>
          <a:prstGeom prst="roundRect">
            <a:avLst>
              <a:gd name="adj" fmla="val 7897"/>
            </a:avLst>
          </a:prstGeom>
          <a:solidFill>
            <a:schemeClr val="bg1"/>
          </a:solidFill>
          <a:ln>
            <a:noFill/>
          </a:ln>
          <a:effectLst>
            <a:outerShdw blurRad="203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0" name="组合 5">
            <a:extLst>
              <a:ext uri="{FF2B5EF4-FFF2-40B4-BE49-F238E27FC236}">
                <a16:creationId xmlns:a16="http://schemas.microsoft.com/office/drawing/2014/main" xmlns="" id="{2860FB70-8A7A-460C-B7B2-72507300E041}"/>
              </a:ext>
            </a:extLst>
          </p:cNvPr>
          <p:cNvGrpSpPr/>
          <p:nvPr/>
        </p:nvGrpSpPr>
        <p:grpSpPr>
          <a:xfrm>
            <a:off x="749032" y="550572"/>
            <a:ext cx="10605770" cy="963904"/>
            <a:chOff x="1457541" y="1771650"/>
            <a:chExt cx="3783061" cy="2563700"/>
          </a:xfrm>
        </p:grpSpPr>
        <p:sp>
          <p:nvSpPr>
            <p:cNvPr id="12" name="矩形: 圆角 6">
              <a:extLst>
                <a:ext uri="{FF2B5EF4-FFF2-40B4-BE49-F238E27FC236}">
                  <a16:creationId xmlns:a16="http://schemas.microsoft.com/office/drawing/2014/main" xmlns="" id="{4D50BEE4-04A1-44A5-A4C2-A39C998A09C8}"/>
                </a:ext>
              </a:extLst>
            </p:cNvPr>
            <p:cNvSpPr/>
            <p:nvPr/>
          </p:nvSpPr>
          <p:spPr>
            <a:xfrm>
              <a:off x="1513948" y="1862926"/>
              <a:ext cx="3658518" cy="2381148"/>
            </a:xfrm>
            <a:prstGeom prst="roundRect">
              <a:avLst>
                <a:gd name="adj" fmla="val 37500"/>
              </a:avLst>
            </a:prstGeom>
            <a:solidFill>
              <a:srgbClr val="80A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ea"/>
                <a:sym typeface="+mn-lt"/>
              </a:endParaRPr>
            </a:p>
          </p:txBody>
        </p:sp>
        <p:sp>
          <p:nvSpPr>
            <p:cNvPr id="13" name="矩形: 圆角 7">
              <a:extLst>
                <a:ext uri="{FF2B5EF4-FFF2-40B4-BE49-F238E27FC236}">
                  <a16:creationId xmlns:a16="http://schemas.microsoft.com/office/drawing/2014/main" xmlns="" id="{50CD06C8-E232-4478-A7BA-E42CF7D67808}"/>
                </a:ext>
              </a:extLst>
            </p:cNvPr>
            <p:cNvSpPr/>
            <p:nvPr/>
          </p:nvSpPr>
          <p:spPr>
            <a:xfrm>
              <a:off x="1592135" y="1991408"/>
              <a:ext cx="3523487" cy="2124185"/>
            </a:xfrm>
            <a:prstGeom prst="roundRect">
              <a:avLst>
                <a:gd name="adj" fmla="val 37500"/>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ea"/>
                <a:sym typeface="+mn-lt"/>
              </a:endParaRPr>
            </a:p>
          </p:txBody>
        </p:sp>
        <p:sp>
          <p:nvSpPr>
            <p:cNvPr id="14" name="矩形: 圆角 8">
              <a:extLst>
                <a:ext uri="{FF2B5EF4-FFF2-40B4-BE49-F238E27FC236}">
                  <a16:creationId xmlns:a16="http://schemas.microsoft.com/office/drawing/2014/main" xmlns="" id="{61CBF744-679A-4D7C-B336-95CF650B19B5}"/>
                </a:ext>
              </a:extLst>
            </p:cNvPr>
            <p:cNvSpPr/>
            <p:nvPr/>
          </p:nvSpPr>
          <p:spPr>
            <a:xfrm>
              <a:off x="1457541" y="1771650"/>
              <a:ext cx="3783061" cy="2563700"/>
            </a:xfrm>
            <a:prstGeom prst="roundRect">
              <a:avLst>
                <a:gd name="adj" fmla="val 37500"/>
              </a:avLst>
            </a:prstGeom>
            <a:noFill/>
            <a:ln>
              <a:solidFill>
                <a:srgbClr val="4386B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ea"/>
                <a:sym typeface="+mn-lt"/>
              </a:endParaRPr>
            </a:p>
          </p:txBody>
        </p:sp>
      </p:grpSp>
      <p:sp>
        <p:nvSpPr>
          <p:cNvPr id="15" name="TextBox 14">
            <a:extLst>
              <a:ext uri="{FF2B5EF4-FFF2-40B4-BE49-F238E27FC236}">
                <a16:creationId xmlns:a16="http://schemas.microsoft.com/office/drawing/2014/main" xmlns="" id="{AE642C70-22F6-4902-9C8E-B91CF718FC22}"/>
              </a:ext>
            </a:extLst>
          </p:cNvPr>
          <p:cNvSpPr txBox="1"/>
          <p:nvPr/>
        </p:nvSpPr>
        <p:spPr>
          <a:xfrm>
            <a:off x="1219200" y="707495"/>
            <a:ext cx="979266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 </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Quan sát và kể tên những cảnh vật được vẽ trong tranh</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xmlns="" id="{F8640551-F358-4131-81DC-1F3BA97EFF6C}"/>
              </a:ext>
            </a:extLst>
          </p:cNvPr>
          <p:cNvPicPr>
            <a:picLocks noChangeAspect="1"/>
          </p:cNvPicPr>
          <p:nvPr/>
        </p:nvPicPr>
        <p:blipFill>
          <a:blip r:embed="rId4"/>
          <a:stretch>
            <a:fillRect/>
          </a:stretch>
        </p:blipFill>
        <p:spPr>
          <a:xfrm>
            <a:off x="3186112" y="1752599"/>
            <a:ext cx="6234113" cy="3897745"/>
          </a:xfrm>
          <a:prstGeom prst="rect">
            <a:avLst/>
          </a:prstGeom>
        </p:spPr>
      </p:pic>
    </p:spTree>
    <p:extLst>
      <p:ext uri="{BB962C8B-B14F-4D97-AF65-F5344CB8AC3E}">
        <p14:creationId xmlns:p14="http://schemas.microsoft.com/office/powerpoint/2010/main" val="125965805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BF8F099B-D473-4046-9628-BF88B0F2E9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xmlns="" id="{A09B5823-CC37-4E6E-B7BC-65BF89631BE1}"/>
              </a:ext>
            </a:extLst>
          </p:cNvPr>
          <p:cNvSpPr/>
          <p:nvPr/>
        </p:nvSpPr>
        <p:spPr>
          <a:xfrm>
            <a:off x="522514" y="449942"/>
            <a:ext cx="11146972" cy="5958114"/>
          </a:xfrm>
          <a:prstGeom prst="roundRect">
            <a:avLst>
              <a:gd name="adj" fmla="val 7897"/>
            </a:avLst>
          </a:prstGeom>
          <a:solidFill>
            <a:schemeClr val="bg1"/>
          </a:solidFill>
          <a:ln>
            <a:noFill/>
          </a:ln>
          <a:effectLst>
            <a:outerShdw blurRad="203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altLang="zh-CN">
                <a:solidFill>
                  <a:prstClr val="white"/>
                </a:solidFill>
                <a:latin typeface="等线" panose="020F0502020204030204"/>
              </a:rPr>
              <a:t>lựa chọn 1 tranh mình thích để quan sát và kể tên cảnh vật được vẽ trong tranh có các bạn trong nhóm nghe.</a:t>
            </a: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6" name="组合 5">
            <a:extLst>
              <a:ext uri="{FF2B5EF4-FFF2-40B4-BE49-F238E27FC236}">
                <a16:creationId xmlns:a16="http://schemas.microsoft.com/office/drawing/2014/main" xmlns="" id="{D57074A7-EB77-4C08-A78D-369DBEBD328E}"/>
              </a:ext>
            </a:extLst>
          </p:cNvPr>
          <p:cNvGrpSpPr/>
          <p:nvPr/>
        </p:nvGrpSpPr>
        <p:grpSpPr>
          <a:xfrm>
            <a:off x="622935" y="99695"/>
            <a:ext cx="10605770" cy="1386205"/>
            <a:chOff x="1457541" y="1771650"/>
            <a:chExt cx="3783061" cy="2563700"/>
          </a:xfrm>
        </p:grpSpPr>
        <p:sp>
          <p:nvSpPr>
            <p:cNvPr id="17" name="矩形: 圆角 6">
              <a:extLst>
                <a:ext uri="{FF2B5EF4-FFF2-40B4-BE49-F238E27FC236}">
                  <a16:creationId xmlns:a16="http://schemas.microsoft.com/office/drawing/2014/main" xmlns="" id="{46D50987-5063-4CEA-8496-0FAE624943D8}"/>
                </a:ext>
              </a:extLst>
            </p:cNvPr>
            <p:cNvSpPr/>
            <p:nvPr/>
          </p:nvSpPr>
          <p:spPr>
            <a:xfrm>
              <a:off x="1513948" y="1862926"/>
              <a:ext cx="3658518" cy="2381148"/>
            </a:xfrm>
            <a:prstGeom prst="roundRect">
              <a:avLst>
                <a:gd name="adj" fmla="val 37500"/>
              </a:avLst>
            </a:prstGeom>
            <a:solidFill>
              <a:srgbClr val="80A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ea"/>
                <a:sym typeface="+mn-lt"/>
              </a:endParaRPr>
            </a:p>
          </p:txBody>
        </p:sp>
        <p:sp>
          <p:nvSpPr>
            <p:cNvPr id="18" name="矩形: 圆角 7">
              <a:extLst>
                <a:ext uri="{FF2B5EF4-FFF2-40B4-BE49-F238E27FC236}">
                  <a16:creationId xmlns:a16="http://schemas.microsoft.com/office/drawing/2014/main" xmlns="" id="{9AF170F5-0FEB-437F-B26B-8476C7E3CCD0}"/>
                </a:ext>
              </a:extLst>
            </p:cNvPr>
            <p:cNvSpPr/>
            <p:nvPr/>
          </p:nvSpPr>
          <p:spPr>
            <a:xfrm>
              <a:off x="1592135" y="1991408"/>
              <a:ext cx="3523487" cy="2124185"/>
            </a:xfrm>
            <a:prstGeom prst="roundRect">
              <a:avLst>
                <a:gd name="adj" fmla="val 37500"/>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ea"/>
                <a:sym typeface="+mn-lt"/>
              </a:endParaRPr>
            </a:p>
          </p:txBody>
        </p:sp>
        <p:sp>
          <p:nvSpPr>
            <p:cNvPr id="19" name="矩形: 圆角 8">
              <a:extLst>
                <a:ext uri="{FF2B5EF4-FFF2-40B4-BE49-F238E27FC236}">
                  <a16:creationId xmlns:a16="http://schemas.microsoft.com/office/drawing/2014/main" xmlns="" id="{53FBF7EA-B5C4-4DA3-BEF5-18C6507C2687}"/>
                </a:ext>
              </a:extLst>
            </p:cNvPr>
            <p:cNvSpPr/>
            <p:nvPr/>
          </p:nvSpPr>
          <p:spPr>
            <a:xfrm>
              <a:off x="1457541" y="1771650"/>
              <a:ext cx="3783061" cy="2563700"/>
            </a:xfrm>
            <a:prstGeom prst="roundRect">
              <a:avLst>
                <a:gd name="adj" fmla="val 37500"/>
              </a:avLst>
            </a:prstGeom>
            <a:noFill/>
            <a:ln>
              <a:solidFill>
                <a:srgbClr val="4386B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ea"/>
                <a:sym typeface="+mn-lt"/>
              </a:endParaRPr>
            </a:p>
          </p:txBody>
        </p:sp>
      </p:grpSp>
      <p:sp>
        <p:nvSpPr>
          <p:cNvPr id="24" name="Rounded Rectangle 26">
            <a:extLst>
              <a:ext uri="{FF2B5EF4-FFF2-40B4-BE49-F238E27FC236}">
                <a16:creationId xmlns:a16="http://schemas.microsoft.com/office/drawing/2014/main" xmlns="" id="{A1FCFB1F-760A-46A4-B244-247272A0DDDF}"/>
              </a:ext>
            </a:extLst>
          </p:cNvPr>
          <p:cNvSpPr/>
          <p:nvPr/>
        </p:nvSpPr>
        <p:spPr>
          <a:xfrm>
            <a:off x="1276789" y="1966272"/>
            <a:ext cx="4009585" cy="629285"/>
          </a:xfrm>
          <a:prstGeom prst="roundRect">
            <a:avLst/>
          </a:prstGeom>
          <a:noFill/>
          <a:ln w="38100" cmpd="sng">
            <a:solidFill>
              <a:schemeClr val="accent6"/>
            </a:solidFill>
            <a:prstDash val="solid"/>
          </a:ln>
          <a:extLst>
            <a:ext uri="{909E8E84-426E-40DD-AFC4-6F175D3DCCD1}">
              <a14:hiddenFill xmlns:a14="http://schemas.microsoft.com/office/drawing/2010/main">
                <a:solidFill>
                  <a:schemeClr val="accent5">
                    <a:lumMod val="40000"/>
                    <a:lumOff val="60000"/>
                  </a:schemeClr>
                </a:solidFill>
              </a14:hiddenFill>
            </a:ext>
          </a:extLst>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threePt" dir="t"/>
            </a:scene3d>
          </a:bodyPr>
          <a:lstStyle/>
          <a:p>
            <a:pPr lvl="0" algn="ctr"/>
            <a:r>
              <a:rPr lang="en-US" sz="3200">
                <a:solidFill>
                  <a:srgbClr val="FF000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Tranh vẽ cảnh vật gì?</a:t>
            </a:r>
            <a:endParaRPr kumimoji="0" lang="en-US" sz="3200" b="0" i="0" u="none" strike="noStrike" kern="1200" cap="none" spc="0" normalizeH="0" baseline="0" noProof="0" dirty="0">
              <a:ln>
                <a:noFill/>
              </a:ln>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mn-ea"/>
              <a:cs typeface="Calibri" panose="020F0502020204030204" pitchFamily="34" charset="0"/>
            </a:endParaRPr>
          </a:p>
        </p:txBody>
      </p:sp>
      <p:pic>
        <p:nvPicPr>
          <p:cNvPr id="25" name="Picture 24">
            <a:extLst>
              <a:ext uri="{FF2B5EF4-FFF2-40B4-BE49-F238E27FC236}">
                <a16:creationId xmlns:a16="http://schemas.microsoft.com/office/drawing/2014/main" xmlns="" id="{6A5E8670-38DB-48DE-83B6-5644C81F8E5B}"/>
              </a:ext>
            </a:extLst>
          </p:cNvPr>
          <p:cNvPicPr/>
          <p:nvPr/>
        </p:nvPicPr>
        <p:blipFill>
          <a:blip r:embed="rId4">
            <a:extLst>
              <a:ext uri="{BEBA8EAE-BF5A-486C-A8C5-ECC9F3942E4B}">
                <a14:imgProps xmlns:a14="http://schemas.microsoft.com/office/drawing/2010/main">
                  <a14:imgLayer r:embed="rId5">
                    <a14:imgEffect>
                      <a14:backgroundRemoval t="10000" b="91667" l="10000" r="90000">
                        <a14:foregroundMark x1="59722" y1="91667" x2="64722" y2="91667"/>
                        <a14:foregroundMark x1="71389" y1="90833" x2="78333" y2="90833"/>
                        <a14:foregroundMark x1="73889" y1="36667" x2="75000" y2="54444"/>
                        <a14:foregroundMark x1="70000" y1="24722" x2="69167" y2="38889"/>
                        <a14:foregroundMark x1="19444" y1="25000" x2="21111" y2="46111"/>
                      </a14:backgroundRemoval>
                    </a14:imgEffect>
                  </a14:imgLayer>
                </a14:imgProps>
              </a:ext>
            </a:extLst>
          </a:blip>
          <a:stretch>
            <a:fillRect/>
          </a:stretch>
        </p:blipFill>
        <p:spPr>
          <a:xfrm>
            <a:off x="7629185" y="1369422"/>
            <a:ext cx="4125128" cy="4078214"/>
          </a:xfrm>
          <a:prstGeom prst="roundRect">
            <a:avLst/>
          </a:prstGeom>
          <a:noFill/>
          <a:ln w="9525">
            <a:noFill/>
          </a:ln>
        </p:spPr>
      </p:pic>
      <p:sp>
        <p:nvSpPr>
          <p:cNvPr id="26" name="Rounded Rectangle 4">
            <a:extLst>
              <a:ext uri="{FF2B5EF4-FFF2-40B4-BE49-F238E27FC236}">
                <a16:creationId xmlns:a16="http://schemas.microsoft.com/office/drawing/2014/main" xmlns="" id="{E2A76EE8-9577-4D00-B60D-C5BC71EFDD5C}"/>
              </a:ext>
            </a:extLst>
          </p:cNvPr>
          <p:cNvSpPr/>
          <p:nvPr/>
        </p:nvSpPr>
        <p:spPr>
          <a:xfrm>
            <a:off x="1348545" y="2971800"/>
            <a:ext cx="6423855" cy="1800225"/>
          </a:xfrm>
          <a:prstGeom prst="roundRect">
            <a:avLst/>
          </a:prstGeom>
          <a:noFill/>
          <a:ln w="38100" cmpd="sng">
            <a:solidFill>
              <a:schemeClr val="accent6"/>
            </a:solidFill>
            <a:prstDash val="solid"/>
          </a:ln>
          <a:extLst>
            <a:ext uri="{909E8E84-426E-40DD-AFC4-6F175D3DCCD1}">
              <a14:hiddenFill xmlns:a14="http://schemas.microsoft.com/office/drawing/2010/main">
                <a:solidFill>
                  <a:schemeClr val="accent5">
                    <a:lumMod val="40000"/>
                    <a:lumOff val="60000"/>
                  </a:schemeClr>
                </a:solidFill>
              </a14:hiddenFill>
            </a:ext>
          </a:extLst>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threePt" dir="t"/>
            </a:scene3d>
          </a:bodyPr>
          <a:lstStyle/>
          <a:p>
            <a:pPr lvl="0" algn="ctr"/>
            <a:r>
              <a:rPr lang="en-US" sz="3200" dirty="0">
                <a:solidFill>
                  <a:srgbClr val="FF000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L</a:t>
            </a:r>
            <a:r>
              <a:rPr lang="vi-VN" sz="3200" dirty="0">
                <a:solidFill>
                  <a:srgbClr val="FF000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ựa chọn tranh mình thích để quan sát và kể tên cảnh vật được vẽ trong tranh có các bạn trong nhóm nghe.</a:t>
            </a:r>
            <a:endParaRPr kumimoji="0" lang="en-US" sz="3200" b="0" i="0" u="none" strike="noStrike" kern="1200" cap="none" spc="0" normalizeH="0" baseline="0" noProof="0" dirty="0">
              <a:ln>
                <a:noFill/>
              </a:ln>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mn-ea"/>
              <a:cs typeface="Calibri" panose="020F0502020204030204" pitchFamily="34" charset="0"/>
            </a:endParaRPr>
          </a:p>
        </p:txBody>
      </p:sp>
      <p:sp>
        <p:nvSpPr>
          <p:cNvPr id="28" name="TextBox 27">
            <a:extLst>
              <a:ext uri="{FF2B5EF4-FFF2-40B4-BE49-F238E27FC236}">
                <a16:creationId xmlns:a16="http://schemas.microsoft.com/office/drawing/2014/main" xmlns="" id="{2AD86A5F-6F09-43FA-B2FD-0F54D06F4F23}"/>
              </a:ext>
            </a:extLst>
          </p:cNvPr>
          <p:cNvSpPr txBox="1"/>
          <p:nvPr/>
        </p:nvSpPr>
        <p:spPr>
          <a:xfrm>
            <a:off x="1865086" y="479212"/>
            <a:ext cx="8392795" cy="5835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32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oiny" panose="02000903060500060000" pitchFamily="2" charset="0"/>
                <a:ea typeface="+mn-ea"/>
                <a:cs typeface="Calibri" panose="020F0502020204030204" pitchFamily="34" charset="0"/>
              </a:rPr>
              <a:t>HOẠT ĐỘNG NHÓM</a:t>
            </a:r>
          </a:p>
        </p:txBody>
      </p:sp>
    </p:spTree>
    <p:extLst>
      <p:ext uri="{BB962C8B-B14F-4D97-AF65-F5344CB8AC3E}">
        <p14:creationId xmlns:p14="http://schemas.microsoft.com/office/powerpoint/2010/main" val="23229111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wipe(left)">
                                      <p:cBhvr>
                                        <p:cTn id="7" dur="500"/>
                                        <p:tgtEl>
                                          <p:spTgt spid="28">
                                            <p:txEl>
                                              <p:pRg st="0" end="0"/>
                                            </p:txEl>
                                          </p:spTgt>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ppt_x"/>
                                          </p:val>
                                        </p:tav>
                                        <p:tav tm="100000">
                                          <p:val>
                                            <p:strVal val="#ppt_x"/>
                                          </p:val>
                                        </p:tav>
                                      </p:tavLst>
                                    </p:anim>
                                    <p:anim calcmode="lin" valueType="num">
                                      <p:cBhvr additive="base">
                                        <p:cTn id="17" dur="5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ppt_x"/>
                                          </p:val>
                                        </p:tav>
                                        <p:tav tm="100000">
                                          <p:val>
                                            <p:strVal val="#ppt_x"/>
                                          </p:val>
                                        </p:tav>
                                      </p:tavLst>
                                    </p:anim>
                                    <p:anim calcmode="lin" valueType="num">
                                      <p:cBhvr additive="base">
                                        <p:cTn id="2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P spid="26"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13E3161A-EEBC-4A05-A695-5DCC5FE3A0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矩形: 圆角 6">
            <a:extLst>
              <a:ext uri="{FF2B5EF4-FFF2-40B4-BE49-F238E27FC236}">
                <a16:creationId xmlns:a16="http://schemas.microsoft.com/office/drawing/2014/main" xmlns="" id="{4B525346-2A46-4A4E-B9B0-0999CCC61BF0}"/>
              </a:ext>
            </a:extLst>
          </p:cNvPr>
          <p:cNvSpPr/>
          <p:nvPr/>
        </p:nvSpPr>
        <p:spPr>
          <a:xfrm>
            <a:off x="522514" y="449942"/>
            <a:ext cx="11146972" cy="5958114"/>
          </a:xfrm>
          <a:prstGeom prst="roundRect">
            <a:avLst>
              <a:gd name="adj" fmla="val 7897"/>
            </a:avLst>
          </a:prstGeom>
          <a:solidFill>
            <a:schemeClr val="bg1"/>
          </a:solidFill>
          <a:ln>
            <a:noFill/>
          </a:ln>
          <a:effectLst>
            <a:outerShdw blurRad="203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 name="Picture 2">
            <a:extLst>
              <a:ext uri="{FF2B5EF4-FFF2-40B4-BE49-F238E27FC236}">
                <a16:creationId xmlns:a16="http://schemas.microsoft.com/office/drawing/2014/main" xmlns="" id="{9B4AECDD-8C01-4B4D-A979-595C280B4394}"/>
              </a:ext>
            </a:extLst>
          </p:cNvPr>
          <p:cNvPicPr>
            <a:picLocks noChangeAspect="1"/>
          </p:cNvPicPr>
          <p:nvPr/>
        </p:nvPicPr>
        <p:blipFill>
          <a:blip r:embed="rId4"/>
          <a:stretch>
            <a:fillRect/>
          </a:stretch>
        </p:blipFill>
        <p:spPr>
          <a:xfrm>
            <a:off x="1233487" y="2065332"/>
            <a:ext cx="3519488" cy="2182818"/>
          </a:xfrm>
          <a:prstGeom prst="rect">
            <a:avLst/>
          </a:prstGeom>
        </p:spPr>
      </p:pic>
      <p:pic>
        <p:nvPicPr>
          <p:cNvPr id="36" name="Picture 35">
            <a:extLst>
              <a:ext uri="{FF2B5EF4-FFF2-40B4-BE49-F238E27FC236}">
                <a16:creationId xmlns:a16="http://schemas.microsoft.com/office/drawing/2014/main" xmlns="" id="{6C31AB7C-BD84-49CD-BCE5-B7FD1DEB8EEB}"/>
              </a:ext>
            </a:extLst>
          </p:cNvPr>
          <p:cNvPicPr>
            <a:picLocks noChangeAspect="1"/>
          </p:cNvPicPr>
          <p:nvPr/>
        </p:nvPicPr>
        <p:blipFill>
          <a:blip r:embed="rId5"/>
          <a:stretch>
            <a:fillRect/>
          </a:stretch>
        </p:blipFill>
        <p:spPr>
          <a:xfrm>
            <a:off x="3082437" y="689825"/>
            <a:ext cx="5877496" cy="791198"/>
          </a:xfrm>
          <a:prstGeom prst="rect">
            <a:avLst/>
          </a:prstGeom>
        </p:spPr>
      </p:pic>
      <p:sp>
        <p:nvSpPr>
          <p:cNvPr id="37" name="Rounded Rectangular Callout 16">
            <a:extLst>
              <a:ext uri="{FF2B5EF4-FFF2-40B4-BE49-F238E27FC236}">
                <a16:creationId xmlns:a16="http://schemas.microsoft.com/office/drawing/2014/main" xmlns="" id="{F896CFD3-76BE-49C2-A47C-CDE5F94BB1B4}"/>
              </a:ext>
            </a:extLst>
          </p:cNvPr>
          <p:cNvSpPr/>
          <p:nvPr/>
        </p:nvSpPr>
        <p:spPr>
          <a:xfrm flipH="1">
            <a:off x="5039797" y="1914525"/>
            <a:ext cx="6028251" cy="2114550"/>
          </a:xfrm>
          <a:prstGeom prst="wedgeRoundRectCallout">
            <a:avLst>
              <a:gd name="adj1" fmla="val 60582"/>
              <a:gd name="adj2" fmla="val -4185"/>
              <a:gd name="adj3" fmla="val 16667"/>
            </a:avLst>
          </a:prstGeom>
          <a:solidFill>
            <a:srgbClr val="F8E5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dirty="0">
                <a:solidFill>
                  <a:srgbClr val="E7E6E6">
                    <a:lumMod val="10000"/>
                  </a:srgbClr>
                </a:solidFill>
                <a:latin typeface="Calibri" panose="020F0502020204030204" pitchFamily="34" charset="0"/>
                <a:cs typeface="Calibri" panose="020F0502020204030204" pitchFamily="34" charset="0"/>
                <a:sym typeface="+mn-ea"/>
              </a:rPr>
              <a:t>Một bạn nhỏ đang ngắm nhìn quang cảnh một khu phố có người và xe đi lại đông vui.</a:t>
            </a:r>
            <a:endParaRPr kumimoji="0" lang="en-US" sz="3200" b="0" i="0" u="none" strike="noStrike" kern="1200" cap="none" spc="0" normalizeH="0" baseline="0" noProof="0" dirty="0">
              <a:ln>
                <a:noFill/>
              </a:ln>
              <a:solidFill>
                <a:srgbClr val="E7E6E6">
                  <a:lumMod val="10000"/>
                </a:srgbClr>
              </a:solidFill>
              <a:effectLst/>
              <a:uLnTx/>
              <a:uFillTx/>
              <a:latin typeface="Calibri" panose="020F0502020204030204" pitchFamily="34" charset="0"/>
              <a:ea typeface="+mn-ea"/>
              <a:cs typeface="Calibri" panose="020F0502020204030204" pitchFamily="34" charset="0"/>
              <a:sym typeface="+mn-ea"/>
            </a:endParaRPr>
          </a:p>
        </p:txBody>
      </p:sp>
    </p:spTree>
    <p:extLst>
      <p:ext uri="{BB962C8B-B14F-4D97-AF65-F5344CB8AC3E}">
        <p14:creationId xmlns:p14="http://schemas.microsoft.com/office/powerpoint/2010/main" val="23999693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13E3161A-EEBC-4A05-A695-5DCC5FE3A0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矩形: 圆角 6">
            <a:extLst>
              <a:ext uri="{FF2B5EF4-FFF2-40B4-BE49-F238E27FC236}">
                <a16:creationId xmlns:a16="http://schemas.microsoft.com/office/drawing/2014/main" xmlns="" id="{4B525346-2A46-4A4E-B9B0-0999CCC61BF0}"/>
              </a:ext>
            </a:extLst>
          </p:cNvPr>
          <p:cNvSpPr/>
          <p:nvPr/>
        </p:nvSpPr>
        <p:spPr>
          <a:xfrm>
            <a:off x="522514" y="449942"/>
            <a:ext cx="11146972" cy="5958114"/>
          </a:xfrm>
          <a:prstGeom prst="roundRect">
            <a:avLst>
              <a:gd name="adj" fmla="val 7897"/>
            </a:avLst>
          </a:prstGeom>
          <a:solidFill>
            <a:schemeClr val="bg1"/>
          </a:solidFill>
          <a:ln>
            <a:noFill/>
          </a:ln>
          <a:effectLst>
            <a:outerShdw blurRad="203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6" name="Picture 35">
            <a:extLst>
              <a:ext uri="{FF2B5EF4-FFF2-40B4-BE49-F238E27FC236}">
                <a16:creationId xmlns:a16="http://schemas.microsoft.com/office/drawing/2014/main" xmlns="" id="{6C31AB7C-BD84-49CD-BCE5-B7FD1DEB8EEB}"/>
              </a:ext>
            </a:extLst>
          </p:cNvPr>
          <p:cNvPicPr>
            <a:picLocks noChangeAspect="1"/>
          </p:cNvPicPr>
          <p:nvPr/>
        </p:nvPicPr>
        <p:blipFill>
          <a:blip r:embed="rId4"/>
          <a:stretch>
            <a:fillRect/>
          </a:stretch>
        </p:blipFill>
        <p:spPr>
          <a:xfrm>
            <a:off x="3082437" y="689825"/>
            <a:ext cx="5877496" cy="791198"/>
          </a:xfrm>
          <a:prstGeom prst="rect">
            <a:avLst/>
          </a:prstGeom>
        </p:spPr>
      </p:pic>
      <p:sp>
        <p:nvSpPr>
          <p:cNvPr id="37" name="Rounded Rectangular Callout 16">
            <a:extLst>
              <a:ext uri="{FF2B5EF4-FFF2-40B4-BE49-F238E27FC236}">
                <a16:creationId xmlns:a16="http://schemas.microsoft.com/office/drawing/2014/main" xmlns="" id="{F896CFD3-76BE-49C2-A47C-CDE5F94BB1B4}"/>
              </a:ext>
            </a:extLst>
          </p:cNvPr>
          <p:cNvSpPr/>
          <p:nvPr/>
        </p:nvSpPr>
        <p:spPr>
          <a:xfrm flipH="1">
            <a:off x="5039797" y="1914525"/>
            <a:ext cx="6028251" cy="2114550"/>
          </a:xfrm>
          <a:prstGeom prst="wedgeRoundRectCallout">
            <a:avLst>
              <a:gd name="adj1" fmla="val 60582"/>
              <a:gd name="adj2" fmla="val -4185"/>
              <a:gd name="adj3" fmla="val 16667"/>
            </a:avLst>
          </a:prstGeom>
          <a:solidFill>
            <a:srgbClr val="F8E5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dirty="0">
                <a:solidFill>
                  <a:srgbClr val="E7E6E6">
                    <a:lumMod val="10000"/>
                  </a:srgbClr>
                </a:solidFill>
                <a:latin typeface="Calibri" panose="020F0502020204030204" pitchFamily="34" charset="0"/>
                <a:cs typeface="Calibri" panose="020F0502020204030204" pitchFamily="34" charset="0"/>
                <a:sym typeface="+mn-ea"/>
              </a:rPr>
              <a:t>Một làng quê Việt Nam có cây rơm, ao cá, các bạn nhỏ đang vui chơi.</a:t>
            </a:r>
            <a:endParaRPr kumimoji="0" lang="en-US" sz="3200" b="0" i="0" u="none" strike="noStrike" kern="1200" cap="none" spc="0" normalizeH="0" baseline="0" noProof="0" dirty="0">
              <a:ln>
                <a:noFill/>
              </a:ln>
              <a:solidFill>
                <a:srgbClr val="E7E6E6">
                  <a:lumMod val="10000"/>
                </a:srgbClr>
              </a:solidFill>
              <a:effectLst/>
              <a:uLnTx/>
              <a:uFillTx/>
              <a:latin typeface="Calibri" panose="020F0502020204030204" pitchFamily="34" charset="0"/>
              <a:ea typeface="+mn-ea"/>
              <a:cs typeface="Calibri" panose="020F0502020204030204" pitchFamily="34" charset="0"/>
              <a:sym typeface="+mn-ea"/>
            </a:endParaRPr>
          </a:p>
        </p:txBody>
      </p:sp>
      <p:pic>
        <p:nvPicPr>
          <p:cNvPr id="4" name="Picture 3">
            <a:extLst>
              <a:ext uri="{FF2B5EF4-FFF2-40B4-BE49-F238E27FC236}">
                <a16:creationId xmlns:a16="http://schemas.microsoft.com/office/drawing/2014/main" xmlns="" id="{E6B15D8B-4E38-4FEB-8372-5DA807E913A1}"/>
              </a:ext>
            </a:extLst>
          </p:cNvPr>
          <p:cNvPicPr>
            <a:picLocks noChangeAspect="1"/>
          </p:cNvPicPr>
          <p:nvPr/>
        </p:nvPicPr>
        <p:blipFill>
          <a:blip r:embed="rId5"/>
          <a:stretch>
            <a:fillRect/>
          </a:stretch>
        </p:blipFill>
        <p:spPr>
          <a:xfrm>
            <a:off x="1071562" y="2095499"/>
            <a:ext cx="3357563" cy="2392433"/>
          </a:xfrm>
          <a:prstGeom prst="rect">
            <a:avLst/>
          </a:prstGeom>
        </p:spPr>
      </p:pic>
    </p:spTree>
    <p:extLst>
      <p:ext uri="{BB962C8B-B14F-4D97-AF65-F5344CB8AC3E}">
        <p14:creationId xmlns:p14="http://schemas.microsoft.com/office/powerpoint/2010/main" val="9319584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13E3161A-EEBC-4A05-A695-5DCC5FE3A0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矩形: 圆角 6">
            <a:extLst>
              <a:ext uri="{FF2B5EF4-FFF2-40B4-BE49-F238E27FC236}">
                <a16:creationId xmlns:a16="http://schemas.microsoft.com/office/drawing/2014/main" xmlns="" id="{4B525346-2A46-4A4E-B9B0-0999CCC61BF0}"/>
              </a:ext>
            </a:extLst>
          </p:cNvPr>
          <p:cNvSpPr/>
          <p:nvPr/>
        </p:nvSpPr>
        <p:spPr>
          <a:xfrm>
            <a:off x="522514" y="449942"/>
            <a:ext cx="11146972" cy="5958114"/>
          </a:xfrm>
          <a:prstGeom prst="roundRect">
            <a:avLst>
              <a:gd name="adj" fmla="val 7897"/>
            </a:avLst>
          </a:prstGeom>
          <a:solidFill>
            <a:schemeClr val="bg1"/>
          </a:solidFill>
          <a:ln>
            <a:noFill/>
          </a:ln>
          <a:effectLst>
            <a:outerShdw blurRad="203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6" name="Picture 35">
            <a:extLst>
              <a:ext uri="{FF2B5EF4-FFF2-40B4-BE49-F238E27FC236}">
                <a16:creationId xmlns:a16="http://schemas.microsoft.com/office/drawing/2014/main" xmlns="" id="{6C31AB7C-BD84-49CD-BCE5-B7FD1DEB8EEB}"/>
              </a:ext>
            </a:extLst>
          </p:cNvPr>
          <p:cNvPicPr>
            <a:picLocks noChangeAspect="1"/>
          </p:cNvPicPr>
          <p:nvPr/>
        </p:nvPicPr>
        <p:blipFill>
          <a:blip r:embed="rId4"/>
          <a:stretch>
            <a:fillRect/>
          </a:stretch>
        </p:blipFill>
        <p:spPr>
          <a:xfrm>
            <a:off x="3082437" y="689825"/>
            <a:ext cx="5877496" cy="791198"/>
          </a:xfrm>
          <a:prstGeom prst="rect">
            <a:avLst/>
          </a:prstGeom>
        </p:spPr>
      </p:pic>
      <p:sp>
        <p:nvSpPr>
          <p:cNvPr id="37" name="Rounded Rectangular Callout 16">
            <a:extLst>
              <a:ext uri="{FF2B5EF4-FFF2-40B4-BE49-F238E27FC236}">
                <a16:creationId xmlns:a16="http://schemas.microsoft.com/office/drawing/2014/main" xmlns="" id="{F896CFD3-76BE-49C2-A47C-CDE5F94BB1B4}"/>
              </a:ext>
            </a:extLst>
          </p:cNvPr>
          <p:cNvSpPr/>
          <p:nvPr/>
        </p:nvSpPr>
        <p:spPr>
          <a:xfrm flipH="1">
            <a:off x="5039797" y="1914525"/>
            <a:ext cx="6028251" cy="2114550"/>
          </a:xfrm>
          <a:prstGeom prst="wedgeRoundRectCallout">
            <a:avLst>
              <a:gd name="adj1" fmla="val 60582"/>
              <a:gd name="adj2" fmla="val -4185"/>
              <a:gd name="adj3" fmla="val 16667"/>
            </a:avLst>
          </a:prstGeom>
          <a:solidFill>
            <a:srgbClr val="F8E5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dirty="0">
                <a:solidFill>
                  <a:srgbClr val="E7E6E6">
                    <a:lumMod val="10000"/>
                  </a:srgbClr>
                </a:solidFill>
                <a:latin typeface="Calibri" panose="020F0502020204030204" pitchFamily="34" charset="0"/>
                <a:cs typeface="Calibri" panose="020F0502020204030204" pitchFamily="34" charset="0"/>
                <a:sym typeface="+mn-ea"/>
              </a:rPr>
              <a:t>Vùng quê miền núi có ruộng bậc thang, mấy nếp nhà sàn thưa thớt.</a:t>
            </a:r>
            <a:endParaRPr kumimoji="0" lang="en-US" sz="3200" b="0" i="0" u="none" strike="noStrike" kern="1200" cap="none" spc="0" normalizeH="0" baseline="0" noProof="0" dirty="0">
              <a:ln>
                <a:noFill/>
              </a:ln>
              <a:solidFill>
                <a:srgbClr val="E7E6E6">
                  <a:lumMod val="10000"/>
                </a:srgbClr>
              </a:solidFill>
              <a:effectLst/>
              <a:uLnTx/>
              <a:uFillTx/>
              <a:latin typeface="Calibri" panose="020F0502020204030204" pitchFamily="34" charset="0"/>
              <a:ea typeface="+mn-ea"/>
              <a:cs typeface="Calibri" panose="020F0502020204030204" pitchFamily="34" charset="0"/>
              <a:sym typeface="+mn-ea"/>
            </a:endParaRPr>
          </a:p>
        </p:txBody>
      </p:sp>
      <p:pic>
        <p:nvPicPr>
          <p:cNvPr id="3" name="Picture 2">
            <a:extLst>
              <a:ext uri="{FF2B5EF4-FFF2-40B4-BE49-F238E27FC236}">
                <a16:creationId xmlns:a16="http://schemas.microsoft.com/office/drawing/2014/main" xmlns="" id="{8866256F-8C77-41E2-8DFC-6D51D6FF2DBE}"/>
              </a:ext>
            </a:extLst>
          </p:cNvPr>
          <p:cNvPicPr>
            <a:picLocks noChangeAspect="1"/>
          </p:cNvPicPr>
          <p:nvPr/>
        </p:nvPicPr>
        <p:blipFill>
          <a:blip r:embed="rId5"/>
          <a:stretch>
            <a:fillRect/>
          </a:stretch>
        </p:blipFill>
        <p:spPr>
          <a:xfrm>
            <a:off x="679669" y="2076450"/>
            <a:ext cx="3599793" cy="2286000"/>
          </a:xfrm>
          <a:prstGeom prst="rect">
            <a:avLst/>
          </a:prstGeom>
        </p:spPr>
      </p:pic>
    </p:spTree>
    <p:extLst>
      <p:ext uri="{BB962C8B-B14F-4D97-AF65-F5344CB8AC3E}">
        <p14:creationId xmlns:p14="http://schemas.microsoft.com/office/powerpoint/2010/main" val="37137224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13E3161A-EEBC-4A05-A695-5DCC5FE3A0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矩形: 圆角 6">
            <a:extLst>
              <a:ext uri="{FF2B5EF4-FFF2-40B4-BE49-F238E27FC236}">
                <a16:creationId xmlns:a16="http://schemas.microsoft.com/office/drawing/2014/main" xmlns="" id="{4B525346-2A46-4A4E-B9B0-0999CCC61BF0}"/>
              </a:ext>
            </a:extLst>
          </p:cNvPr>
          <p:cNvSpPr/>
          <p:nvPr/>
        </p:nvSpPr>
        <p:spPr>
          <a:xfrm>
            <a:off x="522514" y="449942"/>
            <a:ext cx="11146972" cy="5958114"/>
          </a:xfrm>
          <a:prstGeom prst="roundRect">
            <a:avLst>
              <a:gd name="adj" fmla="val 7897"/>
            </a:avLst>
          </a:prstGeom>
          <a:solidFill>
            <a:schemeClr val="bg1"/>
          </a:solidFill>
          <a:ln>
            <a:noFill/>
          </a:ln>
          <a:effectLst>
            <a:outerShdw blurRad="203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6" name="Picture 35">
            <a:extLst>
              <a:ext uri="{FF2B5EF4-FFF2-40B4-BE49-F238E27FC236}">
                <a16:creationId xmlns:a16="http://schemas.microsoft.com/office/drawing/2014/main" xmlns="" id="{6C31AB7C-BD84-49CD-BCE5-B7FD1DEB8EEB}"/>
              </a:ext>
            </a:extLst>
          </p:cNvPr>
          <p:cNvPicPr>
            <a:picLocks noChangeAspect="1"/>
          </p:cNvPicPr>
          <p:nvPr/>
        </p:nvPicPr>
        <p:blipFill>
          <a:blip r:embed="rId4"/>
          <a:stretch>
            <a:fillRect/>
          </a:stretch>
        </p:blipFill>
        <p:spPr>
          <a:xfrm>
            <a:off x="3082437" y="689825"/>
            <a:ext cx="5877496" cy="791198"/>
          </a:xfrm>
          <a:prstGeom prst="rect">
            <a:avLst/>
          </a:prstGeom>
        </p:spPr>
      </p:pic>
      <p:sp>
        <p:nvSpPr>
          <p:cNvPr id="37" name="Rounded Rectangular Callout 16">
            <a:extLst>
              <a:ext uri="{FF2B5EF4-FFF2-40B4-BE49-F238E27FC236}">
                <a16:creationId xmlns:a16="http://schemas.microsoft.com/office/drawing/2014/main" xmlns="" id="{F896CFD3-76BE-49C2-A47C-CDE5F94BB1B4}"/>
              </a:ext>
            </a:extLst>
          </p:cNvPr>
          <p:cNvSpPr/>
          <p:nvPr/>
        </p:nvSpPr>
        <p:spPr>
          <a:xfrm flipH="1">
            <a:off x="5039797" y="1914525"/>
            <a:ext cx="6028251" cy="2114550"/>
          </a:xfrm>
          <a:prstGeom prst="wedgeRoundRectCallout">
            <a:avLst>
              <a:gd name="adj1" fmla="val 60582"/>
              <a:gd name="adj2" fmla="val -4185"/>
              <a:gd name="adj3" fmla="val 16667"/>
            </a:avLst>
          </a:prstGeom>
          <a:solidFill>
            <a:srgbClr val="F8E5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600" dirty="0">
                <a:solidFill>
                  <a:srgbClr val="E7E6E6">
                    <a:lumMod val="10000"/>
                  </a:srgbClr>
                </a:solidFill>
                <a:latin typeface="Calibri" panose="020F0502020204030204" pitchFamily="34" charset="0"/>
                <a:cs typeface="Calibri" panose="020F0502020204030204" pitchFamily="34" charset="0"/>
                <a:sym typeface="+mn-ea"/>
              </a:rPr>
              <a:t>Một làng quê ở miền biển, có cây dừa, biển cả mênh mông.</a:t>
            </a:r>
            <a:endParaRPr kumimoji="0" lang="en-US" sz="3600" b="0" i="0" u="none" strike="noStrike" kern="1200" cap="none" spc="0" normalizeH="0" baseline="0" noProof="0" dirty="0">
              <a:ln>
                <a:noFill/>
              </a:ln>
              <a:solidFill>
                <a:srgbClr val="E7E6E6">
                  <a:lumMod val="10000"/>
                </a:srgbClr>
              </a:solidFill>
              <a:effectLst/>
              <a:uLnTx/>
              <a:uFillTx/>
              <a:latin typeface="Calibri" panose="020F0502020204030204" pitchFamily="34" charset="0"/>
              <a:cs typeface="Calibri" panose="020F0502020204030204" pitchFamily="34" charset="0"/>
              <a:sym typeface="+mn-ea"/>
            </a:endParaRPr>
          </a:p>
        </p:txBody>
      </p:sp>
      <p:pic>
        <p:nvPicPr>
          <p:cNvPr id="4" name="Picture 3">
            <a:extLst>
              <a:ext uri="{FF2B5EF4-FFF2-40B4-BE49-F238E27FC236}">
                <a16:creationId xmlns:a16="http://schemas.microsoft.com/office/drawing/2014/main" xmlns="" id="{84923C64-6628-4257-BAC3-1DDD70095FE3}"/>
              </a:ext>
            </a:extLst>
          </p:cNvPr>
          <p:cNvPicPr>
            <a:picLocks noChangeAspect="1"/>
          </p:cNvPicPr>
          <p:nvPr/>
        </p:nvPicPr>
        <p:blipFill>
          <a:blip r:embed="rId5"/>
          <a:stretch>
            <a:fillRect/>
          </a:stretch>
        </p:blipFill>
        <p:spPr>
          <a:xfrm>
            <a:off x="785812" y="1914524"/>
            <a:ext cx="3645194" cy="2390775"/>
          </a:xfrm>
          <a:prstGeom prst="rect">
            <a:avLst/>
          </a:prstGeom>
        </p:spPr>
      </p:pic>
    </p:spTree>
    <p:extLst>
      <p:ext uri="{BB962C8B-B14F-4D97-AF65-F5344CB8AC3E}">
        <p14:creationId xmlns:p14="http://schemas.microsoft.com/office/powerpoint/2010/main" val="34032262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4">
            <a:extLst>
              <a:ext uri="{FF2B5EF4-FFF2-40B4-BE49-F238E27FC236}">
                <a16:creationId xmlns:a16="http://schemas.microsoft.com/office/drawing/2014/main" xmlns="" id="{1AD70510-7F0B-4153-9253-F5E5B6B74E6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矩形: 圆角 6">
            <a:extLst>
              <a:ext uri="{FF2B5EF4-FFF2-40B4-BE49-F238E27FC236}">
                <a16:creationId xmlns:a16="http://schemas.microsoft.com/office/drawing/2014/main" xmlns="" id="{982BAAC0-285D-43E5-956A-1162FF8D14E9}"/>
              </a:ext>
            </a:extLst>
          </p:cNvPr>
          <p:cNvSpPr/>
          <p:nvPr/>
        </p:nvSpPr>
        <p:spPr>
          <a:xfrm>
            <a:off x="522514" y="449942"/>
            <a:ext cx="11146972" cy="5958114"/>
          </a:xfrm>
          <a:prstGeom prst="roundRect">
            <a:avLst>
              <a:gd name="adj" fmla="val 7897"/>
            </a:avLst>
          </a:prstGeom>
          <a:solidFill>
            <a:schemeClr val="bg1"/>
          </a:solidFill>
          <a:ln>
            <a:noFill/>
          </a:ln>
          <a:effectLst>
            <a:outerShdw blurRad="203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2" name="组合 5">
            <a:extLst>
              <a:ext uri="{FF2B5EF4-FFF2-40B4-BE49-F238E27FC236}">
                <a16:creationId xmlns:a16="http://schemas.microsoft.com/office/drawing/2014/main" xmlns="" id="{13A85877-3642-4109-B088-AF7C108934CB}"/>
              </a:ext>
            </a:extLst>
          </p:cNvPr>
          <p:cNvGrpSpPr/>
          <p:nvPr/>
        </p:nvGrpSpPr>
        <p:grpSpPr>
          <a:xfrm>
            <a:off x="652640" y="130361"/>
            <a:ext cx="10605909" cy="1384114"/>
            <a:chOff x="1457541" y="1771650"/>
            <a:chExt cx="3783061" cy="2563700"/>
          </a:xfrm>
        </p:grpSpPr>
        <p:sp>
          <p:nvSpPr>
            <p:cNvPr id="3" name="矩形: 圆角 6">
              <a:extLst>
                <a:ext uri="{FF2B5EF4-FFF2-40B4-BE49-F238E27FC236}">
                  <a16:creationId xmlns:a16="http://schemas.microsoft.com/office/drawing/2014/main" xmlns="" id="{4EB5BE35-8210-4C50-A1D7-C543D9F3BE1F}"/>
                </a:ext>
              </a:extLst>
            </p:cNvPr>
            <p:cNvSpPr/>
            <p:nvPr/>
          </p:nvSpPr>
          <p:spPr>
            <a:xfrm>
              <a:off x="1513948" y="1862926"/>
              <a:ext cx="3658518" cy="2381148"/>
            </a:xfrm>
            <a:prstGeom prst="roundRect">
              <a:avLst>
                <a:gd name="adj" fmla="val 37500"/>
              </a:avLst>
            </a:prstGeom>
            <a:solidFill>
              <a:srgbClr val="80A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ea"/>
                <a:sym typeface="+mn-lt"/>
              </a:endParaRPr>
            </a:p>
          </p:txBody>
        </p:sp>
        <p:sp>
          <p:nvSpPr>
            <p:cNvPr id="4" name="矩形: 圆角 7">
              <a:extLst>
                <a:ext uri="{FF2B5EF4-FFF2-40B4-BE49-F238E27FC236}">
                  <a16:creationId xmlns:a16="http://schemas.microsoft.com/office/drawing/2014/main" xmlns="" id="{2A0C87F8-F775-4FE9-ACC5-33F7C0AF726D}"/>
                </a:ext>
              </a:extLst>
            </p:cNvPr>
            <p:cNvSpPr/>
            <p:nvPr/>
          </p:nvSpPr>
          <p:spPr>
            <a:xfrm>
              <a:off x="1592135" y="1991408"/>
              <a:ext cx="3523487" cy="2124185"/>
            </a:xfrm>
            <a:prstGeom prst="roundRect">
              <a:avLst>
                <a:gd name="adj" fmla="val 37500"/>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ea"/>
                <a:sym typeface="+mn-lt"/>
              </a:endParaRPr>
            </a:p>
          </p:txBody>
        </p:sp>
        <p:sp>
          <p:nvSpPr>
            <p:cNvPr id="5" name="矩形: 圆角 8">
              <a:extLst>
                <a:ext uri="{FF2B5EF4-FFF2-40B4-BE49-F238E27FC236}">
                  <a16:creationId xmlns:a16="http://schemas.microsoft.com/office/drawing/2014/main" xmlns="" id="{D06836AB-8BCF-4624-8D41-E5F4FDF3310D}"/>
                </a:ext>
              </a:extLst>
            </p:cNvPr>
            <p:cNvSpPr/>
            <p:nvPr/>
          </p:nvSpPr>
          <p:spPr>
            <a:xfrm>
              <a:off x="1457541" y="1771650"/>
              <a:ext cx="3783061" cy="2563700"/>
            </a:xfrm>
            <a:prstGeom prst="roundRect">
              <a:avLst>
                <a:gd name="adj" fmla="val 37500"/>
              </a:avLst>
            </a:prstGeom>
            <a:noFill/>
            <a:ln>
              <a:solidFill>
                <a:srgbClr val="4386B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ea"/>
                <a:sym typeface="+mn-lt"/>
              </a:endParaRPr>
            </a:p>
          </p:txBody>
        </p:sp>
      </p:grpSp>
      <p:sp>
        <p:nvSpPr>
          <p:cNvPr id="6" name="TextBox 5">
            <a:extLst>
              <a:ext uri="{FF2B5EF4-FFF2-40B4-BE49-F238E27FC236}">
                <a16:creationId xmlns:a16="http://schemas.microsoft.com/office/drawing/2014/main" xmlns="" id="{E91CA4A1-FD8B-4327-9EAB-4F5C4E61117D}"/>
              </a:ext>
            </a:extLst>
          </p:cNvPr>
          <p:cNvSpPr txBox="1"/>
          <p:nvPr/>
        </p:nvSpPr>
        <p:spPr>
          <a:xfrm>
            <a:off x="1116714" y="352227"/>
            <a:ext cx="9665586"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2. </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Viết đoạn văn nêu tình cảm, cảm xúc của em về cảnh vật quê hương</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12" name="Group 11">
            <a:extLst>
              <a:ext uri="{FF2B5EF4-FFF2-40B4-BE49-F238E27FC236}">
                <a16:creationId xmlns:a16="http://schemas.microsoft.com/office/drawing/2014/main" xmlns="" id="{48E93FFB-AD07-4E22-BA59-727F59216611}"/>
              </a:ext>
            </a:extLst>
          </p:cNvPr>
          <p:cNvGrpSpPr/>
          <p:nvPr/>
        </p:nvGrpSpPr>
        <p:grpSpPr>
          <a:xfrm>
            <a:off x="5859780" y="1488480"/>
            <a:ext cx="5379720" cy="988020"/>
            <a:chOff x="4013394" y="1150865"/>
            <a:chExt cx="2149979" cy="1320578"/>
          </a:xfrm>
        </p:grpSpPr>
        <p:sp>
          <p:nvSpPr>
            <p:cNvPr id="13" name="Rectangle 12">
              <a:extLst>
                <a:ext uri="{FF2B5EF4-FFF2-40B4-BE49-F238E27FC236}">
                  <a16:creationId xmlns:a16="http://schemas.microsoft.com/office/drawing/2014/main" xmlns="" id="{5CA6ED3D-8A24-4BCB-9DCE-033137975D70}"/>
                </a:ext>
              </a:extLst>
            </p:cNvPr>
            <p:cNvSpPr/>
            <p:nvPr/>
          </p:nvSpPr>
          <p:spPr>
            <a:xfrm>
              <a:off x="4013394" y="1477961"/>
              <a:ext cx="2149979" cy="993482"/>
            </a:xfrm>
            <a:custGeom>
              <a:avLst/>
              <a:gdLst>
                <a:gd name="connsiteX0" fmla="*/ 0 w 2149979"/>
                <a:gd name="connsiteY0" fmla="*/ 0 h 993482"/>
                <a:gd name="connsiteX1" fmla="*/ 2149979 w 2149979"/>
                <a:gd name="connsiteY1" fmla="*/ 0 h 993482"/>
                <a:gd name="connsiteX2" fmla="*/ 2149979 w 2149979"/>
                <a:gd name="connsiteY2" fmla="*/ 993482 h 993482"/>
                <a:gd name="connsiteX3" fmla="*/ 0 w 2149979"/>
                <a:gd name="connsiteY3" fmla="*/ 993482 h 993482"/>
                <a:gd name="connsiteX4" fmla="*/ 0 w 2149979"/>
                <a:gd name="connsiteY4" fmla="*/ 0 h 993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9979" h="993482" fill="none" extrusionOk="0">
                  <a:moveTo>
                    <a:pt x="0" y="0"/>
                  </a:moveTo>
                  <a:cubicBezTo>
                    <a:pt x="762779" y="-121633"/>
                    <a:pt x="1471971" y="49767"/>
                    <a:pt x="2149979" y="0"/>
                  </a:cubicBezTo>
                  <a:cubicBezTo>
                    <a:pt x="2191830" y="253030"/>
                    <a:pt x="2114117" y="612370"/>
                    <a:pt x="2149979" y="993482"/>
                  </a:cubicBezTo>
                  <a:cubicBezTo>
                    <a:pt x="1607296" y="936681"/>
                    <a:pt x="317100" y="924456"/>
                    <a:pt x="0" y="993482"/>
                  </a:cubicBezTo>
                  <a:cubicBezTo>
                    <a:pt x="-82382" y="668227"/>
                    <a:pt x="-276" y="422041"/>
                    <a:pt x="0" y="0"/>
                  </a:cubicBezTo>
                  <a:close/>
                </a:path>
                <a:path w="2149979" h="993482" stroke="0" extrusionOk="0">
                  <a:moveTo>
                    <a:pt x="0" y="0"/>
                  </a:moveTo>
                  <a:cubicBezTo>
                    <a:pt x="330460" y="-80105"/>
                    <a:pt x="1697319" y="86230"/>
                    <a:pt x="2149979" y="0"/>
                  </a:cubicBezTo>
                  <a:cubicBezTo>
                    <a:pt x="2087884" y="369645"/>
                    <a:pt x="2157423" y="730332"/>
                    <a:pt x="2149979" y="993482"/>
                  </a:cubicBezTo>
                  <a:cubicBezTo>
                    <a:pt x="1290600" y="1148051"/>
                    <a:pt x="887017" y="962015"/>
                    <a:pt x="0" y="993482"/>
                  </a:cubicBezTo>
                  <a:cubicBezTo>
                    <a:pt x="20984" y="859039"/>
                    <a:pt x="80126" y="473561"/>
                    <a:pt x="0" y="0"/>
                  </a:cubicBezTo>
                  <a:close/>
                </a:path>
              </a:pathLst>
            </a:custGeom>
            <a:solidFill>
              <a:srgbClr val="CCFF99"/>
            </a:solidFill>
            <a:ln w="28575">
              <a:solidFill>
                <a:schemeClr val="bg1"/>
              </a:solidFill>
              <a:extLst>
                <a:ext uri="{C807C97D-BFC1-408E-A445-0C87EB9F89A2}">
                  <ask:lineSketchStyleProps xmlns:ask="http://schemas.microsoft.com/office/drawing/2018/sketchyshapes" xmlns="" sd="397011232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Tên</a:t>
              </a: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cảnh</a:t>
              </a: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vật</a:t>
              </a: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quê</a:t>
              </a: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hương</a:t>
              </a:r>
              <a:endPar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14" name="Picture 6" descr="30+ Free Washi Tape &amp;amp; Tape Images">
              <a:extLst>
                <a:ext uri="{FF2B5EF4-FFF2-40B4-BE49-F238E27FC236}">
                  <a16:creationId xmlns:a16="http://schemas.microsoft.com/office/drawing/2014/main" xmlns="" id="{B049682B-6975-4074-9D24-58C4E361D7A5}"/>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387956" y="1150865"/>
              <a:ext cx="1400853" cy="66577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a:extLst>
              <a:ext uri="{FF2B5EF4-FFF2-40B4-BE49-F238E27FC236}">
                <a16:creationId xmlns:a16="http://schemas.microsoft.com/office/drawing/2014/main" xmlns="" id="{1743F437-5C62-4AC3-AE7C-2F36553BF9EB}"/>
              </a:ext>
            </a:extLst>
          </p:cNvPr>
          <p:cNvGrpSpPr/>
          <p:nvPr/>
        </p:nvGrpSpPr>
        <p:grpSpPr>
          <a:xfrm>
            <a:off x="6407513" y="2531775"/>
            <a:ext cx="4860562" cy="1354425"/>
            <a:chOff x="6278404" y="103688"/>
            <a:chExt cx="2149979" cy="1744532"/>
          </a:xfrm>
        </p:grpSpPr>
        <p:sp>
          <p:nvSpPr>
            <p:cNvPr id="16" name="Rectangle 15">
              <a:extLst>
                <a:ext uri="{FF2B5EF4-FFF2-40B4-BE49-F238E27FC236}">
                  <a16:creationId xmlns:a16="http://schemas.microsoft.com/office/drawing/2014/main" xmlns="" id="{B0EB9C0E-9722-426C-AFC6-D92318F9040B}"/>
                </a:ext>
              </a:extLst>
            </p:cNvPr>
            <p:cNvSpPr/>
            <p:nvPr/>
          </p:nvSpPr>
          <p:spPr>
            <a:xfrm>
              <a:off x="6278404" y="661507"/>
              <a:ext cx="2149979" cy="1186713"/>
            </a:xfrm>
            <a:custGeom>
              <a:avLst/>
              <a:gdLst>
                <a:gd name="connsiteX0" fmla="*/ 0 w 2149979"/>
                <a:gd name="connsiteY0" fmla="*/ 0 h 1186713"/>
                <a:gd name="connsiteX1" fmla="*/ 580494 w 2149979"/>
                <a:gd name="connsiteY1" fmla="*/ 0 h 1186713"/>
                <a:gd name="connsiteX2" fmla="*/ 1160989 w 2149979"/>
                <a:gd name="connsiteY2" fmla="*/ 0 h 1186713"/>
                <a:gd name="connsiteX3" fmla="*/ 2149979 w 2149979"/>
                <a:gd name="connsiteY3" fmla="*/ 0 h 1186713"/>
                <a:gd name="connsiteX4" fmla="*/ 2149979 w 2149979"/>
                <a:gd name="connsiteY4" fmla="*/ 569622 h 1186713"/>
                <a:gd name="connsiteX5" fmla="*/ 2149979 w 2149979"/>
                <a:gd name="connsiteY5" fmla="*/ 1186713 h 1186713"/>
                <a:gd name="connsiteX6" fmla="*/ 1569485 w 2149979"/>
                <a:gd name="connsiteY6" fmla="*/ 1186713 h 1186713"/>
                <a:gd name="connsiteX7" fmla="*/ 988990 w 2149979"/>
                <a:gd name="connsiteY7" fmla="*/ 1186713 h 1186713"/>
                <a:gd name="connsiteX8" fmla="*/ 472995 w 2149979"/>
                <a:gd name="connsiteY8" fmla="*/ 1186713 h 1186713"/>
                <a:gd name="connsiteX9" fmla="*/ 0 w 2149979"/>
                <a:gd name="connsiteY9" fmla="*/ 1186713 h 1186713"/>
                <a:gd name="connsiteX10" fmla="*/ 0 w 2149979"/>
                <a:gd name="connsiteY10" fmla="*/ 569622 h 1186713"/>
                <a:gd name="connsiteX11" fmla="*/ 0 w 2149979"/>
                <a:gd name="connsiteY11" fmla="*/ 0 h 1186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9979" h="1186713" fill="none" extrusionOk="0">
                  <a:moveTo>
                    <a:pt x="0" y="0"/>
                  </a:moveTo>
                  <a:cubicBezTo>
                    <a:pt x="244179" y="-45249"/>
                    <a:pt x="453483" y="12696"/>
                    <a:pt x="580494" y="0"/>
                  </a:cubicBezTo>
                  <a:cubicBezTo>
                    <a:pt x="707505" y="-12696"/>
                    <a:pt x="989169" y="63611"/>
                    <a:pt x="1160989" y="0"/>
                  </a:cubicBezTo>
                  <a:cubicBezTo>
                    <a:pt x="1332809" y="-63611"/>
                    <a:pt x="1779976" y="67004"/>
                    <a:pt x="2149979" y="0"/>
                  </a:cubicBezTo>
                  <a:cubicBezTo>
                    <a:pt x="2162562" y="231496"/>
                    <a:pt x="2096411" y="434014"/>
                    <a:pt x="2149979" y="569622"/>
                  </a:cubicBezTo>
                  <a:cubicBezTo>
                    <a:pt x="2203547" y="705230"/>
                    <a:pt x="2119380" y="966906"/>
                    <a:pt x="2149979" y="1186713"/>
                  </a:cubicBezTo>
                  <a:cubicBezTo>
                    <a:pt x="1916055" y="1241306"/>
                    <a:pt x="1693865" y="1177127"/>
                    <a:pt x="1569485" y="1186713"/>
                  </a:cubicBezTo>
                  <a:cubicBezTo>
                    <a:pt x="1445105" y="1196299"/>
                    <a:pt x="1176401" y="1135646"/>
                    <a:pt x="988990" y="1186713"/>
                  </a:cubicBezTo>
                  <a:cubicBezTo>
                    <a:pt x="801579" y="1237780"/>
                    <a:pt x="653718" y="1138134"/>
                    <a:pt x="472995" y="1186713"/>
                  </a:cubicBezTo>
                  <a:cubicBezTo>
                    <a:pt x="292272" y="1235292"/>
                    <a:pt x="110249" y="1131013"/>
                    <a:pt x="0" y="1186713"/>
                  </a:cubicBezTo>
                  <a:cubicBezTo>
                    <a:pt x="-18907" y="1039777"/>
                    <a:pt x="53290" y="695286"/>
                    <a:pt x="0" y="569622"/>
                  </a:cubicBezTo>
                  <a:cubicBezTo>
                    <a:pt x="-53290" y="443958"/>
                    <a:pt x="39761" y="119044"/>
                    <a:pt x="0" y="0"/>
                  </a:cubicBezTo>
                  <a:close/>
                </a:path>
                <a:path w="2149979" h="1186713" stroke="0" extrusionOk="0">
                  <a:moveTo>
                    <a:pt x="0" y="0"/>
                  </a:moveTo>
                  <a:cubicBezTo>
                    <a:pt x="132989" y="-44076"/>
                    <a:pt x="332828" y="21451"/>
                    <a:pt x="472995" y="0"/>
                  </a:cubicBezTo>
                  <a:cubicBezTo>
                    <a:pt x="613163" y="-21451"/>
                    <a:pt x="777986" y="27249"/>
                    <a:pt x="945991" y="0"/>
                  </a:cubicBezTo>
                  <a:cubicBezTo>
                    <a:pt x="1113996" y="-27249"/>
                    <a:pt x="1343511" y="6127"/>
                    <a:pt x="1504985" y="0"/>
                  </a:cubicBezTo>
                  <a:cubicBezTo>
                    <a:pt x="1666459" y="-6127"/>
                    <a:pt x="1886458" y="18561"/>
                    <a:pt x="2149979" y="0"/>
                  </a:cubicBezTo>
                  <a:cubicBezTo>
                    <a:pt x="2175674" y="171174"/>
                    <a:pt x="2100065" y="375648"/>
                    <a:pt x="2149979" y="617091"/>
                  </a:cubicBezTo>
                  <a:cubicBezTo>
                    <a:pt x="2199893" y="858534"/>
                    <a:pt x="2143981" y="946742"/>
                    <a:pt x="2149979" y="1186713"/>
                  </a:cubicBezTo>
                  <a:cubicBezTo>
                    <a:pt x="1951789" y="1199893"/>
                    <a:pt x="1723787" y="1179885"/>
                    <a:pt x="1569485" y="1186713"/>
                  </a:cubicBezTo>
                  <a:cubicBezTo>
                    <a:pt x="1415183" y="1193541"/>
                    <a:pt x="1235438" y="1160533"/>
                    <a:pt x="1096489" y="1186713"/>
                  </a:cubicBezTo>
                  <a:cubicBezTo>
                    <a:pt x="957540" y="1212893"/>
                    <a:pt x="676811" y="1173920"/>
                    <a:pt x="558995" y="1186713"/>
                  </a:cubicBezTo>
                  <a:cubicBezTo>
                    <a:pt x="441179" y="1199506"/>
                    <a:pt x="223543" y="1167390"/>
                    <a:pt x="0" y="1186713"/>
                  </a:cubicBezTo>
                  <a:cubicBezTo>
                    <a:pt x="-56366" y="1030354"/>
                    <a:pt x="56961" y="761646"/>
                    <a:pt x="0" y="593357"/>
                  </a:cubicBezTo>
                  <a:cubicBezTo>
                    <a:pt x="-56961" y="425068"/>
                    <a:pt x="48733" y="158701"/>
                    <a:pt x="0" y="0"/>
                  </a:cubicBezTo>
                  <a:close/>
                </a:path>
              </a:pathLst>
            </a:custGeom>
            <a:solidFill>
              <a:srgbClr val="CCFF99"/>
            </a:solidFill>
            <a:ln w="28575">
              <a:solidFill>
                <a:schemeClr val="bg1"/>
              </a:solidFill>
              <a:extLst>
                <a:ext uri="{C807C97D-BFC1-408E-A445-0C87EB9F89A2}">
                  <ask:lineSketchStyleProps xmlns:ask="http://schemas.microsoft.com/office/drawing/2018/sketchyshapes" xmlns="" sd="397011232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b="1" dirty="0" err="1">
                  <a:solidFill>
                    <a:srgbClr val="FF0000"/>
                  </a:solidFill>
                  <a:latin typeface="Calibri" panose="020F0502020204030204" pitchFamily="34" charset="0"/>
                  <a:cs typeface="Calibri" panose="020F0502020204030204" pitchFamily="34" charset="0"/>
                </a:rPr>
                <a:t>Đặc</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điểm</a:t>
              </a:r>
              <a:r>
                <a:rPr lang="en-US" sz="3200" b="1" dirty="0">
                  <a:solidFill>
                    <a:srgbClr val="FF0000"/>
                  </a:solidFill>
                  <a:latin typeface="Calibri" panose="020F0502020204030204" pitchFamily="34" charset="0"/>
                  <a:cs typeface="Calibri" panose="020F0502020204030204" pitchFamily="34" charset="0"/>
                </a:rPr>
                <a:t> bao </a:t>
              </a:r>
              <a:r>
                <a:rPr lang="en-US" sz="3200" b="1" dirty="0" err="1">
                  <a:solidFill>
                    <a:srgbClr val="FF0000"/>
                  </a:solidFill>
                  <a:latin typeface="Calibri" panose="020F0502020204030204" pitchFamily="34" charset="0"/>
                  <a:cs typeface="Calibri" panose="020F0502020204030204" pitchFamily="34" charset="0"/>
                </a:rPr>
                <a:t>quát</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và</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đặc</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điểm</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nổi</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bật</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của</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cảnh</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vật</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17" name="Picture 12" descr="Washi Tape, Tape, Japanese, Template, Decoration">
              <a:extLst>
                <a:ext uri="{FF2B5EF4-FFF2-40B4-BE49-F238E27FC236}">
                  <a16:creationId xmlns:a16="http://schemas.microsoft.com/office/drawing/2014/main" xmlns="" id="{F0FA87BE-0668-457F-B402-3DC5B98C6F0E}"/>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596"/>
            <a:stretch/>
          </p:blipFill>
          <p:spPr bwMode="auto">
            <a:xfrm>
              <a:off x="6634520" y="103688"/>
              <a:ext cx="1400854" cy="76403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a:extLst>
              <a:ext uri="{FF2B5EF4-FFF2-40B4-BE49-F238E27FC236}">
                <a16:creationId xmlns:a16="http://schemas.microsoft.com/office/drawing/2014/main" xmlns="" id="{09DCE818-12F9-4222-BF3C-6BFAB20149F9}"/>
              </a:ext>
            </a:extLst>
          </p:cNvPr>
          <p:cNvGrpSpPr/>
          <p:nvPr/>
        </p:nvGrpSpPr>
        <p:grpSpPr>
          <a:xfrm>
            <a:off x="6642848" y="3990974"/>
            <a:ext cx="4758577" cy="1295401"/>
            <a:chOff x="8647868" y="1252703"/>
            <a:chExt cx="2149979" cy="1250046"/>
          </a:xfrm>
        </p:grpSpPr>
        <p:sp>
          <p:nvSpPr>
            <p:cNvPr id="19" name="Rectangle 18">
              <a:extLst>
                <a:ext uri="{FF2B5EF4-FFF2-40B4-BE49-F238E27FC236}">
                  <a16:creationId xmlns:a16="http://schemas.microsoft.com/office/drawing/2014/main" xmlns="" id="{72EDCF6A-8F12-4226-989A-982478886DA0}"/>
                </a:ext>
              </a:extLst>
            </p:cNvPr>
            <p:cNvSpPr/>
            <p:nvPr/>
          </p:nvSpPr>
          <p:spPr>
            <a:xfrm>
              <a:off x="8647868" y="1511820"/>
              <a:ext cx="2149979" cy="990929"/>
            </a:xfrm>
            <a:custGeom>
              <a:avLst/>
              <a:gdLst>
                <a:gd name="connsiteX0" fmla="*/ 0 w 2149979"/>
                <a:gd name="connsiteY0" fmla="*/ 0 h 990929"/>
                <a:gd name="connsiteX1" fmla="*/ 2149979 w 2149979"/>
                <a:gd name="connsiteY1" fmla="*/ 0 h 990929"/>
                <a:gd name="connsiteX2" fmla="*/ 2149979 w 2149979"/>
                <a:gd name="connsiteY2" fmla="*/ 990929 h 990929"/>
                <a:gd name="connsiteX3" fmla="*/ 0 w 2149979"/>
                <a:gd name="connsiteY3" fmla="*/ 990929 h 990929"/>
                <a:gd name="connsiteX4" fmla="*/ 0 w 2149979"/>
                <a:gd name="connsiteY4" fmla="*/ 0 h 990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9979" h="990929" fill="none" extrusionOk="0">
                  <a:moveTo>
                    <a:pt x="0" y="0"/>
                  </a:moveTo>
                  <a:cubicBezTo>
                    <a:pt x="762779" y="-121633"/>
                    <a:pt x="1471971" y="49767"/>
                    <a:pt x="2149979" y="0"/>
                  </a:cubicBezTo>
                  <a:cubicBezTo>
                    <a:pt x="2226526" y="438045"/>
                    <a:pt x="2063470" y="787606"/>
                    <a:pt x="2149979" y="990929"/>
                  </a:cubicBezTo>
                  <a:cubicBezTo>
                    <a:pt x="1607296" y="934128"/>
                    <a:pt x="317100" y="921903"/>
                    <a:pt x="0" y="990929"/>
                  </a:cubicBezTo>
                  <a:cubicBezTo>
                    <a:pt x="-8104" y="559446"/>
                    <a:pt x="79716" y="350905"/>
                    <a:pt x="0" y="0"/>
                  </a:cubicBezTo>
                  <a:close/>
                </a:path>
                <a:path w="2149979" h="990929" stroke="0" extrusionOk="0">
                  <a:moveTo>
                    <a:pt x="0" y="0"/>
                  </a:moveTo>
                  <a:cubicBezTo>
                    <a:pt x="330460" y="-80105"/>
                    <a:pt x="1697319" y="86230"/>
                    <a:pt x="2149979" y="0"/>
                  </a:cubicBezTo>
                  <a:cubicBezTo>
                    <a:pt x="2218626" y="181752"/>
                    <a:pt x="2160347" y="786970"/>
                    <a:pt x="2149979" y="990929"/>
                  </a:cubicBezTo>
                  <a:cubicBezTo>
                    <a:pt x="1290600" y="1145498"/>
                    <a:pt x="887017" y="959462"/>
                    <a:pt x="0" y="990929"/>
                  </a:cubicBezTo>
                  <a:cubicBezTo>
                    <a:pt x="17405" y="758714"/>
                    <a:pt x="-64990" y="395694"/>
                    <a:pt x="0" y="0"/>
                  </a:cubicBezTo>
                  <a:close/>
                </a:path>
              </a:pathLst>
            </a:custGeom>
            <a:solidFill>
              <a:srgbClr val="CCFF99"/>
            </a:solidFill>
            <a:ln w="28575">
              <a:solidFill>
                <a:schemeClr val="bg1"/>
              </a:solidFill>
              <a:extLst>
                <a:ext uri="{C807C97D-BFC1-408E-A445-0C87EB9F89A2}">
                  <ask:lineSketchStyleProps xmlns:ask="http://schemas.microsoft.com/office/drawing/2018/sketchyshapes" xmlns="" sd="397011232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b="1" dirty="0" err="1">
                  <a:solidFill>
                    <a:srgbClr val="FF0000"/>
                  </a:solidFill>
                  <a:latin typeface="Calibri" panose="020F0502020204030204" pitchFamily="34" charset="0"/>
                  <a:cs typeface="Calibri" panose="020F0502020204030204" pitchFamily="34" charset="0"/>
                </a:rPr>
                <a:t>Điều</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em</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thích</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nhất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ấn</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tượng</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nhất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về</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cảnh</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vật</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20" name="Picture 14" descr="Washi Tape, Tape, Japanese, Template, Decoration">
              <a:extLst>
                <a:ext uri="{FF2B5EF4-FFF2-40B4-BE49-F238E27FC236}">
                  <a16:creationId xmlns:a16="http://schemas.microsoft.com/office/drawing/2014/main" xmlns="" id="{F4D9692E-6CD7-4D43-B0FF-F47E3E17D47C}"/>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9022430" y="1252703"/>
              <a:ext cx="1400854" cy="450516"/>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21" name="Straight Arrow Connector 20">
            <a:extLst>
              <a:ext uri="{FF2B5EF4-FFF2-40B4-BE49-F238E27FC236}">
                <a16:creationId xmlns:a16="http://schemas.microsoft.com/office/drawing/2014/main" xmlns="" id="{6BAB8CCE-E737-44AF-8DC7-52B5DC7F2041}"/>
              </a:ext>
            </a:extLst>
          </p:cNvPr>
          <p:cNvCxnSpPr>
            <a:cxnSpLocks/>
            <a:endCxn id="13" idx="1"/>
          </p:cNvCxnSpPr>
          <p:nvPr/>
        </p:nvCxnSpPr>
        <p:spPr>
          <a:xfrm flipV="1">
            <a:off x="5007878" y="2104852"/>
            <a:ext cx="851902" cy="1525137"/>
          </a:xfrm>
          <a:prstGeom prst="straightConnector1">
            <a:avLst/>
          </a:prstGeom>
          <a:ln w="38100">
            <a:solidFill>
              <a:srgbClr val="F14769"/>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0DD7E065-7A8C-482C-B1E7-84092D9DB151}"/>
              </a:ext>
            </a:extLst>
          </p:cNvPr>
          <p:cNvCxnSpPr>
            <a:cxnSpLocks/>
            <a:endCxn id="16" idx="10"/>
          </p:cNvCxnSpPr>
          <p:nvPr/>
        </p:nvCxnSpPr>
        <p:spPr>
          <a:xfrm flipV="1">
            <a:off x="5029200" y="3541438"/>
            <a:ext cx="1378313" cy="125687"/>
          </a:xfrm>
          <a:prstGeom prst="straightConnector1">
            <a:avLst/>
          </a:prstGeom>
          <a:ln w="38100">
            <a:solidFill>
              <a:srgbClr val="F14769"/>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xmlns="" id="{7480DA76-3730-45E6-88AF-79C30E6A513B}"/>
              </a:ext>
            </a:extLst>
          </p:cNvPr>
          <p:cNvCxnSpPr>
            <a:cxnSpLocks/>
          </p:cNvCxnSpPr>
          <p:nvPr/>
        </p:nvCxnSpPr>
        <p:spPr>
          <a:xfrm>
            <a:off x="4981653" y="3681454"/>
            <a:ext cx="1666797" cy="842921"/>
          </a:xfrm>
          <a:prstGeom prst="straightConnector1">
            <a:avLst/>
          </a:prstGeom>
          <a:ln w="38100">
            <a:solidFill>
              <a:srgbClr val="F14769"/>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5" name="Rounded Rectangular Callout 16">
            <a:extLst>
              <a:ext uri="{FF2B5EF4-FFF2-40B4-BE49-F238E27FC236}">
                <a16:creationId xmlns:a16="http://schemas.microsoft.com/office/drawing/2014/main" xmlns="" id="{FAFB33BB-54EC-49F9-B19A-16C0EC248559}"/>
              </a:ext>
            </a:extLst>
          </p:cNvPr>
          <p:cNvSpPr/>
          <p:nvPr/>
        </p:nvSpPr>
        <p:spPr>
          <a:xfrm flipH="1">
            <a:off x="1571624" y="2828925"/>
            <a:ext cx="3400425" cy="1504949"/>
          </a:xfrm>
          <a:prstGeom prst="roundRect">
            <a:avLst/>
          </a:prstGeom>
          <a:solidFill>
            <a:srgbClr val="F8E5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b="1" dirty="0" err="1">
                <a:solidFill>
                  <a:srgbClr val="E7E6E6">
                    <a:lumMod val="10000"/>
                  </a:srgbClr>
                </a:solidFill>
                <a:latin typeface="Calibri" panose="020F0502020204030204" pitchFamily="34" charset="0"/>
                <a:cs typeface="Calibri" panose="020F0502020204030204" pitchFamily="34" charset="0"/>
                <a:sym typeface="+mn-ea"/>
              </a:rPr>
              <a:t>Cảnh</a:t>
            </a:r>
            <a:r>
              <a:rPr lang="en-US" sz="3200" b="1" dirty="0">
                <a:solidFill>
                  <a:srgbClr val="E7E6E6">
                    <a:lumMod val="10000"/>
                  </a:srgbClr>
                </a:solidFill>
                <a:latin typeface="Calibri" panose="020F0502020204030204" pitchFamily="34" charset="0"/>
                <a:cs typeface="Calibri" panose="020F0502020204030204" pitchFamily="34" charset="0"/>
                <a:sym typeface="+mn-ea"/>
              </a:rPr>
              <a:t> </a:t>
            </a:r>
            <a:r>
              <a:rPr lang="en-US" sz="3200" b="1" dirty="0" err="1">
                <a:solidFill>
                  <a:srgbClr val="E7E6E6">
                    <a:lumMod val="10000"/>
                  </a:srgbClr>
                </a:solidFill>
                <a:latin typeface="Calibri" panose="020F0502020204030204" pitchFamily="34" charset="0"/>
                <a:cs typeface="Calibri" panose="020F0502020204030204" pitchFamily="34" charset="0"/>
                <a:sym typeface="+mn-ea"/>
              </a:rPr>
              <a:t>vật</a:t>
            </a:r>
            <a:r>
              <a:rPr lang="en-US" sz="3200" b="1" dirty="0">
                <a:solidFill>
                  <a:srgbClr val="E7E6E6">
                    <a:lumMod val="10000"/>
                  </a:srgbClr>
                </a:solidFill>
                <a:latin typeface="Calibri" panose="020F0502020204030204" pitchFamily="34" charset="0"/>
                <a:cs typeface="Calibri" panose="020F0502020204030204" pitchFamily="34" charset="0"/>
                <a:sym typeface="+mn-ea"/>
              </a:rPr>
              <a:t> </a:t>
            </a:r>
            <a:r>
              <a:rPr lang="en-US" sz="3200" b="1" dirty="0" err="1">
                <a:solidFill>
                  <a:srgbClr val="E7E6E6">
                    <a:lumMod val="10000"/>
                  </a:srgbClr>
                </a:solidFill>
                <a:latin typeface="Calibri" panose="020F0502020204030204" pitchFamily="34" charset="0"/>
                <a:cs typeface="Calibri" panose="020F0502020204030204" pitchFamily="34" charset="0"/>
                <a:sym typeface="+mn-ea"/>
              </a:rPr>
              <a:t>quê</a:t>
            </a:r>
            <a:r>
              <a:rPr lang="en-US" sz="3200" b="1" dirty="0">
                <a:solidFill>
                  <a:srgbClr val="E7E6E6">
                    <a:lumMod val="10000"/>
                  </a:srgbClr>
                </a:solidFill>
                <a:latin typeface="Calibri" panose="020F0502020204030204" pitchFamily="34" charset="0"/>
                <a:cs typeface="Calibri" panose="020F0502020204030204" pitchFamily="34" charset="0"/>
                <a:sym typeface="+mn-ea"/>
              </a:rPr>
              <a:t> </a:t>
            </a:r>
            <a:r>
              <a:rPr lang="en-US" sz="3200" b="1" dirty="0" err="1">
                <a:solidFill>
                  <a:srgbClr val="E7E6E6">
                    <a:lumMod val="10000"/>
                  </a:srgbClr>
                </a:solidFill>
                <a:latin typeface="Calibri" panose="020F0502020204030204" pitchFamily="34" charset="0"/>
                <a:cs typeface="Calibri" panose="020F0502020204030204" pitchFamily="34" charset="0"/>
                <a:sym typeface="+mn-ea"/>
              </a:rPr>
              <a:t>hương</a:t>
            </a:r>
            <a:endParaRPr kumimoji="0" lang="en-US" sz="3200" b="1" i="0" u="none" strike="noStrike" kern="1200" cap="none" spc="0" normalizeH="0" baseline="0" noProof="0" dirty="0">
              <a:ln>
                <a:noFill/>
              </a:ln>
              <a:solidFill>
                <a:srgbClr val="E7E6E6">
                  <a:lumMod val="10000"/>
                </a:srgbClr>
              </a:solidFill>
              <a:effectLst/>
              <a:uLnTx/>
              <a:uFillTx/>
              <a:latin typeface="Calibri" panose="020F0502020204030204" pitchFamily="34" charset="0"/>
              <a:cs typeface="Calibri" panose="020F0502020204030204" pitchFamily="34" charset="0"/>
              <a:sym typeface="+mn-ea"/>
            </a:endParaRPr>
          </a:p>
        </p:txBody>
      </p:sp>
      <p:grpSp>
        <p:nvGrpSpPr>
          <p:cNvPr id="35" name="Group 34">
            <a:extLst>
              <a:ext uri="{FF2B5EF4-FFF2-40B4-BE49-F238E27FC236}">
                <a16:creationId xmlns:a16="http://schemas.microsoft.com/office/drawing/2014/main" xmlns="" id="{8D276AA3-87A8-45FA-AAB8-DBEA7F341573}"/>
              </a:ext>
            </a:extLst>
          </p:cNvPr>
          <p:cNvGrpSpPr/>
          <p:nvPr/>
        </p:nvGrpSpPr>
        <p:grpSpPr>
          <a:xfrm>
            <a:off x="6193155" y="5250855"/>
            <a:ext cx="5379720" cy="988020"/>
            <a:chOff x="4013394" y="1150865"/>
            <a:chExt cx="2149979" cy="1320578"/>
          </a:xfrm>
        </p:grpSpPr>
        <p:sp>
          <p:nvSpPr>
            <p:cNvPr id="36" name="Rectangle 35">
              <a:extLst>
                <a:ext uri="{FF2B5EF4-FFF2-40B4-BE49-F238E27FC236}">
                  <a16:creationId xmlns:a16="http://schemas.microsoft.com/office/drawing/2014/main" xmlns="" id="{B1C8401C-5453-4E3B-B01F-3698F66EF626}"/>
                </a:ext>
              </a:extLst>
            </p:cNvPr>
            <p:cNvSpPr/>
            <p:nvPr/>
          </p:nvSpPr>
          <p:spPr>
            <a:xfrm>
              <a:off x="4013394" y="1477961"/>
              <a:ext cx="2149979" cy="993482"/>
            </a:xfrm>
            <a:custGeom>
              <a:avLst/>
              <a:gdLst>
                <a:gd name="connsiteX0" fmla="*/ 0 w 2149979"/>
                <a:gd name="connsiteY0" fmla="*/ 0 h 993482"/>
                <a:gd name="connsiteX1" fmla="*/ 2149979 w 2149979"/>
                <a:gd name="connsiteY1" fmla="*/ 0 h 993482"/>
                <a:gd name="connsiteX2" fmla="*/ 2149979 w 2149979"/>
                <a:gd name="connsiteY2" fmla="*/ 993482 h 993482"/>
                <a:gd name="connsiteX3" fmla="*/ 0 w 2149979"/>
                <a:gd name="connsiteY3" fmla="*/ 993482 h 993482"/>
                <a:gd name="connsiteX4" fmla="*/ 0 w 2149979"/>
                <a:gd name="connsiteY4" fmla="*/ 0 h 993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9979" h="993482" fill="none" extrusionOk="0">
                  <a:moveTo>
                    <a:pt x="0" y="0"/>
                  </a:moveTo>
                  <a:cubicBezTo>
                    <a:pt x="762779" y="-121633"/>
                    <a:pt x="1471971" y="49767"/>
                    <a:pt x="2149979" y="0"/>
                  </a:cubicBezTo>
                  <a:cubicBezTo>
                    <a:pt x="2191830" y="253030"/>
                    <a:pt x="2114117" y="612370"/>
                    <a:pt x="2149979" y="993482"/>
                  </a:cubicBezTo>
                  <a:cubicBezTo>
                    <a:pt x="1607296" y="936681"/>
                    <a:pt x="317100" y="924456"/>
                    <a:pt x="0" y="993482"/>
                  </a:cubicBezTo>
                  <a:cubicBezTo>
                    <a:pt x="-82382" y="668227"/>
                    <a:pt x="-276" y="422041"/>
                    <a:pt x="0" y="0"/>
                  </a:cubicBezTo>
                  <a:close/>
                </a:path>
                <a:path w="2149979" h="993482" stroke="0" extrusionOk="0">
                  <a:moveTo>
                    <a:pt x="0" y="0"/>
                  </a:moveTo>
                  <a:cubicBezTo>
                    <a:pt x="330460" y="-80105"/>
                    <a:pt x="1697319" y="86230"/>
                    <a:pt x="2149979" y="0"/>
                  </a:cubicBezTo>
                  <a:cubicBezTo>
                    <a:pt x="2087884" y="369645"/>
                    <a:pt x="2157423" y="730332"/>
                    <a:pt x="2149979" y="993482"/>
                  </a:cubicBezTo>
                  <a:cubicBezTo>
                    <a:pt x="1290600" y="1148051"/>
                    <a:pt x="887017" y="962015"/>
                    <a:pt x="0" y="993482"/>
                  </a:cubicBezTo>
                  <a:cubicBezTo>
                    <a:pt x="20984" y="859039"/>
                    <a:pt x="80126" y="473561"/>
                    <a:pt x="0" y="0"/>
                  </a:cubicBezTo>
                  <a:close/>
                </a:path>
              </a:pathLst>
            </a:custGeom>
            <a:solidFill>
              <a:srgbClr val="CCFF99"/>
            </a:solidFill>
            <a:ln w="28575">
              <a:solidFill>
                <a:schemeClr val="bg1"/>
              </a:solidFill>
              <a:extLst>
                <a:ext uri="{C807C97D-BFC1-408E-A445-0C87EB9F89A2}">
                  <ask:lineSketchStyleProps xmlns:ask="http://schemas.microsoft.com/office/drawing/2018/sketchyshapes" xmlns="" sd="397011232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Cảm</a:t>
              </a: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nghĩ</a:t>
              </a: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của</a:t>
              </a: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em</a:t>
              </a: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khi</a:t>
              </a: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ngắm</a:t>
              </a: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cảnh</a:t>
              </a: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vật</a:t>
              </a:r>
              <a:endPar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37" name="Picture 6" descr="30+ Free Washi Tape &amp;amp; Tape Images">
              <a:extLst>
                <a:ext uri="{FF2B5EF4-FFF2-40B4-BE49-F238E27FC236}">
                  <a16:creationId xmlns:a16="http://schemas.microsoft.com/office/drawing/2014/main" xmlns="" id="{3823E181-BB77-4661-80B2-0A6ABF9B4A8B}"/>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387956" y="1150865"/>
              <a:ext cx="1400853" cy="665778"/>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38" name="Straight Arrow Connector 37">
            <a:extLst>
              <a:ext uri="{FF2B5EF4-FFF2-40B4-BE49-F238E27FC236}">
                <a16:creationId xmlns:a16="http://schemas.microsoft.com/office/drawing/2014/main" xmlns="" id="{ECD9F643-60EB-4734-A39F-1BFF2440F1AE}"/>
              </a:ext>
            </a:extLst>
          </p:cNvPr>
          <p:cNvCxnSpPr>
            <a:cxnSpLocks/>
            <a:endCxn id="36" idx="1"/>
          </p:cNvCxnSpPr>
          <p:nvPr/>
        </p:nvCxnSpPr>
        <p:spPr>
          <a:xfrm>
            <a:off x="4991100" y="3714750"/>
            <a:ext cx="1202055" cy="2152477"/>
          </a:xfrm>
          <a:prstGeom prst="straightConnector1">
            <a:avLst/>
          </a:prstGeom>
          <a:ln w="38100">
            <a:solidFill>
              <a:srgbClr val="F14769"/>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896118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500"/>
                                        <p:tgtEl>
                                          <p:spTgt spid="3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theme/_rels/theme3.xml.rels><?xml version="1.0" encoding="UTF-8" standalone="yes"?>
<Relationships xmlns="http://schemas.openxmlformats.org/package/2006/relationships"><Relationship Id="rId1" Type="http://schemas.openxmlformats.org/officeDocument/2006/relationships/image" Target="../media/image29.png"/></Relationships>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Ikaros-Regular"/>
        <a:ea typeface="Ikaros-Regular"/>
        <a:cs typeface="Ikaros-Regular"/>
      </a:majorFont>
      <a:minorFont>
        <a:latin typeface="Ikaros-Regular"/>
        <a:ea typeface="Ikaros-Regular"/>
        <a:cs typeface="Ikaros-Regula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473</Words>
  <Application>Microsoft Office PowerPoint</Application>
  <PresentationFormat>Custom</PresentationFormat>
  <Paragraphs>35</Paragraphs>
  <Slides>14</Slides>
  <Notes>9</Notes>
  <HiddenSlides>0</HiddenSlides>
  <MMClips>0</MMClip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Office 主题</vt:lpstr>
      <vt:lpstr>Office 主题​​</vt:lpstr>
      <vt:lpstr>1_White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AutoBVT</cp:lastModifiedBy>
  <cp:revision>14</cp:revision>
  <dcterms:created xsi:type="dcterms:W3CDTF">2023-01-10T11:43:10Z</dcterms:created>
  <dcterms:modified xsi:type="dcterms:W3CDTF">2023-04-04T02:26:28Z</dcterms:modified>
</cp:coreProperties>
</file>