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  <p:sldMasterId id="2147483754" r:id="rId8"/>
  </p:sldMasterIdLst>
  <p:notesMasterIdLst>
    <p:notesMasterId r:id="rId25"/>
  </p:notesMasterIdLst>
  <p:sldIdLst>
    <p:sldId id="301" r:id="rId9"/>
    <p:sldId id="3414" r:id="rId10"/>
    <p:sldId id="3418" r:id="rId11"/>
    <p:sldId id="262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1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03/04/2023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xmlns="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304;p20">
            <a:extLst>
              <a:ext uri="{FF2B5EF4-FFF2-40B4-BE49-F238E27FC236}">
                <a16:creationId xmlns:a16="http://schemas.microsoft.com/office/drawing/2014/main" xmlns="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106587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xmlns="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xmlns="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0110C7-C2C1-4327-B788-39981BA08BFC}"/>
              </a:ext>
            </a:extLst>
          </p:cNvPr>
          <p:cNvGrpSpPr/>
          <p:nvPr/>
        </p:nvGrpSpPr>
        <p:grpSpPr>
          <a:xfrm>
            <a:off x="2028825" y="2790824"/>
            <a:ext cx="8686800" cy="1028701"/>
            <a:chOff x="674228" y="4862098"/>
            <a:chExt cx="5343799" cy="13317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67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điền vào đây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xmlns="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xmlns="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9410" y="514350"/>
            <a:ext cx="13396210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xmlns="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xmlns="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xmlns="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xmlns="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xmlns="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xmlns="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xmlns="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xmlns="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312</Words>
  <Application>Microsoft Office PowerPoint</Application>
  <PresentationFormat>Custom</PresentationFormat>
  <Paragraphs>55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24</cp:revision>
  <dcterms:created xsi:type="dcterms:W3CDTF">2023-01-04T12:47:49Z</dcterms:created>
  <dcterms:modified xsi:type="dcterms:W3CDTF">2023-04-03T09:00:04Z</dcterms:modified>
</cp:coreProperties>
</file>