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4" r:id="rId3"/>
  </p:sldMasterIdLst>
  <p:notesMasterIdLst>
    <p:notesMasterId r:id="rId27"/>
  </p:notesMasterIdLst>
  <p:sldIdLst>
    <p:sldId id="290" r:id="rId4"/>
    <p:sldId id="263" r:id="rId5"/>
    <p:sldId id="260" r:id="rId6"/>
    <p:sldId id="283" r:id="rId7"/>
    <p:sldId id="301" r:id="rId8"/>
    <p:sldId id="284" r:id="rId9"/>
    <p:sldId id="270" r:id="rId10"/>
    <p:sldId id="286" r:id="rId11"/>
    <p:sldId id="287" r:id="rId12"/>
    <p:sldId id="271" r:id="rId13"/>
    <p:sldId id="285" r:id="rId14"/>
    <p:sldId id="302" r:id="rId15"/>
    <p:sldId id="303" r:id="rId16"/>
    <p:sldId id="291" r:id="rId17"/>
    <p:sldId id="305" r:id="rId18"/>
    <p:sldId id="306" r:id="rId19"/>
    <p:sldId id="288" r:id="rId20"/>
    <p:sldId id="308" r:id="rId21"/>
    <p:sldId id="309" r:id="rId22"/>
    <p:sldId id="310" r:id="rId23"/>
    <p:sldId id="311" r:id="rId24"/>
    <p:sldId id="295" r:id="rId25"/>
    <p:sldId id="26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120" y="-2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57EED0-EDC9-41B3-A84F-A189A5C30C7E}" type="datetimeFigureOut">
              <a:rPr lang="en-US" smtClean="0"/>
              <a:t>4/13/2023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A8C869-EC97-4486-88BA-3052053DD073}" type="slidenum">
              <a:rPr lang="en-US" smtClean="0"/>
              <a:t>‹#›</a:t>
            </a:fld>
            <a:endParaRPr lang="en-US"/>
          </a:p>
        </p:txBody>
      </p:sp>
    </p:spTree>
    <p:extLst>
      <p:ext uri="{BB962C8B-B14F-4D97-AF65-F5344CB8AC3E}">
        <p14:creationId xmlns:p14="http://schemas.microsoft.com/office/powerpoint/2010/main" val="140111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EF776A-FDDA-4092-91BE-865F276CDBC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83384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EF776A-FDDA-4092-91BE-865F276CDBC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66877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EF776A-FDDA-4092-91BE-865F276CDBC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97633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EF776A-FDDA-4092-91BE-865F276CDBC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84581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EF776A-FDDA-4092-91BE-865F276CDBC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48007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EF776A-FDDA-4092-91BE-865F276CDBC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052518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EF776A-FDDA-4092-91BE-865F276CDBC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182574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EF776A-FDDA-4092-91BE-865F276CDBC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392426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EF776A-FDDA-4092-91BE-865F276CDBC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414838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EF776A-FDDA-4092-91BE-865F276CDBC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7750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EF776A-FDDA-4092-91BE-865F276CDBC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77457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EF776A-FDDA-4092-91BE-865F276CDBC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90879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EF776A-FDDA-4092-91BE-865F276CDBC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60500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EF776A-FDDA-4092-91BE-865F276CDBC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77457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EF776A-FDDA-4092-91BE-865F276CDBC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46853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EF776A-FDDA-4092-91BE-865F276CDBC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6938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EF776A-FDDA-4092-91BE-865F276CDBC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09145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EF776A-FDDA-4092-91BE-865F276CDBC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74094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1640907"/>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2023/4/13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022233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2023/4/13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499765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2023/4/13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9284947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2023/4/13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94923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4747503"/>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2023/4/13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961681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2023/4/13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357735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2023/4/13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5649963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2023/4/13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5387442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2023/4/13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2636796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2023/4/13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pic>
        <p:nvPicPr>
          <p:cNvPr id="6" name="Picture 5">
            <a:extLst>
              <a:ext uri="{FF2B5EF4-FFF2-40B4-BE49-F238E27FC236}">
                <a16:creationId xmlns:a16="http://schemas.microsoft.com/office/drawing/2014/main" xmlns="" id="{1D3DE8D2-B29D-49BB-AA12-29E0A1E323C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09517" y="-471924"/>
            <a:ext cx="1674098" cy="1674098"/>
          </a:xfrm>
          <a:prstGeom prst="rect">
            <a:avLst/>
          </a:prstGeom>
        </p:spPr>
      </p:pic>
    </p:spTree>
    <p:extLst>
      <p:ext uri="{BB962C8B-B14F-4D97-AF65-F5344CB8AC3E}">
        <p14:creationId xmlns:p14="http://schemas.microsoft.com/office/powerpoint/2010/main" val="6119476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2023/4/13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2482085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6.jpe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solidFill>
                <a:latin typeface="微软雅黑" panose="020B0503020204020204" pitchFamily="34" charset="-122"/>
                <a:ea typeface="微软雅黑" panose="020B0503020204020204" pitchFamily="34" charset="-122"/>
                <a:sym typeface="+mn-ea"/>
              </a:rPr>
              <a:t>PPT</a:t>
            </a:r>
            <a:r>
              <a:rPr lang="zh-CN" altLang="en-US" sz="300" dirty="0">
                <a:solidFill>
                  <a:schemeClr val="bg1"/>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solidFill>
                <a:latin typeface="微软雅黑" panose="020B0503020204020204" pitchFamily="34" charset="-122"/>
                <a:ea typeface="微软雅黑" panose="020B0503020204020204" pitchFamily="34" charset="-122"/>
                <a:sym typeface="+mn-ea"/>
              </a:rPr>
              <a:t>ibaotu.com</a:t>
            </a:r>
          </a:p>
        </p:txBody>
      </p:sp>
      <p:grpSp>
        <p:nvGrpSpPr>
          <p:cNvPr id="4" name="组合 3">
            <a:extLst>
              <a:ext uri="{FF2B5EF4-FFF2-40B4-BE49-F238E27FC236}">
                <a16:creationId xmlns:a16="http://schemas.microsoft.com/office/drawing/2014/main" xmlns="" id="{6DC100E5-725A-4BEC-B104-6DD8E4C120DE}"/>
              </a:ext>
            </a:extLst>
          </p:cNvPr>
          <p:cNvGrpSpPr/>
          <p:nvPr userDrawn="1"/>
        </p:nvGrpSpPr>
        <p:grpSpPr>
          <a:xfrm>
            <a:off x="-678979" y="-345127"/>
            <a:ext cx="13787557" cy="7213173"/>
            <a:chOff x="-678979" y="-345127"/>
            <a:chExt cx="13787557" cy="7213173"/>
          </a:xfrm>
        </p:grpSpPr>
        <p:pic>
          <p:nvPicPr>
            <p:cNvPr id="5" name="图片 4">
              <a:extLst>
                <a:ext uri="{FF2B5EF4-FFF2-40B4-BE49-F238E27FC236}">
                  <a16:creationId xmlns:a16="http://schemas.microsoft.com/office/drawing/2014/main" xmlns="" id="{C211FBDD-4A3C-469B-A4F9-F04C80BDFF7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2667000" y="-2667000"/>
              <a:ext cx="6858000" cy="12192000"/>
            </a:xfrm>
            <a:prstGeom prst="rect">
              <a:avLst/>
            </a:prstGeom>
          </p:spPr>
        </p:pic>
        <p:grpSp>
          <p:nvGrpSpPr>
            <p:cNvPr id="6" name="组合 5">
              <a:extLst>
                <a:ext uri="{FF2B5EF4-FFF2-40B4-BE49-F238E27FC236}">
                  <a16:creationId xmlns:a16="http://schemas.microsoft.com/office/drawing/2014/main" xmlns="" id="{19D29A8B-2118-4884-976E-2B3BEEB5E4CF}"/>
                </a:ext>
              </a:extLst>
            </p:cNvPr>
            <p:cNvGrpSpPr/>
            <p:nvPr/>
          </p:nvGrpSpPr>
          <p:grpSpPr>
            <a:xfrm>
              <a:off x="-24568" y="6405779"/>
              <a:ext cx="10082716" cy="462267"/>
              <a:chOff x="-24568" y="6405779"/>
              <a:chExt cx="10082716" cy="462267"/>
            </a:xfrm>
          </p:grpSpPr>
          <p:grpSp>
            <p:nvGrpSpPr>
              <p:cNvPr id="14" name="组合 13">
                <a:extLst>
                  <a:ext uri="{FF2B5EF4-FFF2-40B4-BE49-F238E27FC236}">
                    <a16:creationId xmlns:a16="http://schemas.microsoft.com/office/drawing/2014/main" xmlns="" id="{E803D0EA-DF3E-473D-82A7-B9E80C59F85B}"/>
                  </a:ext>
                </a:extLst>
              </p:cNvPr>
              <p:cNvGrpSpPr/>
              <p:nvPr/>
            </p:nvGrpSpPr>
            <p:grpSpPr>
              <a:xfrm>
                <a:off x="-24568" y="6409359"/>
                <a:ext cx="7860878" cy="458687"/>
                <a:chOff x="-24568" y="6155203"/>
                <a:chExt cx="12216568" cy="712844"/>
              </a:xfrm>
            </p:grpSpPr>
            <p:grpSp>
              <p:nvGrpSpPr>
                <p:cNvPr id="16" name="组合 15">
                  <a:extLst>
                    <a:ext uri="{FF2B5EF4-FFF2-40B4-BE49-F238E27FC236}">
                      <a16:creationId xmlns:a16="http://schemas.microsoft.com/office/drawing/2014/main" xmlns="" id="{982FF40D-8BA0-4B8A-83B2-B67A23DB3165}"/>
                    </a:ext>
                  </a:extLst>
                </p:cNvPr>
                <p:cNvGrpSpPr/>
                <p:nvPr/>
              </p:nvGrpSpPr>
              <p:grpSpPr>
                <a:xfrm>
                  <a:off x="3259014" y="6155203"/>
                  <a:ext cx="8932986" cy="702797"/>
                  <a:chOff x="-1" y="5898802"/>
                  <a:chExt cx="12192000" cy="959198"/>
                </a:xfrm>
              </p:grpSpPr>
              <p:pic>
                <p:nvPicPr>
                  <p:cNvPr id="18" name="图片 17">
                    <a:extLst>
                      <a:ext uri="{FF2B5EF4-FFF2-40B4-BE49-F238E27FC236}">
                        <a16:creationId xmlns:a16="http://schemas.microsoft.com/office/drawing/2014/main" xmlns="" id="{A9C16A1B-7C40-4751-BE3F-52C138A761E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22"/>
                  <a:stretch/>
                </p:blipFill>
                <p:spPr>
                  <a:xfrm>
                    <a:off x="7676940" y="5898803"/>
                    <a:ext cx="4515059" cy="959196"/>
                  </a:xfrm>
                  <a:prstGeom prst="rect">
                    <a:avLst/>
                  </a:prstGeom>
                </p:spPr>
              </p:pic>
              <p:pic>
                <p:nvPicPr>
                  <p:cNvPr id="19" name="图片 18">
                    <a:extLst>
                      <a:ext uri="{FF2B5EF4-FFF2-40B4-BE49-F238E27FC236}">
                        <a16:creationId xmlns:a16="http://schemas.microsoft.com/office/drawing/2014/main" xmlns="" id="{00DA50D2-43D6-480D-9EA1-6224D647A8D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22"/>
                  <a:stretch/>
                </p:blipFill>
                <p:spPr>
                  <a:xfrm>
                    <a:off x="3161880" y="5898802"/>
                    <a:ext cx="4515059" cy="959196"/>
                  </a:xfrm>
                  <a:prstGeom prst="rect">
                    <a:avLst/>
                  </a:prstGeom>
                </p:spPr>
              </p:pic>
              <p:pic>
                <p:nvPicPr>
                  <p:cNvPr id="20" name="图片 19">
                    <a:extLst>
                      <a:ext uri="{FF2B5EF4-FFF2-40B4-BE49-F238E27FC236}">
                        <a16:creationId xmlns:a16="http://schemas.microsoft.com/office/drawing/2014/main" xmlns="" id="{026BAFAB-4939-46F1-A586-6B5B9B1742D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22"/>
                  <a:stretch/>
                </p:blipFill>
                <p:spPr>
                  <a:xfrm>
                    <a:off x="-1" y="5898804"/>
                    <a:ext cx="3428162" cy="959196"/>
                  </a:xfrm>
                  <a:prstGeom prst="rect">
                    <a:avLst/>
                  </a:prstGeom>
                </p:spPr>
              </p:pic>
            </p:grpSp>
            <p:pic>
              <p:nvPicPr>
                <p:cNvPr id="17" name="图片 16">
                  <a:extLst>
                    <a:ext uri="{FF2B5EF4-FFF2-40B4-BE49-F238E27FC236}">
                      <a16:creationId xmlns:a16="http://schemas.microsoft.com/office/drawing/2014/main" xmlns="" id="{99D0975A-25FD-449D-A5CD-D9CA8879689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22"/>
                <a:stretch/>
              </p:blipFill>
              <p:spPr>
                <a:xfrm>
                  <a:off x="-24568" y="6165251"/>
                  <a:ext cx="3308150" cy="702796"/>
                </a:xfrm>
                <a:prstGeom prst="rect">
                  <a:avLst/>
                </a:prstGeom>
              </p:spPr>
            </p:pic>
          </p:grpSp>
          <p:pic>
            <p:nvPicPr>
              <p:cNvPr id="15" name="图片 14">
                <a:extLst>
                  <a:ext uri="{FF2B5EF4-FFF2-40B4-BE49-F238E27FC236}">
                    <a16:creationId xmlns:a16="http://schemas.microsoft.com/office/drawing/2014/main" xmlns="" id="{2E8B375C-C43A-41FB-B699-0008FF83719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22"/>
              <a:stretch/>
            </p:blipFill>
            <p:spPr>
              <a:xfrm>
                <a:off x="7929485" y="6405779"/>
                <a:ext cx="2128663" cy="452221"/>
              </a:xfrm>
              <a:prstGeom prst="rect">
                <a:avLst/>
              </a:prstGeom>
            </p:spPr>
          </p:pic>
        </p:grpSp>
        <p:pic>
          <p:nvPicPr>
            <p:cNvPr id="8" name="图片 7">
              <a:extLst>
                <a:ext uri="{FF2B5EF4-FFF2-40B4-BE49-F238E27FC236}">
                  <a16:creationId xmlns:a16="http://schemas.microsoft.com/office/drawing/2014/main" xmlns="" id="{1E5414FC-69D0-447D-8B9D-2AB1829D12F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22"/>
            <a:stretch/>
          </p:blipFill>
          <p:spPr>
            <a:xfrm>
              <a:off x="10070431" y="6398142"/>
              <a:ext cx="2128663" cy="452221"/>
            </a:xfrm>
            <a:prstGeom prst="rect">
              <a:avLst/>
            </a:prstGeom>
          </p:spPr>
        </p:pic>
        <p:pic>
          <p:nvPicPr>
            <p:cNvPr id="10" name="图片 9">
              <a:extLst>
                <a:ext uri="{FF2B5EF4-FFF2-40B4-BE49-F238E27FC236}">
                  <a16:creationId xmlns:a16="http://schemas.microsoft.com/office/drawing/2014/main" xmlns="" id="{0B4E7502-5EFC-433F-B309-5E179F96ACD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3502829">
              <a:off x="-245282" y="-117583"/>
              <a:ext cx="725196" cy="1592589"/>
            </a:xfrm>
            <a:prstGeom prst="rect">
              <a:avLst/>
            </a:prstGeom>
          </p:spPr>
        </p:pic>
        <p:pic>
          <p:nvPicPr>
            <p:cNvPr id="11" name="图片 10">
              <a:extLst>
                <a:ext uri="{FF2B5EF4-FFF2-40B4-BE49-F238E27FC236}">
                  <a16:creationId xmlns:a16="http://schemas.microsoft.com/office/drawing/2014/main" xmlns="" id="{63CB61D1-D4FC-47CA-9A86-BA5ECEA01529}"/>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13336057" flipV="1">
              <a:off x="9933773" y="-345127"/>
              <a:ext cx="3174805" cy="1803055"/>
            </a:xfrm>
            <a:prstGeom prst="rect">
              <a:avLst/>
            </a:prstGeom>
          </p:spPr>
        </p:pic>
      </p:grpSp>
      <p:pic>
        <p:nvPicPr>
          <p:cNvPr id="21" name="Picture 20" descr="A picture containing shape&#10;&#10;Description automatically generated">
            <a:extLst>
              <a:ext uri="{FF2B5EF4-FFF2-40B4-BE49-F238E27FC236}">
                <a16:creationId xmlns:a16="http://schemas.microsoft.com/office/drawing/2014/main" xmlns="" id="{358170AA-228C-4EA1-BF79-882770C4B8EE}"/>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709737" y="0"/>
            <a:ext cx="1171574" cy="1171574"/>
          </a:xfrm>
          <a:prstGeom prst="rect">
            <a:avLst/>
          </a:prstGeom>
        </p:spPr>
      </p:pic>
    </p:spTree>
    <p:extLst>
      <p:ext uri="{BB962C8B-B14F-4D97-AF65-F5344CB8AC3E}">
        <p14:creationId xmlns:p14="http://schemas.microsoft.com/office/powerpoint/2010/main" val="3120296678"/>
      </p:ext>
    </p:extLst>
  </p:cSld>
  <p:clrMap bg1="lt1" tx1="dk1" bg2="lt2" tx2="dk2" accent1="accent1" accent2="accent2" accent3="accent3" accent4="accent4" accent5="accent5" accent6="accent6" hlink="hlink" folHlink="folHlink"/>
  <p:sldLayoutIdLst>
    <p:sldLayoutId id="2147483661" r:id="rId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solidFill>
                <a:latin typeface="微软雅黑" panose="020B0503020204020204" pitchFamily="34" charset="-122"/>
                <a:ea typeface="微软雅黑" panose="020B0503020204020204" pitchFamily="34" charset="-122"/>
                <a:sym typeface="+mn-ea"/>
              </a:rPr>
              <a:t>PPT</a:t>
            </a:r>
            <a:r>
              <a:rPr lang="zh-CN" altLang="en-US" sz="300" dirty="0">
                <a:solidFill>
                  <a:schemeClr val="bg1"/>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solidFill>
                <a:latin typeface="微软雅黑" panose="020B0503020204020204" pitchFamily="34" charset="-122"/>
                <a:ea typeface="微软雅黑" panose="020B0503020204020204" pitchFamily="34" charset="-122"/>
                <a:sym typeface="+mn-ea"/>
              </a:rPr>
              <a:t>ibaotu.com</a:t>
            </a:r>
          </a:p>
        </p:txBody>
      </p:sp>
      <p:grpSp>
        <p:nvGrpSpPr>
          <p:cNvPr id="4" name="组合 3">
            <a:extLst>
              <a:ext uri="{FF2B5EF4-FFF2-40B4-BE49-F238E27FC236}">
                <a16:creationId xmlns:a16="http://schemas.microsoft.com/office/drawing/2014/main" xmlns="" id="{6DC100E5-725A-4BEC-B104-6DD8E4C120DE}"/>
              </a:ext>
            </a:extLst>
          </p:cNvPr>
          <p:cNvGrpSpPr/>
          <p:nvPr userDrawn="1"/>
        </p:nvGrpSpPr>
        <p:grpSpPr>
          <a:xfrm>
            <a:off x="-678979" y="-345127"/>
            <a:ext cx="13787557" cy="7213173"/>
            <a:chOff x="-678979" y="-345127"/>
            <a:chExt cx="13787557" cy="7213173"/>
          </a:xfrm>
        </p:grpSpPr>
        <p:pic>
          <p:nvPicPr>
            <p:cNvPr id="5" name="图片 4">
              <a:extLst>
                <a:ext uri="{FF2B5EF4-FFF2-40B4-BE49-F238E27FC236}">
                  <a16:creationId xmlns:a16="http://schemas.microsoft.com/office/drawing/2014/main" xmlns="" id="{C211FBDD-4A3C-469B-A4F9-F04C80BDFF7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2667000" y="-2667000"/>
              <a:ext cx="6858000" cy="12192000"/>
            </a:xfrm>
            <a:prstGeom prst="rect">
              <a:avLst/>
            </a:prstGeom>
          </p:spPr>
        </p:pic>
        <p:grpSp>
          <p:nvGrpSpPr>
            <p:cNvPr id="6" name="组合 5">
              <a:extLst>
                <a:ext uri="{FF2B5EF4-FFF2-40B4-BE49-F238E27FC236}">
                  <a16:creationId xmlns:a16="http://schemas.microsoft.com/office/drawing/2014/main" xmlns="" id="{19D29A8B-2118-4884-976E-2B3BEEB5E4CF}"/>
                </a:ext>
              </a:extLst>
            </p:cNvPr>
            <p:cNvGrpSpPr/>
            <p:nvPr/>
          </p:nvGrpSpPr>
          <p:grpSpPr>
            <a:xfrm>
              <a:off x="-24568" y="6405779"/>
              <a:ext cx="10082716" cy="462267"/>
              <a:chOff x="-24568" y="6405779"/>
              <a:chExt cx="10082716" cy="462267"/>
            </a:xfrm>
          </p:grpSpPr>
          <p:grpSp>
            <p:nvGrpSpPr>
              <p:cNvPr id="14" name="组合 13">
                <a:extLst>
                  <a:ext uri="{FF2B5EF4-FFF2-40B4-BE49-F238E27FC236}">
                    <a16:creationId xmlns:a16="http://schemas.microsoft.com/office/drawing/2014/main" xmlns="" id="{E803D0EA-DF3E-473D-82A7-B9E80C59F85B}"/>
                  </a:ext>
                </a:extLst>
              </p:cNvPr>
              <p:cNvGrpSpPr/>
              <p:nvPr/>
            </p:nvGrpSpPr>
            <p:grpSpPr>
              <a:xfrm>
                <a:off x="-24568" y="6409359"/>
                <a:ext cx="7860878" cy="458687"/>
                <a:chOff x="-24568" y="6155203"/>
                <a:chExt cx="12216568" cy="712844"/>
              </a:xfrm>
            </p:grpSpPr>
            <p:grpSp>
              <p:nvGrpSpPr>
                <p:cNvPr id="16" name="组合 15">
                  <a:extLst>
                    <a:ext uri="{FF2B5EF4-FFF2-40B4-BE49-F238E27FC236}">
                      <a16:creationId xmlns:a16="http://schemas.microsoft.com/office/drawing/2014/main" xmlns="" id="{982FF40D-8BA0-4B8A-83B2-B67A23DB3165}"/>
                    </a:ext>
                  </a:extLst>
                </p:cNvPr>
                <p:cNvGrpSpPr/>
                <p:nvPr/>
              </p:nvGrpSpPr>
              <p:grpSpPr>
                <a:xfrm>
                  <a:off x="3259014" y="6155203"/>
                  <a:ext cx="8932986" cy="702797"/>
                  <a:chOff x="-1" y="5898802"/>
                  <a:chExt cx="12192000" cy="959198"/>
                </a:xfrm>
              </p:grpSpPr>
              <p:pic>
                <p:nvPicPr>
                  <p:cNvPr id="18" name="图片 17">
                    <a:extLst>
                      <a:ext uri="{FF2B5EF4-FFF2-40B4-BE49-F238E27FC236}">
                        <a16:creationId xmlns:a16="http://schemas.microsoft.com/office/drawing/2014/main" xmlns="" id="{A9C16A1B-7C40-4751-BE3F-52C138A761E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22"/>
                  <a:stretch/>
                </p:blipFill>
                <p:spPr>
                  <a:xfrm>
                    <a:off x="7676940" y="5898803"/>
                    <a:ext cx="4515059" cy="959196"/>
                  </a:xfrm>
                  <a:prstGeom prst="rect">
                    <a:avLst/>
                  </a:prstGeom>
                </p:spPr>
              </p:pic>
              <p:pic>
                <p:nvPicPr>
                  <p:cNvPr id="19" name="图片 18">
                    <a:extLst>
                      <a:ext uri="{FF2B5EF4-FFF2-40B4-BE49-F238E27FC236}">
                        <a16:creationId xmlns:a16="http://schemas.microsoft.com/office/drawing/2014/main" xmlns="" id="{00DA50D2-43D6-480D-9EA1-6224D647A8D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22"/>
                  <a:stretch/>
                </p:blipFill>
                <p:spPr>
                  <a:xfrm>
                    <a:off x="3161880" y="5898802"/>
                    <a:ext cx="4515059" cy="959196"/>
                  </a:xfrm>
                  <a:prstGeom prst="rect">
                    <a:avLst/>
                  </a:prstGeom>
                </p:spPr>
              </p:pic>
              <p:pic>
                <p:nvPicPr>
                  <p:cNvPr id="20" name="图片 19">
                    <a:extLst>
                      <a:ext uri="{FF2B5EF4-FFF2-40B4-BE49-F238E27FC236}">
                        <a16:creationId xmlns:a16="http://schemas.microsoft.com/office/drawing/2014/main" xmlns="" id="{026BAFAB-4939-46F1-A586-6B5B9B1742D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22"/>
                  <a:stretch/>
                </p:blipFill>
                <p:spPr>
                  <a:xfrm>
                    <a:off x="-1" y="5898804"/>
                    <a:ext cx="3428162" cy="959196"/>
                  </a:xfrm>
                  <a:prstGeom prst="rect">
                    <a:avLst/>
                  </a:prstGeom>
                </p:spPr>
              </p:pic>
            </p:grpSp>
            <p:pic>
              <p:nvPicPr>
                <p:cNvPr id="17" name="图片 16">
                  <a:extLst>
                    <a:ext uri="{FF2B5EF4-FFF2-40B4-BE49-F238E27FC236}">
                      <a16:creationId xmlns:a16="http://schemas.microsoft.com/office/drawing/2014/main" xmlns="" id="{99D0975A-25FD-449D-A5CD-D9CA8879689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22"/>
                <a:stretch/>
              </p:blipFill>
              <p:spPr>
                <a:xfrm>
                  <a:off x="-24568" y="6165251"/>
                  <a:ext cx="3308150" cy="702796"/>
                </a:xfrm>
                <a:prstGeom prst="rect">
                  <a:avLst/>
                </a:prstGeom>
              </p:spPr>
            </p:pic>
          </p:grpSp>
          <p:pic>
            <p:nvPicPr>
              <p:cNvPr id="15" name="图片 14">
                <a:extLst>
                  <a:ext uri="{FF2B5EF4-FFF2-40B4-BE49-F238E27FC236}">
                    <a16:creationId xmlns:a16="http://schemas.microsoft.com/office/drawing/2014/main" xmlns="" id="{2E8B375C-C43A-41FB-B699-0008FF83719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22"/>
              <a:stretch/>
            </p:blipFill>
            <p:spPr>
              <a:xfrm>
                <a:off x="7929485" y="6405779"/>
                <a:ext cx="2128663" cy="452221"/>
              </a:xfrm>
              <a:prstGeom prst="rect">
                <a:avLst/>
              </a:prstGeom>
            </p:spPr>
          </p:pic>
        </p:grpSp>
        <p:pic>
          <p:nvPicPr>
            <p:cNvPr id="8" name="图片 7">
              <a:extLst>
                <a:ext uri="{FF2B5EF4-FFF2-40B4-BE49-F238E27FC236}">
                  <a16:creationId xmlns:a16="http://schemas.microsoft.com/office/drawing/2014/main" xmlns="" id="{1E5414FC-69D0-447D-8B9D-2AB1829D12F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22"/>
            <a:stretch/>
          </p:blipFill>
          <p:spPr>
            <a:xfrm>
              <a:off x="10070431" y="6398142"/>
              <a:ext cx="2128663" cy="452221"/>
            </a:xfrm>
            <a:prstGeom prst="rect">
              <a:avLst/>
            </a:prstGeom>
          </p:spPr>
        </p:pic>
        <p:pic>
          <p:nvPicPr>
            <p:cNvPr id="10" name="图片 9">
              <a:extLst>
                <a:ext uri="{FF2B5EF4-FFF2-40B4-BE49-F238E27FC236}">
                  <a16:creationId xmlns:a16="http://schemas.microsoft.com/office/drawing/2014/main" xmlns="" id="{0B4E7502-5EFC-433F-B309-5E179F96ACD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3502829">
              <a:off x="-245282" y="-117583"/>
              <a:ext cx="725196" cy="1592589"/>
            </a:xfrm>
            <a:prstGeom prst="rect">
              <a:avLst/>
            </a:prstGeom>
          </p:spPr>
        </p:pic>
        <p:pic>
          <p:nvPicPr>
            <p:cNvPr id="11" name="图片 10">
              <a:extLst>
                <a:ext uri="{FF2B5EF4-FFF2-40B4-BE49-F238E27FC236}">
                  <a16:creationId xmlns:a16="http://schemas.microsoft.com/office/drawing/2014/main" xmlns="" id="{63CB61D1-D4FC-47CA-9A86-BA5ECEA01529}"/>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13336057" flipV="1">
              <a:off x="9933773" y="-345127"/>
              <a:ext cx="3174805" cy="1803055"/>
            </a:xfrm>
            <a:prstGeom prst="rect">
              <a:avLst/>
            </a:prstGeom>
          </p:spPr>
        </p:pic>
      </p:grpSp>
    </p:spTree>
    <p:extLst>
      <p:ext uri="{BB962C8B-B14F-4D97-AF65-F5344CB8AC3E}">
        <p14:creationId xmlns:p14="http://schemas.microsoft.com/office/powerpoint/2010/main" val="2853299485"/>
      </p:ext>
    </p:extLst>
  </p:cSld>
  <p:clrMap bg1="lt1" tx1="dk1" bg2="lt2" tx2="dk2" accent1="accent1" accent2="accent2" accent3="accent3" accent4="accent4" accent5="accent5" accent6="accent6" hlink="hlink" folHlink="folHlink"/>
  <p:sldLayoutIdLst>
    <p:sldLayoutId id="2147483663" r:id="rId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2023/4/13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pic>
        <p:nvPicPr>
          <p:cNvPr id="7" name="Picture 6" descr="A picture containing shape&#10;&#10;Description automatically generated">
            <a:extLst>
              <a:ext uri="{FF2B5EF4-FFF2-40B4-BE49-F238E27FC236}">
                <a16:creationId xmlns:a16="http://schemas.microsoft.com/office/drawing/2014/main" xmlns="" id="{358170AA-228C-4EA1-BF79-882770C4B8EE}"/>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452562" y="328613"/>
            <a:ext cx="1171574" cy="1171574"/>
          </a:xfrm>
          <a:prstGeom prst="rect">
            <a:avLst/>
          </a:prstGeom>
        </p:spPr>
      </p:pic>
    </p:spTree>
    <p:extLst>
      <p:ext uri="{BB962C8B-B14F-4D97-AF65-F5344CB8AC3E}">
        <p14:creationId xmlns:p14="http://schemas.microsoft.com/office/powerpoint/2010/main" val="4223715322"/>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0.sv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15.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9.xml"/><Relationship Id="rId1" Type="http://schemas.openxmlformats.org/officeDocument/2006/relationships/tags" Target="../tags/tag3.xml"/><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tags" Target="../tags/tag6.xml"/><Relationship Id="rId7" Type="http://schemas.openxmlformats.org/officeDocument/2006/relationships/image" Target="../media/image31.jpeg"/><Relationship Id="rId12" Type="http://schemas.openxmlformats.org/officeDocument/2006/relationships/image" Target="../media/image38.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slideLayout" Target="../slideLayouts/slideLayout9.xml"/><Relationship Id="rId11" Type="http://schemas.openxmlformats.org/officeDocument/2006/relationships/image" Target="../media/image37.png"/><Relationship Id="rId5" Type="http://schemas.openxmlformats.org/officeDocument/2006/relationships/tags" Target="../tags/tag8.xml"/><Relationship Id="rId10" Type="http://schemas.openxmlformats.org/officeDocument/2006/relationships/image" Target="../media/image36.png"/><Relationship Id="rId4" Type="http://schemas.openxmlformats.org/officeDocument/2006/relationships/tags" Target="../tags/tag7.xml"/><Relationship Id="rId9"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9.xml"/><Relationship Id="rId1" Type="http://schemas.openxmlformats.org/officeDocument/2006/relationships/tags" Target="../tags/tag9.xml"/><Relationship Id="rId5" Type="http://schemas.openxmlformats.org/officeDocument/2006/relationships/image" Target="../media/image40.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0.xml"/><Relationship Id="rId1" Type="http://schemas.openxmlformats.org/officeDocument/2006/relationships/vmlDrawing" Target="../drawings/vmlDrawing1.vml"/><Relationship Id="rId6" Type="http://schemas.openxmlformats.org/officeDocument/2006/relationships/image" Target="../media/image41.png"/><Relationship Id="rId5" Type="http://schemas.openxmlformats.org/officeDocument/2006/relationships/oleObject" Target="../embeddings/oleObject1.bin"/><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3" Type="http://schemas.openxmlformats.org/officeDocument/2006/relationships/image" Target="../media/image1.png"/><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46.png"/><Relationship Id="rId5" Type="http://schemas.openxmlformats.org/officeDocument/2006/relationships/image" Target="../media/image10.png"/><Relationship Id="rId10" Type="http://schemas.openxmlformats.org/officeDocument/2006/relationships/image" Target="../media/image45.png"/><Relationship Id="rId4" Type="http://schemas.openxmlformats.org/officeDocument/2006/relationships/image" Target="../media/image8.png"/><Relationship Id="rId9" Type="http://schemas.openxmlformats.org/officeDocument/2006/relationships/image" Target="../media/image44.png"/><Relationship Id="rId14" Type="http://schemas.openxmlformats.org/officeDocument/2006/relationships/image" Target="../media/image41.sv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5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slideLayout" Target="../slideLayouts/slideLayout1.xml"/><Relationship Id="rId7" Type="http://schemas.openxmlformats.org/officeDocument/2006/relationships/image" Target="../media/image52.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51.png"/><Relationship Id="rId5" Type="http://schemas.openxmlformats.org/officeDocument/2006/relationships/image" Target="../media/image1.png"/><Relationship Id="rId4"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4.png"/><Relationship Id="rId12" Type="http://schemas.openxmlformats.org/officeDocument/2006/relationships/image" Target="../media/image46.sv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tags" Target="../tags/tag15.xml"/><Relationship Id="rId7" Type="http://schemas.microsoft.com/office/2007/relationships/hdphoto" Target="../media/hdphoto2.wdp"/><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26.png"/><Relationship Id="rId5" Type="http://schemas.openxmlformats.org/officeDocument/2006/relationships/image" Target="../media/image31.jpeg"/><Relationship Id="rId10" Type="http://schemas.openxmlformats.org/officeDocument/2006/relationships/image" Target="../media/image57.png"/><Relationship Id="rId4" Type="http://schemas.openxmlformats.org/officeDocument/2006/relationships/slideLayout" Target="../slideLayouts/slideLayout9.xml"/><Relationship Id="rId9" Type="http://schemas.openxmlformats.org/officeDocument/2006/relationships/image" Target="../media/image56.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8.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3" Type="http://schemas.openxmlformats.org/officeDocument/2006/relationships/image" Target="../media/image19.png"/><Relationship Id="rId3" Type="http://schemas.openxmlformats.org/officeDocument/2006/relationships/image" Target="../media/image1.png"/><Relationship Id="rId7" Type="http://schemas.openxmlformats.org/officeDocument/2006/relationships/image" Target="../media/image18.png"/><Relationship Id="rId12" Type="http://schemas.openxmlformats.org/officeDocument/2006/relationships/image" Target="../media/image20.sv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Layout" Target="../slideLayouts/slideLayout1.xml"/><Relationship Id="rId7" Type="http://schemas.openxmlformats.org/officeDocument/2006/relationships/image" Target="../media/image2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4.jpeg"/><Relationship Id="rId5" Type="http://schemas.openxmlformats.org/officeDocument/2006/relationships/image" Target="../media/image1.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10.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28">
            <a:extLst>
              <a:ext uri="{FF2B5EF4-FFF2-40B4-BE49-F238E27FC236}">
                <a16:creationId xmlns:a16="http://schemas.microsoft.com/office/drawing/2014/main" xmlns="" id="{99ADF080-DBF5-4491-B157-EFC2CF000A4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2667000" y="-2667000"/>
            <a:ext cx="6858000" cy="12192000"/>
          </a:xfrm>
          <a:prstGeom prst="rect">
            <a:avLst/>
          </a:prstGeom>
        </p:spPr>
      </p:pic>
      <p:pic>
        <p:nvPicPr>
          <p:cNvPr id="8" name="图片 24">
            <a:extLst>
              <a:ext uri="{FF2B5EF4-FFF2-40B4-BE49-F238E27FC236}">
                <a16:creationId xmlns:a16="http://schemas.microsoft.com/office/drawing/2014/main" xmlns="" id="{FC768B06-9638-43A0-9601-4E805CC7DDC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8797512">
            <a:off x="11389861" y="4044455"/>
            <a:ext cx="938520" cy="1664236"/>
          </a:xfrm>
          <a:prstGeom prst="rect">
            <a:avLst/>
          </a:prstGeom>
        </p:spPr>
      </p:pic>
      <p:pic>
        <p:nvPicPr>
          <p:cNvPr id="15" name="图片 5">
            <a:extLst>
              <a:ext uri="{FF2B5EF4-FFF2-40B4-BE49-F238E27FC236}">
                <a16:creationId xmlns:a16="http://schemas.microsoft.com/office/drawing/2014/main" xmlns="" id="{6880AA75-6C9D-4BBD-879B-C6D303FC13C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97475" y="851134"/>
            <a:ext cx="4792206" cy="4353035"/>
          </a:xfrm>
          <a:prstGeom prst="rect">
            <a:avLst/>
          </a:prstGeom>
        </p:spPr>
      </p:pic>
      <p:pic>
        <p:nvPicPr>
          <p:cNvPr id="16" name="图片 7">
            <a:extLst>
              <a:ext uri="{FF2B5EF4-FFF2-40B4-BE49-F238E27FC236}">
                <a16:creationId xmlns:a16="http://schemas.microsoft.com/office/drawing/2014/main" xmlns="" id="{B098D46E-A9AE-453B-AC1A-02D79AB4304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614726" y="4771689"/>
            <a:ext cx="996796" cy="2286000"/>
          </a:xfrm>
          <a:prstGeom prst="rect">
            <a:avLst/>
          </a:prstGeom>
        </p:spPr>
      </p:pic>
      <p:pic>
        <p:nvPicPr>
          <p:cNvPr id="17" name="图片 8">
            <a:extLst>
              <a:ext uri="{FF2B5EF4-FFF2-40B4-BE49-F238E27FC236}">
                <a16:creationId xmlns:a16="http://schemas.microsoft.com/office/drawing/2014/main" xmlns="" id="{CF26C7B7-845C-4950-BD42-2CE69077F4F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787654" y="5327605"/>
            <a:ext cx="938520" cy="1664236"/>
          </a:xfrm>
          <a:prstGeom prst="rect">
            <a:avLst/>
          </a:prstGeom>
        </p:spPr>
      </p:pic>
      <p:pic>
        <p:nvPicPr>
          <p:cNvPr id="25" name="图片 25">
            <a:extLst>
              <a:ext uri="{FF2B5EF4-FFF2-40B4-BE49-F238E27FC236}">
                <a16:creationId xmlns:a16="http://schemas.microsoft.com/office/drawing/2014/main" xmlns="" id="{E1AB337E-E6C5-441F-8E14-7FEEF52B7AA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9859773">
            <a:off x="11316809" y="1288186"/>
            <a:ext cx="996796" cy="2286000"/>
          </a:xfrm>
          <a:prstGeom prst="rect">
            <a:avLst/>
          </a:prstGeom>
        </p:spPr>
      </p:pic>
      <p:pic>
        <p:nvPicPr>
          <p:cNvPr id="26" name="图片 26">
            <a:extLst>
              <a:ext uri="{FF2B5EF4-FFF2-40B4-BE49-F238E27FC236}">
                <a16:creationId xmlns:a16="http://schemas.microsoft.com/office/drawing/2014/main" xmlns="" id="{260AD092-C56E-4FC3-B8F5-EE6131B9375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1740227" flipH="1">
            <a:off x="-43931" y="2043892"/>
            <a:ext cx="616813" cy="1414567"/>
          </a:xfrm>
          <a:prstGeom prst="rect">
            <a:avLst/>
          </a:prstGeom>
        </p:spPr>
      </p:pic>
      <p:pic>
        <p:nvPicPr>
          <p:cNvPr id="27" name="图片 27">
            <a:extLst>
              <a:ext uri="{FF2B5EF4-FFF2-40B4-BE49-F238E27FC236}">
                <a16:creationId xmlns:a16="http://schemas.microsoft.com/office/drawing/2014/main" xmlns="" id="{81EF5435-42C7-4523-8DE8-CF4A78598D1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802488" flipH="1">
            <a:off x="-20514" y="4110708"/>
            <a:ext cx="938520" cy="1664236"/>
          </a:xfrm>
          <a:prstGeom prst="rect">
            <a:avLst/>
          </a:prstGeom>
        </p:spPr>
      </p:pic>
      <p:sp>
        <p:nvSpPr>
          <p:cNvPr id="30" name="Rectangle: Diagonal Corners Rounded 29">
            <a:extLst>
              <a:ext uri="{FF2B5EF4-FFF2-40B4-BE49-F238E27FC236}">
                <a16:creationId xmlns:a16="http://schemas.microsoft.com/office/drawing/2014/main" xmlns="" id="{E3FC039A-0BAC-4C72-BDF0-9EB279943A08}"/>
              </a:ext>
            </a:extLst>
          </p:cNvPr>
          <p:cNvSpPr/>
          <p:nvPr/>
        </p:nvSpPr>
        <p:spPr>
          <a:xfrm>
            <a:off x="5827455" y="1189875"/>
            <a:ext cx="4892563" cy="639977"/>
          </a:xfrm>
          <a:prstGeom prst="round2DiagRect">
            <a:avLst/>
          </a:prstGeom>
          <a:solidFill>
            <a:srgbClr val="99FF99">
              <a:alpha val="38000"/>
            </a:srgbClr>
          </a:solidFill>
          <a:ln w="28575">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336600"/>
                </a:solidFill>
                <a:effectLst/>
                <a:uLnTx/>
                <a:uFillTx/>
                <a:latin typeface="Bahnschrift" panose="020B0502040204020203" pitchFamily="34" charset="0"/>
                <a:ea typeface="+mn-ea"/>
                <a:cs typeface="+mn-cs"/>
              </a:rPr>
              <a:t>HOẠT ĐỘNG TRẢI NGHIỆM</a:t>
            </a:r>
          </a:p>
        </p:txBody>
      </p:sp>
      <p:pic>
        <p:nvPicPr>
          <p:cNvPr id="2" name="Picture 1">
            <a:extLst>
              <a:ext uri="{FF2B5EF4-FFF2-40B4-BE49-F238E27FC236}">
                <a16:creationId xmlns:a16="http://schemas.microsoft.com/office/drawing/2014/main" xmlns="" id="{B196F33C-F67C-46A9-82C0-6ACD4AF7A76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144413" y="3083846"/>
            <a:ext cx="7047587" cy="993734"/>
          </a:xfrm>
          <a:prstGeom prst="rect">
            <a:avLst/>
          </a:prstGeom>
        </p:spPr>
      </p:pic>
      <p:pic>
        <p:nvPicPr>
          <p:cNvPr id="3" name="Picture 2">
            <a:extLst>
              <a:ext uri="{FF2B5EF4-FFF2-40B4-BE49-F238E27FC236}">
                <a16:creationId xmlns:a16="http://schemas.microsoft.com/office/drawing/2014/main" xmlns="" id="{05C1B473-543F-497F-8D6C-863206572E4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096648" y="2662847"/>
            <a:ext cx="2292295" cy="585267"/>
          </a:xfrm>
          <a:prstGeom prst="rect">
            <a:avLst/>
          </a:prstGeom>
        </p:spPr>
      </p:pic>
    </p:spTree>
    <p:extLst>
      <p:ext uri="{BB962C8B-B14F-4D97-AF65-F5344CB8AC3E}">
        <p14:creationId xmlns:p14="http://schemas.microsoft.com/office/powerpoint/2010/main" val="16660314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53" presetClass="entr" presetSubtype="16"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par>
                                <p:cTn id="20" presetID="53" presetClass="entr" presetSubtype="16"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500" fill="hold"/>
                                        <p:tgtEl>
                                          <p:spTgt spid="25"/>
                                        </p:tgtEl>
                                        <p:attrNameLst>
                                          <p:attrName>ppt_w</p:attrName>
                                        </p:attrNameLst>
                                      </p:cBhvr>
                                      <p:tavLst>
                                        <p:tav tm="0">
                                          <p:val>
                                            <p:fltVal val="0"/>
                                          </p:val>
                                        </p:tav>
                                        <p:tav tm="100000">
                                          <p:val>
                                            <p:strVal val="#ppt_w"/>
                                          </p:val>
                                        </p:tav>
                                      </p:tavLst>
                                    </p:anim>
                                    <p:anim calcmode="lin" valueType="num">
                                      <p:cBhvr>
                                        <p:cTn id="23" dur="500" fill="hold"/>
                                        <p:tgtEl>
                                          <p:spTgt spid="25"/>
                                        </p:tgtEl>
                                        <p:attrNameLst>
                                          <p:attrName>ppt_h</p:attrName>
                                        </p:attrNameLst>
                                      </p:cBhvr>
                                      <p:tavLst>
                                        <p:tav tm="0">
                                          <p:val>
                                            <p:fltVal val="0"/>
                                          </p:val>
                                        </p:tav>
                                        <p:tav tm="100000">
                                          <p:val>
                                            <p:strVal val="#ppt_h"/>
                                          </p:val>
                                        </p:tav>
                                      </p:tavLst>
                                    </p:anim>
                                    <p:animEffect transition="in" filter="fade">
                                      <p:cBhvr>
                                        <p:cTn id="24" dur="500"/>
                                        <p:tgtEl>
                                          <p:spTgt spid="25"/>
                                        </p:tgtEl>
                                      </p:cBhvr>
                                    </p:animEffect>
                                  </p:childTnLst>
                                </p:cTn>
                              </p:par>
                              <p:par>
                                <p:cTn id="25" presetID="53" presetClass="entr" presetSubtype="16"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animEffect transition="in" filter="fade">
                                      <p:cBhvr>
                                        <p:cTn id="29" dur="500"/>
                                        <p:tgtEl>
                                          <p:spTgt spid="26"/>
                                        </p:tgtEl>
                                      </p:cBhvr>
                                    </p:animEffect>
                                  </p:childTnLst>
                                </p:cTn>
                              </p:par>
                              <p:par>
                                <p:cTn id="30" presetID="53" presetClass="entr" presetSubtype="16"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2" presetClass="entr" presetSubtype="4"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par>
                                <p:cTn id="39" presetID="8" presetClass="emph" presetSubtype="0" decel="49000" fill="hold" nodeType="withEffect">
                                  <p:stCondLst>
                                    <p:cond delay="0"/>
                                  </p:stCondLst>
                                  <p:childTnLst>
                                    <p:animRot by="21600000">
                                      <p:cBhvr>
                                        <p:cTn id="40" dur="4900" fill="hold"/>
                                        <p:tgtEl>
                                          <p:spTgt spid="15"/>
                                        </p:tgtEl>
                                        <p:attrNameLst>
                                          <p:attrName>r</p:attrName>
                                        </p:attrNameLst>
                                      </p:cBhvr>
                                    </p:animRot>
                                  </p:childTnLst>
                                </p:cTn>
                              </p:par>
                              <p:par>
                                <p:cTn id="41" presetID="37" presetClass="entr" presetSubtype="0" fill="hold" grpId="0" nodeType="withEffect">
                                  <p:stCondLst>
                                    <p:cond delay="50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1000"/>
                                        <p:tgtEl>
                                          <p:spTgt spid="30"/>
                                        </p:tgtEl>
                                      </p:cBhvr>
                                    </p:animEffect>
                                    <p:anim calcmode="lin" valueType="num">
                                      <p:cBhvr>
                                        <p:cTn id="44" dur="1000" fill="hold"/>
                                        <p:tgtEl>
                                          <p:spTgt spid="30"/>
                                        </p:tgtEl>
                                        <p:attrNameLst>
                                          <p:attrName>ppt_x</p:attrName>
                                        </p:attrNameLst>
                                      </p:cBhvr>
                                      <p:tavLst>
                                        <p:tav tm="0">
                                          <p:val>
                                            <p:strVal val="#ppt_x"/>
                                          </p:val>
                                        </p:tav>
                                        <p:tav tm="100000">
                                          <p:val>
                                            <p:strVal val="#ppt_x"/>
                                          </p:val>
                                        </p:tav>
                                      </p:tavLst>
                                    </p:anim>
                                    <p:anim calcmode="lin" valueType="num">
                                      <p:cBhvr>
                                        <p:cTn id="45" dur="900" decel="100000" fill="hold"/>
                                        <p:tgtEl>
                                          <p:spTgt spid="30"/>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fade">
                                      <p:cBhvr>
                                        <p:cTn id="51" dur="500"/>
                                        <p:tgtEl>
                                          <p:spTgt spid="3"/>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fade">
                                      <p:cBhvr>
                                        <p:cTn id="56" dur="1000"/>
                                        <p:tgtEl>
                                          <p:spTgt spid="2"/>
                                        </p:tgtEl>
                                      </p:cBhvr>
                                    </p:animEffect>
                                    <p:anim calcmode="lin" valueType="num">
                                      <p:cBhvr>
                                        <p:cTn id="57" dur="1000" fill="hold"/>
                                        <p:tgtEl>
                                          <p:spTgt spid="2"/>
                                        </p:tgtEl>
                                        <p:attrNameLst>
                                          <p:attrName>ppt_x</p:attrName>
                                        </p:attrNameLst>
                                      </p:cBhvr>
                                      <p:tavLst>
                                        <p:tav tm="0">
                                          <p:val>
                                            <p:strVal val="#ppt_x"/>
                                          </p:val>
                                        </p:tav>
                                        <p:tav tm="100000">
                                          <p:val>
                                            <p:strVal val="#ppt_x"/>
                                          </p:val>
                                        </p:tav>
                                      </p:tavLst>
                                    </p:anim>
                                    <p:anim calcmode="lin" valueType="num">
                                      <p:cBhvr>
                                        <p:cTn id="5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10;&#10;Description automatically generated">
            <a:extLst>
              <a:ext uri="{FF2B5EF4-FFF2-40B4-BE49-F238E27FC236}">
                <a16:creationId xmlns:a16="http://schemas.microsoft.com/office/drawing/2014/main" xmlns="" id="{2F77F305-41D6-4811-B0A7-87B496F5138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Graphic 7">
            <a:extLst>
              <a:ext uri="{FF2B5EF4-FFF2-40B4-BE49-F238E27FC236}">
                <a16:creationId xmlns:a16="http://schemas.microsoft.com/office/drawing/2014/main" xmlns="" id="{9D76B61D-6F1A-4785-9743-76A0BE7D49F8}"/>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rcRect/>
          <a:stretch>
            <a:fillRect/>
          </a:stretch>
        </p:blipFill>
        <p:spPr>
          <a:xfrm flipH="1">
            <a:off x="9796382" y="2126512"/>
            <a:ext cx="1859475" cy="3785190"/>
          </a:xfrm>
          <a:prstGeom prst="rect">
            <a:avLst/>
          </a:prstGeom>
        </p:spPr>
      </p:pic>
      <p:sp>
        <p:nvSpPr>
          <p:cNvPr id="9" name="TextBox 8">
            <a:extLst>
              <a:ext uri="{FF2B5EF4-FFF2-40B4-BE49-F238E27FC236}">
                <a16:creationId xmlns:a16="http://schemas.microsoft.com/office/drawing/2014/main" xmlns="" id="{6237E0BE-A74A-4438-8475-455CE5C589BE}"/>
              </a:ext>
            </a:extLst>
          </p:cNvPr>
          <p:cNvSpPr txBox="1"/>
          <p:nvPr/>
        </p:nvSpPr>
        <p:spPr>
          <a:xfrm>
            <a:off x="2860157" y="627321"/>
            <a:ext cx="6592187" cy="3046988"/>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solidFill>
                    <a:srgbClr val="336600"/>
                  </a:solidFill>
                </a:ln>
                <a:solidFill>
                  <a:srgbClr val="00B050"/>
                </a:solidFill>
                <a:effectLst/>
                <a:uLnTx/>
                <a:uFillTx/>
                <a:ea typeface="+mn-ea"/>
                <a:cs typeface="+mn-cs"/>
              </a:rPr>
              <a:t>Ô nhiễm môi trường đang xảy ra xung quanh chúng ta, ảnh hưởng xấu đến sức khỏe của con người và hủy hoại cảnh quan thiên nhiên. Chúng ta cần chung tay bảo vệ môi trường.</a:t>
            </a:r>
            <a:endParaRPr kumimoji="0" lang="en-US" sz="3200" b="0" i="0" u="none" strike="noStrike" kern="1200" cap="none" spc="0" normalizeH="0" baseline="0" noProof="0" dirty="0">
              <a:ln>
                <a:solidFill>
                  <a:srgbClr val="336600"/>
                </a:solidFill>
              </a:ln>
              <a:solidFill>
                <a:srgbClr val="00B050"/>
              </a:solidFill>
              <a:effectLst/>
              <a:uLnTx/>
              <a:uFillTx/>
              <a:ea typeface="+mn-ea"/>
              <a:cs typeface="+mn-cs"/>
            </a:endParaRPr>
          </a:p>
        </p:txBody>
      </p:sp>
    </p:spTree>
    <p:extLst>
      <p:ext uri="{BB962C8B-B14F-4D97-AF65-F5344CB8AC3E}">
        <p14:creationId xmlns:p14="http://schemas.microsoft.com/office/powerpoint/2010/main" val="28768323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xmlns="" id="{A51DB573-EB7E-4459-87EF-929E7ADA1C3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2667000" y="-2667000"/>
            <a:ext cx="6858000" cy="12192000"/>
          </a:xfrm>
          <a:prstGeom prst="rect">
            <a:avLst/>
          </a:prstGeom>
        </p:spPr>
      </p:pic>
      <p:sp>
        <p:nvSpPr>
          <p:cNvPr id="7" name="矩形: 圆角 6">
            <a:extLst>
              <a:ext uri="{FF2B5EF4-FFF2-40B4-BE49-F238E27FC236}">
                <a16:creationId xmlns:a16="http://schemas.microsoft.com/office/drawing/2014/main" xmlns="" id="{52369A1B-7AD8-42CB-80FC-A33B83C8B4B6}"/>
              </a:ext>
            </a:extLst>
          </p:cNvPr>
          <p:cNvSpPr/>
          <p:nvPr/>
        </p:nvSpPr>
        <p:spPr>
          <a:xfrm>
            <a:off x="568961" y="2546649"/>
            <a:ext cx="11176000" cy="2058995"/>
          </a:xfrm>
          <a:prstGeom prst="roundRect">
            <a:avLst>
              <a:gd name="adj" fmla="val 50000"/>
            </a:avLst>
          </a:prstGeom>
          <a:noFill/>
          <a:ln w="34925" cap="rnd">
            <a:solidFill>
              <a:srgbClr val="139F4E"/>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16" name="图片 15">
            <a:extLst>
              <a:ext uri="{FF2B5EF4-FFF2-40B4-BE49-F238E27FC236}">
                <a16:creationId xmlns:a16="http://schemas.microsoft.com/office/drawing/2014/main" xmlns="" id="{C9437DB1-25AA-44F4-9BB2-BBFE8DFA84E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72577" y="1558493"/>
            <a:ext cx="2146331" cy="2974093"/>
          </a:xfrm>
          <a:prstGeom prst="rect">
            <a:avLst/>
          </a:prstGeom>
        </p:spPr>
      </p:pic>
      <p:pic>
        <p:nvPicPr>
          <p:cNvPr id="17" name="图片 16">
            <a:extLst>
              <a:ext uri="{FF2B5EF4-FFF2-40B4-BE49-F238E27FC236}">
                <a16:creationId xmlns:a16="http://schemas.microsoft.com/office/drawing/2014/main" xmlns="" id="{B99BF2CD-E444-4A9D-92CA-BC749C0CF40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flipV="1">
            <a:off x="6935854" y="-3131342"/>
            <a:ext cx="6072556" cy="5516050"/>
          </a:xfrm>
          <a:prstGeom prst="rect">
            <a:avLst/>
          </a:prstGeom>
        </p:spPr>
      </p:pic>
      <p:pic>
        <p:nvPicPr>
          <p:cNvPr id="8" name="Picture 7">
            <a:extLst>
              <a:ext uri="{FF2B5EF4-FFF2-40B4-BE49-F238E27FC236}">
                <a16:creationId xmlns:a16="http://schemas.microsoft.com/office/drawing/2014/main" xmlns="" id="{2C3DE8CF-8F0C-4982-85B4-89E0641DB8C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05086" y="2975638"/>
            <a:ext cx="8522947" cy="1201016"/>
          </a:xfrm>
          <a:prstGeom prst="rect">
            <a:avLst/>
          </a:prstGeom>
        </p:spPr>
      </p:pic>
    </p:spTree>
    <p:extLst>
      <p:ext uri="{BB962C8B-B14F-4D97-AF65-F5344CB8AC3E}">
        <p14:creationId xmlns:p14="http://schemas.microsoft.com/office/powerpoint/2010/main" val="6008599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4000" fill="hold"/>
                                        <p:tgtEl>
                                          <p:spTgt spid="17"/>
                                        </p:tgtEl>
                                        <p:attrNameLst>
                                          <p:attrName>r</p:attrName>
                                        </p:attrNameLst>
                                      </p:cBhvr>
                                    </p:animRot>
                                  </p:childTnLst>
                                </p:cTn>
                              </p:par>
                              <p:par>
                                <p:cTn id="7" presetID="2" presetClass="entr" presetSubtype="4" fill="hold" grpId="0" nodeType="withEffect">
                                  <p:stCondLst>
                                    <p:cond delay="500"/>
                                  </p:stCondLst>
                                  <p:childTnLst>
                                    <p:set>
                                      <p:cBhvr>
                                        <p:cTn id="8" dur="1" fill="hold">
                                          <p:stCondLst>
                                            <p:cond delay="0"/>
                                          </p:stCondLst>
                                        </p:cTn>
                                        <p:tgtEl>
                                          <p:spTgt spid="7"/>
                                        </p:tgtEl>
                                        <p:attrNameLst>
                                          <p:attrName>style.visibility</p:attrName>
                                        </p:attrNameLst>
                                      </p:cBhvr>
                                      <p:to>
                                        <p:strVal val="visible"/>
                                      </p:to>
                                    </p:set>
                                    <p:anim calcmode="lin" valueType="num">
                                      <p:cBhvr additive="base">
                                        <p:cTn id="9" dur="500" fill="hold"/>
                                        <p:tgtEl>
                                          <p:spTgt spid="7"/>
                                        </p:tgtEl>
                                        <p:attrNameLst>
                                          <p:attrName>ppt_x</p:attrName>
                                        </p:attrNameLst>
                                      </p:cBhvr>
                                      <p:tavLst>
                                        <p:tav tm="0">
                                          <p:val>
                                            <p:strVal val="#ppt_x"/>
                                          </p:val>
                                        </p:tav>
                                        <p:tav tm="100000">
                                          <p:val>
                                            <p:strVal val="#ppt_x"/>
                                          </p:val>
                                        </p:tav>
                                      </p:tavLst>
                                    </p:anim>
                                    <p:anim calcmode="lin" valueType="num">
                                      <p:cBhvr additive="base">
                                        <p:cTn id="1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ppt_w+.3"/>
                                          </p:val>
                                        </p:tav>
                                        <p:tav tm="100000">
                                          <p:val>
                                            <p:strVal val="#ppt_w"/>
                                          </p:val>
                                        </p:tav>
                                      </p:tavLst>
                                    </p:anim>
                                    <p:anim calcmode="lin" valueType="num">
                                      <p:cBhvr>
                                        <p:cTn id="16" dur="1000" fill="hold"/>
                                        <p:tgtEl>
                                          <p:spTgt spid="8"/>
                                        </p:tgtEl>
                                        <p:attrNameLst>
                                          <p:attrName>ppt_h</p:attrName>
                                        </p:attrNameLst>
                                      </p:cBhvr>
                                      <p:tavLst>
                                        <p:tav tm="0">
                                          <p:val>
                                            <p:strVal val="#ppt_h"/>
                                          </p:val>
                                        </p:tav>
                                        <p:tav tm="100000">
                                          <p:val>
                                            <p:strVal val="#ppt_h"/>
                                          </p:val>
                                        </p:tav>
                                      </p:tavLst>
                                    </p:anim>
                                    <p:animEffect transition="in" filter="fade">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picture containing sky, green, sunset&#10;&#10;Description automatically generated">
            <a:extLst>
              <a:ext uri="{FF2B5EF4-FFF2-40B4-BE49-F238E27FC236}">
                <a16:creationId xmlns:a16="http://schemas.microsoft.com/office/drawing/2014/main" xmlns="" id="{22427089-97C1-4A41-9C5C-7737D1819D0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xmlns="" id="{F2C39A21-9DDF-4350-88BB-9B2E03B36CDE}"/>
              </a:ext>
            </a:extLst>
          </p:cNvPr>
          <p:cNvSpPr/>
          <p:nvPr/>
        </p:nvSpPr>
        <p:spPr>
          <a:xfrm>
            <a:off x="496387" y="378823"/>
            <a:ext cx="11220995" cy="6126480"/>
          </a:xfrm>
          <a:prstGeom prst="roundRect">
            <a:avLst/>
          </a:prstGeom>
          <a:solidFill>
            <a:schemeClr val="bg1">
              <a:alpha val="73000"/>
            </a:schemeClr>
          </a:solidFill>
          <a:ln w="57150">
            <a:solidFill>
              <a:srgbClr val="10853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35" name="Picture 34">
            <a:extLst>
              <a:ext uri="{FF2B5EF4-FFF2-40B4-BE49-F238E27FC236}">
                <a16:creationId xmlns:a16="http://schemas.microsoft.com/office/drawing/2014/main" xmlns="" id="{CCE1F9EE-2CED-4F06-8B7C-69C770755381}"/>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flipH="1">
            <a:off x="9083476" y="1837679"/>
            <a:ext cx="2094296" cy="4409043"/>
          </a:xfrm>
          <a:prstGeom prst="rect">
            <a:avLst/>
          </a:prstGeom>
        </p:spPr>
      </p:pic>
      <p:sp>
        <p:nvSpPr>
          <p:cNvPr id="6" name="TextBox 5">
            <a:extLst>
              <a:ext uri="{FF2B5EF4-FFF2-40B4-BE49-F238E27FC236}">
                <a16:creationId xmlns:a16="http://schemas.microsoft.com/office/drawing/2014/main" xmlns="" id="{1CCFAD3B-38DE-4198-A55F-C7094A81F225}"/>
              </a:ext>
            </a:extLst>
          </p:cNvPr>
          <p:cNvSpPr txBox="1"/>
          <p:nvPr/>
        </p:nvSpPr>
        <p:spPr>
          <a:xfrm>
            <a:off x="919488" y="1837679"/>
            <a:ext cx="7751398" cy="2085827"/>
          </a:xfrm>
          <a:prstGeom prst="rect">
            <a:avLst/>
          </a:prstGeom>
          <a:noFill/>
        </p:spPr>
        <p:txBody>
          <a:bodyPr wrap="square" rtlCol="0">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000" b="1" i="1" u="none" strike="noStrike" kern="120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4000" b="1" i="1" u="none" strike="noStrike" kern="1200" cap="none" spc="0" normalizeH="0" baseline="0" noProof="0" dirty="0" err="1">
                <a:ln>
                  <a:noFill/>
                </a:ln>
                <a:solidFill>
                  <a:sysClr val="windowText" lastClr="0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Bước</a:t>
            </a:r>
            <a:r>
              <a:rPr kumimoji="0" lang="en-US" sz="4000" b="1" i="1" u="none" strike="noStrike" kern="120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1: </a:t>
            </a:r>
            <a:r>
              <a:rPr kumimoji="0" lang="en-US" sz="4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Đ</a:t>
            </a:r>
            <a:r>
              <a:rPr kumimoji="0" lang="vi-VN" sz="4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ăng kí tham gia để trở thành “phóng viên môi trường nh</a:t>
            </a:r>
            <a:r>
              <a:rPr kumimoji="0" lang="en-US" sz="4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í</a:t>
            </a:r>
            <a:r>
              <a:rPr kumimoji="0" lang="vi-VN" sz="4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a:t>
            </a:r>
            <a:endParaRPr kumimoji="0" lang="en-US" sz="4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pic>
        <p:nvPicPr>
          <p:cNvPr id="5" name="Picture 4">
            <a:extLst>
              <a:ext uri="{FF2B5EF4-FFF2-40B4-BE49-F238E27FC236}">
                <a16:creationId xmlns:a16="http://schemas.microsoft.com/office/drawing/2014/main" xmlns="" id="{257F1447-2166-4BAF-95A7-9B9D417C07C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62130" y="626633"/>
            <a:ext cx="10467739" cy="829128"/>
          </a:xfrm>
          <a:prstGeom prst="rect">
            <a:avLst/>
          </a:prstGeom>
        </p:spPr>
      </p:pic>
      <p:sp>
        <p:nvSpPr>
          <p:cNvPr id="10" name="TextBox 9">
            <a:extLst>
              <a:ext uri="{FF2B5EF4-FFF2-40B4-BE49-F238E27FC236}">
                <a16:creationId xmlns:a16="http://schemas.microsoft.com/office/drawing/2014/main" xmlns="" id="{C791CC17-3EBD-46E7-8910-FAAD1E0692FE}"/>
              </a:ext>
            </a:extLst>
          </p:cNvPr>
          <p:cNvSpPr txBox="1"/>
          <p:nvPr/>
        </p:nvSpPr>
        <p:spPr>
          <a:xfrm>
            <a:off x="914232" y="3878043"/>
            <a:ext cx="8087527" cy="2089803"/>
          </a:xfrm>
          <a:prstGeom prst="rect">
            <a:avLst/>
          </a:prstGeom>
          <a:noFill/>
        </p:spPr>
        <p:txBody>
          <a:bodyPr wrap="square" rtlCol="0">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000" b="1" i="1" u="none" strike="noStrike" kern="120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4000" b="1" i="1" u="none" strike="noStrike" kern="1200" cap="none" spc="0" normalizeH="0" baseline="0" noProof="0" dirty="0" err="1">
                <a:ln>
                  <a:noFill/>
                </a:ln>
                <a:solidFill>
                  <a:sysClr val="windowText" lastClr="0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Bước</a:t>
            </a:r>
            <a:r>
              <a:rPr kumimoji="0" lang="en-US" sz="4000" b="1" i="1" u="none" strike="noStrike" kern="120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2: </a:t>
            </a:r>
            <a:r>
              <a:rPr kumimoji="0" lang="en-US" sz="4000" b="0" i="0" u="none" strike="noStrike" kern="1200" cap="none" spc="0" normalizeH="0" baseline="0" noProof="0" dirty="0" err="1">
                <a:ln>
                  <a:noFill/>
                </a:ln>
                <a:solidFill>
                  <a:sysClr val="windowText" lastClr="0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Cùng</a:t>
            </a:r>
            <a:r>
              <a:rPr kumimoji="0" lang="en-US" sz="4000" b="1" i="1" u="none" strike="noStrike" kern="120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thảo</a:t>
            </a:r>
            <a:r>
              <a:rPr kumimoji="0" lang="en-US" sz="4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luận</a:t>
            </a:r>
            <a:r>
              <a:rPr kumimoji="0" lang="en-US" sz="4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theo</a:t>
            </a:r>
            <a:r>
              <a:rPr kumimoji="0" lang="en-US" sz="4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nhóm</a:t>
            </a:r>
            <a:r>
              <a:rPr kumimoji="0" lang="en-US" sz="4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4 </a:t>
            </a:r>
            <a:r>
              <a:rPr kumimoji="0" lang="en-US" sz="4000" b="0" i="0" u="none" strike="noStrike" kern="1200" cap="none" spc="0" normalizeH="0" baseline="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các</a:t>
            </a:r>
            <a:r>
              <a:rPr kumimoji="0" lang="en-US" sz="4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kĩ</a:t>
            </a:r>
            <a:r>
              <a:rPr kumimoji="0" lang="en-US" sz="4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năng</a:t>
            </a:r>
            <a:r>
              <a:rPr kumimoji="0" lang="en-US" sz="4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cần</a:t>
            </a:r>
            <a:r>
              <a:rPr kumimoji="0" lang="en-US" sz="4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có</a:t>
            </a:r>
            <a:r>
              <a:rPr kumimoji="0" lang="en-US" sz="4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của</a:t>
            </a:r>
            <a:r>
              <a:rPr kumimoji="0" lang="en-US" sz="4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một</a:t>
            </a:r>
            <a:r>
              <a:rPr kumimoji="0" lang="en-US" sz="4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phóng</a:t>
            </a:r>
            <a:r>
              <a:rPr kumimoji="0" lang="en-US" sz="4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viên</a:t>
            </a:r>
            <a:r>
              <a:rPr kumimoji="0" lang="en-US" sz="4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a:t>
            </a:r>
          </a:p>
        </p:txBody>
      </p:sp>
    </p:spTree>
    <p:custDataLst>
      <p:tags r:id="rId1"/>
    </p:custDataLst>
    <p:extLst>
      <p:ext uri="{BB962C8B-B14F-4D97-AF65-F5344CB8AC3E}">
        <p14:creationId xmlns:p14="http://schemas.microsoft.com/office/powerpoint/2010/main" val="19593826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picture containing sky, green, sunset&#10;&#10;Description automatically generated">
            <a:extLst>
              <a:ext uri="{FF2B5EF4-FFF2-40B4-BE49-F238E27FC236}">
                <a16:creationId xmlns:a16="http://schemas.microsoft.com/office/drawing/2014/main" xmlns="" id="{22427089-97C1-4A41-9C5C-7737D1819D0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xmlns="" id="{F2C39A21-9DDF-4350-88BB-9B2E03B36CDE}"/>
              </a:ext>
            </a:extLst>
          </p:cNvPr>
          <p:cNvSpPr/>
          <p:nvPr/>
        </p:nvSpPr>
        <p:spPr>
          <a:xfrm>
            <a:off x="496387" y="378823"/>
            <a:ext cx="11220995" cy="6126480"/>
          </a:xfrm>
          <a:prstGeom prst="roundRect">
            <a:avLst/>
          </a:prstGeom>
          <a:solidFill>
            <a:schemeClr val="bg1">
              <a:alpha val="73000"/>
            </a:schemeClr>
          </a:solidFill>
          <a:ln w="57150">
            <a:solidFill>
              <a:srgbClr val="10853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8102" name="Group 8101">
            <a:extLst>
              <a:ext uri="{FF2B5EF4-FFF2-40B4-BE49-F238E27FC236}">
                <a16:creationId xmlns:a16="http://schemas.microsoft.com/office/drawing/2014/main" xmlns="" id="{9755D063-668A-4BBA-AA35-85F9157BED96}"/>
              </a:ext>
            </a:extLst>
          </p:cNvPr>
          <p:cNvGrpSpPr/>
          <p:nvPr/>
        </p:nvGrpSpPr>
        <p:grpSpPr>
          <a:xfrm>
            <a:off x="2584542" y="1234368"/>
            <a:ext cx="6531010" cy="1247817"/>
            <a:chOff x="674462" y="1335180"/>
            <a:chExt cx="6531010" cy="1247817"/>
          </a:xfrm>
        </p:grpSpPr>
        <p:grpSp>
          <p:nvGrpSpPr>
            <p:cNvPr id="8096" name="组合 18">
              <a:extLst>
                <a:ext uri="{FF2B5EF4-FFF2-40B4-BE49-F238E27FC236}">
                  <a16:creationId xmlns:a16="http://schemas.microsoft.com/office/drawing/2014/main" xmlns="" id="{79127C28-955A-4598-BDA8-C86519468223}"/>
                </a:ext>
              </a:extLst>
            </p:cNvPr>
            <p:cNvGrpSpPr/>
            <p:nvPr/>
          </p:nvGrpSpPr>
          <p:grpSpPr>
            <a:xfrm>
              <a:off x="1241740" y="1588903"/>
              <a:ext cx="5963732" cy="849453"/>
              <a:chOff x="1317" y="3053"/>
              <a:chExt cx="16681" cy="3965"/>
            </a:xfrm>
          </p:grpSpPr>
          <p:grpSp>
            <p:nvGrpSpPr>
              <p:cNvPr id="8097" name="组合 15">
                <a:extLst>
                  <a:ext uri="{FF2B5EF4-FFF2-40B4-BE49-F238E27FC236}">
                    <a16:creationId xmlns:a16="http://schemas.microsoft.com/office/drawing/2014/main" xmlns="" id="{C4378ACD-73D5-42AD-AA28-5A9753D259DF}"/>
                  </a:ext>
                </a:extLst>
              </p:cNvPr>
              <p:cNvGrpSpPr/>
              <p:nvPr/>
            </p:nvGrpSpPr>
            <p:grpSpPr>
              <a:xfrm>
                <a:off x="1317" y="3053"/>
                <a:ext cx="16681" cy="3965"/>
                <a:chOff x="1020" y="2328"/>
                <a:chExt cx="11012" cy="8169"/>
              </a:xfrm>
            </p:grpSpPr>
            <p:sp>
              <p:nvSpPr>
                <p:cNvPr id="8099" name="圆角矩形 14">
                  <a:extLst>
                    <a:ext uri="{FF2B5EF4-FFF2-40B4-BE49-F238E27FC236}">
                      <a16:creationId xmlns:a16="http://schemas.microsoft.com/office/drawing/2014/main" xmlns="" id="{57D03369-A6E9-475D-ACB0-068351DF1A03}"/>
                    </a:ext>
                  </a:extLst>
                </p:cNvPr>
                <p:cNvSpPr/>
                <p:nvPr/>
              </p:nvSpPr>
              <p:spPr>
                <a:xfrm>
                  <a:off x="1220" y="2481"/>
                  <a:ext cx="10812" cy="8016"/>
                </a:xfrm>
                <a:prstGeom prst="roundRect">
                  <a:avLst/>
                </a:prstGeom>
                <a:solidFill>
                  <a:srgbClr val="03C4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000" b="0" i="0" u="none" strike="noStrike" kern="1200" cap="none" spc="0" normalizeH="0" baseline="0" noProof="0" dirty="0">
                    <a:ln>
                      <a:noFill/>
                    </a:ln>
                    <a:solidFill>
                      <a:srgbClr val="5F7700"/>
                    </a:solidFill>
                    <a:effectLst/>
                    <a:uLnTx/>
                    <a:uFillTx/>
                    <a:latin typeface="Calibri"/>
                    <a:ea typeface="微软雅黑" panose="020B0503020204020204" pitchFamily="34" charset="-122"/>
                    <a:cs typeface="+mn-cs"/>
                  </a:endParaRPr>
                </a:p>
              </p:txBody>
            </p:sp>
            <p:sp>
              <p:nvSpPr>
                <p:cNvPr id="8100" name="圆角矩形 13">
                  <a:extLst>
                    <a:ext uri="{FF2B5EF4-FFF2-40B4-BE49-F238E27FC236}">
                      <a16:creationId xmlns:a16="http://schemas.microsoft.com/office/drawing/2014/main" xmlns="" id="{9EE33C5C-1657-401F-B719-6CD72A137474}"/>
                    </a:ext>
                  </a:extLst>
                </p:cNvPr>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000" b="0" i="0" u="none" strike="noStrike" kern="1200" cap="none" spc="0" normalizeH="0" baseline="0" noProof="0">
                    <a:ln>
                      <a:noFill/>
                    </a:ln>
                    <a:solidFill>
                      <a:srgbClr val="5F7700"/>
                    </a:solidFill>
                    <a:effectLst/>
                    <a:uLnTx/>
                    <a:uFillTx/>
                    <a:latin typeface="Calibri"/>
                    <a:ea typeface="微软雅黑" panose="020B0503020204020204" pitchFamily="34" charset="-122"/>
                    <a:cs typeface="+mn-cs"/>
                  </a:endParaRPr>
                </a:p>
              </p:txBody>
            </p:sp>
          </p:grpSp>
          <p:sp>
            <p:nvSpPr>
              <p:cNvPr id="8098" name="文本框 17">
                <a:extLst>
                  <a:ext uri="{FF2B5EF4-FFF2-40B4-BE49-F238E27FC236}">
                    <a16:creationId xmlns:a16="http://schemas.microsoft.com/office/drawing/2014/main" xmlns="" id="{B29E3A72-7534-4477-85F6-53851E56BDD3}"/>
                  </a:ext>
                </a:extLst>
              </p:cNvPr>
              <p:cNvSpPr txBox="1"/>
              <p:nvPr/>
            </p:nvSpPr>
            <p:spPr>
              <a:xfrm>
                <a:off x="2864" y="3416"/>
                <a:ext cx="14554" cy="330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Calibri" panose="020F0502020204030204" pitchFamily="34" charset="0"/>
                    <a:ea typeface="Palatino Linotype" panose="02040502050505030304" pitchFamily="18" charset="0"/>
                    <a:cs typeface="Calibri" panose="020F0502020204030204" pitchFamily="34" charset="0"/>
                  </a:rPr>
                  <a:t>Quan </a:t>
                </a:r>
                <a:r>
                  <a:rPr kumimoji="0" lang="en-US" sz="4000" b="0" i="0" u="none" strike="noStrike" kern="1200" cap="none" spc="0" normalizeH="0" baseline="0" noProof="0" dirty="0" err="1">
                    <a:ln>
                      <a:noFill/>
                    </a:ln>
                    <a:solidFill>
                      <a:srgbClr val="000000"/>
                    </a:solidFill>
                    <a:effectLst/>
                    <a:uLnTx/>
                    <a:uFillTx/>
                    <a:latin typeface="Calibri" panose="020F0502020204030204" pitchFamily="34" charset="0"/>
                    <a:ea typeface="Palatino Linotype" panose="02040502050505030304" pitchFamily="18" charset="0"/>
                    <a:cs typeface="Calibri" panose="020F0502020204030204" pitchFamily="34" charset="0"/>
                  </a:rPr>
                  <a:t>sát</a:t>
                </a:r>
                <a:endParaRPr kumimoji="0" lang="en-US" sz="4000" b="1" i="0" u="none" strike="noStrike" kern="1200" cap="none" spc="0" normalizeH="0" baseline="0" noProof="0" dirty="0">
                  <a:ln>
                    <a:noFill/>
                  </a:ln>
                  <a:solidFill>
                    <a:srgbClr val="FF0000"/>
                  </a:solidFill>
                  <a:effectLst/>
                  <a:uLnTx/>
                  <a:uFillTx/>
                  <a:latin typeface="Calibri" panose="020F0502020204030204" pitchFamily="34" charset="0"/>
                  <a:ea typeface="Palatino Linotype" panose="02040502050505030304" pitchFamily="18" charset="0"/>
                  <a:cs typeface="Calibri" panose="020F0502020204030204" pitchFamily="34" charset="0"/>
                </a:endParaRPr>
              </a:p>
            </p:txBody>
          </p:sp>
        </p:grpSp>
        <p:pic>
          <p:nvPicPr>
            <p:cNvPr id="8101" name="图片 25" descr="卡通人物&#10;&#10;中度可信度描述已自动生成">
              <a:extLst>
                <a:ext uri="{FF2B5EF4-FFF2-40B4-BE49-F238E27FC236}">
                  <a16:creationId xmlns:a16="http://schemas.microsoft.com/office/drawing/2014/main" xmlns="" id="{9901C5E8-CA60-43D4-84BD-B6EDE7336414}"/>
                </a:ext>
              </a:extLst>
            </p:cNvPr>
            <p:cNvPicPr>
              <a:picLocks noChangeAspect="1"/>
            </p:cNvPicPr>
            <p:nvPr>
              <p:custDataLst>
                <p:tags r:id="rId5"/>
              </p:custDataLst>
            </p:nvPr>
          </p:nvPicPr>
          <p:blipFill>
            <a:blip r:embed="rId8" cstate="email">
              <a:extLst>
                <a:ext uri="{28A0092B-C50C-407E-A947-70E740481C1C}">
                  <a14:useLocalDpi xmlns:a14="http://schemas.microsoft.com/office/drawing/2010/main"/>
                </a:ext>
              </a:extLst>
            </a:blip>
            <a:stretch>
              <a:fillRect/>
            </a:stretch>
          </p:blipFill>
          <p:spPr>
            <a:xfrm rot="19945025">
              <a:off x="674462" y="1335180"/>
              <a:ext cx="1247817" cy="1247817"/>
            </a:xfrm>
            <a:prstGeom prst="rect">
              <a:avLst/>
            </a:prstGeom>
          </p:spPr>
        </p:pic>
      </p:grpSp>
      <p:grpSp>
        <p:nvGrpSpPr>
          <p:cNvPr id="8103" name="Group 8102">
            <a:extLst>
              <a:ext uri="{FF2B5EF4-FFF2-40B4-BE49-F238E27FC236}">
                <a16:creationId xmlns:a16="http://schemas.microsoft.com/office/drawing/2014/main" xmlns="" id="{14416D47-E0C0-4B5E-B042-1CF953CD9E7A}"/>
              </a:ext>
            </a:extLst>
          </p:cNvPr>
          <p:cNvGrpSpPr/>
          <p:nvPr/>
        </p:nvGrpSpPr>
        <p:grpSpPr>
          <a:xfrm>
            <a:off x="2584542" y="2505251"/>
            <a:ext cx="6531010" cy="1247817"/>
            <a:chOff x="674462" y="1335180"/>
            <a:chExt cx="6531010" cy="1247817"/>
          </a:xfrm>
        </p:grpSpPr>
        <p:grpSp>
          <p:nvGrpSpPr>
            <p:cNvPr id="8104" name="组合 18">
              <a:extLst>
                <a:ext uri="{FF2B5EF4-FFF2-40B4-BE49-F238E27FC236}">
                  <a16:creationId xmlns:a16="http://schemas.microsoft.com/office/drawing/2014/main" xmlns="" id="{31AB7CB2-B2F3-4D6C-AFE4-37ADD33167D9}"/>
                </a:ext>
              </a:extLst>
            </p:cNvPr>
            <p:cNvGrpSpPr/>
            <p:nvPr/>
          </p:nvGrpSpPr>
          <p:grpSpPr>
            <a:xfrm>
              <a:off x="1241740" y="1588903"/>
              <a:ext cx="5963732" cy="849453"/>
              <a:chOff x="1317" y="3053"/>
              <a:chExt cx="16681" cy="3965"/>
            </a:xfrm>
          </p:grpSpPr>
          <p:grpSp>
            <p:nvGrpSpPr>
              <p:cNvPr id="8106" name="组合 15">
                <a:extLst>
                  <a:ext uri="{FF2B5EF4-FFF2-40B4-BE49-F238E27FC236}">
                    <a16:creationId xmlns:a16="http://schemas.microsoft.com/office/drawing/2014/main" xmlns="" id="{FD18086F-D390-4FFB-B309-0FBD6326539D}"/>
                  </a:ext>
                </a:extLst>
              </p:cNvPr>
              <p:cNvGrpSpPr/>
              <p:nvPr/>
            </p:nvGrpSpPr>
            <p:grpSpPr>
              <a:xfrm>
                <a:off x="1317" y="3053"/>
                <a:ext cx="16681" cy="3965"/>
                <a:chOff x="1020" y="2328"/>
                <a:chExt cx="11012" cy="8169"/>
              </a:xfrm>
            </p:grpSpPr>
            <p:sp>
              <p:nvSpPr>
                <p:cNvPr id="8108" name="圆角矩形 14">
                  <a:extLst>
                    <a:ext uri="{FF2B5EF4-FFF2-40B4-BE49-F238E27FC236}">
                      <a16:creationId xmlns:a16="http://schemas.microsoft.com/office/drawing/2014/main" xmlns="" id="{2875A94A-2F45-430B-B579-DF316417FE0E}"/>
                    </a:ext>
                  </a:extLst>
                </p:cNvPr>
                <p:cNvSpPr/>
                <p:nvPr/>
              </p:nvSpPr>
              <p:spPr>
                <a:xfrm>
                  <a:off x="1220" y="2481"/>
                  <a:ext cx="10812" cy="8016"/>
                </a:xfrm>
                <a:prstGeom prst="roundRect">
                  <a:avLst/>
                </a:prstGeom>
                <a:solidFill>
                  <a:srgbClr val="03C4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000" b="0" i="0" u="none" strike="noStrike" kern="1200" cap="none" spc="0" normalizeH="0" baseline="0" noProof="0" dirty="0">
                    <a:ln>
                      <a:noFill/>
                    </a:ln>
                    <a:solidFill>
                      <a:srgbClr val="5F7700"/>
                    </a:solidFill>
                    <a:effectLst/>
                    <a:uLnTx/>
                    <a:uFillTx/>
                    <a:latin typeface="Calibri"/>
                    <a:ea typeface="微软雅黑" panose="020B0503020204020204" pitchFamily="34" charset="-122"/>
                    <a:cs typeface="+mn-cs"/>
                  </a:endParaRPr>
                </a:p>
              </p:txBody>
            </p:sp>
            <p:sp>
              <p:nvSpPr>
                <p:cNvPr id="8109" name="圆角矩形 13">
                  <a:extLst>
                    <a:ext uri="{FF2B5EF4-FFF2-40B4-BE49-F238E27FC236}">
                      <a16:creationId xmlns:a16="http://schemas.microsoft.com/office/drawing/2014/main" xmlns="" id="{E2D2F92B-CCFD-48BA-A656-AAD4DFB38E1F}"/>
                    </a:ext>
                  </a:extLst>
                </p:cNvPr>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000" b="0" i="0" u="none" strike="noStrike" kern="1200" cap="none" spc="0" normalizeH="0" baseline="0" noProof="0">
                    <a:ln>
                      <a:noFill/>
                    </a:ln>
                    <a:solidFill>
                      <a:srgbClr val="5F7700"/>
                    </a:solidFill>
                    <a:effectLst/>
                    <a:uLnTx/>
                    <a:uFillTx/>
                    <a:latin typeface="Calibri"/>
                    <a:ea typeface="微软雅黑" panose="020B0503020204020204" pitchFamily="34" charset="-122"/>
                    <a:cs typeface="+mn-cs"/>
                  </a:endParaRPr>
                </a:p>
              </p:txBody>
            </p:sp>
          </p:grpSp>
          <p:sp>
            <p:nvSpPr>
              <p:cNvPr id="8107" name="文本框 17">
                <a:extLst>
                  <a:ext uri="{FF2B5EF4-FFF2-40B4-BE49-F238E27FC236}">
                    <a16:creationId xmlns:a16="http://schemas.microsoft.com/office/drawing/2014/main" xmlns="" id="{9559595A-AE3B-4952-B125-AF263D6F1A25}"/>
                  </a:ext>
                </a:extLst>
              </p:cNvPr>
              <p:cNvSpPr txBox="1"/>
              <p:nvPr/>
            </p:nvSpPr>
            <p:spPr>
              <a:xfrm>
                <a:off x="2864" y="3416"/>
                <a:ext cx="14554" cy="330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0000"/>
                    </a:solidFill>
                    <a:effectLst/>
                    <a:uLnTx/>
                    <a:uFillTx/>
                    <a:latin typeface="Calibri" panose="020F0502020204030204" pitchFamily="34" charset="0"/>
                    <a:ea typeface="Palatino Linotype" panose="02040502050505030304" pitchFamily="18" charset="0"/>
                    <a:cs typeface="Calibri" panose="020F0502020204030204" pitchFamily="34" charset="0"/>
                  </a:rPr>
                  <a:t>Ghi</a:t>
                </a:r>
                <a:r>
                  <a:rPr kumimoji="0" lang="en-US" sz="4000" b="0" i="0" u="none" strike="noStrike" kern="1200" cap="none" spc="0" normalizeH="0" baseline="0" noProof="0" dirty="0">
                    <a:ln>
                      <a:noFill/>
                    </a:ln>
                    <a:solidFill>
                      <a:srgbClr val="000000"/>
                    </a:solidFill>
                    <a:effectLst/>
                    <a:uLnTx/>
                    <a:uFillTx/>
                    <a:latin typeface="Calibri" panose="020F0502020204030204" pitchFamily="34" charset="0"/>
                    <a:ea typeface="Palatino Linotype" panose="02040502050505030304" pitchFamily="18" charset="0"/>
                    <a:cs typeface="Calibri" panose="020F0502020204030204" pitchFamily="34" charset="0"/>
                  </a:rPr>
                  <a:t> </a:t>
                </a:r>
                <a:r>
                  <a:rPr kumimoji="0" lang="en-US" sz="4000" b="0" i="0" u="none" strike="noStrike" kern="1200" cap="none" spc="0" normalizeH="0" baseline="0" noProof="0" dirty="0" err="1">
                    <a:ln>
                      <a:noFill/>
                    </a:ln>
                    <a:solidFill>
                      <a:srgbClr val="000000"/>
                    </a:solidFill>
                    <a:effectLst/>
                    <a:uLnTx/>
                    <a:uFillTx/>
                    <a:latin typeface="Calibri" panose="020F0502020204030204" pitchFamily="34" charset="0"/>
                    <a:ea typeface="Palatino Linotype" panose="02040502050505030304" pitchFamily="18" charset="0"/>
                    <a:cs typeface="Calibri" panose="020F0502020204030204" pitchFamily="34" charset="0"/>
                  </a:rPr>
                  <a:t>chép</a:t>
                </a:r>
                <a:endParaRPr kumimoji="0" lang="en-US" sz="4000" b="1" i="0" u="none" strike="noStrike" kern="1200" cap="none" spc="0" normalizeH="0" baseline="0" noProof="0" dirty="0">
                  <a:ln>
                    <a:noFill/>
                  </a:ln>
                  <a:solidFill>
                    <a:srgbClr val="FF0000"/>
                  </a:solidFill>
                  <a:effectLst/>
                  <a:uLnTx/>
                  <a:uFillTx/>
                  <a:latin typeface="Calibri" panose="020F0502020204030204" pitchFamily="34" charset="0"/>
                  <a:ea typeface="Palatino Linotype" panose="02040502050505030304" pitchFamily="18" charset="0"/>
                  <a:cs typeface="Calibri" panose="020F0502020204030204" pitchFamily="34" charset="0"/>
                </a:endParaRPr>
              </a:p>
            </p:txBody>
          </p:sp>
        </p:grpSp>
        <p:pic>
          <p:nvPicPr>
            <p:cNvPr id="8105" name="图片 25" descr="卡通人物&#10;&#10;中度可信度描述已自动生成">
              <a:extLst>
                <a:ext uri="{FF2B5EF4-FFF2-40B4-BE49-F238E27FC236}">
                  <a16:creationId xmlns:a16="http://schemas.microsoft.com/office/drawing/2014/main" xmlns="" id="{CC818A0C-DD45-4458-9389-3E436AEED5FC}"/>
                </a:ext>
              </a:extLst>
            </p:cNvPr>
            <p:cNvPicPr>
              <a:picLocks noChangeAspect="1"/>
            </p:cNvPicPr>
            <p:nvPr>
              <p:custDataLst>
                <p:tags r:id="rId4"/>
              </p:custDataLst>
            </p:nvPr>
          </p:nvPicPr>
          <p:blipFill>
            <a:blip r:embed="rId8" cstate="email">
              <a:extLst>
                <a:ext uri="{28A0092B-C50C-407E-A947-70E740481C1C}">
                  <a14:useLocalDpi xmlns:a14="http://schemas.microsoft.com/office/drawing/2010/main"/>
                </a:ext>
              </a:extLst>
            </a:blip>
            <a:stretch>
              <a:fillRect/>
            </a:stretch>
          </p:blipFill>
          <p:spPr>
            <a:xfrm rot="19945025">
              <a:off x="674462" y="1335180"/>
              <a:ext cx="1247817" cy="1247817"/>
            </a:xfrm>
            <a:prstGeom prst="rect">
              <a:avLst/>
            </a:prstGeom>
          </p:spPr>
        </p:pic>
      </p:grpSp>
      <p:grpSp>
        <p:nvGrpSpPr>
          <p:cNvPr id="8125" name="Group 8124">
            <a:extLst>
              <a:ext uri="{FF2B5EF4-FFF2-40B4-BE49-F238E27FC236}">
                <a16:creationId xmlns:a16="http://schemas.microsoft.com/office/drawing/2014/main" xmlns="" id="{7E390A80-5497-4DDF-8DA8-6DFD786DF3C2}"/>
              </a:ext>
            </a:extLst>
          </p:cNvPr>
          <p:cNvGrpSpPr/>
          <p:nvPr/>
        </p:nvGrpSpPr>
        <p:grpSpPr>
          <a:xfrm>
            <a:off x="2584542" y="3776134"/>
            <a:ext cx="6531063" cy="1247817"/>
            <a:chOff x="674462" y="3697449"/>
            <a:chExt cx="6531063" cy="1247817"/>
          </a:xfrm>
        </p:grpSpPr>
        <p:grpSp>
          <p:nvGrpSpPr>
            <p:cNvPr id="8111" name="组合 18">
              <a:extLst>
                <a:ext uri="{FF2B5EF4-FFF2-40B4-BE49-F238E27FC236}">
                  <a16:creationId xmlns:a16="http://schemas.microsoft.com/office/drawing/2014/main" xmlns="" id="{E3DABB13-C222-4940-BC14-E8D2589696BE}"/>
                </a:ext>
              </a:extLst>
            </p:cNvPr>
            <p:cNvGrpSpPr/>
            <p:nvPr/>
          </p:nvGrpSpPr>
          <p:grpSpPr>
            <a:xfrm>
              <a:off x="1241740" y="3951172"/>
              <a:ext cx="5963785" cy="849453"/>
              <a:chOff x="1317" y="3053"/>
              <a:chExt cx="14227" cy="3965"/>
            </a:xfrm>
          </p:grpSpPr>
          <p:grpSp>
            <p:nvGrpSpPr>
              <p:cNvPr id="8113" name="组合 15">
                <a:extLst>
                  <a:ext uri="{FF2B5EF4-FFF2-40B4-BE49-F238E27FC236}">
                    <a16:creationId xmlns:a16="http://schemas.microsoft.com/office/drawing/2014/main" xmlns="" id="{C21ABA58-F8A2-484E-90A2-095F9DB17DE9}"/>
                  </a:ext>
                </a:extLst>
              </p:cNvPr>
              <p:cNvGrpSpPr/>
              <p:nvPr/>
            </p:nvGrpSpPr>
            <p:grpSpPr>
              <a:xfrm>
                <a:off x="1317" y="3053"/>
                <a:ext cx="14227" cy="3965"/>
                <a:chOff x="1020" y="2328"/>
                <a:chExt cx="9392" cy="8169"/>
              </a:xfrm>
            </p:grpSpPr>
            <p:sp>
              <p:nvSpPr>
                <p:cNvPr id="8115" name="圆角矩形 14">
                  <a:extLst>
                    <a:ext uri="{FF2B5EF4-FFF2-40B4-BE49-F238E27FC236}">
                      <a16:creationId xmlns:a16="http://schemas.microsoft.com/office/drawing/2014/main" xmlns="" id="{133C166B-1D95-4B32-84C0-2956F5C7D6A2}"/>
                    </a:ext>
                  </a:extLst>
                </p:cNvPr>
                <p:cNvSpPr/>
                <p:nvPr/>
              </p:nvSpPr>
              <p:spPr>
                <a:xfrm>
                  <a:off x="1220" y="2481"/>
                  <a:ext cx="9192" cy="8016"/>
                </a:xfrm>
                <a:prstGeom prst="roundRect">
                  <a:avLst/>
                </a:prstGeom>
                <a:solidFill>
                  <a:srgbClr val="03C4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000" b="0" i="0" u="none" strike="noStrike" kern="1200" cap="none" spc="0" normalizeH="0" baseline="0" noProof="0" dirty="0">
                    <a:ln>
                      <a:noFill/>
                    </a:ln>
                    <a:solidFill>
                      <a:srgbClr val="5F7700"/>
                    </a:solidFill>
                    <a:effectLst/>
                    <a:uLnTx/>
                    <a:uFillTx/>
                    <a:latin typeface="Calibri"/>
                    <a:ea typeface="微软雅黑" panose="020B0503020204020204" pitchFamily="34" charset="-122"/>
                    <a:cs typeface="+mn-cs"/>
                  </a:endParaRPr>
                </a:p>
              </p:txBody>
            </p:sp>
            <p:sp>
              <p:nvSpPr>
                <p:cNvPr id="8116" name="圆角矩形 13">
                  <a:extLst>
                    <a:ext uri="{FF2B5EF4-FFF2-40B4-BE49-F238E27FC236}">
                      <a16:creationId xmlns:a16="http://schemas.microsoft.com/office/drawing/2014/main" xmlns="" id="{F217F5E8-B492-46F2-A873-8511EFE617CB}"/>
                    </a:ext>
                  </a:extLst>
                </p:cNvPr>
                <p:cNvSpPr/>
                <p:nvPr/>
              </p:nvSpPr>
              <p:spPr>
                <a:xfrm>
                  <a:off x="1020" y="2328"/>
                  <a:ext cx="919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000" b="0" i="0" u="none" strike="noStrike" kern="1200" cap="none" spc="0" normalizeH="0" baseline="0" noProof="0">
                    <a:ln>
                      <a:noFill/>
                    </a:ln>
                    <a:solidFill>
                      <a:srgbClr val="5F7700"/>
                    </a:solidFill>
                    <a:effectLst/>
                    <a:uLnTx/>
                    <a:uFillTx/>
                    <a:latin typeface="Calibri"/>
                    <a:ea typeface="微软雅黑" panose="020B0503020204020204" pitchFamily="34" charset="-122"/>
                    <a:cs typeface="+mn-cs"/>
                  </a:endParaRPr>
                </a:p>
              </p:txBody>
            </p:sp>
          </p:grpSp>
          <p:sp>
            <p:nvSpPr>
              <p:cNvPr id="8114" name="文本框 17">
                <a:extLst>
                  <a:ext uri="{FF2B5EF4-FFF2-40B4-BE49-F238E27FC236}">
                    <a16:creationId xmlns:a16="http://schemas.microsoft.com/office/drawing/2014/main" xmlns="" id="{E71E4008-3B80-4444-97EB-94C9DFE86CE5}"/>
                  </a:ext>
                </a:extLst>
              </p:cNvPr>
              <p:cNvSpPr txBox="1"/>
              <p:nvPr/>
            </p:nvSpPr>
            <p:spPr>
              <a:xfrm>
                <a:off x="2699" y="3524"/>
                <a:ext cx="11531" cy="330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0000"/>
                    </a:solidFill>
                    <a:effectLst/>
                    <a:uLnTx/>
                    <a:uFillTx/>
                    <a:latin typeface="Calibri" panose="020F0502020204030204" pitchFamily="34" charset="0"/>
                    <a:ea typeface="Palatino Linotype" panose="02040502050505030304" pitchFamily="18" charset="0"/>
                    <a:cs typeface="Calibri" panose="020F0502020204030204" pitchFamily="34" charset="0"/>
                  </a:rPr>
                  <a:t>Phỏng</a:t>
                </a:r>
                <a:r>
                  <a:rPr kumimoji="0" lang="en-US" sz="4000" b="0" i="0" u="none" strike="noStrike" kern="1200" cap="none" spc="0" normalizeH="0" baseline="0" noProof="0" dirty="0">
                    <a:ln>
                      <a:noFill/>
                    </a:ln>
                    <a:solidFill>
                      <a:srgbClr val="000000"/>
                    </a:solidFill>
                    <a:effectLst/>
                    <a:uLnTx/>
                    <a:uFillTx/>
                    <a:latin typeface="Calibri" panose="020F0502020204030204" pitchFamily="34" charset="0"/>
                    <a:ea typeface="Palatino Linotype" panose="02040502050505030304" pitchFamily="18" charset="0"/>
                    <a:cs typeface="Calibri" panose="020F0502020204030204" pitchFamily="34" charset="0"/>
                  </a:rPr>
                  <a:t> </a:t>
                </a:r>
                <a:r>
                  <a:rPr kumimoji="0" lang="en-US" sz="4000" b="0" i="0" u="none" strike="noStrike" kern="1200" cap="none" spc="0" normalizeH="0" baseline="0" noProof="0" dirty="0" err="1">
                    <a:ln>
                      <a:noFill/>
                    </a:ln>
                    <a:solidFill>
                      <a:srgbClr val="000000"/>
                    </a:solidFill>
                    <a:effectLst/>
                    <a:uLnTx/>
                    <a:uFillTx/>
                    <a:latin typeface="Calibri" panose="020F0502020204030204" pitchFamily="34" charset="0"/>
                    <a:ea typeface="Palatino Linotype" panose="02040502050505030304" pitchFamily="18" charset="0"/>
                    <a:cs typeface="Calibri" panose="020F0502020204030204" pitchFamily="34" charset="0"/>
                  </a:rPr>
                  <a:t>vấn</a:t>
                </a:r>
                <a:endParaRPr kumimoji="0" lang="en-US" sz="4000" b="1" i="0" u="none" strike="noStrike" kern="1200" cap="none" spc="0" normalizeH="0" baseline="0" noProof="0" dirty="0">
                  <a:ln>
                    <a:noFill/>
                  </a:ln>
                  <a:solidFill>
                    <a:srgbClr val="FF0000"/>
                  </a:solidFill>
                  <a:effectLst/>
                  <a:uLnTx/>
                  <a:uFillTx/>
                  <a:latin typeface="Calibri" panose="020F0502020204030204" pitchFamily="34" charset="0"/>
                  <a:ea typeface="Palatino Linotype" panose="02040502050505030304" pitchFamily="18" charset="0"/>
                  <a:cs typeface="Calibri" panose="020F0502020204030204" pitchFamily="34" charset="0"/>
                </a:endParaRPr>
              </a:p>
            </p:txBody>
          </p:sp>
        </p:grpSp>
        <p:pic>
          <p:nvPicPr>
            <p:cNvPr id="8112" name="图片 25" descr="卡通人物&#10;&#10;中度可信度描述已自动生成">
              <a:extLst>
                <a:ext uri="{FF2B5EF4-FFF2-40B4-BE49-F238E27FC236}">
                  <a16:creationId xmlns:a16="http://schemas.microsoft.com/office/drawing/2014/main" xmlns="" id="{7134F38E-9487-4118-8A31-0D9471FF67F5}"/>
                </a:ext>
              </a:extLst>
            </p:cNvPr>
            <p:cNvPicPr>
              <a:picLocks noChangeAspect="1"/>
            </p:cNvPicPr>
            <p:nvPr>
              <p:custDataLst>
                <p:tags r:id="rId3"/>
              </p:custDataLst>
            </p:nvPr>
          </p:nvPicPr>
          <p:blipFill>
            <a:blip r:embed="rId8" cstate="email">
              <a:extLst>
                <a:ext uri="{28A0092B-C50C-407E-A947-70E740481C1C}">
                  <a14:useLocalDpi xmlns:a14="http://schemas.microsoft.com/office/drawing/2010/main"/>
                </a:ext>
              </a:extLst>
            </a:blip>
            <a:stretch>
              <a:fillRect/>
            </a:stretch>
          </p:blipFill>
          <p:spPr>
            <a:xfrm rot="19945025">
              <a:off x="674462" y="3697449"/>
              <a:ext cx="1247817" cy="1247817"/>
            </a:xfrm>
            <a:prstGeom prst="rect">
              <a:avLst/>
            </a:prstGeom>
          </p:spPr>
        </p:pic>
      </p:grpSp>
      <p:grpSp>
        <p:nvGrpSpPr>
          <p:cNvPr id="8124" name="Group 8123">
            <a:extLst>
              <a:ext uri="{FF2B5EF4-FFF2-40B4-BE49-F238E27FC236}">
                <a16:creationId xmlns:a16="http://schemas.microsoft.com/office/drawing/2014/main" xmlns="" id="{7E8EAE50-BD58-4256-AFAA-C62E0364F844}"/>
              </a:ext>
            </a:extLst>
          </p:cNvPr>
          <p:cNvGrpSpPr/>
          <p:nvPr/>
        </p:nvGrpSpPr>
        <p:grpSpPr>
          <a:xfrm>
            <a:off x="2584542" y="5047016"/>
            <a:ext cx="6794411" cy="1247817"/>
            <a:chOff x="674462" y="5068906"/>
            <a:chExt cx="6794411" cy="1247817"/>
          </a:xfrm>
        </p:grpSpPr>
        <p:grpSp>
          <p:nvGrpSpPr>
            <p:cNvPr id="8118" name="组合 18">
              <a:extLst>
                <a:ext uri="{FF2B5EF4-FFF2-40B4-BE49-F238E27FC236}">
                  <a16:creationId xmlns:a16="http://schemas.microsoft.com/office/drawing/2014/main" xmlns="" id="{A7808B44-78A7-4AB6-B960-624508821F6D}"/>
                </a:ext>
              </a:extLst>
            </p:cNvPr>
            <p:cNvGrpSpPr/>
            <p:nvPr/>
          </p:nvGrpSpPr>
          <p:grpSpPr>
            <a:xfrm>
              <a:off x="1241740" y="5322629"/>
              <a:ext cx="6227133" cy="849453"/>
              <a:chOff x="1317" y="3053"/>
              <a:chExt cx="10810" cy="3965"/>
            </a:xfrm>
          </p:grpSpPr>
          <p:grpSp>
            <p:nvGrpSpPr>
              <p:cNvPr id="8120" name="组合 15">
                <a:extLst>
                  <a:ext uri="{FF2B5EF4-FFF2-40B4-BE49-F238E27FC236}">
                    <a16:creationId xmlns:a16="http://schemas.microsoft.com/office/drawing/2014/main" xmlns="" id="{79979819-D907-466C-828A-A026D85C089D}"/>
                  </a:ext>
                </a:extLst>
              </p:cNvPr>
              <p:cNvGrpSpPr/>
              <p:nvPr/>
            </p:nvGrpSpPr>
            <p:grpSpPr>
              <a:xfrm>
                <a:off x="1317" y="3053"/>
                <a:ext cx="10685" cy="3965"/>
                <a:chOff x="1020" y="2328"/>
                <a:chExt cx="7053" cy="8169"/>
              </a:xfrm>
            </p:grpSpPr>
            <p:sp>
              <p:nvSpPr>
                <p:cNvPr id="8122" name="圆角矩形 14">
                  <a:extLst>
                    <a:ext uri="{FF2B5EF4-FFF2-40B4-BE49-F238E27FC236}">
                      <a16:creationId xmlns:a16="http://schemas.microsoft.com/office/drawing/2014/main" xmlns="" id="{7B37FE66-881A-471D-885D-A1DCC850B797}"/>
                    </a:ext>
                  </a:extLst>
                </p:cNvPr>
                <p:cNvSpPr/>
                <p:nvPr/>
              </p:nvSpPr>
              <p:spPr>
                <a:xfrm>
                  <a:off x="1220" y="2481"/>
                  <a:ext cx="6853" cy="8016"/>
                </a:xfrm>
                <a:prstGeom prst="roundRect">
                  <a:avLst/>
                </a:prstGeom>
                <a:solidFill>
                  <a:srgbClr val="03C4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000" b="0" i="0" u="none" strike="noStrike" kern="1200" cap="none" spc="0" normalizeH="0" baseline="0" noProof="0" dirty="0">
                    <a:ln>
                      <a:noFill/>
                    </a:ln>
                    <a:solidFill>
                      <a:srgbClr val="5F7700"/>
                    </a:solidFill>
                    <a:effectLst/>
                    <a:uLnTx/>
                    <a:uFillTx/>
                    <a:latin typeface="Calibri"/>
                    <a:ea typeface="微软雅黑" panose="020B0503020204020204" pitchFamily="34" charset="-122"/>
                    <a:cs typeface="+mn-cs"/>
                  </a:endParaRPr>
                </a:p>
              </p:txBody>
            </p:sp>
            <p:sp>
              <p:nvSpPr>
                <p:cNvPr id="8123" name="圆角矩形 13">
                  <a:extLst>
                    <a:ext uri="{FF2B5EF4-FFF2-40B4-BE49-F238E27FC236}">
                      <a16:creationId xmlns:a16="http://schemas.microsoft.com/office/drawing/2014/main" xmlns="" id="{44340E8B-138D-4B73-93AE-614B725F8894}"/>
                    </a:ext>
                  </a:extLst>
                </p:cNvPr>
                <p:cNvSpPr/>
                <p:nvPr/>
              </p:nvSpPr>
              <p:spPr>
                <a:xfrm>
                  <a:off x="1020" y="2328"/>
                  <a:ext cx="6853"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000" b="0" i="0" u="none" strike="noStrike" kern="1200" cap="none" spc="0" normalizeH="0" baseline="0" noProof="0">
                    <a:ln>
                      <a:noFill/>
                    </a:ln>
                    <a:solidFill>
                      <a:srgbClr val="5F7700"/>
                    </a:solidFill>
                    <a:effectLst/>
                    <a:uLnTx/>
                    <a:uFillTx/>
                    <a:latin typeface="Calibri"/>
                    <a:ea typeface="微软雅黑" panose="020B0503020204020204" pitchFamily="34" charset="-122"/>
                    <a:cs typeface="+mn-cs"/>
                  </a:endParaRPr>
                </a:p>
              </p:txBody>
            </p:sp>
          </p:grpSp>
          <p:sp>
            <p:nvSpPr>
              <p:cNvPr id="8121" name="文本框 17">
                <a:extLst>
                  <a:ext uri="{FF2B5EF4-FFF2-40B4-BE49-F238E27FC236}">
                    <a16:creationId xmlns:a16="http://schemas.microsoft.com/office/drawing/2014/main" xmlns="" id="{E9A5317F-07C9-4A6F-8A25-9DA685273365}"/>
                  </a:ext>
                </a:extLst>
              </p:cNvPr>
              <p:cNvSpPr txBox="1"/>
              <p:nvPr/>
            </p:nvSpPr>
            <p:spPr>
              <a:xfrm>
                <a:off x="2314" y="3416"/>
                <a:ext cx="9813" cy="330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0000"/>
                    </a:solidFill>
                    <a:effectLst/>
                    <a:uLnTx/>
                    <a:uFillTx/>
                    <a:latin typeface="Calibri" panose="020F0502020204030204" pitchFamily="34" charset="0"/>
                    <a:ea typeface="Palatino Linotype" panose="02040502050505030304" pitchFamily="18" charset="0"/>
                    <a:cs typeface="Calibri" panose="020F0502020204030204" pitchFamily="34" charset="0"/>
                  </a:rPr>
                  <a:t>Xây</a:t>
                </a:r>
                <a:r>
                  <a:rPr kumimoji="0" lang="en-US" sz="4000" b="0" i="0" u="none" strike="noStrike" kern="1200" cap="none" spc="0" normalizeH="0" baseline="0" noProof="0" dirty="0">
                    <a:ln>
                      <a:noFill/>
                    </a:ln>
                    <a:solidFill>
                      <a:srgbClr val="000000"/>
                    </a:solidFill>
                    <a:effectLst/>
                    <a:uLnTx/>
                    <a:uFillTx/>
                    <a:latin typeface="Calibri" panose="020F0502020204030204" pitchFamily="34" charset="0"/>
                    <a:ea typeface="Palatino Linotype" panose="02040502050505030304" pitchFamily="18" charset="0"/>
                    <a:cs typeface="Calibri" panose="020F0502020204030204" pitchFamily="34" charset="0"/>
                  </a:rPr>
                  <a:t> </a:t>
                </a:r>
                <a:r>
                  <a:rPr kumimoji="0" lang="en-US" sz="4000" b="0" i="0" u="none" strike="noStrike" kern="1200" cap="none" spc="0" normalizeH="0" baseline="0" noProof="0" dirty="0" err="1">
                    <a:ln>
                      <a:noFill/>
                    </a:ln>
                    <a:solidFill>
                      <a:srgbClr val="000000"/>
                    </a:solidFill>
                    <a:effectLst/>
                    <a:uLnTx/>
                    <a:uFillTx/>
                    <a:latin typeface="Calibri" panose="020F0502020204030204" pitchFamily="34" charset="0"/>
                    <a:ea typeface="Palatino Linotype" panose="02040502050505030304" pitchFamily="18" charset="0"/>
                    <a:cs typeface="Calibri" panose="020F0502020204030204" pitchFamily="34" charset="0"/>
                  </a:rPr>
                  <a:t>dựng</a:t>
                </a:r>
                <a:r>
                  <a:rPr kumimoji="0" lang="en-US" sz="4000" b="0" i="0" u="none" strike="noStrike" kern="1200" cap="none" spc="0" normalizeH="0" baseline="0" noProof="0" dirty="0">
                    <a:ln>
                      <a:noFill/>
                    </a:ln>
                    <a:solidFill>
                      <a:srgbClr val="000000"/>
                    </a:solidFill>
                    <a:effectLst/>
                    <a:uLnTx/>
                    <a:uFillTx/>
                    <a:latin typeface="Calibri" panose="020F0502020204030204" pitchFamily="34" charset="0"/>
                    <a:ea typeface="Palatino Linotype" panose="02040502050505030304" pitchFamily="18" charset="0"/>
                    <a:cs typeface="Calibri" panose="020F0502020204030204" pitchFamily="34" charset="0"/>
                  </a:rPr>
                  <a:t> </a:t>
                </a:r>
                <a:r>
                  <a:rPr kumimoji="0" lang="en-US" sz="4000" b="0" i="0" u="none" strike="noStrike" kern="1200" cap="none" spc="0" normalizeH="0" baseline="0" noProof="0" dirty="0" err="1">
                    <a:ln>
                      <a:noFill/>
                    </a:ln>
                    <a:solidFill>
                      <a:srgbClr val="000000"/>
                    </a:solidFill>
                    <a:effectLst/>
                    <a:uLnTx/>
                    <a:uFillTx/>
                    <a:latin typeface="Calibri" panose="020F0502020204030204" pitchFamily="34" charset="0"/>
                    <a:ea typeface="Palatino Linotype" panose="02040502050505030304" pitchFamily="18" charset="0"/>
                    <a:cs typeface="Calibri" panose="020F0502020204030204" pitchFamily="34" charset="0"/>
                  </a:rPr>
                  <a:t>bộ</a:t>
                </a:r>
                <a:r>
                  <a:rPr kumimoji="0" lang="en-US" sz="4000" b="0" i="0" u="none" strike="noStrike" kern="1200" cap="none" spc="0" normalizeH="0" baseline="0" noProof="0" dirty="0">
                    <a:ln>
                      <a:noFill/>
                    </a:ln>
                    <a:solidFill>
                      <a:srgbClr val="000000"/>
                    </a:solidFill>
                    <a:effectLst/>
                    <a:uLnTx/>
                    <a:uFillTx/>
                    <a:latin typeface="Calibri" panose="020F0502020204030204" pitchFamily="34" charset="0"/>
                    <a:ea typeface="Palatino Linotype" panose="02040502050505030304" pitchFamily="18" charset="0"/>
                    <a:cs typeface="Calibri" panose="020F0502020204030204" pitchFamily="34" charset="0"/>
                  </a:rPr>
                  <a:t> </a:t>
                </a:r>
                <a:r>
                  <a:rPr kumimoji="0" lang="en-US" sz="4000" b="0" i="0" u="none" strike="noStrike" kern="1200" cap="none" spc="0" normalizeH="0" baseline="0" noProof="0" dirty="0" err="1">
                    <a:ln>
                      <a:noFill/>
                    </a:ln>
                    <a:solidFill>
                      <a:srgbClr val="000000"/>
                    </a:solidFill>
                    <a:effectLst/>
                    <a:uLnTx/>
                    <a:uFillTx/>
                    <a:latin typeface="Calibri" panose="020F0502020204030204" pitchFamily="34" charset="0"/>
                    <a:ea typeface="Palatino Linotype" panose="02040502050505030304" pitchFamily="18" charset="0"/>
                    <a:cs typeface="Calibri" panose="020F0502020204030204" pitchFamily="34" charset="0"/>
                  </a:rPr>
                  <a:t>câu</a:t>
                </a:r>
                <a:r>
                  <a:rPr kumimoji="0" lang="en-US" sz="4000" b="0" i="0" u="none" strike="noStrike" kern="1200" cap="none" spc="0" normalizeH="0" baseline="0" noProof="0" dirty="0">
                    <a:ln>
                      <a:noFill/>
                    </a:ln>
                    <a:solidFill>
                      <a:srgbClr val="000000"/>
                    </a:solidFill>
                    <a:effectLst/>
                    <a:uLnTx/>
                    <a:uFillTx/>
                    <a:latin typeface="Calibri" panose="020F0502020204030204" pitchFamily="34" charset="0"/>
                    <a:ea typeface="Palatino Linotype" panose="02040502050505030304" pitchFamily="18" charset="0"/>
                    <a:cs typeface="Calibri" panose="020F0502020204030204" pitchFamily="34" charset="0"/>
                  </a:rPr>
                  <a:t> </a:t>
                </a:r>
                <a:r>
                  <a:rPr kumimoji="0" lang="en-US" sz="4000" b="0" i="0" u="none" strike="noStrike" kern="1200" cap="none" spc="0" normalizeH="0" baseline="0" noProof="0" dirty="0" err="1">
                    <a:ln>
                      <a:noFill/>
                    </a:ln>
                    <a:solidFill>
                      <a:srgbClr val="000000"/>
                    </a:solidFill>
                    <a:effectLst/>
                    <a:uLnTx/>
                    <a:uFillTx/>
                    <a:latin typeface="Calibri" panose="020F0502020204030204" pitchFamily="34" charset="0"/>
                    <a:ea typeface="Palatino Linotype" panose="02040502050505030304" pitchFamily="18" charset="0"/>
                    <a:cs typeface="Calibri" panose="020F0502020204030204" pitchFamily="34" charset="0"/>
                  </a:rPr>
                  <a:t>hỏi</a:t>
                </a:r>
                <a:endParaRPr kumimoji="0" lang="en-US" sz="4000" b="1" i="0" u="none" strike="noStrike" kern="1200" cap="none" spc="0" normalizeH="0" baseline="0" noProof="0" dirty="0">
                  <a:ln>
                    <a:noFill/>
                  </a:ln>
                  <a:solidFill>
                    <a:srgbClr val="FF0000"/>
                  </a:solidFill>
                  <a:effectLst/>
                  <a:uLnTx/>
                  <a:uFillTx/>
                  <a:latin typeface="Calibri" panose="020F0502020204030204" pitchFamily="34" charset="0"/>
                  <a:ea typeface="Palatino Linotype" panose="02040502050505030304" pitchFamily="18" charset="0"/>
                  <a:cs typeface="Calibri" panose="020F0502020204030204" pitchFamily="34" charset="0"/>
                </a:endParaRPr>
              </a:p>
            </p:txBody>
          </p:sp>
        </p:grpSp>
        <p:pic>
          <p:nvPicPr>
            <p:cNvPr id="8119" name="图片 25" descr="卡通人物&#10;&#10;中度可信度描述已自动生成">
              <a:extLst>
                <a:ext uri="{FF2B5EF4-FFF2-40B4-BE49-F238E27FC236}">
                  <a16:creationId xmlns:a16="http://schemas.microsoft.com/office/drawing/2014/main" xmlns="" id="{2974F51D-528F-4D72-B2E3-99F2C3E091D7}"/>
                </a:ext>
              </a:extLst>
            </p:cNvPr>
            <p:cNvPicPr>
              <a:picLocks noChangeAspect="1"/>
            </p:cNvPicPr>
            <p:nvPr>
              <p:custDataLst>
                <p:tags r:id="rId2"/>
              </p:custDataLst>
            </p:nvPr>
          </p:nvPicPr>
          <p:blipFill>
            <a:blip r:embed="rId8" cstate="email">
              <a:extLst>
                <a:ext uri="{28A0092B-C50C-407E-A947-70E740481C1C}">
                  <a14:useLocalDpi xmlns:a14="http://schemas.microsoft.com/office/drawing/2010/main"/>
                </a:ext>
              </a:extLst>
            </a:blip>
            <a:stretch>
              <a:fillRect/>
            </a:stretch>
          </p:blipFill>
          <p:spPr>
            <a:xfrm rot="19945025">
              <a:off x="674462" y="5068906"/>
              <a:ext cx="1247817" cy="1247817"/>
            </a:xfrm>
            <a:prstGeom prst="rect">
              <a:avLst/>
            </a:prstGeom>
          </p:spPr>
        </p:pic>
      </p:grpSp>
      <p:pic>
        <p:nvPicPr>
          <p:cNvPr id="4" name="Picture 3">
            <a:extLst>
              <a:ext uri="{FF2B5EF4-FFF2-40B4-BE49-F238E27FC236}">
                <a16:creationId xmlns:a16="http://schemas.microsoft.com/office/drawing/2014/main" xmlns="" id="{4DBEF59F-3032-4245-AAAA-D43F8BB2DC7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618935" y="527171"/>
            <a:ext cx="9254530" cy="707197"/>
          </a:xfrm>
          <a:prstGeom prst="rect">
            <a:avLst/>
          </a:prstGeom>
        </p:spPr>
      </p:pic>
      <p:pic>
        <p:nvPicPr>
          <p:cNvPr id="6" name="Picture 5">
            <a:extLst>
              <a:ext uri="{FF2B5EF4-FFF2-40B4-BE49-F238E27FC236}">
                <a16:creationId xmlns:a16="http://schemas.microsoft.com/office/drawing/2014/main" xmlns="" id="{7D317AEE-C22E-4987-B737-E11DDF3FD1D4}"/>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452004" y="1298283"/>
            <a:ext cx="1320521" cy="1132991"/>
          </a:xfrm>
          <a:prstGeom prst="rect">
            <a:avLst/>
          </a:prstGeom>
        </p:spPr>
      </p:pic>
      <p:pic>
        <p:nvPicPr>
          <p:cNvPr id="8" name="Picture 7">
            <a:extLst>
              <a:ext uri="{FF2B5EF4-FFF2-40B4-BE49-F238E27FC236}">
                <a16:creationId xmlns:a16="http://schemas.microsoft.com/office/drawing/2014/main" xmlns="" id="{3B5E1134-B022-4014-9DEA-BEDF702D693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404579" y="2505538"/>
            <a:ext cx="1167765" cy="1102889"/>
          </a:xfrm>
          <a:prstGeom prst="rect">
            <a:avLst/>
          </a:prstGeom>
        </p:spPr>
      </p:pic>
      <p:pic>
        <p:nvPicPr>
          <p:cNvPr id="10" name="Picture 9">
            <a:extLst>
              <a:ext uri="{FF2B5EF4-FFF2-40B4-BE49-F238E27FC236}">
                <a16:creationId xmlns:a16="http://schemas.microsoft.com/office/drawing/2014/main" xmlns="" id="{2677E9B5-3371-491E-9471-A812A22DB5C9}"/>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9567926" y="3865110"/>
            <a:ext cx="1065879" cy="1014200"/>
          </a:xfrm>
          <a:prstGeom prst="rect">
            <a:avLst/>
          </a:prstGeom>
        </p:spPr>
      </p:pic>
    </p:spTree>
    <p:custDataLst>
      <p:tags r:id="rId1"/>
    </p:custDataLst>
    <p:extLst>
      <p:ext uri="{BB962C8B-B14F-4D97-AF65-F5344CB8AC3E}">
        <p14:creationId xmlns:p14="http://schemas.microsoft.com/office/powerpoint/2010/main" val="32262527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8102"/>
                                        </p:tgtEl>
                                        <p:attrNameLst>
                                          <p:attrName>style.visibility</p:attrName>
                                        </p:attrNameLst>
                                      </p:cBhvr>
                                      <p:to>
                                        <p:strVal val="visible"/>
                                      </p:to>
                                    </p:set>
                                    <p:anim calcmode="lin" valueType="num">
                                      <p:cBhvr>
                                        <p:cTn id="7" dur="750" fill="hold"/>
                                        <p:tgtEl>
                                          <p:spTgt spid="8102"/>
                                        </p:tgtEl>
                                        <p:attrNameLst>
                                          <p:attrName>ppt_w</p:attrName>
                                        </p:attrNameLst>
                                      </p:cBhvr>
                                      <p:tavLst>
                                        <p:tav tm="0">
                                          <p:val>
                                            <p:fltVal val="0"/>
                                          </p:val>
                                        </p:tav>
                                        <p:tav tm="100000">
                                          <p:val>
                                            <p:strVal val="#ppt_w"/>
                                          </p:val>
                                        </p:tav>
                                      </p:tavLst>
                                    </p:anim>
                                    <p:anim calcmode="lin" valueType="num">
                                      <p:cBhvr>
                                        <p:cTn id="8" dur="750" fill="hold"/>
                                        <p:tgtEl>
                                          <p:spTgt spid="8102"/>
                                        </p:tgtEl>
                                        <p:attrNameLst>
                                          <p:attrName>ppt_h</p:attrName>
                                        </p:attrNameLst>
                                      </p:cBhvr>
                                      <p:tavLst>
                                        <p:tav tm="0">
                                          <p:val>
                                            <p:fltVal val="0"/>
                                          </p:val>
                                        </p:tav>
                                        <p:tav tm="100000">
                                          <p:val>
                                            <p:strVal val="#ppt_h"/>
                                          </p:val>
                                        </p:tav>
                                      </p:tavLst>
                                    </p:anim>
                                    <p:anim calcmode="lin" valueType="num">
                                      <p:cBhvr>
                                        <p:cTn id="9" dur="750" fill="hold"/>
                                        <p:tgtEl>
                                          <p:spTgt spid="8102"/>
                                        </p:tgtEl>
                                        <p:attrNameLst>
                                          <p:attrName>ppt_x</p:attrName>
                                        </p:attrNameLst>
                                      </p:cBhvr>
                                      <p:tavLst>
                                        <p:tav tm="0" fmla="#ppt_x+(cos(-2*pi*(1-$))*-#ppt_x-sin(-2*pi*(1-$))*(1-#ppt_y))*(1-$)">
                                          <p:val>
                                            <p:fltVal val="0"/>
                                          </p:val>
                                        </p:tav>
                                        <p:tav tm="100000">
                                          <p:val>
                                            <p:fltVal val="1"/>
                                          </p:val>
                                        </p:tav>
                                      </p:tavLst>
                                    </p:anim>
                                    <p:anim calcmode="lin" valueType="num">
                                      <p:cBhvr>
                                        <p:cTn id="10" dur="750" fill="hold"/>
                                        <p:tgtEl>
                                          <p:spTgt spid="8102"/>
                                        </p:tgtEl>
                                        <p:attrNameLst>
                                          <p:attrName>ppt_y</p:attrName>
                                        </p:attrNameLst>
                                      </p:cBhvr>
                                      <p:tavLst>
                                        <p:tav tm="0" fmla="#ppt_y+(sin(-2*pi*(1-$))*-#ppt_x+cos(-2*pi*(1-$))*(1-#ppt_y))*(1-$)">
                                          <p:val>
                                            <p:fltVal val="0"/>
                                          </p:val>
                                        </p:tav>
                                        <p:tav tm="100000">
                                          <p:val>
                                            <p:fltVal val="1"/>
                                          </p:val>
                                        </p:tav>
                                      </p:tavLst>
                                    </p:anim>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5" presetClass="entr" presetSubtype="0" fill="hold" nodeType="clickEffect">
                                  <p:stCondLst>
                                    <p:cond delay="0"/>
                                  </p:stCondLst>
                                  <p:childTnLst>
                                    <p:set>
                                      <p:cBhvr>
                                        <p:cTn id="17" dur="1" fill="hold">
                                          <p:stCondLst>
                                            <p:cond delay="0"/>
                                          </p:stCondLst>
                                        </p:cTn>
                                        <p:tgtEl>
                                          <p:spTgt spid="8103"/>
                                        </p:tgtEl>
                                        <p:attrNameLst>
                                          <p:attrName>style.visibility</p:attrName>
                                        </p:attrNameLst>
                                      </p:cBhvr>
                                      <p:to>
                                        <p:strVal val="visible"/>
                                      </p:to>
                                    </p:set>
                                    <p:anim calcmode="lin" valueType="num">
                                      <p:cBhvr>
                                        <p:cTn id="18" dur="750" fill="hold"/>
                                        <p:tgtEl>
                                          <p:spTgt spid="8103"/>
                                        </p:tgtEl>
                                        <p:attrNameLst>
                                          <p:attrName>ppt_w</p:attrName>
                                        </p:attrNameLst>
                                      </p:cBhvr>
                                      <p:tavLst>
                                        <p:tav tm="0">
                                          <p:val>
                                            <p:fltVal val="0"/>
                                          </p:val>
                                        </p:tav>
                                        <p:tav tm="100000">
                                          <p:val>
                                            <p:strVal val="#ppt_w"/>
                                          </p:val>
                                        </p:tav>
                                      </p:tavLst>
                                    </p:anim>
                                    <p:anim calcmode="lin" valueType="num">
                                      <p:cBhvr>
                                        <p:cTn id="19" dur="750" fill="hold"/>
                                        <p:tgtEl>
                                          <p:spTgt spid="8103"/>
                                        </p:tgtEl>
                                        <p:attrNameLst>
                                          <p:attrName>ppt_h</p:attrName>
                                        </p:attrNameLst>
                                      </p:cBhvr>
                                      <p:tavLst>
                                        <p:tav tm="0">
                                          <p:val>
                                            <p:fltVal val="0"/>
                                          </p:val>
                                        </p:tav>
                                        <p:tav tm="100000">
                                          <p:val>
                                            <p:strVal val="#ppt_h"/>
                                          </p:val>
                                        </p:tav>
                                      </p:tavLst>
                                    </p:anim>
                                    <p:anim calcmode="lin" valueType="num">
                                      <p:cBhvr>
                                        <p:cTn id="20" dur="750" fill="hold"/>
                                        <p:tgtEl>
                                          <p:spTgt spid="8103"/>
                                        </p:tgtEl>
                                        <p:attrNameLst>
                                          <p:attrName>ppt_x</p:attrName>
                                        </p:attrNameLst>
                                      </p:cBhvr>
                                      <p:tavLst>
                                        <p:tav tm="0" fmla="#ppt_x+(cos(-2*pi*(1-$))*-#ppt_x-sin(-2*pi*(1-$))*(1-#ppt_y))*(1-$)">
                                          <p:val>
                                            <p:fltVal val="0"/>
                                          </p:val>
                                        </p:tav>
                                        <p:tav tm="100000">
                                          <p:val>
                                            <p:fltVal val="1"/>
                                          </p:val>
                                        </p:tav>
                                      </p:tavLst>
                                    </p:anim>
                                    <p:anim calcmode="lin" valueType="num">
                                      <p:cBhvr>
                                        <p:cTn id="21" dur="750" fill="hold"/>
                                        <p:tgtEl>
                                          <p:spTgt spid="8103"/>
                                        </p:tgtEl>
                                        <p:attrNameLst>
                                          <p:attrName>ppt_y</p:attrName>
                                        </p:attrNameLst>
                                      </p:cBhvr>
                                      <p:tavLst>
                                        <p:tav tm="0" fmla="#ppt_y+(sin(-2*pi*(1-$))*-#ppt_x+cos(-2*pi*(1-$))*(1-#ppt_y))*(1-$)">
                                          <p:val>
                                            <p:fltVal val="0"/>
                                          </p:val>
                                        </p:tav>
                                        <p:tav tm="100000">
                                          <p:val>
                                            <p:fltVal val="1"/>
                                          </p:val>
                                        </p:tav>
                                      </p:tavLst>
                                    </p:anim>
                                  </p:childTnLst>
                                </p:cTn>
                              </p:par>
                              <p:par>
                                <p:cTn id="22" presetID="10"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5" presetClass="entr" presetSubtype="0" fill="hold" nodeType="clickEffect">
                                  <p:stCondLst>
                                    <p:cond delay="0"/>
                                  </p:stCondLst>
                                  <p:childTnLst>
                                    <p:set>
                                      <p:cBhvr>
                                        <p:cTn id="28" dur="1" fill="hold">
                                          <p:stCondLst>
                                            <p:cond delay="0"/>
                                          </p:stCondLst>
                                        </p:cTn>
                                        <p:tgtEl>
                                          <p:spTgt spid="8125"/>
                                        </p:tgtEl>
                                        <p:attrNameLst>
                                          <p:attrName>style.visibility</p:attrName>
                                        </p:attrNameLst>
                                      </p:cBhvr>
                                      <p:to>
                                        <p:strVal val="visible"/>
                                      </p:to>
                                    </p:set>
                                    <p:anim calcmode="lin" valueType="num">
                                      <p:cBhvr>
                                        <p:cTn id="29" dur="750" fill="hold"/>
                                        <p:tgtEl>
                                          <p:spTgt spid="8125"/>
                                        </p:tgtEl>
                                        <p:attrNameLst>
                                          <p:attrName>ppt_w</p:attrName>
                                        </p:attrNameLst>
                                      </p:cBhvr>
                                      <p:tavLst>
                                        <p:tav tm="0">
                                          <p:val>
                                            <p:fltVal val="0"/>
                                          </p:val>
                                        </p:tav>
                                        <p:tav tm="100000">
                                          <p:val>
                                            <p:strVal val="#ppt_w"/>
                                          </p:val>
                                        </p:tav>
                                      </p:tavLst>
                                    </p:anim>
                                    <p:anim calcmode="lin" valueType="num">
                                      <p:cBhvr>
                                        <p:cTn id="30" dur="750" fill="hold"/>
                                        <p:tgtEl>
                                          <p:spTgt spid="8125"/>
                                        </p:tgtEl>
                                        <p:attrNameLst>
                                          <p:attrName>ppt_h</p:attrName>
                                        </p:attrNameLst>
                                      </p:cBhvr>
                                      <p:tavLst>
                                        <p:tav tm="0">
                                          <p:val>
                                            <p:fltVal val="0"/>
                                          </p:val>
                                        </p:tav>
                                        <p:tav tm="100000">
                                          <p:val>
                                            <p:strVal val="#ppt_h"/>
                                          </p:val>
                                        </p:tav>
                                      </p:tavLst>
                                    </p:anim>
                                    <p:anim calcmode="lin" valueType="num">
                                      <p:cBhvr>
                                        <p:cTn id="31" dur="750" fill="hold"/>
                                        <p:tgtEl>
                                          <p:spTgt spid="8125"/>
                                        </p:tgtEl>
                                        <p:attrNameLst>
                                          <p:attrName>ppt_x</p:attrName>
                                        </p:attrNameLst>
                                      </p:cBhvr>
                                      <p:tavLst>
                                        <p:tav tm="0" fmla="#ppt_x+(cos(-2*pi*(1-$))*-#ppt_x-sin(-2*pi*(1-$))*(1-#ppt_y))*(1-$)">
                                          <p:val>
                                            <p:fltVal val="0"/>
                                          </p:val>
                                        </p:tav>
                                        <p:tav tm="100000">
                                          <p:val>
                                            <p:fltVal val="1"/>
                                          </p:val>
                                        </p:tav>
                                      </p:tavLst>
                                    </p:anim>
                                    <p:anim calcmode="lin" valueType="num">
                                      <p:cBhvr>
                                        <p:cTn id="32" dur="750" fill="hold"/>
                                        <p:tgtEl>
                                          <p:spTgt spid="8125"/>
                                        </p:tgtEl>
                                        <p:attrNameLst>
                                          <p:attrName>ppt_y</p:attrName>
                                        </p:attrNameLst>
                                      </p:cBhvr>
                                      <p:tavLst>
                                        <p:tav tm="0" fmla="#ppt_y+(sin(-2*pi*(1-$))*-#ppt_x+cos(-2*pi*(1-$))*(1-#ppt_y))*(1-$)">
                                          <p:val>
                                            <p:fltVal val="0"/>
                                          </p:val>
                                        </p:tav>
                                        <p:tav tm="100000">
                                          <p:val>
                                            <p:fltVal val="1"/>
                                          </p:val>
                                        </p:tav>
                                      </p:tavLst>
                                    </p:anim>
                                  </p:childTnLst>
                                </p:cTn>
                              </p:par>
                              <p:par>
                                <p:cTn id="33" presetID="10"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5" presetClass="entr" presetSubtype="0" fill="hold" nodeType="clickEffect">
                                  <p:stCondLst>
                                    <p:cond delay="0"/>
                                  </p:stCondLst>
                                  <p:childTnLst>
                                    <p:set>
                                      <p:cBhvr>
                                        <p:cTn id="39" dur="1" fill="hold">
                                          <p:stCondLst>
                                            <p:cond delay="0"/>
                                          </p:stCondLst>
                                        </p:cTn>
                                        <p:tgtEl>
                                          <p:spTgt spid="8124"/>
                                        </p:tgtEl>
                                        <p:attrNameLst>
                                          <p:attrName>style.visibility</p:attrName>
                                        </p:attrNameLst>
                                      </p:cBhvr>
                                      <p:to>
                                        <p:strVal val="visible"/>
                                      </p:to>
                                    </p:set>
                                    <p:anim calcmode="lin" valueType="num">
                                      <p:cBhvr>
                                        <p:cTn id="40" dur="750" fill="hold"/>
                                        <p:tgtEl>
                                          <p:spTgt spid="8124"/>
                                        </p:tgtEl>
                                        <p:attrNameLst>
                                          <p:attrName>ppt_w</p:attrName>
                                        </p:attrNameLst>
                                      </p:cBhvr>
                                      <p:tavLst>
                                        <p:tav tm="0">
                                          <p:val>
                                            <p:fltVal val="0"/>
                                          </p:val>
                                        </p:tav>
                                        <p:tav tm="100000">
                                          <p:val>
                                            <p:strVal val="#ppt_w"/>
                                          </p:val>
                                        </p:tav>
                                      </p:tavLst>
                                    </p:anim>
                                    <p:anim calcmode="lin" valueType="num">
                                      <p:cBhvr>
                                        <p:cTn id="41" dur="750" fill="hold"/>
                                        <p:tgtEl>
                                          <p:spTgt spid="8124"/>
                                        </p:tgtEl>
                                        <p:attrNameLst>
                                          <p:attrName>ppt_h</p:attrName>
                                        </p:attrNameLst>
                                      </p:cBhvr>
                                      <p:tavLst>
                                        <p:tav tm="0">
                                          <p:val>
                                            <p:fltVal val="0"/>
                                          </p:val>
                                        </p:tav>
                                        <p:tav tm="100000">
                                          <p:val>
                                            <p:strVal val="#ppt_h"/>
                                          </p:val>
                                        </p:tav>
                                      </p:tavLst>
                                    </p:anim>
                                    <p:anim calcmode="lin" valueType="num">
                                      <p:cBhvr>
                                        <p:cTn id="42" dur="750" fill="hold"/>
                                        <p:tgtEl>
                                          <p:spTgt spid="8124"/>
                                        </p:tgtEl>
                                        <p:attrNameLst>
                                          <p:attrName>ppt_x</p:attrName>
                                        </p:attrNameLst>
                                      </p:cBhvr>
                                      <p:tavLst>
                                        <p:tav tm="0" fmla="#ppt_x+(cos(-2*pi*(1-$))*-#ppt_x-sin(-2*pi*(1-$))*(1-#ppt_y))*(1-$)">
                                          <p:val>
                                            <p:fltVal val="0"/>
                                          </p:val>
                                        </p:tav>
                                        <p:tav tm="100000">
                                          <p:val>
                                            <p:fltVal val="1"/>
                                          </p:val>
                                        </p:tav>
                                      </p:tavLst>
                                    </p:anim>
                                    <p:anim calcmode="lin" valueType="num">
                                      <p:cBhvr>
                                        <p:cTn id="43" dur="750" fill="hold"/>
                                        <p:tgtEl>
                                          <p:spTgt spid="812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xmlns="" id="{171877EA-E63B-43E0-8C80-229F2BC0AC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2667000" y="-2667000"/>
            <a:ext cx="6858000" cy="12192000"/>
          </a:xfrm>
          <a:prstGeom prst="rect">
            <a:avLst/>
          </a:prstGeom>
        </p:spPr>
      </p:pic>
      <p:pic>
        <p:nvPicPr>
          <p:cNvPr id="2" name="Picture 1">
            <a:extLst>
              <a:ext uri="{FF2B5EF4-FFF2-40B4-BE49-F238E27FC236}">
                <a16:creationId xmlns:a16="http://schemas.microsoft.com/office/drawing/2014/main" xmlns="" id="{93462FEF-8D79-490E-AA10-8088D8967F5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85731" y="973149"/>
            <a:ext cx="6748857" cy="1505843"/>
          </a:xfrm>
          <a:prstGeom prst="rect">
            <a:avLst/>
          </a:prstGeom>
        </p:spPr>
      </p:pic>
      <p:sp>
        <p:nvSpPr>
          <p:cNvPr id="18" name="TextBox 17">
            <a:extLst>
              <a:ext uri="{FF2B5EF4-FFF2-40B4-BE49-F238E27FC236}">
                <a16:creationId xmlns:a16="http://schemas.microsoft.com/office/drawing/2014/main" xmlns="" id="{0F14F426-DB01-41A4-958E-04343EC76BAF}"/>
              </a:ext>
            </a:extLst>
          </p:cNvPr>
          <p:cNvSpPr txBox="1"/>
          <p:nvPr/>
        </p:nvSpPr>
        <p:spPr>
          <a:xfrm>
            <a:off x="1595120" y="2061929"/>
            <a:ext cx="10119360" cy="1384995"/>
          </a:xfrm>
          <a:prstGeom prst="rect">
            <a:avLst/>
          </a:prstGeom>
          <a:noFill/>
        </p:spPr>
        <p:txBody>
          <a:bodyPr wrap="square" rtlCol="0">
            <a:spAutoFit/>
          </a:bodyPr>
          <a:lstStyle/>
          <a:p>
            <a:pPr marL="571500" indent="-571500">
              <a:buFont typeface="Arial" panose="020B0604020202020204" pitchFamily="34" charset="0"/>
              <a:buChar char="•"/>
            </a:pPr>
            <a:r>
              <a:rPr lang="en-US" sz="4200" dirty="0" err="1"/>
              <a:t>Phân</a:t>
            </a:r>
            <a:r>
              <a:rPr lang="en-US" sz="4200" dirty="0"/>
              <a:t> </a:t>
            </a:r>
            <a:r>
              <a:rPr lang="en-US" sz="4200" dirty="0" err="1"/>
              <a:t>công</a:t>
            </a:r>
            <a:r>
              <a:rPr lang="en-US" sz="4200" dirty="0"/>
              <a:t> </a:t>
            </a:r>
            <a:r>
              <a:rPr lang="en-US" sz="4200" dirty="0" err="1"/>
              <a:t>các</a:t>
            </a:r>
            <a:r>
              <a:rPr lang="en-US" sz="4200" dirty="0"/>
              <a:t> </a:t>
            </a:r>
            <a:r>
              <a:rPr lang="en-US" sz="4200" dirty="0" err="1"/>
              <a:t>nhóm</a:t>
            </a:r>
            <a:r>
              <a:rPr lang="en-US" sz="4200" dirty="0"/>
              <a:t> </a:t>
            </a:r>
            <a:r>
              <a:rPr lang="en-US" sz="4200" dirty="0" err="1"/>
              <a:t>quan</a:t>
            </a:r>
            <a:r>
              <a:rPr lang="en-US" sz="4200" dirty="0"/>
              <a:t> </a:t>
            </a:r>
            <a:r>
              <a:rPr lang="en-US" sz="4200" dirty="0" err="1"/>
              <a:t>sát</a:t>
            </a:r>
            <a:r>
              <a:rPr lang="en-US" sz="4200" dirty="0"/>
              <a:t> </a:t>
            </a:r>
            <a:r>
              <a:rPr lang="en-US" sz="4200" dirty="0" err="1"/>
              <a:t>các</a:t>
            </a:r>
            <a:r>
              <a:rPr lang="en-US" sz="4200" dirty="0"/>
              <a:t> </a:t>
            </a:r>
            <a:r>
              <a:rPr lang="en-US" sz="4200" dirty="0" err="1"/>
              <a:t>khu</a:t>
            </a:r>
            <a:r>
              <a:rPr lang="en-US" sz="4200" dirty="0"/>
              <a:t> </a:t>
            </a:r>
            <a:r>
              <a:rPr lang="en-US" sz="4200" dirty="0" err="1"/>
              <a:t>vực</a:t>
            </a:r>
            <a:r>
              <a:rPr lang="en-US" sz="4200" dirty="0"/>
              <a:t> </a:t>
            </a:r>
            <a:r>
              <a:rPr lang="en-US" sz="4200" dirty="0" err="1"/>
              <a:t>của</a:t>
            </a:r>
            <a:r>
              <a:rPr lang="en-US" sz="4200" dirty="0"/>
              <a:t> </a:t>
            </a:r>
            <a:r>
              <a:rPr lang="en-US" sz="4200" dirty="0" err="1"/>
              <a:t>trường</a:t>
            </a:r>
            <a:r>
              <a:rPr lang="en-US" sz="4200" dirty="0"/>
              <a:t> </a:t>
            </a:r>
            <a:r>
              <a:rPr lang="en-US" sz="4200" dirty="0" err="1"/>
              <a:t>và</a:t>
            </a:r>
            <a:r>
              <a:rPr lang="en-US" sz="4200" dirty="0"/>
              <a:t> con </a:t>
            </a:r>
            <a:r>
              <a:rPr lang="en-US" sz="4200" dirty="0" err="1"/>
              <a:t>đường</a:t>
            </a:r>
            <a:r>
              <a:rPr lang="en-US" sz="4200" dirty="0"/>
              <a:t> </a:t>
            </a:r>
            <a:r>
              <a:rPr lang="en-US" sz="4200" dirty="0" err="1"/>
              <a:t>đến</a:t>
            </a:r>
            <a:r>
              <a:rPr lang="en-US" sz="4200" dirty="0"/>
              <a:t> </a:t>
            </a:r>
            <a:r>
              <a:rPr lang="en-US" sz="4200" dirty="0" err="1"/>
              <a:t>trường</a:t>
            </a:r>
            <a:endParaRPr lang="en-US" sz="4200" dirty="0"/>
          </a:p>
        </p:txBody>
      </p:sp>
      <p:sp>
        <p:nvSpPr>
          <p:cNvPr id="25" name="TextBox 24">
            <a:extLst>
              <a:ext uri="{FF2B5EF4-FFF2-40B4-BE49-F238E27FC236}">
                <a16:creationId xmlns:a16="http://schemas.microsoft.com/office/drawing/2014/main" xmlns="" id="{1BD52034-4B5A-40A6-8DBC-F18E03509155}"/>
              </a:ext>
            </a:extLst>
          </p:cNvPr>
          <p:cNvSpPr txBox="1"/>
          <p:nvPr/>
        </p:nvSpPr>
        <p:spPr>
          <a:xfrm>
            <a:off x="1595120" y="3983355"/>
            <a:ext cx="9530080" cy="738664"/>
          </a:xfrm>
          <a:prstGeom prst="rect">
            <a:avLst/>
          </a:prstGeom>
          <a:noFill/>
        </p:spPr>
        <p:txBody>
          <a:bodyPr wrap="square" rtlCol="0">
            <a:spAutoFit/>
          </a:bodyPr>
          <a:lstStyle/>
          <a:p>
            <a:pPr marL="571500" indent="-571500">
              <a:buFont typeface="Arial" panose="020B0604020202020204" pitchFamily="34" charset="0"/>
              <a:buChar char="•"/>
            </a:pPr>
            <a:r>
              <a:rPr lang="en-US" sz="4200" dirty="0" err="1"/>
              <a:t>Thực</a:t>
            </a:r>
            <a:r>
              <a:rPr lang="en-US" sz="4200" dirty="0"/>
              <a:t> </a:t>
            </a:r>
            <a:r>
              <a:rPr lang="en-US" sz="4200" dirty="0" err="1"/>
              <a:t>hành</a:t>
            </a:r>
            <a:r>
              <a:rPr lang="en-US" sz="4200" dirty="0"/>
              <a:t> </a:t>
            </a:r>
            <a:r>
              <a:rPr lang="en-US" sz="4200" dirty="0" err="1"/>
              <a:t>quan</a:t>
            </a:r>
            <a:r>
              <a:rPr lang="en-US" sz="4200" dirty="0"/>
              <a:t> </a:t>
            </a:r>
            <a:r>
              <a:rPr lang="en-US" sz="4200" dirty="0" err="1"/>
              <a:t>sát</a:t>
            </a:r>
            <a:r>
              <a:rPr lang="en-US" sz="4200" dirty="0"/>
              <a:t> </a:t>
            </a:r>
            <a:r>
              <a:rPr lang="en-US" sz="4200" dirty="0" err="1"/>
              <a:t>và</a:t>
            </a:r>
            <a:r>
              <a:rPr lang="en-US" sz="4200" dirty="0"/>
              <a:t> </a:t>
            </a:r>
            <a:r>
              <a:rPr lang="en-US" sz="4200" dirty="0" err="1"/>
              <a:t>ghi</a:t>
            </a:r>
            <a:r>
              <a:rPr lang="en-US" sz="4200" dirty="0"/>
              <a:t> </a:t>
            </a:r>
            <a:r>
              <a:rPr lang="en-US" sz="4200" dirty="0" err="1"/>
              <a:t>chép</a:t>
            </a:r>
            <a:endParaRPr lang="en-US" sz="4200" dirty="0"/>
          </a:p>
        </p:txBody>
      </p:sp>
    </p:spTree>
    <p:extLst>
      <p:ext uri="{BB962C8B-B14F-4D97-AF65-F5344CB8AC3E}">
        <p14:creationId xmlns:p14="http://schemas.microsoft.com/office/powerpoint/2010/main" val="31263429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wipe(down)">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wipe(down)">
                                      <p:cBhvr>
                                        <p:cTn id="12"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picture containing sky, green, sunset&#10;&#10;Description automatically generated">
            <a:extLst>
              <a:ext uri="{FF2B5EF4-FFF2-40B4-BE49-F238E27FC236}">
                <a16:creationId xmlns:a16="http://schemas.microsoft.com/office/drawing/2014/main" xmlns="" id="{22427089-97C1-4A41-9C5C-7737D1819D0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xmlns="" id="{F2C39A21-9DDF-4350-88BB-9B2E03B36CDE}"/>
              </a:ext>
            </a:extLst>
          </p:cNvPr>
          <p:cNvSpPr/>
          <p:nvPr/>
        </p:nvSpPr>
        <p:spPr>
          <a:xfrm>
            <a:off x="496387" y="378823"/>
            <a:ext cx="11220995" cy="6126480"/>
          </a:xfrm>
          <a:prstGeom prst="roundRect">
            <a:avLst/>
          </a:prstGeom>
          <a:solidFill>
            <a:schemeClr val="bg1">
              <a:alpha val="73000"/>
            </a:schemeClr>
          </a:solidFill>
          <a:ln w="57150">
            <a:solidFill>
              <a:srgbClr val="10853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35" name="Picture 34">
            <a:extLst>
              <a:ext uri="{FF2B5EF4-FFF2-40B4-BE49-F238E27FC236}">
                <a16:creationId xmlns:a16="http://schemas.microsoft.com/office/drawing/2014/main" xmlns="" id="{CCE1F9EE-2CED-4F06-8B7C-69C770755381}"/>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flipH="1">
            <a:off x="9115006" y="1859992"/>
            <a:ext cx="2094296" cy="4409043"/>
          </a:xfrm>
          <a:prstGeom prst="rect">
            <a:avLst/>
          </a:prstGeom>
        </p:spPr>
      </p:pic>
      <p:sp>
        <p:nvSpPr>
          <p:cNvPr id="6" name="TextBox 5">
            <a:extLst>
              <a:ext uri="{FF2B5EF4-FFF2-40B4-BE49-F238E27FC236}">
                <a16:creationId xmlns:a16="http://schemas.microsoft.com/office/drawing/2014/main" xmlns="" id="{1CCFAD3B-38DE-4198-A55F-C7094A81F225}"/>
              </a:ext>
            </a:extLst>
          </p:cNvPr>
          <p:cNvSpPr txBox="1"/>
          <p:nvPr/>
        </p:nvSpPr>
        <p:spPr>
          <a:xfrm>
            <a:off x="929998" y="1119408"/>
            <a:ext cx="7751398" cy="1321003"/>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3200" b="1" i="1" u="none" strike="noStrike" kern="120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alibri"/>
                <a:ea typeface="+mn-ea"/>
                <a:cs typeface="+mn-cs"/>
              </a:rPr>
              <a:t>- </a:t>
            </a:r>
            <a:r>
              <a:rPr kumimoji="0" lang="en-US" sz="3200" b="1" i="1" u="none" strike="noStrike" kern="1200" cap="none" spc="0" normalizeH="0" baseline="0" noProof="0" dirty="0" err="1">
                <a:ln>
                  <a:noFill/>
                </a:ln>
                <a:solidFill>
                  <a:sysClr val="windowText" lastClr="000000"/>
                </a:solidFill>
                <a:effectLst>
                  <a:outerShdw blurRad="38100" dist="38100" dir="2700000" algn="tl">
                    <a:srgbClr val="000000">
                      <a:alpha val="43137"/>
                    </a:srgbClr>
                  </a:outerShdw>
                </a:effectLst>
                <a:uLnTx/>
                <a:uFillTx/>
                <a:latin typeface="Calibri"/>
                <a:ea typeface="+mn-ea"/>
                <a:cs typeface="+mn-cs"/>
              </a:rPr>
              <a:t>Bước</a:t>
            </a:r>
            <a:r>
              <a:rPr kumimoji="0" lang="en-US" sz="3200" b="1" i="1" u="none" strike="noStrike" kern="120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alibri"/>
                <a:ea typeface="+mn-ea"/>
                <a:cs typeface="+mn-cs"/>
              </a:rPr>
              <a:t> 1: </a:t>
            </a:r>
            <a:r>
              <a:rPr lang="en-US" sz="3200" dirty="0">
                <a:solidFill>
                  <a:sysClr val="windowText" lastClr="000000"/>
                </a:solidFill>
              </a:rPr>
              <a:t>Di </a:t>
            </a:r>
            <a:r>
              <a:rPr lang="en-US" sz="3200" dirty="0" err="1">
                <a:solidFill>
                  <a:sysClr val="windowText" lastClr="000000"/>
                </a:solidFill>
              </a:rPr>
              <a:t>chuyển</a:t>
            </a:r>
            <a:r>
              <a:rPr lang="en-US" sz="3200" dirty="0">
                <a:solidFill>
                  <a:sysClr val="windowText" lastClr="000000"/>
                </a:solidFill>
              </a:rPr>
              <a:t> </a:t>
            </a:r>
            <a:r>
              <a:rPr lang="en-US" sz="3200" dirty="0" err="1">
                <a:solidFill>
                  <a:sysClr val="windowText" lastClr="000000"/>
                </a:solidFill>
              </a:rPr>
              <a:t>ra</a:t>
            </a:r>
            <a:r>
              <a:rPr lang="en-US" sz="3200" dirty="0">
                <a:solidFill>
                  <a:sysClr val="windowText" lastClr="000000"/>
                </a:solidFill>
              </a:rPr>
              <a:t> </a:t>
            </a:r>
            <a:r>
              <a:rPr lang="en-US" sz="3200" dirty="0" err="1">
                <a:solidFill>
                  <a:sysClr val="windowText" lastClr="000000"/>
                </a:solidFill>
              </a:rPr>
              <a:t>khu</a:t>
            </a:r>
            <a:r>
              <a:rPr lang="en-US" sz="3200" dirty="0">
                <a:solidFill>
                  <a:sysClr val="windowText" lastClr="000000"/>
                </a:solidFill>
              </a:rPr>
              <a:t> </a:t>
            </a:r>
            <a:r>
              <a:rPr lang="en-US" sz="3200" dirty="0" err="1">
                <a:solidFill>
                  <a:sysClr val="windowText" lastClr="000000"/>
                </a:solidFill>
              </a:rPr>
              <a:t>vực</a:t>
            </a:r>
            <a:r>
              <a:rPr lang="en-US" sz="3200" dirty="0">
                <a:solidFill>
                  <a:sysClr val="windowText" lastClr="000000"/>
                </a:solidFill>
              </a:rPr>
              <a:t> </a:t>
            </a:r>
            <a:r>
              <a:rPr lang="en-US" sz="3200" dirty="0" err="1">
                <a:solidFill>
                  <a:sysClr val="windowText" lastClr="000000"/>
                </a:solidFill>
              </a:rPr>
              <a:t>nhóm</a:t>
            </a:r>
            <a:r>
              <a:rPr lang="en-US" sz="3200" dirty="0">
                <a:solidFill>
                  <a:sysClr val="windowText" lastClr="000000"/>
                </a:solidFill>
              </a:rPr>
              <a:t> </a:t>
            </a:r>
            <a:r>
              <a:rPr lang="en-US" sz="3200" dirty="0" err="1">
                <a:solidFill>
                  <a:sysClr val="windowText" lastClr="000000"/>
                </a:solidFill>
              </a:rPr>
              <a:t>em</a:t>
            </a:r>
            <a:r>
              <a:rPr lang="en-US" sz="3200" dirty="0">
                <a:solidFill>
                  <a:sysClr val="windowText" lastClr="000000"/>
                </a:solidFill>
              </a:rPr>
              <a:t> </a:t>
            </a:r>
            <a:r>
              <a:rPr lang="en-US" sz="3200" dirty="0" err="1">
                <a:solidFill>
                  <a:sysClr val="windowText" lastClr="000000"/>
                </a:solidFill>
              </a:rPr>
              <a:t>được</a:t>
            </a:r>
            <a:r>
              <a:rPr lang="en-US" sz="3200" dirty="0">
                <a:solidFill>
                  <a:sysClr val="windowText" lastClr="000000"/>
                </a:solidFill>
              </a:rPr>
              <a:t> </a:t>
            </a:r>
            <a:r>
              <a:rPr lang="en-US" sz="3200" dirty="0" err="1">
                <a:solidFill>
                  <a:sysClr val="windowText" lastClr="000000"/>
                </a:solidFill>
              </a:rPr>
              <a:t>phân</a:t>
            </a:r>
            <a:r>
              <a:rPr lang="en-US" sz="3200" dirty="0">
                <a:solidFill>
                  <a:sysClr val="windowText" lastClr="000000"/>
                </a:solidFill>
              </a:rPr>
              <a:t> </a:t>
            </a:r>
            <a:r>
              <a:rPr lang="en-US" sz="3200" dirty="0" err="1">
                <a:solidFill>
                  <a:sysClr val="windowText" lastClr="000000"/>
                </a:solidFill>
              </a:rPr>
              <a:t>công</a:t>
            </a:r>
            <a:endParaRPr kumimoji="0" lang="en-US" sz="32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9" name="TextBox 8">
            <a:extLst>
              <a:ext uri="{FF2B5EF4-FFF2-40B4-BE49-F238E27FC236}">
                <a16:creationId xmlns:a16="http://schemas.microsoft.com/office/drawing/2014/main" xmlns="" id="{EB1B7AE7-C39F-466A-8547-D2CE0740BD8A}"/>
              </a:ext>
            </a:extLst>
          </p:cNvPr>
          <p:cNvSpPr txBox="1"/>
          <p:nvPr/>
        </p:nvSpPr>
        <p:spPr>
          <a:xfrm>
            <a:off x="855528" y="2367691"/>
            <a:ext cx="8259478" cy="1961178"/>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vi-VN" sz="3200" b="1" i="1" u="none" strike="noStrike" kern="120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alibri"/>
                <a:ea typeface="+mn-ea"/>
                <a:cs typeface="+mn-cs"/>
              </a:rPr>
              <a:t>- Bước 2: </a:t>
            </a:r>
            <a:r>
              <a:rPr kumimoji="0" lang="vi-VN" sz="3200" u="none" strike="noStrike" kern="120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alibri"/>
                <a:ea typeface="+mn-ea"/>
                <a:cs typeface="+mn-cs"/>
              </a:rPr>
              <a:t>Quan sát tình trạng </a:t>
            </a:r>
            <a:r>
              <a:rPr kumimoji="0" lang="en-US" sz="3200" u="none" strike="noStrike" kern="1200" cap="none" spc="0" normalizeH="0" baseline="0" noProof="0" dirty="0" err="1">
                <a:ln>
                  <a:noFill/>
                </a:ln>
                <a:solidFill>
                  <a:sysClr val="windowText" lastClr="000000"/>
                </a:solidFill>
                <a:effectLst>
                  <a:outerShdw blurRad="38100" dist="38100" dir="2700000" algn="tl">
                    <a:srgbClr val="000000">
                      <a:alpha val="43137"/>
                    </a:srgbClr>
                  </a:outerShdw>
                </a:effectLst>
                <a:uLnTx/>
                <a:uFillTx/>
                <a:latin typeface="Calibri"/>
                <a:ea typeface="+mn-ea"/>
                <a:cs typeface="+mn-cs"/>
              </a:rPr>
              <a:t>rác</a:t>
            </a:r>
            <a:r>
              <a:rPr kumimoji="0" lang="en-US" sz="3200" u="none" strike="noStrike" kern="120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alibri"/>
                <a:ea typeface="+mn-ea"/>
                <a:cs typeface="+mn-cs"/>
              </a:rPr>
              <a:t>, </a:t>
            </a:r>
            <a:r>
              <a:rPr kumimoji="0" lang="en-US" sz="3200" u="none" strike="noStrike" kern="1200" cap="none" spc="0" normalizeH="0" baseline="0" noProof="0" dirty="0" err="1">
                <a:ln>
                  <a:noFill/>
                </a:ln>
                <a:solidFill>
                  <a:sysClr val="windowText" lastClr="000000"/>
                </a:solidFill>
                <a:effectLst>
                  <a:outerShdw blurRad="38100" dist="38100" dir="2700000" algn="tl">
                    <a:srgbClr val="000000">
                      <a:alpha val="43137"/>
                    </a:srgbClr>
                  </a:outerShdw>
                </a:effectLst>
                <a:uLnTx/>
                <a:uFillTx/>
                <a:latin typeface="Calibri"/>
                <a:ea typeface="+mn-ea"/>
                <a:cs typeface="+mn-cs"/>
              </a:rPr>
              <a:t>khói</a:t>
            </a:r>
            <a:r>
              <a:rPr kumimoji="0" lang="en-US" sz="3200" u="none" strike="noStrike" kern="120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alibri"/>
                <a:ea typeface="+mn-ea"/>
                <a:cs typeface="+mn-cs"/>
              </a:rPr>
              <a:t> </a:t>
            </a:r>
            <a:r>
              <a:rPr kumimoji="0" lang="en-US" sz="3200" u="none" strike="noStrike" kern="1200" cap="none" spc="0" normalizeH="0" baseline="0" noProof="0" dirty="0" err="1">
                <a:ln>
                  <a:noFill/>
                </a:ln>
                <a:solidFill>
                  <a:sysClr val="windowText" lastClr="000000"/>
                </a:solidFill>
                <a:effectLst>
                  <a:outerShdw blurRad="38100" dist="38100" dir="2700000" algn="tl">
                    <a:srgbClr val="000000">
                      <a:alpha val="43137"/>
                    </a:srgbClr>
                  </a:outerShdw>
                </a:effectLst>
                <a:uLnTx/>
                <a:uFillTx/>
                <a:latin typeface="Calibri"/>
                <a:ea typeface="+mn-ea"/>
                <a:cs typeface="+mn-cs"/>
              </a:rPr>
              <a:t>bụi</a:t>
            </a:r>
            <a:r>
              <a:rPr kumimoji="0" lang="en-US" sz="3200" u="none" strike="noStrike" kern="120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alibri"/>
                <a:ea typeface="+mn-ea"/>
                <a:cs typeface="+mn-cs"/>
              </a:rPr>
              <a:t> </a:t>
            </a:r>
            <a:r>
              <a:rPr kumimoji="0" lang="en-US" sz="3200" u="none" strike="noStrike" kern="1200" cap="none" spc="0" normalizeH="0" baseline="0" noProof="0" dirty="0" err="1">
                <a:ln>
                  <a:noFill/>
                </a:ln>
                <a:solidFill>
                  <a:sysClr val="windowText" lastClr="000000"/>
                </a:solidFill>
                <a:effectLst>
                  <a:outerShdw blurRad="38100" dist="38100" dir="2700000" algn="tl">
                    <a:srgbClr val="000000">
                      <a:alpha val="43137"/>
                    </a:srgbClr>
                  </a:outerShdw>
                </a:effectLst>
                <a:uLnTx/>
                <a:uFillTx/>
                <a:latin typeface="Calibri"/>
                <a:ea typeface="+mn-ea"/>
                <a:cs typeface="+mn-cs"/>
              </a:rPr>
              <a:t>tiếng</a:t>
            </a:r>
            <a:r>
              <a:rPr kumimoji="0" lang="en-US" sz="3200" u="none" strike="noStrike" kern="120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alibri"/>
                <a:ea typeface="+mn-ea"/>
                <a:cs typeface="+mn-cs"/>
              </a:rPr>
              <a:t> </a:t>
            </a:r>
            <a:r>
              <a:rPr kumimoji="0" lang="en-US" sz="3200" u="none" strike="noStrike" kern="1200" cap="none" spc="0" normalizeH="0" baseline="0" noProof="0" dirty="0" err="1">
                <a:ln>
                  <a:noFill/>
                </a:ln>
                <a:solidFill>
                  <a:sysClr val="windowText" lastClr="000000"/>
                </a:solidFill>
                <a:effectLst>
                  <a:outerShdw blurRad="38100" dist="38100" dir="2700000" algn="tl">
                    <a:srgbClr val="000000">
                      <a:alpha val="43137"/>
                    </a:srgbClr>
                  </a:outerShdw>
                </a:effectLst>
                <a:uLnTx/>
                <a:uFillTx/>
                <a:latin typeface="Calibri"/>
                <a:ea typeface="+mn-ea"/>
                <a:cs typeface="+mn-cs"/>
              </a:rPr>
              <a:t>ồn</a:t>
            </a:r>
            <a:r>
              <a:rPr kumimoji="0" lang="vi-VN" sz="3200" u="none" strike="noStrike" kern="120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alibri"/>
                <a:ea typeface="+mn-ea"/>
                <a:cs typeface="+mn-cs"/>
              </a:rPr>
              <a:t>: Rác </a:t>
            </a:r>
            <a:r>
              <a:rPr kumimoji="0" lang="en-US" sz="3200" u="none" strike="noStrike" kern="1200" cap="none" spc="0" normalizeH="0" baseline="0" noProof="0" dirty="0" err="1">
                <a:ln>
                  <a:noFill/>
                </a:ln>
                <a:solidFill>
                  <a:sysClr val="windowText" lastClr="000000"/>
                </a:solidFill>
                <a:effectLst>
                  <a:outerShdw blurRad="38100" dist="38100" dir="2700000" algn="tl">
                    <a:srgbClr val="000000">
                      <a:alpha val="43137"/>
                    </a:srgbClr>
                  </a:outerShdw>
                </a:effectLst>
                <a:uLnTx/>
                <a:uFillTx/>
                <a:latin typeface="Calibri"/>
                <a:ea typeface="+mn-ea"/>
                <a:cs typeface="+mn-cs"/>
              </a:rPr>
              <a:t>có</a:t>
            </a:r>
            <a:r>
              <a:rPr kumimoji="0" lang="en-US" sz="3200" u="none" strike="noStrike" kern="120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alibri"/>
                <a:ea typeface="+mn-ea"/>
                <a:cs typeface="+mn-cs"/>
              </a:rPr>
              <a:t> </a:t>
            </a:r>
            <a:r>
              <a:rPr kumimoji="0" lang="en-US" sz="3200" u="none" strike="noStrike" kern="1200" cap="none" spc="0" normalizeH="0" baseline="0" noProof="0" dirty="0" err="1">
                <a:ln>
                  <a:noFill/>
                </a:ln>
                <a:solidFill>
                  <a:sysClr val="windowText" lastClr="000000"/>
                </a:solidFill>
                <a:effectLst>
                  <a:outerShdw blurRad="38100" dist="38100" dir="2700000" algn="tl">
                    <a:srgbClr val="000000">
                      <a:alpha val="43137"/>
                    </a:srgbClr>
                  </a:outerShdw>
                </a:effectLst>
                <a:uLnTx/>
                <a:uFillTx/>
                <a:latin typeface="Calibri"/>
                <a:ea typeface="+mn-ea"/>
                <a:cs typeface="+mn-cs"/>
              </a:rPr>
              <a:t>được</a:t>
            </a:r>
            <a:r>
              <a:rPr kumimoji="0" lang="en-US" sz="3200" u="none" strike="noStrike" kern="120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alibri"/>
                <a:ea typeface="+mn-ea"/>
                <a:cs typeface="+mn-cs"/>
              </a:rPr>
              <a:t> </a:t>
            </a:r>
            <a:r>
              <a:rPr kumimoji="0" lang="en-US" sz="3200" u="none" strike="noStrike" kern="1200" cap="none" spc="0" normalizeH="0" baseline="0" noProof="0" dirty="0" err="1">
                <a:ln>
                  <a:noFill/>
                </a:ln>
                <a:solidFill>
                  <a:sysClr val="windowText" lastClr="000000"/>
                </a:solidFill>
                <a:effectLst>
                  <a:outerShdw blurRad="38100" dist="38100" dir="2700000" algn="tl">
                    <a:srgbClr val="000000">
                      <a:alpha val="43137"/>
                    </a:srgbClr>
                  </a:outerShdw>
                </a:effectLst>
                <a:uLnTx/>
                <a:uFillTx/>
                <a:latin typeface="Calibri"/>
                <a:ea typeface="+mn-ea"/>
                <a:cs typeface="+mn-cs"/>
              </a:rPr>
              <a:t>dọn</a:t>
            </a:r>
            <a:r>
              <a:rPr kumimoji="0" lang="en-US" sz="3200" u="none" strike="noStrike" kern="120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alibri"/>
                <a:ea typeface="+mn-ea"/>
                <a:cs typeface="+mn-cs"/>
              </a:rPr>
              <a:t> </a:t>
            </a:r>
            <a:r>
              <a:rPr kumimoji="0" lang="en-US" sz="3200" u="none" strike="noStrike" kern="1200" cap="none" spc="0" normalizeH="0" baseline="0" noProof="0" dirty="0" err="1">
                <a:ln>
                  <a:noFill/>
                </a:ln>
                <a:solidFill>
                  <a:sysClr val="windowText" lastClr="000000"/>
                </a:solidFill>
                <a:effectLst>
                  <a:outerShdw blurRad="38100" dist="38100" dir="2700000" algn="tl">
                    <a:srgbClr val="000000">
                      <a:alpha val="43137"/>
                    </a:srgbClr>
                  </a:outerShdw>
                </a:effectLst>
                <a:uLnTx/>
                <a:uFillTx/>
                <a:latin typeface="Calibri"/>
                <a:ea typeface="+mn-ea"/>
                <a:cs typeface="+mn-cs"/>
              </a:rPr>
              <a:t>sạch</a:t>
            </a:r>
            <a:r>
              <a:rPr kumimoji="0" lang="en-US" sz="3200" u="none" strike="noStrike" kern="120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alibri"/>
                <a:ea typeface="+mn-ea"/>
                <a:cs typeface="+mn-cs"/>
              </a:rPr>
              <a:t> </a:t>
            </a:r>
            <a:r>
              <a:rPr kumimoji="0" lang="en-US" sz="3200" u="none" strike="noStrike" kern="1200" cap="none" spc="0" normalizeH="0" baseline="0" noProof="0" dirty="0" err="1">
                <a:ln>
                  <a:noFill/>
                </a:ln>
                <a:solidFill>
                  <a:sysClr val="windowText" lastClr="000000"/>
                </a:solidFill>
                <a:effectLst>
                  <a:outerShdw blurRad="38100" dist="38100" dir="2700000" algn="tl">
                    <a:srgbClr val="000000">
                      <a:alpha val="43137"/>
                    </a:srgbClr>
                  </a:outerShdw>
                </a:effectLst>
                <a:uLnTx/>
                <a:uFillTx/>
                <a:latin typeface="Calibri"/>
                <a:ea typeface="+mn-ea"/>
                <a:cs typeface="+mn-cs"/>
              </a:rPr>
              <a:t>không</a:t>
            </a:r>
            <a:r>
              <a:rPr kumimoji="0" lang="vi-VN" sz="3200" u="none" strike="noStrike" kern="120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alibri"/>
                <a:ea typeface="+mn-ea"/>
                <a:cs typeface="+mn-cs"/>
              </a:rPr>
              <a:t>? </a:t>
            </a:r>
            <a:r>
              <a:rPr kumimoji="0" lang="en-US" sz="3200" u="none" strike="noStrike" kern="1200" cap="none" spc="0" normalizeH="0" baseline="0" noProof="0" dirty="0" err="1">
                <a:ln>
                  <a:noFill/>
                </a:ln>
                <a:solidFill>
                  <a:sysClr val="windowText" lastClr="000000"/>
                </a:solidFill>
                <a:effectLst>
                  <a:outerShdw blurRad="38100" dist="38100" dir="2700000" algn="tl">
                    <a:srgbClr val="000000">
                      <a:alpha val="43137"/>
                    </a:srgbClr>
                  </a:outerShdw>
                </a:effectLst>
                <a:uLnTx/>
                <a:uFillTx/>
                <a:latin typeface="Calibri"/>
                <a:ea typeface="+mn-ea"/>
                <a:cs typeface="+mn-cs"/>
              </a:rPr>
              <a:t>Có</a:t>
            </a:r>
            <a:r>
              <a:rPr kumimoji="0" lang="en-US" sz="3200" u="none" strike="noStrike" kern="120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alibri"/>
                <a:ea typeface="+mn-ea"/>
                <a:cs typeface="+mn-cs"/>
              </a:rPr>
              <a:t> </a:t>
            </a:r>
            <a:r>
              <a:rPr kumimoji="0" lang="en-US" sz="3200" u="none" strike="noStrike" kern="1200" cap="none" spc="0" normalizeH="0" baseline="0" noProof="0" dirty="0" err="1">
                <a:ln>
                  <a:noFill/>
                </a:ln>
                <a:solidFill>
                  <a:sysClr val="windowText" lastClr="000000"/>
                </a:solidFill>
                <a:effectLst>
                  <a:outerShdw blurRad="38100" dist="38100" dir="2700000" algn="tl">
                    <a:srgbClr val="000000">
                      <a:alpha val="43137"/>
                    </a:srgbClr>
                  </a:outerShdw>
                </a:effectLst>
                <a:uLnTx/>
                <a:uFillTx/>
                <a:latin typeface="Calibri"/>
                <a:ea typeface="+mn-ea"/>
                <a:cs typeface="+mn-cs"/>
              </a:rPr>
              <a:t>khói</a:t>
            </a:r>
            <a:r>
              <a:rPr kumimoji="0" lang="en-US" sz="3200" u="none" strike="noStrike" kern="120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alibri"/>
                <a:ea typeface="+mn-ea"/>
                <a:cs typeface="+mn-cs"/>
              </a:rPr>
              <a:t> </a:t>
            </a:r>
            <a:r>
              <a:rPr kumimoji="0" lang="en-US" sz="3200" u="none" strike="noStrike" kern="1200" cap="none" spc="0" normalizeH="0" baseline="0" noProof="0" dirty="0" err="1">
                <a:ln>
                  <a:noFill/>
                </a:ln>
                <a:solidFill>
                  <a:sysClr val="windowText" lastClr="000000"/>
                </a:solidFill>
                <a:effectLst>
                  <a:outerShdw blurRad="38100" dist="38100" dir="2700000" algn="tl">
                    <a:srgbClr val="000000">
                      <a:alpha val="43137"/>
                    </a:srgbClr>
                  </a:outerShdw>
                </a:effectLst>
                <a:uLnTx/>
                <a:uFillTx/>
                <a:latin typeface="Calibri"/>
                <a:ea typeface="+mn-ea"/>
                <a:cs typeface="+mn-cs"/>
              </a:rPr>
              <a:t>bụi</a:t>
            </a:r>
            <a:r>
              <a:rPr kumimoji="0" lang="en-US" sz="3200" u="none" strike="noStrike" kern="120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alibri"/>
                <a:ea typeface="+mn-ea"/>
                <a:cs typeface="+mn-cs"/>
              </a:rPr>
              <a:t> </a:t>
            </a:r>
            <a:r>
              <a:rPr kumimoji="0" lang="en-US" sz="3200" u="none" strike="noStrike" kern="1200" cap="none" spc="0" normalizeH="0" baseline="0" noProof="0" dirty="0" err="1">
                <a:ln>
                  <a:noFill/>
                </a:ln>
                <a:solidFill>
                  <a:sysClr val="windowText" lastClr="000000"/>
                </a:solidFill>
                <a:effectLst>
                  <a:outerShdw blurRad="38100" dist="38100" dir="2700000" algn="tl">
                    <a:srgbClr val="000000">
                      <a:alpha val="43137"/>
                    </a:srgbClr>
                  </a:outerShdw>
                </a:effectLst>
                <a:uLnTx/>
                <a:uFillTx/>
                <a:latin typeface="Calibri"/>
                <a:ea typeface="+mn-ea"/>
                <a:cs typeface="+mn-cs"/>
              </a:rPr>
              <a:t>không</a:t>
            </a:r>
            <a:r>
              <a:rPr kumimoji="0" lang="vi-VN" sz="3200" u="none" strike="noStrike" kern="120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alibri"/>
                <a:ea typeface="+mn-ea"/>
                <a:cs typeface="+mn-cs"/>
              </a:rPr>
              <a:t>? </a:t>
            </a:r>
            <a:r>
              <a:rPr kumimoji="0" lang="en-US" sz="3200" u="none" strike="noStrike" kern="1200" cap="none" spc="0" normalizeH="0" baseline="0" noProof="0" dirty="0" err="1">
                <a:ln>
                  <a:noFill/>
                </a:ln>
                <a:solidFill>
                  <a:sysClr val="windowText" lastClr="000000"/>
                </a:solidFill>
                <a:effectLst>
                  <a:outerShdw blurRad="38100" dist="38100" dir="2700000" algn="tl">
                    <a:srgbClr val="000000">
                      <a:alpha val="43137"/>
                    </a:srgbClr>
                  </a:outerShdw>
                </a:effectLst>
                <a:uLnTx/>
                <a:uFillTx/>
                <a:latin typeface="Calibri"/>
                <a:ea typeface="+mn-ea"/>
                <a:cs typeface="+mn-cs"/>
              </a:rPr>
              <a:t>Tiếng</a:t>
            </a:r>
            <a:r>
              <a:rPr kumimoji="0" lang="en-US" sz="3200" u="none" strike="noStrike" kern="120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alibri"/>
                <a:ea typeface="+mn-ea"/>
                <a:cs typeface="+mn-cs"/>
              </a:rPr>
              <a:t> </a:t>
            </a:r>
            <a:r>
              <a:rPr kumimoji="0" lang="en-US" sz="3200" u="none" strike="noStrike" kern="1200" cap="none" spc="0" normalizeH="0" baseline="0" noProof="0" dirty="0" err="1">
                <a:ln>
                  <a:noFill/>
                </a:ln>
                <a:solidFill>
                  <a:sysClr val="windowText" lastClr="000000"/>
                </a:solidFill>
                <a:effectLst>
                  <a:outerShdw blurRad="38100" dist="38100" dir="2700000" algn="tl">
                    <a:srgbClr val="000000">
                      <a:alpha val="43137"/>
                    </a:srgbClr>
                  </a:outerShdw>
                </a:effectLst>
                <a:uLnTx/>
                <a:uFillTx/>
                <a:latin typeface="Calibri"/>
                <a:ea typeface="+mn-ea"/>
                <a:cs typeface="+mn-cs"/>
              </a:rPr>
              <a:t>ồn</a:t>
            </a:r>
            <a:r>
              <a:rPr kumimoji="0" lang="en-US" sz="3200" u="none" strike="noStrike" kern="120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alibri"/>
                <a:ea typeface="+mn-ea"/>
                <a:cs typeface="+mn-cs"/>
              </a:rPr>
              <a:t> ở </a:t>
            </a:r>
            <a:r>
              <a:rPr kumimoji="0" lang="en-US" sz="3200" u="none" strike="noStrike" kern="1200" cap="none" spc="0" normalizeH="0" baseline="0" noProof="0" dirty="0" err="1">
                <a:ln>
                  <a:noFill/>
                </a:ln>
                <a:solidFill>
                  <a:sysClr val="windowText" lastClr="000000"/>
                </a:solidFill>
                <a:effectLst>
                  <a:outerShdw blurRad="38100" dist="38100" dir="2700000" algn="tl">
                    <a:srgbClr val="000000">
                      <a:alpha val="43137"/>
                    </a:srgbClr>
                  </a:outerShdw>
                </a:effectLst>
                <a:uLnTx/>
                <a:uFillTx/>
                <a:latin typeface="Calibri"/>
                <a:ea typeface="+mn-ea"/>
                <a:cs typeface="+mn-cs"/>
              </a:rPr>
              <a:t>khu</a:t>
            </a:r>
            <a:r>
              <a:rPr kumimoji="0" lang="en-US" sz="3200" u="none" strike="noStrike" kern="120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alibri"/>
                <a:ea typeface="+mn-ea"/>
                <a:cs typeface="+mn-cs"/>
              </a:rPr>
              <a:t> </a:t>
            </a:r>
            <a:r>
              <a:rPr kumimoji="0" lang="en-US" sz="3200" u="none" strike="noStrike" kern="1200" cap="none" spc="0" normalizeH="0" baseline="0" noProof="0" dirty="0" err="1">
                <a:ln>
                  <a:noFill/>
                </a:ln>
                <a:solidFill>
                  <a:sysClr val="windowText" lastClr="000000"/>
                </a:solidFill>
                <a:effectLst>
                  <a:outerShdw blurRad="38100" dist="38100" dir="2700000" algn="tl">
                    <a:srgbClr val="000000">
                      <a:alpha val="43137"/>
                    </a:srgbClr>
                  </a:outerShdw>
                </a:effectLst>
                <a:uLnTx/>
                <a:uFillTx/>
                <a:latin typeface="Calibri"/>
                <a:ea typeface="+mn-ea"/>
                <a:cs typeface="+mn-cs"/>
              </a:rPr>
              <a:t>vực</a:t>
            </a:r>
            <a:r>
              <a:rPr kumimoji="0" lang="en-US" sz="3200" u="none" strike="noStrike" kern="120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alibri"/>
                <a:ea typeface="+mn-ea"/>
                <a:cs typeface="+mn-cs"/>
              </a:rPr>
              <a:t> </a:t>
            </a:r>
            <a:r>
              <a:rPr kumimoji="0" lang="en-US" sz="3200" u="none" strike="noStrike" kern="1200" cap="none" spc="0" normalizeH="0" baseline="0" noProof="0" dirty="0" err="1">
                <a:ln>
                  <a:noFill/>
                </a:ln>
                <a:solidFill>
                  <a:sysClr val="windowText" lastClr="000000"/>
                </a:solidFill>
                <a:effectLst>
                  <a:outerShdw blurRad="38100" dist="38100" dir="2700000" algn="tl">
                    <a:srgbClr val="000000">
                      <a:alpha val="43137"/>
                    </a:srgbClr>
                  </a:outerShdw>
                </a:effectLst>
                <a:uLnTx/>
                <a:uFillTx/>
                <a:latin typeface="Calibri"/>
                <a:ea typeface="+mn-ea"/>
                <a:cs typeface="+mn-cs"/>
              </a:rPr>
              <a:t>đó</a:t>
            </a:r>
            <a:r>
              <a:rPr kumimoji="0" lang="en-US" sz="3200" u="none" strike="noStrike" kern="120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alibri"/>
                <a:ea typeface="+mn-ea"/>
                <a:cs typeface="+mn-cs"/>
              </a:rPr>
              <a:t> </a:t>
            </a:r>
            <a:r>
              <a:rPr kumimoji="0" lang="en-US" sz="3200" u="none" strike="noStrike" kern="1200" cap="none" spc="0" normalizeH="0" baseline="0" noProof="0" dirty="0" err="1">
                <a:ln>
                  <a:noFill/>
                </a:ln>
                <a:solidFill>
                  <a:sysClr val="windowText" lastClr="000000"/>
                </a:solidFill>
                <a:effectLst>
                  <a:outerShdw blurRad="38100" dist="38100" dir="2700000" algn="tl">
                    <a:srgbClr val="000000">
                      <a:alpha val="43137"/>
                    </a:srgbClr>
                  </a:outerShdw>
                </a:effectLst>
                <a:uLnTx/>
                <a:uFillTx/>
                <a:latin typeface="Calibri"/>
                <a:ea typeface="+mn-ea"/>
                <a:cs typeface="+mn-cs"/>
              </a:rPr>
              <a:t>như</a:t>
            </a:r>
            <a:r>
              <a:rPr kumimoji="0" lang="en-US" sz="3200" u="none" strike="noStrike" kern="120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alibri"/>
                <a:ea typeface="+mn-ea"/>
                <a:cs typeface="+mn-cs"/>
              </a:rPr>
              <a:t> </a:t>
            </a:r>
            <a:r>
              <a:rPr kumimoji="0" lang="en-US" sz="3200" u="none" strike="noStrike" kern="1200" cap="none" spc="0" normalizeH="0" baseline="0" noProof="0" dirty="0" err="1">
                <a:ln>
                  <a:noFill/>
                </a:ln>
                <a:solidFill>
                  <a:sysClr val="windowText" lastClr="000000"/>
                </a:solidFill>
                <a:effectLst>
                  <a:outerShdw blurRad="38100" dist="38100" dir="2700000" algn="tl">
                    <a:srgbClr val="000000">
                      <a:alpha val="43137"/>
                    </a:srgbClr>
                  </a:outerShdw>
                </a:effectLst>
                <a:uLnTx/>
                <a:uFillTx/>
                <a:latin typeface="Calibri"/>
                <a:ea typeface="+mn-ea"/>
                <a:cs typeface="+mn-cs"/>
              </a:rPr>
              <a:t>thế</a:t>
            </a:r>
            <a:r>
              <a:rPr kumimoji="0" lang="en-US" sz="3200" u="none" strike="noStrike" kern="120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alibri"/>
                <a:ea typeface="+mn-ea"/>
                <a:cs typeface="+mn-cs"/>
              </a:rPr>
              <a:t> </a:t>
            </a:r>
            <a:r>
              <a:rPr kumimoji="0" lang="en-US" sz="3200" u="none" strike="noStrike" kern="1200" cap="none" spc="0" normalizeH="0" baseline="0" noProof="0" dirty="0" err="1">
                <a:ln>
                  <a:noFill/>
                </a:ln>
                <a:solidFill>
                  <a:sysClr val="windowText" lastClr="000000"/>
                </a:solidFill>
                <a:effectLst>
                  <a:outerShdw blurRad="38100" dist="38100" dir="2700000" algn="tl">
                    <a:srgbClr val="000000">
                      <a:alpha val="43137"/>
                    </a:srgbClr>
                  </a:outerShdw>
                </a:effectLst>
                <a:uLnTx/>
                <a:uFillTx/>
                <a:latin typeface="Calibri"/>
                <a:ea typeface="+mn-ea"/>
                <a:cs typeface="+mn-cs"/>
              </a:rPr>
              <a:t>nào</a:t>
            </a:r>
            <a:r>
              <a:rPr kumimoji="0" lang="en-US" sz="3200" u="none" strike="noStrike" kern="120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alibri"/>
                <a:ea typeface="+mn-ea"/>
                <a:cs typeface="+mn-cs"/>
              </a:rPr>
              <a:t>?</a:t>
            </a:r>
            <a:endParaRPr kumimoji="0" lang="en-US" sz="320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5" name="Picture 4">
            <a:extLst>
              <a:ext uri="{FF2B5EF4-FFF2-40B4-BE49-F238E27FC236}">
                <a16:creationId xmlns:a16="http://schemas.microsoft.com/office/drawing/2014/main" xmlns="" id="{52F0A45A-4562-4B2D-900C-F370748F3AB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55375" y="570720"/>
            <a:ext cx="9254530" cy="548688"/>
          </a:xfrm>
          <a:prstGeom prst="rect">
            <a:avLst/>
          </a:prstGeom>
        </p:spPr>
      </p:pic>
      <p:sp>
        <p:nvSpPr>
          <p:cNvPr id="11" name="TextBox 10">
            <a:extLst>
              <a:ext uri="{FF2B5EF4-FFF2-40B4-BE49-F238E27FC236}">
                <a16:creationId xmlns:a16="http://schemas.microsoft.com/office/drawing/2014/main" xmlns="" id="{B1F21F89-CF03-4B36-8023-0B129949B61D}"/>
              </a:ext>
            </a:extLst>
          </p:cNvPr>
          <p:cNvSpPr txBox="1"/>
          <p:nvPr/>
        </p:nvSpPr>
        <p:spPr>
          <a:xfrm>
            <a:off x="855528" y="4484206"/>
            <a:ext cx="8259478" cy="1321003"/>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vi-VN" sz="3200" b="1" i="1" u="none" strike="noStrike" kern="120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alibri"/>
                <a:ea typeface="+mn-ea"/>
                <a:cs typeface="+mn-cs"/>
              </a:rPr>
              <a:t>- Bước </a:t>
            </a:r>
            <a:r>
              <a:rPr kumimoji="0" lang="en-US" sz="3200" b="1" i="1" u="none" strike="noStrike" kern="120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alibri"/>
                <a:ea typeface="+mn-ea"/>
                <a:cs typeface="+mn-cs"/>
              </a:rPr>
              <a:t>3</a:t>
            </a:r>
            <a:r>
              <a:rPr kumimoji="0" lang="vi-VN" sz="3200" b="1" i="1" u="none" strike="noStrike" kern="120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alibri"/>
                <a:ea typeface="+mn-ea"/>
                <a:cs typeface="+mn-cs"/>
              </a:rPr>
              <a:t>: </a:t>
            </a:r>
            <a:r>
              <a:rPr kumimoji="0" lang="en-US" sz="3200" u="none" strike="noStrike" kern="1200" cap="none" spc="0" normalizeH="0" baseline="0" noProof="0" dirty="0" err="1">
                <a:ln>
                  <a:noFill/>
                </a:ln>
                <a:solidFill>
                  <a:sysClr val="windowText" lastClr="000000"/>
                </a:solidFill>
                <a:effectLst>
                  <a:outerShdw blurRad="38100" dist="38100" dir="2700000" algn="tl">
                    <a:srgbClr val="000000">
                      <a:alpha val="43137"/>
                    </a:srgbClr>
                  </a:outerShdw>
                </a:effectLst>
                <a:uLnTx/>
                <a:uFillTx/>
                <a:latin typeface="Calibri"/>
                <a:ea typeface="+mn-ea"/>
                <a:cs typeface="+mn-cs"/>
              </a:rPr>
              <a:t>Hoàn</a:t>
            </a:r>
            <a:r>
              <a:rPr kumimoji="0" lang="en-US" sz="3200" u="none" strike="noStrike" kern="120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alibri"/>
                <a:ea typeface="+mn-ea"/>
                <a:cs typeface="+mn-cs"/>
              </a:rPr>
              <a:t> </a:t>
            </a:r>
            <a:r>
              <a:rPr kumimoji="0" lang="en-US" sz="3200" u="none" strike="noStrike" kern="1200" cap="none" spc="0" normalizeH="0" baseline="0" noProof="0" dirty="0" err="1">
                <a:ln>
                  <a:noFill/>
                </a:ln>
                <a:solidFill>
                  <a:sysClr val="windowText" lastClr="000000"/>
                </a:solidFill>
                <a:effectLst>
                  <a:outerShdw blurRad="38100" dist="38100" dir="2700000" algn="tl">
                    <a:srgbClr val="000000">
                      <a:alpha val="43137"/>
                    </a:srgbClr>
                  </a:outerShdw>
                </a:effectLst>
                <a:uLnTx/>
                <a:uFillTx/>
                <a:latin typeface="Calibri"/>
                <a:ea typeface="+mn-ea"/>
                <a:cs typeface="+mn-cs"/>
              </a:rPr>
              <a:t>thành</a:t>
            </a:r>
            <a:r>
              <a:rPr kumimoji="0" lang="en-US" sz="3200" u="none" strike="noStrike" kern="120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alibri"/>
                <a:ea typeface="+mn-ea"/>
                <a:cs typeface="+mn-cs"/>
              </a:rPr>
              <a:t> </a:t>
            </a:r>
            <a:r>
              <a:rPr kumimoji="0" lang="en-US" sz="3200" u="none" strike="noStrike" kern="1200" cap="none" spc="0" normalizeH="0" baseline="0" noProof="0" dirty="0" err="1">
                <a:ln>
                  <a:noFill/>
                </a:ln>
                <a:solidFill>
                  <a:sysClr val="windowText" lastClr="000000"/>
                </a:solidFill>
                <a:effectLst>
                  <a:outerShdw blurRad="38100" dist="38100" dir="2700000" algn="tl">
                    <a:srgbClr val="000000">
                      <a:alpha val="43137"/>
                    </a:srgbClr>
                  </a:outerShdw>
                </a:effectLst>
                <a:uLnTx/>
                <a:uFillTx/>
                <a:latin typeface="Calibri"/>
                <a:ea typeface="+mn-ea"/>
                <a:cs typeface="+mn-cs"/>
              </a:rPr>
              <a:t>phiếu</a:t>
            </a:r>
            <a:r>
              <a:rPr kumimoji="0" lang="en-US" sz="3200" u="none" strike="noStrike" kern="120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alibri"/>
                <a:ea typeface="+mn-ea"/>
                <a:cs typeface="+mn-cs"/>
              </a:rPr>
              <a:t> </a:t>
            </a:r>
            <a:r>
              <a:rPr kumimoji="0" lang="en-US" sz="3200" u="none" strike="noStrike" kern="1200" cap="none" spc="0" normalizeH="0" baseline="0" noProof="0" dirty="0" err="1">
                <a:ln>
                  <a:noFill/>
                </a:ln>
                <a:solidFill>
                  <a:sysClr val="windowText" lastClr="000000"/>
                </a:solidFill>
                <a:effectLst>
                  <a:outerShdw blurRad="38100" dist="38100" dir="2700000" algn="tl">
                    <a:srgbClr val="000000">
                      <a:alpha val="43137"/>
                    </a:srgbClr>
                  </a:outerShdw>
                </a:effectLst>
                <a:uLnTx/>
                <a:uFillTx/>
                <a:latin typeface="Calibri"/>
                <a:ea typeface="+mn-ea"/>
                <a:cs typeface="+mn-cs"/>
              </a:rPr>
              <a:t>khảo</a:t>
            </a:r>
            <a:r>
              <a:rPr kumimoji="0" lang="en-US" sz="3200" u="none" strike="noStrike" kern="120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alibri"/>
                <a:ea typeface="+mn-ea"/>
                <a:cs typeface="+mn-cs"/>
              </a:rPr>
              <a:t> </a:t>
            </a:r>
            <a:r>
              <a:rPr kumimoji="0" lang="en-US" sz="3200" u="none" strike="noStrike" kern="1200" cap="none" spc="0" normalizeH="0" baseline="0" noProof="0" dirty="0" err="1">
                <a:ln>
                  <a:noFill/>
                </a:ln>
                <a:solidFill>
                  <a:sysClr val="windowText" lastClr="000000"/>
                </a:solidFill>
                <a:effectLst>
                  <a:outerShdw blurRad="38100" dist="38100" dir="2700000" algn="tl">
                    <a:srgbClr val="000000">
                      <a:alpha val="43137"/>
                    </a:srgbClr>
                  </a:outerShdw>
                </a:effectLst>
                <a:uLnTx/>
                <a:uFillTx/>
                <a:latin typeface="Calibri"/>
                <a:ea typeface="+mn-ea"/>
                <a:cs typeface="+mn-cs"/>
              </a:rPr>
              <a:t>sát</a:t>
            </a:r>
            <a:r>
              <a:rPr kumimoji="0" lang="en-US" sz="3200" u="none" strike="noStrike" kern="120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alibri"/>
                <a:ea typeface="+mn-ea"/>
                <a:cs typeface="+mn-cs"/>
              </a:rPr>
              <a:t> </a:t>
            </a:r>
            <a:r>
              <a:rPr kumimoji="0" lang="en-US" sz="3200" u="none" strike="noStrike" kern="1200" cap="none" spc="0" normalizeH="0" baseline="0" noProof="0" dirty="0" err="1">
                <a:ln>
                  <a:noFill/>
                </a:ln>
                <a:solidFill>
                  <a:sysClr val="windowText" lastClr="000000"/>
                </a:solidFill>
                <a:effectLst>
                  <a:outerShdw blurRad="38100" dist="38100" dir="2700000" algn="tl">
                    <a:srgbClr val="000000">
                      <a:alpha val="43137"/>
                    </a:srgbClr>
                  </a:outerShdw>
                </a:effectLst>
                <a:uLnTx/>
                <a:uFillTx/>
                <a:latin typeface="Calibri"/>
                <a:ea typeface="+mn-ea"/>
                <a:cs typeface="+mn-cs"/>
              </a:rPr>
              <a:t>của</a:t>
            </a:r>
            <a:r>
              <a:rPr kumimoji="0" lang="en-US" sz="3200" u="none" strike="noStrike" kern="120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alibri"/>
                <a:ea typeface="+mn-ea"/>
                <a:cs typeface="+mn-cs"/>
              </a:rPr>
              <a:t> </a:t>
            </a:r>
            <a:r>
              <a:rPr kumimoji="0" lang="en-US" sz="3200" u="none" strike="noStrike" kern="1200" cap="none" spc="0" normalizeH="0" baseline="0" noProof="0" dirty="0" err="1">
                <a:ln>
                  <a:noFill/>
                </a:ln>
                <a:solidFill>
                  <a:sysClr val="windowText" lastClr="000000"/>
                </a:solidFill>
                <a:effectLst>
                  <a:outerShdw blurRad="38100" dist="38100" dir="2700000" algn="tl">
                    <a:srgbClr val="000000">
                      <a:alpha val="43137"/>
                    </a:srgbClr>
                  </a:outerShdw>
                </a:effectLst>
                <a:uLnTx/>
                <a:uFillTx/>
                <a:latin typeface="Calibri"/>
                <a:ea typeface="+mn-ea"/>
                <a:cs typeface="+mn-cs"/>
              </a:rPr>
              <a:t>nhóm</a:t>
            </a:r>
            <a:r>
              <a:rPr kumimoji="0" lang="en-US" sz="3200" u="none" strike="noStrike" kern="120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alibri"/>
                <a:ea typeface="+mn-ea"/>
                <a:cs typeface="+mn-cs"/>
              </a:rPr>
              <a:t> </a:t>
            </a:r>
            <a:r>
              <a:rPr kumimoji="0" lang="en-US" sz="3200" u="none" strike="noStrike" kern="1200" cap="none" spc="0" normalizeH="0" baseline="0" noProof="0" dirty="0" err="1">
                <a:ln>
                  <a:noFill/>
                </a:ln>
                <a:solidFill>
                  <a:sysClr val="windowText" lastClr="000000"/>
                </a:solidFill>
                <a:effectLst>
                  <a:outerShdw blurRad="38100" dist="38100" dir="2700000" algn="tl">
                    <a:srgbClr val="000000">
                      <a:alpha val="43137"/>
                    </a:srgbClr>
                  </a:outerShdw>
                </a:effectLst>
                <a:uLnTx/>
                <a:uFillTx/>
                <a:latin typeface="Calibri"/>
                <a:ea typeface="+mn-ea"/>
                <a:cs typeface="+mn-cs"/>
              </a:rPr>
              <a:t>mình</a:t>
            </a:r>
            <a:endParaRPr kumimoji="0" lang="en-US" sz="3200" u="none" strike="noStrike" kern="1200" cap="none" spc="0" normalizeH="0" baseline="0" noProof="0" dirty="0">
              <a:ln>
                <a:noFill/>
              </a:ln>
              <a:solidFill>
                <a:sysClr val="windowText" lastClr="000000"/>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11510671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picture containing sky, green, sunset&#10;&#10;Description automatically generated">
            <a:extLst>
              <a:ext uri="{FF2B5EF4-FFF2-40B4-BE49-F238E27FC236}">
                <a16:creationId xmlns:a16="http://schemas.microsoft.com/office/drawing/2014/main" xmlns="" id="{22427089-97C1-4A41-9C5C-7737D1819D0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xmlns="" id="{F2C39A21-9DDF-4350-88BB-9B2E03B36CDE}"/>
              </a:ext>
            </a:extLst>
          </p:cNvPr>
          <p:cNvSpPr/>
          <p:nvPr/>
        </p:nvSpPr>
        <p:spPr>
          <a:xfrm>
            <a:off x="496387" y="378823"/>
            <a:ext cx="11220995" cy="6126480"/>
          </a:xfrm>
          <a:prstGeom prst="roundRect">
            <a:avLst/>
          </a:prstGeom>
          <a:solidFill>
            <a:schemeClr val="bg1">
              <a:alpha val="73000"/>
            </a:schemeClr>
          </a:solidFill>
          <a:ln w="57150">
            <a:solidFill>
              <a:srgbClr val="10853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7" name="Object 6">
            <a:extLst>
              <a:ext uri="{FF2B5EF4-FFF2-40B4-BE49-F238E27FC236}">
                <a16:creationId xmlns:a16="http://schemas.microsoft.com/office/drawing/2014/main" xmlns="" id="{B1D731EB-DAE6-4ACE-B284-6031AF40C479}"/>
              </a:ext>
            </a:extLst>
          </p:cNvPr>
          <p:cNvGraphicFramePr>
            <a:graphicFrameLocks noChangeAspect="1"/>
          </p:cNvGraphicFramePr>
          <p:nvPr>
            <p:extLst>
              <p:ext uri="{D42A27DB-BD31-4B8C-83A1-F6EECF244321}">
                <p14:modId xmlns:p14="http://schemas.microsoft.com/office/powerpoint/2010/main" val="2695631739"/>
              </p:ext>
            </p:extLst>
          </p:nvPr>
        </p:nvGraphicFramePr>
        <p:xfrm>
          <a:off x="1506268" y="943303"/>
          <a:ext cx="9179463" cy="4971393"/>
        </p:xfrm>
        <a:graphic>
          <a:graphicData uri="http://schemas.openxmlformats.org/presentationml/2006/ole">
            <mc:AlternateContent xmlns:mc="http://schemas.openxmlformats.org/markup-compatibility/2006">
              <mc:Choice xmlns:v="urn:schemas-microsoft-com:vml" Requires="v">
                <p:oleObj spid="_x0000_s1028" name="Bitmap Image" r:id="rId5" imgW="7666667" imgH="4172532" progId="Paint.Picture">
                  <p:embed/>
                </p:oleObj>
              </mc:Choice>
              <mc:Fallback>
                <p:oleObj name="Bitmap Image" r:id="rId5" imgW="7666667" imgH="4172532" progId="Paint.Picture">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06268" y="943303"/>
                        <a:ext cx="9179463" cy="4971393"/>
                      </a:xfrm>
                      <a:prstGeom prst="rect">
                        <a:avLst/>
                      </a:prstGeom>
                      <a:noFill/>
                    </p:spPr>
                  </p:pic>
                </p:oleObj>
              </mc:Fallback>
            </mc:AlternateContent>
          </a:graphicData>
        </a:graphic>
      </p:graphicFrame>
    </p:spTree>
    <p:custDataLst>
      <p:tags r:id="rId2"/>
    </p:custDataLst>
    <p:extLst>
      <p:ext uri="{BB962C8B-B14F-4D97-AF65-F5344CB8AC3E}">
        <p14:creationId xmlns:p14="http://schemas.microsoft.com/office/powerpoint/2010/main" val="9203671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xmlns="" id="{171877EA-E63B-43E0-8C80-229F2BC0AC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2667000" y="-2667000"/>
            <a:ext cx="6858000" cy="12192000"/>
          </a:xfrm>
          <a:prstGeom prst="rect">
            <a:avLst/>
          </a:prstGeom>
        </p:spPr>
      </p:pic>
      <p:pic>
        <p:nvPicPr>
          <p:cNvPr id="3" name="图片 2">
            <a:extLst>
              <a:ext uri="{FF2B5EF4-FFF2-40B4-BE49-F238E27FC236}">
                <a16:creationId xmlns:a16="http://schemas.microsoft.com/office/drawing/2014/main" xmlns="" id="{B8C123C1-F47D-4A94-A7C4-66163B95D63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8797512">
            <a:off x="11389861" y="4044455"/>
            <a:ext cx="938520" cy="1664236"/>
          </a:xfrm>
          <a:prstGeom prst="rect">
            <a:avLst/>
          </a:prstGeom>
        </p:spPr>
      </p:pic>
      <p:pic>
        <p:nvPicPr>
          <p:cNvPr id="4" name="图片 3">
            <a:extLst>
              <a:ext uri="{FF2B5EF4-FFF2-40B4-BE49-F238E27FC236}">
                <a16:creationId xmlns:a16="http://schemas.microsoft.com/office/drawing/2014/main" xmlns="" id="{79381833-B22D-4FAC-BA95-880B0F800DE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19859773">
            <a:off x="11298079" y="1608175"/>
            <a:ext cx="996796" cy="2286000"/>
          </a:xfrm>
          <a:prstGeom prst="rect">
            <a:avLst/>
          </a:prstGeom>
        </p:spPr>
      </p:pic>
      <p:pic>
        <p:nvPicPr>
          <p:cNvPr id="5" name="图片 4">
            <a:extLst>
              <a:ext uri="{FF2B5EF4-FFF2-40B4-BE49-F238E27FC236}">
                <a16:creationId xmlns:a16="http://schemas.microsoft.com/office/drawing/2014/main" xmlns="" id="{1568F847-9BF2-419C-87B9-A06DE74C3AF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740227" flipH="1">
            <a:off x="6432" y="2043892"/>
            <a:ext cx="616813" cy="1414567"/>
          </a:xfrm>
          <a:prstGeom prst="rect">
            <a:avLst/>
          </a:prstGeom>
        </p:spPr>
      </p:pic>
      <p:pic>
        <p:nvPicPr>
          <p:cNvPr id="6" name="图片 5">
            <a:extLst>
              <a:ext uri="{FF2B5EF4-FFF2-40B4-BE49-F238E27FC236}">
                <a16:creationId xmlns:a16="http://schemas.microsoft.com/office/drawing/2014/main" xmlns="" id="{8FC88B42-4A28-46AF-A8DB-0A19BD669CE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802488" flipH="1">
            <a:off x="-20514" y="4110708"/>
            <a:ext cx="938520" cy="1664236"/>
          </a:xfrm>
          <a:prstGeom prst="rect">
            <a:avLst/>
          </a:prstGeom>
        </p:spPr>
      </p:pic>
      <p:grpSp>
        <p:nvGrpSpPr>
          <p:cNvPr id="7" name="组合 6">
            <a:extLst>
              <a:ext uri="{FF2B5EF4-FFF2-40B4-BE49-F238E27FC236}">
                <a16:creationId xmlns:a16="http://schemas.microsoft.com/office/drawing/2014/main" xmlns="" id="{87A1CC7F-A0F5-4586-8630-FB49AB02B6A4}"/>
              </a:ext>
            </a:extLst>
          </p:cNvPr>
          <p:cNvGrpSpPr/>
          <p:nvPr/>
        </p:nvGrpSpPr>
        <p:grpSpPr>
          <a:xfrm>
            <a:off x="-18420" y="-151322"/>
            <a:ext cx="12305231" cy="1124471"/>
            <a:chOff x="-27590" y="-17733"/>
            <a:chExt cx="12305231" cy="1124471"/>
          </a:xfrm>
        </p:grpSpPr>
        <p:grpSp>
          <p:nvGrpSpPr>
            <p:cNvPr id="8" name="组合 7">
              <a:extLst>
                <a:ext uri="{FF2B5EF4-FFF2-40B4-BE49-F238E27FC236}">
                  <a16:creationId xmlns:a16="http://schemas.microsoft.com/office/drawing/2014/main" xmlns="" id="{0F206075-4DC0-4579-B843-93840EC5138A}"/>
                </a:ext>
              </a:extLst>
            </p:cNvPr>
            <p:cNvGrpSpPr/>
            <p:nvPr/>
          </p:nvGrpSpPr>
          <p:grpSpPr>
            <a:xfrm flipH="1" flipV="1">
              <a:off x="3045150" y="-8942"/>
              <a:ext cx="9232491" cy="1115680"/>
              <a:chOff x="-1" y="5285788"/>
              <a:chExt cx="13010397" cy="1572212"/>
            </a:xfrm>
          </p:grpSpPr>
          <p:pic>
            <p:nvPicPr>
              <p:cNvPr id="11" name="图片 10">
                <a:extLst>
                  <a:ext uri="{FF2B5EF4-FFF2-40B4-BE49-F238E27FC236}">
                    <a16:creationId xmlns:a16="http://schemas.microsoft.com/office/drawing/2014/main" xmlns="" id="{AA84D1A5-D8C5-4B77-B93F-240A361F401D}"/>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b="-22"/>
              <a:stretch/>
            </p:blipFill>
            <p:spPr>
              <a:xfrm>
                <a:off x="5609788" y="5285788"/>
                <a:ext cx="7400608" cy="1572212"/>
              </a:xfrm>
              <a:prstGeom prst="rect">
                <a:avLst/>
              </a:prstGeom>
            </p:spPr>
          </p:pic>
          <p:pic>
            <p:nvPicPr>
              <p:cNvPr id="12" name="图片 11">
                <a:extLst>
                  <a:ext uri="{FF2B5EF4-FFF2-40B4-BE49-F238E27FC236}">
                    <a16:creationId xmlns:a16="http://schemas.microsoft.com/office/drawing/2014/main" xmlns="" id="{7C66500B-348C-4EE6-A7F2-4BEFE72F95D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b="-22"/>
              <a:stretch/>
            </p:blipFill>
            <p:spPr>
              <a:xfrm>
                <a:off x="2525273" y="5367704"/>
                <a:ext cx="2798373" cy="1490296"/>
              </a:xfrm>
              <a:prstGeom prst="rect">
                <a:avLst/>
              </a:prstGeom>
            </p:spPr>
          </p:pic>
          <p:pic>
            <p:nvPicPr>
              <p:cNvPr id="13" name="图片 12">
                <a:extLst>
                  <a:ext uri="{FF2B5EF4-FFF2-40B4-BE49-F238E27FC236}">
                    <a16:creationId xmlns:a16="http://schemas.microsoft.com/office/drawing/2014/main" xmlns="" id="{F781678F-81E2-4891-9A2E-860D20DF5D8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b="-22"/>
              <a:stretch/>
            </p:blipFill>
            <p:spPr>
              <a:xfrm>
                <a:off x="-1" y="5367704"/>
                <a:ext cx="2256906" cy="1490296"/>
              </a:xfrm>
              <a:prstGeom prst="rect">
                <a:avLst/>
              </a:prstGeom>
            </p:spPr>
          </p:pic>
        </p:grpSp>
        <p:pic>
          <p:nvPicPr>
            <p:cNvPr id="9" name="图片 8">
              <a:extLst>
                <a:ext uri="{FF2B5EF4-FFF2-40B4-BE49-F238E27FC236}">
                  <a16:creationId xmlns:a16="http://schemas.microsoft.com/office/drawing/2014/main" xmlns="" id="{6DD0D4C3-7C8E-48E7-B16F-3F080281B6B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b="-22"/>
            <a:stretch/>
          </p:blipFill>
          <p:spPr>
            <a:xfrm flipH="1" flipV="1">
              <a:off x="1180361" y="-17733"/>
              <a:ext cx="1985793" cy="1057550"/>
            </a:xfrm>
            <a:prstGeom prst="rect">
              <a:avLst/>
            </a:prstGeom>
          </p:spPr>
        </p:pic>
        <p:pic>
          <p:nvPicPr>
            <p:cNvPr id="10" name="图片 9">
              <a:extLst>
                <a:ext uri="{FF2B5EF4-FFF2-40B4-BE49-F238E27FC236}">
                  <a16:creationId xmlns:a16="http://schemas.microsoft.com/office/drawing/2014/main" xmlns="" id="{1D85A8AC-BBA7-47D4-90A7-A3A3396026F7}"/>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b="-22"/>
            <a:stretch/>
          </p:blipFill>
          <p:spPr>
            <a:xfrm flipH="1" flipV="1">
              <a:off x="-27590" y="-2845"/>
              <a:ext cx="1985793" cy="1057550"/>
            </a:xfrm>
            <a:prstGeom prst="rect">
              <a:avLst/>
            </a:prstGeom>
          </p:spPr>
        </p:pic>
      </p:grpSp>
      <p:grpSp>
        <p:nvGrpSpPr>
          <p:cNvPr id="14" name="组合 13">
            <a:extLst>
              <a:ext uri="{FF2B5EF4-FFF2-40B4-BE49-F238E27FC236}">
                <a16:creationId xmlns:a16="http://schemas.microsoft.com/office/drawing/2014/main" xmlns="" id="{8670246F-3256-4AF9-A0AD-1B9D55527AFE}"/>
              </a:ext>
            </a:extLst>
          </p:cNvPr>
          <p:cNvGrpSpPr/>
          <p:nvPr/>
        </p:nvGrpSpPr>
        <p:grpSpPr>
          <a:xfrm>
            <a:off x="-1" y="5629700"/>
            <a:ext cx="12192001" cy="1473315"/>
            <a:chOff x="-1" y="5285788"/>
            <a:chExt cx="13010397" cy="1572212"/>
          </a:xfrm>
        </p:grpSpPr>
        <p:pic>
          <p:nvPicPr>
            <p:cNvPr id="15" name="图片 14">
              <a:extLst>
                <a:ext uri="{FF2B5EF4-FFF2-40B4-BE49-F238E27FC236}">
                  <a16:creationId xmlns:a16="http://schemas.microsoft.com/office/drawing/2014/main" xmlns="" id="{B1E4CA6E-E17D-439F-AFF3-AD65CE84A0BA}"/>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b="-22"/>
            <a:stretch/>
          </p:blipFill>
          <p:spPr>
            <a:xfrm>
              <a:off x="5609788" y="5285788"/>
              <a:ext cx="7400608" cy="1572212"/>
            </a:xfrm>
            <a:prstGeom prst="rect">
              <a:avLst/>
            </a:prstGeom>
          </p:spPr>
        </p:pic>
        <p:pic>
          <p:nvPicPr>
            <p:cNvPr id="16" name="图片 15">
              <a:extLst>
                <a:ext uri="{FF2B5EF4-FFF2-40B4-BE49-F238E27FC236}">
                  <a16:creationId xmlns:a16="http://schemas.microsoft.com/office/drawing/2014/main" xmlns="" id="{8C4659DA-1C50-4FB4-9535-1E019E9F790E}"/>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b="-22"/>
            <a:stretch/>
          </p:blipFill>
          <p:spPr>
            <a:xfrm>
              <a:off x="2525273" y="5367704"/>
              <a:ext cx="2798373" cy="1490296"/>
            </a:xfrm>
            <a:prstGeom prst="rect">
              <a:avLst/>
            </a:prstGeom>
          </p:spPr>
        </p:pic>
        <p:pic>
          <p:nvPicPr>
            <p:cNvPr id="17" name="图片 16">
              <a:extLst>
                <a:ext uri="{FF2B5EF4-FFF2-40B4-BE49-F238E27FC236}">
                  <a16:creationId xmlns:a16="http://schemas.microsoft.com/office/drawing/2014/main" xmlns="" id="{FDCB1BDD-EA4C-4F17-B7AC-D09E9618416B}"/>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b="-22"/>
            <a:stretch/>
          </p:blipFill>
          <p:spPr>
            <a:xfrm>
              <a:off x="-1" y="5367704"/>
              <a:ext cx="2256906" cy="1490296"/>
            </a:xfrm>
            <a:prstGeom prst="rect">
              <a:avLst/>
            </a:prstGeom>
          </p:spPr>
        </p:pic>
      </p:grpSp>
      <p:grpSp>
        <p:nvGrpSpPr>
          <p:cNvPr id="24" name="Group 23">
            <a:extLst>
              <a:ext uri="{FF2B5EF4-FFF2-40B4-BE49-F238E27FC236}">
                <a16:creationId xmlns:a16="http://schemas.microsoft.com/office/drawing/2014/main" xmlns="" id="{D8CD5D65-3EBF-4F1B-AD22-A1A28A1609BF}"/>
              </a:ext>
            </a:extLst>
          </p:cNvPr>
          <p:cNvGrpSpPr/>
          <p:nvPr/>
        </p:nvGrpSpPr>
        <p:grpSpPr>
          <a:xfrm>
            <a:off x="1406213" y="1117936"/>
            <a:ext cx="9430644" cy="3269163"/>
            <a:chOff x="3977443" y="-1656990"/>
            <a:chExt cx="3108271" cy="1581906"/>
          </a:xfrm>
        </p:grpSpPr>
        <p:sp>
          <p:nvSpPr>
            <p:cNvPr id="21" name="矩形: 圆角 6">
              <a:extLst>
                <a:ext uri="{FF2B5EF4-FFF2-40B4-BE49-F238E27FC236}">
                  <a16:creationId xmlns:a16="http://schemas.microsoft.com/office/drawing/2014/main" xmlns="" id="{796C3DB8-C15A-4A2F-B8E2-3A701E9A43C8}"/>
                </a:ext>
              </a:extLst>
            </p:cNvPr>
            <p:cNvSpPr/>
            <p:nvPr/>
          </p:nvSpPr>
          <p:spPr>
            <a:xfrm>
              <a:off x="3977443" y="-1656990"/>
              <a:ext cx="3108271" cy="1374841"/>
            </a:xfrm>
            <a:prstGeom prst="roundRect">
              <a:avLst>
                <a:gd name="adj" fmla="val 16819"/>
              </a:avLst>
            </a:prstGeom>
            <a:solidFill>
              <a:srgbClr val="85E834"/>
            </a:solidFill>
            <a:ln w="34925" cap="rnd">
              <a:solidFill>
                <a:srgbClr val="139F4E"/>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dirty="0">
                <a:ln>
                  <a:noFill/>
                </a:ln>
                <a:solidFill>
                  <a:srgbClr val="336600"/>
                </a:solidFill>
                <a:effectLst/>
                <a:uLnTx/>
                <a:uFillTx/>
                <a:latin typeface="Baloo 2 ExtraBold" panose="03080902040302020200" pitchFamily="66" charset="0"/>
                <a:ea typeface="等线" panose="02010600030101010101" pitchFamily="2" charset="-122"/>
                <a:cs typeface="Baloo 2 ExtraBold" panose="03080902040302020200" pitchFamily="66" charset="0"/>
              </a:endParaRPr>
            </a:p>
          </p:txBody>
        </p:sp>
        <p:sp>
          <p:nvSpPr>
            <p:cNvPr id="23" name="TextBox 22">
              <a:extLst>
                <a:ext uri="{FF2B5EF4-FFF2-40B4-BE49-F238E27FC236}">
                  <a16:creationId xmlns:a16="http://schemas.microsoft.com/office/drawing/2014/main" xmlns="" id="{BEECD6DF-3AF7-49A5-B835-6AE6A5AE58BA}"/>
                </a:ext>
              </a:extLst>
            </p:cNvPr>
            <p:cNvSpPr txBox="1"/>
            <p:nvPr/>
          </p:nvSpPr>
          <p:spPr>
            <a:xfrm>
              <a:off x="4032272" y="-1549482"/>
              <a:ext cx="3048464" cy="147439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nl-NL" sz="3200" b="1"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Sau khi thực hiện khảo sát, những hiện tượng làm ôi nhiễm môi trường sẽ được phát hiện. Chúng ta có thể nhận xét kết quả khảo sát để đưa ra lời cảnh báo với mọi người về sự cần thiết để bảo vệ môi trường.</a:t>
              </a:r>
              <a:endParaRPr kumimoji="0" lang="zh-CN" altLang="en-US" sz="3200" b="1" i="0" u="none" strike="noStrike" kern="1200" cap="none" spc="0" normalizeH="0" baseline="0" noProof="0" dirty="0">
                <a:ln>
                  <a:noFill/>
                </a:ln>
                <a:solidFill>
                  <a:schemeClr val="bg1"/>
                </a:solidFill>
                <a:effectLst/>
                <a:uLnTx/>
                <a:uFillTx/>
                <a:latin typeface="Arial" panose="020B0604020202020204" pitchFamily="34" charset="0"/>
                <a:ea typeface="等线" panose="02010600030101010101" pitchFamily="2" charset="-122"/>
                <a:cs typeface="Arial" panose="020B0604020202020204" pitchFamily="34" charset="0"/>
              </a:endParaRPr>
            </a:p>
          </p:txBody>
        </p:sp>
      </p:grpSp>
      <p:pic>
        <p:nvPicPr>
          <p:cNvPr id="25" name="Graphic 24">
            <a:extLst>
              <a:ext uri="{FF2B5EF4-FFF2-40B4-BE49-F238E27FC236}">
                <a16:creationId xmlns:a16="http://schemas.microsoft.com/office/drawing/2014/main" xmlns="" id="{AF15ACF0-02EE-4A52-A736-AAF6D41D02BA}"/>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xmlns="" r:embed="rId14"/>
              </a:ext>
            </a:extLst>
          </a:blip>
          <a:stretch>
            <a:fillRect/>
          </a:stretch>
        </p:blipFill>
        <p:spPr>
          <a:xfrm>
            <a:off x="3032138" y="4107186"/>
            <a:ext cx="6576449" cy="2895601"/>
          </a:xfrm>
          <a:prstGeom prst="rect">
            <a:avLst/>
          </a:prstGeom>
        </p:spPr>
      </p:pic>
    </p:spTree>
    <p:extLst>
      <p:ext uri="{BB962C8B-B14F-4D97-AF65-F5344CB8AC3E}">
        <p14:creationId xmlns:p14="http://schemas.microsoft.com/office/powerpoint/2010/main" val="8429518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xmlns="" id="{A51DB573-EB7E-4459-87EF-929E7ADA1C3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2667000" y="-2667000"/>
            <a:ext cx="6858000" cy="12192000"/>
          </a:xfrm>
          <a:prstGeom prst="rect">
            <a:avLst/>
          </a:prstGeom>
        </p:spPr>
      </p:pic>
      <p:sp>
        <p:nvSpPr>
          <p:cNvPr id="7" name="矩形: 圆角 6">
            <a:extLst>
              <a:ext uri="{FF2B5EF4-FFF2-40B4-BE49-F238E27FC236}">
                <a16:creationId xmlns:a16="http://schemas.microsoft.com/office/drawing/2014/main" xmlns="" id="{52369A1B-7AD8-42CB-80FC-A33B83C8B4B6}"/>
              </a:ext>
            </a:extLst>
          </p:cNvPr>
          <p:cNvSpPr/>
          <p:nvPr/>
        </p:nvSpPr>
        <p:spPr>
          <a:xfrm>
            <a:off x="1418568" y="2562358"/>
            <a:ext cx="9762751" cy="2058995"/>
          </a:xfrm>
          <a:prstGeom prst="roundRect">
            <a:avLst>
              <a:gd name="adj" fmla="val 50000"/>
            </a:avLst>
          </a:prstGeom>
          <a:noFill/>
          <a:ln w="34925" cap="rnd">
            <a:solidFill>
              <a:srgbClr val="139F4E"/>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pic>
        <p:nvPicPr>
          <p:cNvPr id="16" name="图片 15">
            <a:extLst>
              <a:ext uri="{FF2B5EF4-FFF2-40B4-BE49-F238E27FC236}">
                <a16:creationId xmlns:a16="http://schemas.microsoft.com/office/drawing/2014/main" xmlns="" id="{C9437DB1-25AA-44F4-9BB2-BBFE8DFA84E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66191" y="1045783"/>
            <a:ext cx="1960873" cy="3261834"/>
          </a:xfrm>
          <a:prstGeom prst="rect">
            <a:avLst/>
          </a:prstGeom>
        </p:spPr>
      </p:pic>
      <p:pic>
        <p:nvPicPr>
          <p:cNvPr id="17" name="图片 16">
            <a:extLst>
              <a:ext uri="{FF2B5EF4-FFF2-40B4-BE49-F238E27FC236}">
                <a16:creationId xmlns:a16="http://schemas.microsoft.com/office/drawing/2014/main" xmlns="" id="{B99BF2CD-E444-4A9D-92CA-BC749C0CF40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flipV="1">
            <a:off x="6935854" y="-3131342"/>
            <a:ext cx="6072556" cy="5516050"/>
          </a:xfrm>
          <a:prstGeom prst="rect">
            <a:avLst/>
          </a:prstGeom>
        </p:spPr>
      </p:pic>
      <p:pic>
        <p:nvPicPr>
          <p:cNvPr id="10" name="Picture 9">
            <a:extLst>
              <a:ext uri="{FF2B5EF4-FFF2-40B4-BE49-F238E27FC236}">
                <a16:creationId xmlns:a16="http://schemas.microsoft.com/office/drawing/2014/main" xmlns="" id="{9D8A327D-99B3-477E-99B8-3BCB7E9295C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718311" y="2889040"/>
            <a:ext cx="5730737" cy="1322947"/>
          </a:xfrm>
          <a:prstGeom prst="rect">
            <a:avLst/>
          </a:prstGeom>
        </p:spPr>
      </p:pic>
    </p:spTree>
    <p:extLst>
      <p:ext uri="{BB962C8B-B14F-4D97-AF65-F5344CB8AC3E}">
        <p14:creationId xmlns:p14="http://schemas.microsoft.com/office/powerpoint/2010/main" val="40489599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4000" fill="hold"/>
                                        <p:tgtEl>
                                          <p:spTgt spid="17"/>
                                        </p:tgtEl>
                                        <p:attrNameLst>
                                          <p:attrName>r</p:attrName>
                                        </p:attrNameLst>
                                      </p:cBhvr>
                                    </p:animRot>
                                  </p:childTnLst>
                                </p:cTn>
                              </p:par>
                              <p:par>
                                <p:cTn id="7" presetID="2" presetClass="entr" presetSubtype="4" fill="hold" grpId="0" nodeType="withEffect">
                                  <p:stCondLst>
                                    <p:cond delay="500"/>
                                  </p:stCondLst>
                                  <p:childTnLst>
                                    <p:set>
                                      <p:cBhvr>
                                        <p:cTn id="8" dur="1" fill="hold">
                                          <p:stCondLst>
                                            <p:cond delay="0"/>
                                          </p:stCondLst>
                                        </p:cTn>
                                        <p:tgtEl>
                                          <p:spTgt spid="7"/>
                                        </p:tgtEl>
                                        <p:attrNameLst>
                                          <p:attrName>style.visibility</p:attrName>
                                        </p:attrNameLst>
                                      </p:cBhvr>
                                      <p:to>
                                        <p:strVal val="visible"/>
                                      </p:to>
                                    </p:set>
                                    <p:anim calcmode="lin" valueType="num">
                                      <p:cBhvr additive="base">
                                        <p:cTn id="9" dur="500" fill="hold"/>
                                        <p:tgtEl>
                                          <p:spTgt spid="7"/>
                                        </p:tgtEl>
                                        <p:attrNameLst>
                                          <p:attrName>ppt_x</p:attrName>
                                        </p:attrNameLst>
                                      </p:cBhvr>
                                      <p:tavLst>
                                        <p:tav tm="0">
                                          <p:val>
                                            <p:strVal val="#ppt_x"/>
                                          </p:val>
                                        </p:tav>
                                        <p:tav tm="100000">
                                          <p:val>
                                            <p:strVal val="#ppt_x"/>
                                          </p:val>
                                        </p:tav>
                                      </p:tavLst>
                                    </p:anim>
                                    <p:anim calcmode="lin" valueType="num">
                                      <p:cBhvr additive="base">
                                        <p:cTn id="1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xmlns="" id="{A51DB573-EB7E-4459-87EF-929E7ADA1C3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2667000" y="-2667000"/>
            <a:ext cx="6858000" cy="12192000"/>
          </a:xfrm>
          <a:prstGeom prst="rect">
            <a:avLst/>
          </a:prstGeom>
        </p:spPr>
      </p:pic>
      <p:sp>
        <p:nvSpPr>
          <p:cNvPr id="7" name="矩形: 圆角 6">
            <a:extLst>
              <a:ext uri="{FF2B5EF4-FFF2-40B4-BE49-F238E27FC236}">
                <a16:creationId xmlns:a16="http://schemas.microsoft.com/office/drawing/2014/main" xmlns="" id="{52369A1B-7AD8-42CB-80FC-A33B83C8B4B6}"/>
              </a:ext>
            </a:extLst>
          </p:cNvPr>
          <p:cNvSpPr/>
          <p:nvPr/>
        </p:nvSpPr>
        <p:spPr>
          <a:xfrm>
            <a:off x="568961" y="2546649"/>
            <a:ext cx="11176000" cy="2058995"/>
          </a:xfrm>
          <a:prstGeom prst="roundRect">
            <a:avLst>
              <a:gd name="adj" fmla="val 50000"/>
            </a:avLst>
          </a:prstGeom>
          <a:noFill/>
          <a:ln w="34925" cap="rnd">
            <a:solidFill>
              <a:srgbClr val="139F4E"/>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16" name="图片 15">
            <a:extLst>
              <a:ext uri="{FF2B5EF4-FFF2-40B4-BE49-F238E27FC236}">
                <a16:creationId xmlns:a16="http://schemas.microsoft.com/office/drawing/2014/main" xmlns="" id="{C9437DB1-25AA-44F4-9BB2-BBFE8DFA84E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72577" y="1558493"/>
            <a:ext cx="2146331" cy="2974093"/>
          </a:xfrm>
          <a:prstGeom prst="rect">
            <a:avLst/>
          </a:prstGeom>
        </p:spPr>
      </p:pic>
      <p:pic>
        <p:nvPicPr>
          <p:cNvPr id="10" name="Picture 9">
            <a:extLst>
              <a:ext uri="{FF2B5EF4-FFF2-40B4-BE49-F238E27FC236}">
                <a16:creationId xmlns:a16="http://schemas.microsoft.com/office/drawing/2014/main" xmlns="" id="{0FAB53AE-DC27-4C30-BAA8-6E4C6CB4324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40677" y="2783294"/>
            <a:ext cx="7821846" cy="1572904"/>
          </a:xfrm>
          <a:prstGeom prst="rect">
            <a:avLst/>
          </a:prstGeom>
        </p:spPr>
      </p:pic>
    </p:spTree>
    <p:extLst>
      <p:ext uri="{BB962C8B-B14F-4D97-AF65-F5344CB8AC3E}">
        <p14:creationId xmlns:p14="http://schemas.microsoft.com/office/powerpoint/2010/main" val="26238366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xmlns="" id="{A51DB573-EB7E-4459-87EF-929E7ADA1C3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2667000" y="-2667000"/>
            <a:ext cx="6858000" cy="12192000"/>
          </a:xfrm>
          <a:prstGeom prst="rect">
            <a:avLst/>
          </a:prstGeom>
        </p:spPr>
      </p:pic>
      <p:sp>
        <p:nvSpPr>
          <p:cNvPr id="7" name="矩形: 圆角 6">
            <a:extLst>
              <a:ext uri="{FF2B5EF4-FFF2-40B4-BE49-F238E27FC236}">
                <a16:creationId xmlns:a16="http://schemas.microsoft.com/office/drawing/2014/main" xmlns="" id="{52369A1B-7AD8-42CB-80FC-A33B83C8B4B6}"/>
              </a:ext>
            </a:extLst>
          </p:cNvPr>
          <p:cNvSpPr/>
          <p:nvPr/>
        </p:nvSpPr>
        <p:spPr>
          <a:xfrm>
            <a:off x="1418568" y="2562358"/>
            <a:ext cx="9762751" cy="2058995"/>
          </a:xfrm>
          <a:prstGeom prst="roundRect">
            <a:avLst>
              <a:gd name="adj" fmla="val 50000"/>
            </a:avLst>
          </a:prstGeom>
          <a:noFill/>
          <a:ln w="34925" cap="rnd">
            <a:solidFill>
              <a:srgbClr val="139F4E"/>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pic>
        <p:nvPicPr>
          <p:cNvPr id="16" name="图片 15">
            <a:extLst>
              <a:ext uri="{FF2B5EF4-FFF2-40B4-BE49-F238E27FC236}">
                <a16:creationId xmlns:a16="http://schemas.microsoft.com/office/drawing/2014/main" xmlns="" id="{C9437DB1-25AA-44F4-9BB2-BBFE8DFA84E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66191" y="1045783"/>
            <a:ext cx="1960873" cy="3261834"/>
          </a:xfrm>
          <a:prstGeom prst="rect">
            <a:avLst/>
          </a:prstGeom>
        </p:spPr>
      </p:pic>
      <p:pic>
        <p:nvPicPr>
          <p:cNvPr id="17" name="图片 16">
            <a:extLst>
              <a:ext uri="{FF2B5EF4-FFF2-40B4-BE49-F238E27FC236}">
                <a16:creationId xmlns:a16="http://schemas.microsoft.com/office/drawing/2014/main" xmlns="" id="{B99BF2CD-E444-4A9D-92CA-BC749C0CF40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flipV="1">
            <a:off x="6935854" y="-3131342"/>
            <a:ext cx="6072556" cy="5516050"/>
          </a:xfrm>
          <a:prstGeom prst="rect">
            <a:avLst/>
          </a:prstGeom>
        </p:spPr>
      </p:pic>
      <p:pic>
        <p:nvPicPr>
          <p:cNvPr id="2" name="Picture 1">
            <a:extLst>
              <a:ext uri="{FF2B5EF4-FFF2-40B4-BE49-F238E27FC236}">
                <a16:creationId xmlns:a16="http://schemas.microsoft.com/office/drawing/2014/main" xmlns="" id="{F947CD8D-18E9-4BF3-850D-3785C5A404F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529290" y="2913127"/>
            <a:ext cx="5535648" cy="1322947"/>
          </a:xfrm>
          <a:prstGeom prst="rect">
            <a:avLst/>
          </a:prstGeom>
        </p:spPr>
      </p:pic>
    </p:spTree>
    <p:extLst>
      <p:ext uri="{BB962C8B-B14F-4D97-AF65-F5344CB8AC3E}">
        <p14:creationId xmlns:p14="http://schemas.microsoft.com/office/powerpoint/2010/main" val="36858889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4000" fill="hold"/>
                                        <p:tgtEl>
                                          <p:spTgt spid="17"/>
                                        </p:tgtEl>
                                        <p:attrNameLst>
                                          <p:attrName>r</p:attrName>
                                        </p:attrNameLst>
                                      </p:cBhvr>
                                    </p:animRot>
                                  </p:childTnLst>
                                </p:cTn>
                              </p:par>
                              <p:par>
                                <p:cTn id="7" presetID="2" presetClass="entr" presetSubtype="4" fill="hold" grpId="0" nodeType="withEffect">
                                  <p:stCondLst>
                                    <p:cond delay="500"/>
                                  </p:stCondLst>
                                  <p:childTnLst>
                                    <p:set>
                                      <p:cBhvr>
                                        <p:cTn id="8" dur="1" fill="hold">
                                          <p:stCondLst>
                                            <p:cond delay="0"/>
                                          </p:stCondLst>
                                        </p:cTn>
                                        <p:tgtEl>
                                          <p:spTgt spid="7"/>
                                        </p:tgtEl>
                                        <p:attrNameLst>
                                          <p:attrName>style.visibility</p:attrName>
                                        </p:attrNameLst>
                                      </p:cBhvr>
                                      <p:to>
                                        <p:strVal val="visible"/>
                                      </p:to>
                                    </p:set>
                                    <p:anim calcmode="lin" valueType="num">
                                      <p:cBhvr additive="base">
                                        <p:cTn id="9" dur="500" fill="hold"/>
                                        <p:tgtEl>
                                          <p:spTgt spid="7"/>
                                        </p:tgtEl>
                                        <p:attrNameLst>
                                          <p:attrName>ppt_x</p:attrName>
                                        </p:attrNameLst>
                                      </p:cBhvr>
                                      <p:tavLst>
                                        <p:tav tm="0">
                                          <p:val>
                                            <p:strVal val="#ppt_x"/>
                                          </p:val>
                                        </p:tav>
                                        <p:tav tm="100000">
                                          <p:val>
                                            <p:strVal val="#ppt_x"/>
                                          </p:val>
                                        </p:tav>
                                      </p:tavLst>
                                    </p:anim>
                                    <p:anim calcmode="lin" valueType="num">
                                      <p:cBhvr additive="base">
                                        <p:cTn id="1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xmlns="" id="{171877EA-E63B-43E0-8C80-229F2BC0AC1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a:off x="2667000" y="-2667000"/>
            <a:ext cx="6858000" cy="12192000"/>
          </a:xfrm>
          <a:prstGeom prst="rect">
            <a:avLst/>
          </a:prstGeom>
        </p:spPr>
      </p:pic>
      <p:pic>
        <p:nvPicPr>
          <p:cNvPr id="2" name="Picture 1">
            <a:extLst>
              <a:ext uri="{FF2B5EF4-FFF2-40B4-BE49-F238E27FC236}">
                <a16:creationId xmlns:a16="http://schemas.microsoft.com/office/drawing/2014/main" xmlns="" id="{D3AA5497-C26D-46E4-B31C-8081FD9233F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91420" y="2167003"/>
            <a:ext cx="3151905" cy="2889754"/>
          </a:xfrm>
          <a:prstGeom prst="rect">
            <a:avLst/>
          </a:prstGeom>
        </p:spPr>
      </p:pic>
      <p:grpSp>
        <p:nvGrpSpPr>
          <p:cNvPr id="28" name="Group 27">
            <a:extLst>
              <a:ext uri="{FF2B5EF4-FFF2-40B4-BE49-F238E27FC236}">
                <a16:creationId xmlns:a16="http://schemas.microsoft.com/office/drawing/2014/main" xmlns="" id="{325259FC-D07E-488C-ADB2-8011ADBADE41}"/>
              </a:ext>
            </a:extLst>
          </p:cNvPr>
          <p:cNvGrpSpPr/>
          <p:nvPr/>
        </p:nvGrpSpPr>
        <p:grpSpPr>
          <a:xfrm>
            <a:off x="3934745" y="1622855"/>
            <a:ext cx="6531010" cy="1729252"/>
            <a:chOff x="674462" y="1335180"/>
            <a:chExt cx="6531010" cy="1285492"/>
          </a:xfrm>
        </p:grpSpPr>
        <p:grpSp>
          <p:nvGrpSpPr>
            <p:cNvPr id="29" name="组合 18">
              <a:extLst>
                <a:ext uri="{FF2B5EF4-FFF2-40B4-BE49-F238E27FC236}">
                  <a16:creationId xmlns:a16="http://schemas.microsoft.com/office/drawing/2014/main" xmlns="" id="{50A9E735-5693-4077-A4B9-754A7ED9A83A}"/>
                </a:ext>
              </a:extLst>
            </p:cNvPr>
            <p:cNvGrpSpPr/>
            <p:nvPr/>
          </p:nvGrpSpPr>
          <p:grpSpPr>
            <a:xfrm>
              <a:off x="1241740" y="1588903"/>
              <a:ext cx="5963732" cy="1031769"/>
              <a:chOff x="1317" y="3053"/>
              <a:chExt cx="16681" cy="4816"/>
            </a:xfrm>
          </p:grpSpPr>
          <p:grpSp>
            <p:nvGrpSpPr>
              <p:cNvPr id="31" name="组合 15">
                <a:extLst>
                  <a:ext uri="{FF2B5EF4-FFF2-40B4-BE49-F238E27FC236}">
                    <a16:creationId xmlns:a16="http://schemas.microsoft.com/office/drawing/2014/main" xmlns="" id="{BF2168E8-F717-4BB4-B122-121132B3503B}"/>
                  </a:ext>
                </a:extLst>
              </p:cNvPr>
              <p:cNvGrpSpPr/>
              <p:nvPr/>
            </p:nvGrpSpPr>
            <p:grpSpPr>
              <a:xfrm>
                <a:off x="1317" y="3053"/>
                <a:ext cx="16681" cy="3965"/>
                <a:chOff x="1020" y="2328"/>
                <a:chExt cx="11012" cy="8169"/>
              </a:xfrm>
            </p:grpSpPr>
            <p:sp>
              <p:nvSpPr>
                <p:cNvPr id="33" name="圆角矩形 14">
                  <a:extLst>
                    <a:ext uri="{FF2B5EF4-FFF2-40B4-BE49-F238E27FC236}">
                      <a16:creationId xmlns:a16="http://schemas.microsoft.com/office/drawing/2014/main" xmlns="" id="{4413702E-2828-483E-A6B5-3CDE7F089F2A}"/>
                    </a:ext>
                  </a:extLst>
                </p:cNvPr>
                <p:cNvSpPr/>
                <p:nvPr/>
              </p:nvSpPr>
              <p:spPr>
                <a:xfrm>
                  <a:off x="1220" y="2481"/>
                  <a:ext cx="10812" cy="8016"/>
                </a:xfrm>
                <a:prstGeom prst="roundRect">
                  <a:avLst/>
                </a:prstGeom>
                <a:solidFill>
                  <a:srgbClr val="03C4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5F7700"/>
                    </a:solidFill>
                    <a:latin typeface="Arial" panose="020B0604020202020204" pitchFamily="34" charset="0"/>
                    <a:cs typeface="Arial" panose="020B0604020202020204" pitchFamily="34" charset="0"/>
                  </a:endParaRPr>
                </a:p>
              </p:txBody>
            </p:sp>
            <p:sp>
              <p:nvSpPr>
                <p:cNvPr id="34" name="圆角矩形 13">
                  <a:extLst>
                    <a:ext uri="{FF2B5EF4-FFF2-40B4-BE49-F238E27FC236}">
                      <a16:creationId xmlns:a16="http://schemas.microsoft.com/office/drawing/2014/main" xmlns="" id="{8B26397A-4239-4CC0-8AAB-FE9D7F91A953}"/>
                    </a:ext>
                  </a:extLst>
                </p:cNvPr>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rgbClr val="5F7700"/>
                    </a:solidFill>
                    <a:latin typeface="Arial" panose="020B0604020202020204" pitchFamily="34" charset="0"/>
                    <a:cs typeface="Arial" panose="020B0604020202020204" pitchFamily="34" charset="0"/>
                  </a:endParaRPr>
                </a:p>
              </p:txBody>
            </p:sp>
          </p:grpSp>
          <p:sp>
            <p:nvSpPr>
              <p:cNvPr id="32" name="文本框 17">
                <a:extLst>
                  <a:ext uri="{FF2B5EF4-FFF2-40B4-BE49-F238E27FC236}">
                    <a16:creationId xmlns:a16="http://schemas.microsoft.com/office/drawing/2014/main" xmlns="" id="{A10E1906-DD29-4674-BE4E-87FF97A10EAA}"/>
                  </a:ext>
                </a:extLst>
              </p:cNvPr>
              <p:cNvSpPr txBox="1"/>
              <p:nvPr/>
            </p:nvSpPr>
            <p:spPr>
              <a:xfrm>
                <a:off x="2864" y="3416"/>
                <a:ext cx="14554" cy="4453"/>
              </a:xfrm>
              <a:prstGeom prst="rect">
                <a:avLst/>
              </a:prstGeom>
              <a:noFill/>
            </p:spPr>
            <p:txBody>
              <a:bodyPr wrap="square" rtlCol="0">
                <a:spAutoFit/>
              </a:bodyPr>
              <a:lstStyle/>
              <a:p>
                <a:pPr algn="just">
                  <a:defRPr/>
                </a:pPr>
                <a:r>
                  <a:rPr lang="nl-NL" sz="2800" dirty="0">
                    <a:effectLst/>
                    <a:latin typeface="Arial" panose="020B0604020202020204" pitchFamily="34" charset="0"/>
                    <a:ea typeface="Times New Roman" panose="02020603050405020304" pitchFamily="18" charset="0"/>
                    <a:cs typeface="Arial" panose="020B0604020202020204" pitchFamily="34" charset="0"/>
                  </a:rPr>
                  <a:t>Thực hiện khảo sát môi trường xung quanh em</a:t>
                </a:r>
                <a:endParaRPr lang="en-US" sz="2800" b="1" dirty="0">
                  <a:solidFill>
                    <a:srgbClr val="FF0000"/>
                  </a:solidFill>
                  <a:effectLst/>
                  <a:latin typeface="Arial" panose="020B0604020202020204" pitchFamily="34" charset="0"/>
                  <a:ea typeface="Palatino Linotype" panose="02040502050505030304" pitchFamily="18" charset="0"/>
                  <a:cs typeface="Arial" panose="020B0604020202020204" pitchFamily="34" charset="0"/>
                </a:endParaRPr>
              </a:p>
            </p:txBody>
          </p:sp>
        </p:grpSp>
        <p:pic>
          <p:nvPicPr>
            <p:cNvPr id="30" name="图片 25" descr="卡通人物&#10;&#10;中度可信度描述已自动生成">
              <a:extLst>
                <a:ext uri="{FF2B5EF4-FFF2-40B4-BE49-F238E27FC236}">
                  <a16:creationId xmlns:a16="http://schemas.microsoft.com/office/drawing/2014/main" xmlns="" id="{7C18CFB7-9E78-4270-A9A0-8409741028E8}"/>
                </a:ext>
              </a:extLst>
            </p:cNvPr>
            <p:cNvPicPr>
              <a:picLocks noChangeAspect="1"/>
            </p:cNvPicPr>
            <p:nvPr>
              <p:custDataLst>
                <p:tags r:id="rId2"/>
              </p:custDataLst>
            </p:nvPr>
          </p:nvPicPr>
          <p:blipFill>
            <a:blip r:embed="rId7" cstate="email">
              <a:extLst>
                <a:ext uri="{28A0092B-C50C-407E-A947-70E740481C1C}">
                  <a14:useLocalDpi xmlns:a14="http://schemas.microsoft.com/office/drawing/2010/main"/>
                </a:ext>
              </a:extLst>
            </a:blip>
            <a:stretch>
              <a:fillRect/>
            </a:stretch>
          </p:blipFill>
          <p:spPr>
            <a:xfrm rot="19945025">
              <a:off x="674462" y="1335180"/>
              <a:ext cx="1247817" cy="1247817"/>
            </a:xfrm>
            <a:prstGeom prst="rect">
              <a:avLst/>
            </a:prstGeom>
          </p:spPr>
        </p:pic>
      </p:grpSp>
      <p:grpSp>
        <p:nvGrpSpPr>
          <p:cNvPr id="35" name="Group 34">
            <a:extLst>
              <a:ext uri="{FF2B5EF4-FFF2-40B4-BE49-F238E27FC236}">
                <a16:creationId xmlns:a16="http://schemas.microsoft.com/office/drawing/2014/main" xmlns="" id="{EB29DFB1-C2D3-4319-B9A6-9D2F6852F3E7}"/>
              </a:ext>
            </a:extLst>
          </p:cNvPr>
          <p:cNvGrpSpPr/>
          <p:nvPr/>
        </p:nvGrpSpPr>
        <p:grpSpPr>
          <a:xfrm>
            <a:off x="3963806" y="3194779"/>
            <a:ext cx="6531010" cy="1879516"/>
            <a:chOff x="674462" y="1335180"/>
            <a:chExt cx="6531010" cy="1259570"/>
          </a:xfrm>
        </p:grpSpPr>
        <p:grpSp>
          <p:nvGrpSpPr>
            <p:cNvPr id="36" name="组合 18">
              <a:extLst>
                <a:ext uri="{FF2B5EF4-FFF2-40B4-BE49-F238E27FC236}">
                  <a16:creationId xmlns:a16="http://schemas.microsoft.com/office/drawing/2014/main" xmlns="" id="{41ACE441-A711-42D3-A880-108D7A24ED84}"/>
                </a:ext>
              </a:extLst>
            </p:cNvPr>
            <p:cNvGrpSpPr/>
            <p:nvPr/>
          </p:nvGrpSpPr>
          <p:grpSpPr>
            <a:xfrm>
              <a:off x="1241740" y="1588903"/>
              <a:ext cx="5963732" cy="1005847"/>
              <a:chOff x="1317" y="3053"/>
              <a:chExt cx="16681" cy="4695"/>
            </a:xfrm>
          </p:grpSpPr>
          <p:grpSp>
            <p:nvGrpSpPr>
              <p:cNvPr id="38" name="组合 15">
                <a:extLst>
                  <a:ext uri="{FF2B5EF4-FFF2-40B4-BE49-F238E27FC236}">
                    <a16:creationId xmlns:a16="http://schemas.microsoft.com/office/drawing/2014/main" xmlns="" id="{1275D7F5-A7F4-4F52-8D11-8289D2B1D607}"/>
                  </a:ext>
                </a:extLst>
              </p:cNvPr>
              <p:cNvGrpSpPr/>
              <p:nvPr/>
            </p:nvGrpSpPr>
            <p:grpSpPr>
              <a:xfrm>
                <a:off x="1317" y="3053"/>
                <a:ext cx="16681" cy="3965"/>
                <a:chOff x="1020" y="2328"/>
                <a:chExt cx="11012" cy="8169"/>
              </a:xfrm>
            </p:grpSpPr>
            <p:sp>
              <p:nvSpPr>
                <p:cNvPr id="40" name="圆角矩形 14">
                  <a:extLst>
                    <a:ext uri="{FF2B5EF4-FFF2-40B4-BE49-F238E27FC236}">
                      <a16:creationId xmlns:a16="http://schemas.microsoft.com/office/drawing/2014/main" xmlns="" id="{FC42CD41-38AE-4938-B10D-DC2C46875E43}"/>
                    </a:ext>
                  </a:extLst>
                </p:cNvPr>
                <p:cNvSpPr/>
                <p:nvPr/>
              </p:nvSpPr>
              <p:spPr>
                <a:xfrm>
                  <a:off x="1220" y="2481"/>
                  <a:ext cx="10812" cy="8016"/>
                </a:xfrm>
                <a:prstGeom prst="roundRect">
                  <a:avLst/>
                </a:prstGeom>
                <a:solidFill>
                  <a:srgbClr val="03C4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5F7700"/>
                    </a:solidFill>
                    <a:latin typeface="Arial" panose="020B0604020202020204" pitchFamily="34" charset="0"/>
                    <a:cs typeface="Arial" panose="020B0604020202020204" pitchFamily="34" charset="0"/>
                  </a:endParaRPr>
                </a:p>
              </p:txBody>
            </p:sp>
            <p:sp>
              <p:nvSpPr>
                <p:cNvPr id="41" name="圆角矩形 13">
                  <a:extLst>
                    <a:ext uri="{FF2B5EF4-FFF2-40B4-BE49-F238E27FC236}">
                      <a16:creationId xmlns:a16="http://schemas.microsoft.com/office/drawing/2014/main" xmlns="" id="{BB164BD7-C2CC-4880-BF0B-DF23FE3B3FB5}"/>
                    </a:ext>
                  </a:extLst>
                </p:cNvPr>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rgbClr val="5F7700"/>
                    </a:solidFill>
                    <a:latin typeface="Arial" panose="020B0604020202020204" pitchFamily="34" charset="0"/>
                    <a:cs typeface="Arial" panose="020B0604020202020204" pitchFamily="34" charset="0"/>
                  </a:endParaRPr>
                </a:p>
              </p:txBody>
            </p:sp>
          </p:grpSp>
          <p:sp>
            <p:nvSpPr>
              <p:cNvPr id="39" name="文本框 17">
                <a:extLst>
                  <a:ext uri="{FF2B5EF4-FFF2-40B4-BE49-F238E27FC236}">
                    <a16:creationId xmlns:a16="http://schemas.microsoft.com/office/drawing/2014/main" xmlns="" id="{8A9D950A-86BC-4082-8A8F-65FAF68303E3}"/>
                  </a:ext>
                </a:extLst>
              </p:cNvPr>
              <p:cNvSpPr txBox="1"/>
              <p:nvPr/>
            </p:nvSpPr>
            <p:spPr>
              <a:xfrm>
                <a:off x="2864" y="3416"/>
                <a:ext cx="14554" cy="4332"/>
              </a:xfrm>
              <a:prstGeom prst="rect">
                <a:avLst/>
              </a:prstGeom>
              <a:noFill/>
            </p:spPr>
            <p:txBody>
              <a:bodyPr wrap="square" rtlCol="0">
                <a:spAutoFit/>
              </a:bodyPr>
              <a:lstStyle/>
              <a:p>
                <a:pPr algn="just">
                  <a:defRPr/>
                </a:pPr>
                <a:r>
                  <a:rPr lang="nl-NL" sz="2800" dirty="0">
                    <a:effectLst/>
                    <a:latin typeface="Arial" panose="020B0604020202020204" pitchFamily="34" charset="0"/>
                    <a:ea typeface="Times New Roman" panose="02020603050405020304" pitchFamily="18" charset="0"/>
                    <a:cs typeface="Arial" panose="020B0604020202020204" pitchFamily="34" charset="0"/>
                  </a:rPr>
                  <a:t>Chú ý khảo sát vào buổi sáng, sau khi các bác bán hàng xong .</a:t>
                </a:r>
                <a:endParaRPr lang="en-US" sz="2800" b="1" dirty="0">
                  <a:solidFill>
                    <a:srgbClr val="FF0000"/>
                  </a:solidFill>
                  <a:effectLst/>
                  <a:latin typeface="Arial" panose="020B0604020202020204" pitchFamily="34" charset="0"/>
                  <a:ea typeface="Palatino Linotype" panose="02040502050505030304" pitchFamily="18" charset="0"/>
                  <a:cs typeface="Arial" panose="020B0604020202020204" pitchFamily="34" charset="0"/>
                </a:endParaRPr>
              </a:p>
            </p:txBody>
          </p:sp>
        </p:grpSp>
        <p:pic>
          <p:nvPicPr>
            <p:cNvPr id="37" name="图片 25" descr="卡通人物&#10;&#10;中度可信度描述已自动生成">
              <a:extLst>
                <a:ext uri="{FF2B5EF4-FFF2-40B4-BE49-F238E27FC236}">
                  <a16:creationId xmlns:a16="http://schemas.microsoft.com/office/drawing/2014/main" xmlns="" id="{51933F9E-D446-4A63-9535-D160B22E4DFD}"/>
                </a:ext>
              </a:extLst>
            </p:cNvPr>
            <p:cNvPicPr>
              <a:picLocks noChangeAspect="1"/>
            </p:cNvPicPr>
            <p:nvPr>
              <p:custDataLst>
                <p:tags r:id="rId1"/>
              </p:custDataLst>
            </p:nvPr>
          </p:nvPicPr>
          <p:blipFill>
            <a:blip r:embed="rId8" cstate="email">
              <a:extLst>
                <a:ext uri="{28A0092B-C50C-407E-A947-70E740481C1C}">
                  <a14:useLocalDpi xmlns:a14="http://schemas.microsoft.com/office/drawing/2010/main"/>
                </a:ext>
              </a:extLst>
            </a:blip>
            <a:stretch>
              <a:fillRect/>
            </a:stretch>
          </p:blipFill>
          <p:spPr>
            <a:xfrm rot="19945025">
              <a:off x="674462" y="1335180"/>
              <a:ext cx="1247817" cy="1247817"/>
            </a:xfrm>
            <a:prstGeom prst="rect">
              <a:avLst/>
            </a:prstGeom>
          </p:spPr>
        </p:pic>
      </p:grpSp>
    </p:spTree>
    <p:extLst>
      <p:ext uri="{BB962C8B-B14F-4D97-AF65-F5344CB8AC3E}">
        <p14:creationId xmlns:p14="http://schemas.microsoft.com/office/powerpoint/2010/main" val="25619668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p:cTn id="12" dur="750" fill="hold"/>
                                        <p:tgtEl>
                                          <p:spTgt spid="28"/>
                                        </p:tgtEl>
                                        <p:attrNameLst>
                                          <p:attrName>ppt_w</p:attrName>
                                        </p:attrNameLst>
                                      </p:cBhvr>
                                      <p:tavLst>
                                        <p:tav tm="0">
                                          <p:val>
                                            <p:fltVal val="0"/>
                                          </p:val>
                                        </p:tav>
                                        <p:tav tm="100000">
                                          <p:val>
                                            <p:strVal val="#ppt_w"/>
                                          </p:val>
                                        </p:tav>
                                      </p:tavLst>
                                    </p:anim>
                                    <p:anim calcmode="lin" valueType="num">
                                      <p:cBhvr>
                                        <p:cTn id="13" dur="750" fill="hold"/>
                                        <p:tgtEl>
                                          <p:spTgt spid="28"/>
                                        </p:tgtEl>
                                        <p:attrNameLst>
                                          <p:attrName>ppt_h</p:attrName>
                                        </p:attrNameLst>
                                      </p:cBhvr>
                                      <p:tavLst>
                                        <p:tav tm="0">
                                          <p:val>
                                            <p:fltVal val="0"/>
                                          </p:val>
                                        </p:tav>
                                        <p:tav tm="100000">
                                          <p:val>
                                            <p:strVal val="#ppt_h"/>
                                          </p:val>
                                        </p:tav>
                                      </p:tavLst>
                                    </p:anim>
                                    <p:anim calcmode="lin" valueType="num">
                                      <p:cBhvr>
                                        <p:cTn id="14" dur="750" fill="hold"/>
                                        <p:tgtEl>
                                          <p:spTgt spid="28"/>
                                        </p:tgtEl>
                                        <p:attrNameLst>
                                          <p:attrName>ppt_x</p:attrName>
                                        </p:attrNameLst>
                                      </p:cBhvr>
                                      <p:tavLst>
                                        <p:tav tm="0" fmla="#ppt_x+(cos(-2*pi*(1-$))*-#ppt_x-sin(-2*pi*(1-$))*(1-#ppt_y))*(1-$)">
                                          <p:val>
                                            <p:fltVal val="0"/>
                                          </p:val>
                                        </p:tav>
                                        <p:tav tm="100000">
                                          <p:val>
                                            <p:fltVal val="1"/>
                                          </p:val>
                                        </p:tav>
                                      </p:tavLst>
                                    </p:anim>
                                    <p:anim calcmode="lin" valueType="num">
                                      <p:cBhvr>
                                        <p:cTn id="15" dur="750" fill="hold"/>
                                        <p:tgtEl>
                                          <p:spTgt spid="2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15" presetClass="entr" presetSubtype="0"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750" fill="hold"/>
                                        <p:tgtEl>
                                          <p:spTgt spid="35"/>
                                        </p:tgtEl>
                                        <p:attrNameLst>
                                          <p:attrName>ppt_w</p:attrName>
                                        </p:attrNameLst>
                                      </p:cBhvr>
                                      <p:tavLst>
                                        <p:tav tm="0">
                                          <p:val>
                                            <p:fltVal val="0"/>
                                          </p:val>
                                        </p:tav>
                                        <p:tav tm="100000">
                                          <p:val>
                                            <p:strVal val="#ppt_w"/>
                                          </p:val>
                                        </p:tav>
                                      </p:tavLst>
                                    </p:anim>
                                    <p:anim calcmode="lin" valueType="num">
                                      <p:cBhvr>
                                        <p:cTn id="21" dur="750" fill="hold"/>
                                        <p:tgtEl>
                                          <p:spTgt spid="35"/>
                                        </p:tgtEl>
                                        <p:attrNameLst>
                                          <p:attrName>ppt_h</p:attrName>
                                        </p:attrNameLst>
                                      </p:cBhvr>
                                      <p:tavLst>
                                        <p:tav tm="0">
                                          <p:val>
                                            <p:fltVal val="0"/>
                                          </p:val>
                                        </p:tav>
                                        <p:tav tm="100000">
                                          <p:val>
                                            <p:strVal val="#ppt_h"/>
                                          </p:val>
                                        </p:tav>
                                      </p:tavLst>
                                    </p:anim>
                                    <p:anim calcmode="lin" valueType="num">
                                      <p:cBhvr>
                                        <p:cTn id="22" dur="750" fill="hold"/>
                                        <p:tgtEl>
                                          <p:spTgt spid="35"/>
                                        </p:tgtEl>
                                        <p:attrNameLst>
                                          <p:attrName>ppt_x</p:attrName>
                                        </p:attrNameLst>
                                      </p:cBhvr>
                                      <p:tavLst>
                                        <p:tav tm="0" fmla="#ppt_x+(cos(-2*pi*(1-$))*-#ppt_x-sin(-2*pi*(1-$))*(1-#ppt_y))*(1-$)">
                                          <p:val>
                                            <p:fltVal val="0"/>
                                          </p:val>
                                        </p:tav>
                                        <p:tav tm="100000">
                                          <p:val>
                                            <p:fltVal val="1"/>
                                          </p:val>
                                        </p:tav>
                                      </p:tavLst>
                                    </p:anim>
                                    <p:anim calcmode="lin" valueType="num">
                                      <p:cBhvr>
                                        <p:cTn id="23" dur="750" fill="hold"/>
                                        <p:tgtEl>
                                          <p:spTgt spid="3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xmlns="" id="{171877EA-E63B-43E0-8C80-229F2BC0AC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2667000" y="-2667000"/>
            <a:ext cx="6858000" cy="12192000"/>
          </a:xfrm>
          <a:prstGeom prst="rect">
            <a:avLst/>
          </a:prstGeom>
        </p:spPr>
      </p:pic>
      <p:pic>
        <p:nvPicPr>
          <p:cNvPr id="3" name="图片 2">
            <a:extLst>
              <a:ext uri="{FF2B5EF4-FFF2-40B4-BE49-F238E27FC236}">
                <a16:creationId xmlns:a16="http://schemas.microsoft.com/office/drawing/2014/main" xmlns="" id="{B8C123C1-F47D-4A94-A7C4-66163B95D63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8797512">
            <a:off x="11389861" y="4044455"/>
            <a:ext cx="938520" cy="1664236"/>
          </a:xfrm>
          <a:prstGeom prst="rect">
            <a:avLst/>
          </a:prstGeom>
        </p:spPr>
      </p:pic>
      <p:pic>
        <p:nvPicPr>
          <p:cNvPr id="4" name="图片 3">
            <a:extLst>
              <a:ext uri="{FF2B5EF4-FFF2-40B4-BE49-F238E27FC236}">
                <a16:creationId xmlns:a16="http://schemas.microsoft.com/office/drawing/2014/main" xmlns="" id="{79381833-B22D-4FAC-BA95-880B0F800DE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19859773">
            <a:off x="11298079" y="1608175"/>
            <a:ext cx="996796" cy="2286000"/>
          </a:xfrm>
          <a:prstGeom prst="rect">
            <a:avLst/>
          </a:prstGeom>
        </p:spPr>
      </p:pic>
      <p:pic>
        <p:nvPicPr>
          <p:cNvPr id="5" name="图片 4">
            <a:extLst>
              <a:ext uri="{FF2B5EF4-FFF2-40B4-BE49-F238E27FC236}">
                <a16:creationId xmlns:a16="http://schemas.microsoft.com/office/drawing/2014/main" xmlns="" id="{1568F847-9BF2-419C-87B9-A06DE74C3AF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740227" flipH="1">
            <a:off x="6432" y="2043892"/>
            <a:ext cx="616813" cy="1414567"/>
          </a:xfrm>
          <a:prstGeom prst="rect">
            <a:avLst/>
          </a:prstGeom>
        </p:spPr>
      </p:pic>
      <p:pic>
        <p:nvPicPr>
          <p:cNvPr id="6" name="图片 5">
            <a:extLst>
              <a:ext uri="{FF2B5EF4-FFF2-40B4-BE49-F238E27FC236}">
                <a16:creationId xmlns:a16="http://schemas.microsoft.com/office/drawing/2014/main" xmlns="" id="{8FC88B42-4A28-46AF-A8DB-0A19BD669CE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802488" flipH="1">
            <a:off x="-20514" y="4110708"/>
            <a:ext cx="938520" cy="1664236"/>
          </a:xfrm>
          <a:prstGeom prst="rect">
            <a:avLst/>
          </a:prstGeom>
        </p:spPr>
      </p:pic>
      <p:grpSp>
        <p:nvGrpSpPr>
          <p:cNvPr id="24" name="Group 23">
            <a:extLst>
              <a:ext uri="{FF2B5EF4-FFF2-40B4-BE49-F238E27FC236}">
                <a16:creationId xmlns:a16="http://schemas.microsoft.com/office/drawing/2014/main" xmlns="" id="{D8CD5D65-3EBF-4F1B-AD22-A1A28A1609BF}"/>
              </a:ext>
            </a:extLst>
          </p:cNvPr>
          <p:cNvGrpSpPr/>
          <p:nvPr/>
        </p:nvGrpSpPr>
        <p:grpSpPr>
          <a:xfrm>
            <a:off x="1501024" y="929907"/>
            <a:ext cx="9430644" cy="2841243"/>
            <a:chOff x="3977443" y="-1656990"/>
            <a:chExt cx="3108271" cy="1374841"/>
          </a:xfrm>
        </p:grpSpPr>
        <p:sp>
          <p:nvSpPr>
            <p:cNvPr id="21" name="矩形: 圆角 6">
              <a:extLst>
                <a:ext uri="{FF2B5EF4-FFF2-40B4-BE49-F238E27FC236}">
                  <a16:creationId xmlns:a16="http://schemas.microsoft.com/office/drawing/2014/main" xmlns="" id="{796C3DB8-C15A-4A2F-B8E2-3A701E9A43C8}"/>
                </a:ext>
              </a:extLst>
            </p:cNvPr>
            <p:cNvSpPr/>
            <p:nvPr/>
          </p:nvSpPr>
          <p:spPr>
            <a:xfrm>
              <a:off x="3977443" y="-1656990"/>
              <a:ext cx="3108271" cy="1374841"/>
            </a:xfrm>
            <a:prstGeom prst="roundRect">
              <a:avLst>
                <a:gd name="adj" fmla="val 16819"/>
              </a:avLst>
            </a:prstGeom>
            <a:solidFill>
              <a:srgbClr val="85E834"/>
            </a:solidFill>
            <a:ln w="34925" cap="rnd">
              <a:solidFill>
                <a:srgbClr val="139F4E"/>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dirty="0">
                <a:ln>
                  <a:noFill/>
                </a:ln>
                <a:solidFill>
                  <a:srgbClr val="336600"/>
                </a:solidFill>
                <a:effectLst/>
                <a:uLnTx/>
                <a:uFillTx/>
                <a:latin typeface="Baloo 2 ExtraBold" panose="03080902040302020200" pitchFamily="66" charset="0"/>
                <a:ea typeface="等线" panose="02010600030101010101" pitchFamily="2" charset="-122"/>
                <a:cs typeface="Baloo 2 ExtraBold" panose="03080902040302020200" pitchFamily="66" charset="0"/>
              </a:endParaRPr>
            </a:p>
          </p:txBody>
        </p:sp>
        <p:sp>
          <p:nvSpPr>
            <p:cNvPr id="23" name="TextBox 22">
              <a:extLst>
                <a:ext uri="{FF2B5EF4-FFF2-40B4-BE49-F238E27FC236}">
                  <a16:creationId xmlns:a16="http://schemas.microsoft.com/office/drawing/2014/main" xmlns="" id="{BEECD6DF-3AF7-49A5-B835-6AE6A5AE58BA}"/>
                </a:ext>
              </a:extLst>
            </p:cNvPr>
            <p:cNvSpPr txBox="1"/>
            <p:nvPr/>
          </p:nvSpPr>
          <p:spPr>
            <a:xfrm>
              <a:off x="4032272" y="-1549482"/>
              <a:ext cx="3048464" cy="123611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3200" b="1" i="1"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Nhiệm vụ của phóng viên môi trường nhí là quan sát để phát hiện những dấu hiệu ô nhiễm môi trường ; phỏng vấn để tìm hiểu nguyên nhân; cảnh báo và tuyên truyền mọi người cùng chung tay hành  động vì môi trường.</a:t>
              </a:r>
              <a:endParaRPr kumimoji="0" lang="zh-CN" altLang="en-US" sz="3200" b="1" i="0" u="none" strike="noStrike" kern="1200" cap="none" spc="0" normalizeH="0" baseline="0" noProof="0" dirty="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grpSp>
      <p:pic>
        <p:nvPicPr>
          <p:cNvPr id="22" name="Picture 3">
            <a:extLst>
              <a:ext uri="{FF2B5EF4-FFF2-40B4-BE49-F238E27FC236}">
                <a16:creationId xmlns:a16="http://schemas.microsoft.com/office/drawing/2014/main" xmlns="" id="{11B98C51-402F-4000-BA4B-7C1DF14A32FA}"/>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xmlns="" r:embed="rId12"/>
              </a:ext>
            </a:extLst>
          </a:blip>
          <a:srcRect/>
          <a:stretch>
            <a:fillRect/>
          </a:stretch>
        </p:blipFill>
        <p:spPr>
          <a:xfrm flipH="1">
            <a:off x="4192336" y="3586045"/>
            <a:ext cx="4249794" cy="3304215"/>
          </a:xfrm>
          <a:prstGeom prst="rect">
            <a:avLst/>
          </a:prstGeom>
        </p:spPr>
      </p:pic>
    </p:spTree>
    <p:extLst>
      <p:ext uri="{BB962C8B-B14F-4D97-AF65-F5344CB8AC3E}">
        <p14:creationId xmlns:p14="http://schemas.microsoft.com/office/powerpoint/2010/main" val="6867243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par>
                          <p:cTn id="25" fill="hold">
                            <p:stCondLst>
                              <p:cond delay="500"/>
                            </p:stCondLst>
                            <p:childTnLst>
                              <p:par>
                                <p:cTn id="26" presetID="16" presetClass="entr" presetSubtype="21"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arn(inVertical)">
                                      <p:cBhvr>
                                        <p:cTn id="2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picture containing sky, green, sunset&#10;&#10;Description automatically generated">
            <a:extLst>
              <a:ext uri="{FF2B5EF4-FFF2-40B4-BE49-F238E27FC236}">
                <a16:creationId xmlns:a16="http://schemas.microsoft.com/office/drawing/2014/main" xmlns="" id="{22427089-97C1-4A41-9C5C-7737D1819D0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xmlns="" id="{F2C39A21-9DDF-4350-88BB-9B2E03B36CDE}"/>
              </a:ext>
            </a:extLst>
          </p:cNvPr>
          <p:cNvSpPr/>
          <p:nvPr/>
        </p:nvSpPr>
        <p:spPr>
          <a:xfrm>
            <a:off x="496387" y="378823"/>
            <a:ext cx="11220995" cy="6126480"/>
          </a:xfrm>
          <a:prstGeom prst="roundRect">
            <a:avLst/>
          </a:prstGeom>
          <a:solidFill>
            <a:schemeClr val="bg1">
              <a:alpha val="73000"/>
            </a:schemeClr>
          </a:solidFill>
          <a:ln w="57150">
            <a:solidFill>
              <a:srgbClr val="10853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9" name="Picture 2" descr="Education School Image Transparent Teacher Cute Teacher - Girl Teacher  Cartoon Png, Png Download - 900x900(#2789483) - PngFind">
            <a:extLst>
              <a:ext uri="{FF2B5EF4-FFF2-40B4-BE49-F238E27FC236}">
                <a16:creationId xmlns:a16="http://schemas.microsoft.com/office/drawing/2014/main" xmlns="" id="{D79F7B7E-ED16-430D-8A7B-B017F746DDA0}"/>
              </a:ext>
            </a:extLst>
          </p:cNvPr>
          <p:cNvPicPr>
            <a:picLocks noChangeAspect="1" noChangeArrowheads="1"/>
          </p:cNvPicPr>
          <p:nvPr/>
        </p:nvPicPr>
        <p:blipFill>
          <a:blip r:embed="rId6" cstate="email">
            <a:extLst>
              <a:ext uri="{BEBA8EAE-BF5A-486C-A8C5-ECC9F3942E4B}">
                <a14:imgProps xmlns:a14="http://schemas.microsoft.com/office/drawing/2010/main">
                  <a14:imgLayer r:embed="rId7">
                    <a14:imgEffect>
                      <a14:backgroundRemoval t="2273" b="97159" l="10000" r="90000">
                        <a14:foregroundMark x1="35595" y1="31705" x2="41310" y2="33864"/>
                        <a14:foregroundMark x1="41310" y1="31023" x2="45833" y2="34432"/>
                        <a14:foregroundMark x1="38571" y1="34773" x2="50357" y2="37500"/>
                        <a14:foregroundMark x1="72619" y1="49545" x2="83929" y2="20455"/>
                        <a14:backgroundMark x1="71190" y1="54545" x2="70714" y2="55568"/>
                        <a14:backgroundMark x1="64762" y1="49318" x2="65476" y2="52159"/>
                      </a14:backgroundRemoval>
                    </a14:imgEffect>
                  </a14:imgLayer>
                </a14:imgProps>
              </a:ext>
              <a:ext uri="{28A0092B-C50C-407E-A947-70E740481C1C}">
                <a14:useLocalDpi xmlns:a14="http://schemas.microsoft.com/office/drawing/2010/main"/>
              </a:ext>
            </a:extLst>
          </a:blip>
          <a:srcRect/>
          <a:stretch>
            <a:fillRect/>
          </a:stretch>
        </p:blipFill>
        <p:spPr bwMode="auto">
          <a:xfrm>
            <a:off x="158404" y="1986358"/>
            <a:ext cx="4481872" cy="469529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xmlns="" id="{769F6BDF-2D1A-4A36-B6C0-8F964AE78C7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943740" y="636996"/>
            <a:ext cx="2670279" cy="829128"/>
          </a:xfrm>
          <a:prstGeom prst="rect">
            <a:avLst/>
          </a:prstGeom>
        </p:spPr>
      </p:pic>
      <p:grpSp>
        <p:nvGrpSpPr>
          <p:cNvPr id="7" name="Group 6">
            <a:extLst>
              <a:ext uri="{FF2B5EF4-FFF2-40B4-BE49-F238E27FC236}">
                <a16:creationId xmlns:a16="http://schemas.microsoft.com/office/drawing/2014/main" xmlns="" id="{03ABE7A1-499D-46C1-8105-FE69FA025515}"/>
              </a:ext>
            </a:extLst>
          </p:cNvPr>
          <p:cNvGrpSpPr/>
          <p:nvPr/>
        </p:nvGrpSpPr>
        <p:grpSpPr>
          <a:xfrm>
            <a:off x="3342640" y="1622855"/>
            <a:ext cx="7924799" cy="1678571"/>
            <a:chOff x="674462" y="1335180"/>
            <a:chExt cx="6531010" cy="1247817"/>
          </a:xfrm>
        </p:grpSpPr>
        <p:grpSp>
          <p:nvGrpSpPr>
            <p:cNvPr id="8" name="组合 18">
              <a:extLst>
                <a:ext uri="{FF2B5EF4-FFF2-40B4-BE49-F238E27FC236}">
                  <a16:creationId xmlns:a16="http://schemas.microsoft.com/office/drawing/2014/main" xmlns="" id="{41E58E48-1E04-439B-9F4C-E36C7772D7B7}"/>
                </a:ext>
              </a:extLst>
            </p:cNvPr>
            <p:cNvGrpSpPr/>
            <p:nvPr/>
          </p:nvGrpSpPr>
          <p:grpSpPr>
            <a:xfrm>
              <a:off x="1241740" y="1588903"/>
              <a:ext cx="5963732" cy="849453"/>
              <a:chOff x="1317" y="3053"/>
              <a:chExt cx="16681" cy="3965"/>
            </a:xfrm>
          </p:grpSpPr>
          <p:grpSp>
            <p:nvGrpSpPr>
              <p:cNvPr id="11" name="组合 15">
                <a:extLst>
                  <a:ext uri="{FF2B5EF4-FFF2-40B4-BE49-F238E27FC236}">
                    <a16:creationId xmlns:a16="http://schemas.microsoft.com/office/drawing/2014/main" xmlns="" id="{0A75B133-9662-4491-B428-7CFC89ECAB8F}"/>
                  </a:ext>
                </a:extLst>
              </p:cNvPr>
              <p:cNvGrpSpPr/>
              <p:nvPr/>
            </p:nvGrpSpPr>
            <p:grpSpPr>
              <a:xfrm>
                <a:off x="1317" y="3053"/>
                <a:ext cx="16681" cy="3965"/>
                <a:chOff x="1020" y="2328"/>
                <a:chExt cx="11012" cy="8169"/>
              </a:xfrm>
            </p:grpSpPr>
            <p:sp>
              <p:nvSpPr>
                <p:cNvPr id="13" name="圆角矩形 14">
                  <a:extLst>
                    <a:ext uri="{FF2B5EF4-FFF2-40B4-BE49-F238E27FC236}">
                      <a16:creationId xmlns:a16="http://schemas.microsoft.com/office/drawing/2014/main" xmlns="" id="{E4F03BF8-CB98-4AFD-8286-682A8D859A27}"/>
                    </a:ext>
                  </a:extLst>
                </p:cNvPr>
                <p:cNvSpPr/>
                <p:nvPr/>
              </p:nvSpPr>
              <p:spPr>
                <a:xfrm>
                  <a:off x="1220" y="2481"/>
                  <a:ext cx="10812" cy="8016"/>
                </a:xfrm>
                <a:prstGeom prst="roundRect">
                  <a:avLst/>
                </a:prstGeom>
                <a:solidFill>
                  <a:srgbClr val="03C4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5F7700"/>
                    </a:solidFill>
                    <a:latin typeface="Arial" panose="020B0604020202020204" pitchFamily="34" charset="0"/>
                    <a:cs typeface="Arial" panose="020B0604020202020204" pitchFamily="34" charset="0"/>
                  </a:endParaRPr>
                </a:p>
              </p:txBody>
            </p:sp>
            <p:sp>
              <p:nvSpPr>
                <p:cNvPr id="14" name="圆角矩形 13">
                  <a:extLst>
                    <a:ext uri="{FF2B5EF4-FFF2-40B4-BE49-F238E27FC236}">
                      <a16:creationId xmlns:a16="http://schemas.microsoft.com/office/drawing/2014/main" xmlns="" id="{6BBB1B47-ECB3-48A7-9397-ACA9A420684C}"/>
                    </a:ext>
                  </a:extLst>
                </p:cNvPr>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rgbClr val="5F7700"/>
                    </a:solidFill>
                    <a:latin typeface="Arial" panose="020B0604020202020204" pitchFamily="34" charset="0"/>
                    <a:cs typeface="Arial" panose="020B0604020202020204" pitchFamily="34" charset="0"/>
                  </a:endParaRPr>
                </a:p>
              </p:txBody>
            </p:sp>
          </p:grpSp>
          <p:sp>
            <p:nvSpPr>
              <p:cNvPr id="12" name="文本框 17">
                <a:extLst>
                  <a:ext uri="{FF2B5EF4-FFF2-40B4-BE49-F238E27FC236}">
                    <a16:creationId xmlns:a16="http://schemas.microsoft.com/office/drawing/2014/main" xmlns="" id="{6B48AA7B-D432-4DB1-9326-022069B865B7}"/>
                  </a:ext>
                </a:extLst>
              </p:cNvPr>
              <p:cNvSpPr txBox="1"/>
              <p:nvPr/>
            </p:nvSpPr>
            <p:spPr>
              <a:xfrm>
                <a:off x="2864" y="3416"/>
                <a:ext cx="14554" cy="3311"/>
              </a:xfrm>
              <a:prstGeom prst="rect">
                <a:avLst/>
              </a:prstGeom>
              <a:noFill/>
            </p:spPr>
            <p:txBody>
              <a:bodyPr wrap="square" rtlCol="0">
                <a:spAutoFit/>
              </a:bodyPr>
              <a:lstStyle/>
              <a:p>
                <a:pPr algn="just">
                  <a:defRPr/>
                </a:pPr>
                <a:r>
                  <a:rPr lang="vi-VN" sz="2800" dirty="0">
                    <a:effectLst/>
                    <a:latin typeface="Arial" panose="020B0604020202020204" pitchFamily="34" charset="0"/>
                    <a:ea typeface="Times New Roman" panose="02020603050405020304" pitchFamily="18" charset="0"/>
                    <a:cs typeface="Arial" panose="020B0604020202020204" pitchFamily="34" charset="0"/>
                  </a:rPr>
                  <a:t>Quan sát môi trường xung quanh, ghi chép lại nếu thấy có dấu hiệu ô nhiễm.</a:t>
                </a:r>
                <a:endParaRPr lang="en-US" sz="2800" b="1" dirty="0">
                  <a:solidFill>
                    <a:srgbClr val="FF0000"/>
                  </a:solidFill>
                  <a:effectLst/>
                  <a:latin typeface="Arial" panose="020B0604020202020204" pitchFamily="34" charset="0"/>
                  <a:ea typeface="Palatino Linotype" panose="02040502050505030304" pitchFamily="18" charset="0"/>
                  <a:cs typeface="Arial" panose="020B0604020202020204" pitchFamily="34" charset="0"/>
                </a:endParaRPr>
              </a:p>
            </p:txBody>
          </p:sp>
        </p:grpSp>
        <p:pic>
          <p:nvPicPr>
            <p:cNvPr id="10" name="图片 25" descr="卡通人物&#10;&#10;中度可信度描述已自动生成">
              <a:extLst>
                <a:ext uri="{FF2B5EF4-FFF2-40B4-BE49-F238E27FC236}">
                  <a16:creationId xmlns:a16="http://schemas.microsoft.com/office/drawing/2014/main" xmlns="" id="{87145AC1-6F94-4127-9D94-287EB9414939}"/>
                </a:ext>
              </a:extLst>
            </p:cNvPr>
            <p:cNvPicPr>
              <a:picLocks noChangeAspect="1"/>
            </p:cNvPicPr>
            <p:nvPr>
              <p:custDataLst>
                <p:tags r:id="rId3"/>
              </p:custDataLst>
            </p:nvPr>
          </p:nvPicPr>
          <p:blipFill>
            <a:blip r:embed="rId9" cstate="email">
              <a:extLst>
                <a:ext uri="{28A0092B-C50C-407E-A947-70E740481C1C}">
                  <a14:useLocalDpi xmlns:a14="http://schemas.microsoft.com/office/drawing/2010/main"/>
                </a:ext>
              </a:extLst>
            </a:blip>
            <a:stretch>
              <a:fillRect/>
            </a:stretch>
          </p:blipFill>
          <p:spPr>
            <a:xfrm rot="19945025">
              <a:off x="674462" y="1335180"/>
              <a:ext cx="1247817" cy="1247817"/>
            </a:xfrm>
            <a:prstGeom prst="rect">
              <a:avLst/>
            </a:prstGeom>
          </p:spPr>
        </p:pic>
      </p:grpSp>
      <p:grpSp>
        <p:nvGrpSpPr>
          <p:cNvPr id="18" name="Group 17">
            <a:extLst>
              <a:ext uri="{FF2B5EF4-FFF2-40B4-BE49-F238E27FC236}">
                <a16:creationId xmlns:a16="http://schemas.microsoft.com/office/drawing/2014/main" xmlns="" id="{755D3C19-A283-405C-A755-B43BAB516BE0}"/>
              </a:ext>
            </a:extLst>
          </p:cNvPr>
          <p:cNvGrpSpPr/>
          <p:nvPr/>
        </p:nvGrpSpPr>
        <p:grpSpPr>
          <a:xfrm>
            <a:off x="3293761" y="3641177"/>
            <a:ext cx="8034638" cy="2486688"/>
            <a:chOff x="583941" y="1349258"/>
            <a:chExt cx="6621531" cy="1298408"/>
          </a:xfrm>
        </p:grpSpPr>
        <p:grpSp>
          <p:nvGrpSpPr>
            <p:cNvPr id="19" name="组合 18">
              <a:extLst>
                <a:ext uri="{FF2B5EF4-FFF2-40B4-BE49-F238E27FC236}">
                  <a16:creationId xmlns:a16="http://schemas.microsoft.com/office/drawing/2014/main" xmlns="" id="{AA5CE0B8-F313-4FE0-8965-543E916055CE}"/>
                </a:ext>
              </a:extLst>
            </p:cNvPr>
            <p:cNvGrpSpPr/>
            <p:nvPr/>
          </p:nvGrpSpPr>
          <p:grpSpPr>
            <a:xfrm>
              <a:off x="1241740" y="1588903"/>
              <a:ext cx="5963732" cy="1058763"/>
              <a:chOff x="1317" y="3053"/>
              <a:chExt cx="16681" cy="4942"/>
            </a:xfrm>
          </p:grpSpPr>
          <p:grpSp>
            <p:nvGrpSpPr>
              <p:cNvPr id="21" name="组合 15">
                <a:extLst>
                  <a:ext uri="{FF2B5EF4-FFF2-40B4-BE49-F238E27FC236}">
                    <a16:creationId xmlns:a16="http://schemas.microsoft.com/office/drawing/2014/main" xmlns="" id="{E189CA6F-9317-4318-9832-7F6BCC8AE79A}"/>
                  </a:ext>
                </a:extLst>
              </p:cNvPr>
              <p:cNvGrpSpPr/>
              <p:nvPr/>
            </p:nvGrpSpPr>
            <p:grpSpPr>
              <a:xfrm>
                <a:off x="1317" y="3053"/>
                <a:ext cx="16681" cy="3965"/>
                <a:chOff x="1020" y="2328"/>
                <a:chExt cx="11012" cy="8169"/>
              </a:xfrm>
            </p:grpSpPr>
            <p:sp>
              <p:nvSpPr>
                <p:cNvPr id="23" name="圆角矩形 14">
                  <a:extLst>
                    <a:ext uri="{FF2B5EF4-FFF2-40B4-BE49-F238E27FC236}">
                      <a16:creationId xmlns:a16="http://schemas.microsoft.com/office/drawing/2014/main" xmlns="" id="{4F090916-16FC-4CF2-AC56-BEA6C0F22462}"/>
                    </a:ext>
                  </a:extLst>
                </p:cNvPr>
                <p:cNvSpPr/>
                <p:nvPr/>
              </p:nvSpPr>
              <p:spPr>
                <a:xfrm>
                  <a:off x="1220" y="2481"/>
                  <a:ext cx="10812" cy="8016"/>
                </a:xfrm>
                <a:prstGeom prst="roundRect">
                  <a:avLst/>
                </a:prstGeom>
                <a:solidFill>
                  <a:srgbClr val="03C4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5F7700"/>
                    </a:solidFill>
                    <a:latin typeface="Arial" panose="020B0604020202020204" pitchFamily="34" charset="0"/>
                    <a:cs typeface="Arial" panose="020B0604020202020204" pitchFamily="34" charset="0"/>
                  </a:endParaRPr>
                </a:p>
              </p:txBody>
            </p:sp>
            <p:sp>
              <p:nvSpPr>
                <p:cNvPr id="25" name="圆角矩形 13">
                  <a:extLst>
                    <a:ext uri="{FF2B5EF4-FFF2-40B4-BE49-F238E27FC236}">
                      <a16:creationId xmlns:a16="http://schemas.microsoft.com/office/drawing/2014/main" xmlns="" id="{8B31212B-0784-4EE3-8867-647D8B1053AD}"/>
                    </a:ext>
                  </a:extLst>
                </p:cNvPr>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rgbClr val="5F7700"/>
                    </a:solidFill>
                    <a:latin typeface="Arial" panose="020B0604020202020204" pitchFamily="34" charset="0"/>
                    <a:cs typeface="Arial" panose="020B0604020202020204" pitchFamily="34" charset="0"/>
                  </a:endParaRPr>
                </a:p>
              </p:txBody>
            </p:sp>
          </p:grpSp>
          <p:sp>
            <p:nvSpPr>
              <p:cNvPr id="22" name="文本框 17">
                <a:extLst>
                  <a:ext uri="{FF2B5EF4-FFF2-40B4-BE49-F238E27FC236}">
                    <a16:creationId xmlns:a16="http://schemas.microsoft.com/office/drawing/2014/main" xmlns="" id="{8C8B58D7-A094-4E6E-95A0-5EF7A6AFCDE5}"/>
                  </a:ext>
                </a:extLst>
              </p:cNvPr>
              <p:cNvSpPr txBox="1"/>
              <p:nvPr/>
            </p:nvSpPr>
            <p:spPr>
              <a:xfrm>
                <a:off x="2884" y="3189"/>
                <a:ext cx="14554" cy="4806"/>
              </a:xfrm>
              <a:prstGeom prst="rect">
                <a:avLst/>
              </a:prstGeom>
              <a:noFill/>
            </p:spPr>
            <p:txBody>
              <a:bodyPr wrap="square" rtlCol="0">
                <a:spAutoFit/>
              </a:bodyPr>
              <a:lstStyle/>
              <a:p>
                <a:pPr algn="just">
                  <a:defRPr/>
                </a:pPr>
                <a:r>
                  <a:rPr lang="vi-VN" sz="2800" dirty="0">
                    <a:effectLst/>
                    <a:latin typeface="Arial" panose="020B0604020202020204" pitchFamily="34" charset="0"/>
                    <a:ea typeface="Times New Roman" panose="02020603050405020304" pitchFamily="18" charset="0"/>
                    <a:cs typeface="Arial" panose="020B0604020202020204" pitchFamily="34" charset="0"/>
                  </a:rPr>
                  <a:t>Cùng người thân đi phỏng vấn các cô các bác hàng xóm, người thân về ý thức bảo vệ môi trường.</a:t>
                </a:r>
                <a:endParaRPr lang="en-US" sz="2800" b="1" dirty="0">
                  <a:solidFill>
                    <a:srgbClr val="FF0000"/>
                  </a:solidFill>
                  <a:effectLst/>
                  <a:latin typeface="Arial" panose="020B0604020202020204" pitchFamily="34" charset="0"/>
                  <a:ea typeface="Palatino Linotype" panose="02040502050505030304" pitchFamily="18" charset="0"/>
                  <a:cs typeface="Arial" panose="020B0604020202020204" pitchFamily="34" charset="0"/>
                </a:endParaRPr>
              </a:p>
            </p:txBody>
          </p:sp>
        </p:grpSp>
        <p:pic>
          <p:nvPicPr>
            <p:cNvPr id="20" name="图片 25" descr="卡通人物&#10;&#10;中度可信度描述已自动生成">
              <a:extLst>
                <a:ext uri="{FF2B5EF4-FFF2-40B4-BE49-F238E27FC236}">
                  <a16:creationId xmlns:a16="http://schemas.microsoft.com/office/drawing/2014/main" xmlns="" id="{D062374A-7CEC-4363-AEEC-F28301567349}"/>
                </a:ext>
              </a:extLst>
            </p:cNvPr>
            <p:cNvPicPr>
              <a:picLocks noChangeAspect="1"/>
            </p:cNvPicPr>
            <p:nvPr>
              <p:custDataLst>
                <p:tags r:id="rId2"/>
              </p:custDataLst>
            </p:nvPr>
          </p:nvPicPr>
          <p:blipFill>
            <a:blip r:embed="rId10" cstate="email">
              <a:extLst>
                <a:ext uri="{28A0092B-C50C-407E-A947-70E740481C1C}">
                  <a14:useLocalDpi xmlns:a14="http://schemas.microsoft.com/office/drawing/2010/main"/>
                </a:ext>
              </a:extLst>
            </a:blip>
            <a:stretch>
              <a:fillRect/>
            </a:stretch>
          </p:blipFill>
          <p:spPr>
            <a:xfrm rot="19945025">
              <a:off x="583941" y="1349258"/>
              <a:ext cx="1247817" cy="1000093"/>
            </a:xfrm>
            <a:prstGeom prst="rect">
              <a:avLst/>
            </a:prstGeom>
          </p:spPr>
        </p:pic>
      </p:grpSp>
    </p:spTree>
    <p:custDataLst>
      <p:tags r:id="rId1"/>
    </p:custDataLst>
    <p:extLst>
      <p:ext uri="{BB962C8B-B14F-4D97-AF65-F5344CB8AC3E}">
        <p14:creationId xmlns:p14="http://schemas.microsoft.com/office/powerpoint/2010/main" val="9902810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750" fill="hold"/>
                                        <p:tgtEl>
                                          <p:spTgt spid="7"/>
                                        </p:tgtEl>
                                        <p:attrNameLst>
                                          <p:attrName>ppt_w</p:attrName>
                                        </p:attrNameLst>
                                      </p:cBhvr>
                                      <p:tavLst>
                                        <p:tav tm="0">
                                          <p:val>
                                            <p:fltVal val="0"/>
                                          </p:val>
                                        </p:tav>
                                        <p:tav tm="100000">
                                          <p:val>
                                            <p:strVal val="#ppt_w"/>
                                          </p:val>
                                        </p:tav>
                                      </p:tavLst>
                                    </p:anim>
                                    <p:anim calcmode="lin" valueType="num">
                                      <p:cBhvr>
                                        <p:cTn id="13" dur="750" fill="hold"/>
                                        <p:tgtEl>
                                          <p:spTgt spid="7"/>
                                        </p:tgtEl>
                                        <p:attrNameLst>
                                          <p:attrName>ppt_h</p:attrName>
                                        </p:attrNameLst>
                                      </p:cBhvr>
                                      <p:tavLst>
                                        <p:tav tm="0">
                                          <p:val>
                                            <p:fltVal val="0"/>
                                          </p:val>
                                        </p:tav>
                                        <p:tav tm="100000">
                                          <p:val>
                                            <p:strVal val="#ppt_h"/>
                                          </p:val>
                                        </p:tav>
                                      </p:tavLst>
                                    </p:anim>
                                    <p:anim calcmode="lin" valueType="num">
                                      <p:cBhvr>
                                        <p:cTn id="14" dur="750" fill="hold"/>
                                        <p:tgtEl>
                                          <p:spTgt spid="7"/>
                                        </p:tgtEl>
                                        <p:attrNameLst>
                                          <p:attrName>ppt_x</p:attrName>
                                        </p:attrNameLst>
                                      </p:cBhvr>
                                      <p:tavLst>
                                        <p:tav tm="0" fmla="#ppt_x+(cos(-2*pi*(1-$))*-#ppt_x-sin(-2*pi*(1-$))*(1-#ppt_y))*(1-$)">
                                          <p:val>
                                            <p:fltVal val="0"/>
                                          </p:val>
                                        </p:tav>
                                        <p:tav tm="100000">
                                          <p:val>
                                            <p:fltVal val="1"/>
                                          </p:val>
                                        </p:tav>
                                      </p:tavLst>
                                    </p:anim>
                                    <p:anim calcmode="lin" valueType="num">
                                      <p:cBhvr>
                                        <p:cTn id="15" dur="75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15"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750" fill="hold"/>
                                        <p:tgtEl>
                                          <p:spTgt spid="18"/>
                                        </p:tgtEl>
                                        <p:attrNameLst>
                                          <p:attrName>ppt_w</p:attrName>
                                        </p:attrNameLst>
                                      </p:cBhvr>
                                      <p:tavLst>
                                        <p:tav tm="0">
                                          <p:val>
                                            <p:fltVal val="0"/>
                                          </p:val>
                                        </p:tav>
                                        <p:tav tm="100000">
                                          <p:val>
                                            <p:strVal val="#ppt_w"/>
                                          </p:val>
                                        </p:tav>
                                      </p:tavLst>
                                    </p:anim>
                                    <p:anim calcmode="lin" valueType="num">
                                      <p:cBhvr>
                                        <p:cTn id="21" dur="750" fill="hold"/>
                                        <p:tgtEl>
                                          <p:spTgt spid="18"/>
                                        </p:tgtEl>
                                        <p:attrNameLst>
                                          <p:attrName>ppt_h</p:attrName>
                                        </p:attrNameLst>
                                      </p:cBhvr>
                                      <p:tavLst>
                                        <p:tav tm="0">
                                          <p:val>
                                            <p:fltVal val="0"/>
                                          </p:val>
                                        </p:tav>
                                        <p:tav tm="100000">
                                          <p:val>
                                            <p:strVal val="#ppt_h"/>
                                          </p:val>
                                        </p:tav>
                                      </p:tavLst>
                                    </p:anim>
                                    <p:anim calcmode="lin" valueType="num">
                                      <p:cBhvr>
                                        <p:cTn id="22" dur="750" fill="hold"/>
                                        <p:tgtEl>
                                          <p:spTgt spid="18"/>
                                        </p:tgtEl>
                                        <p:attrNameLst>
                                          <p:attrName>ppt_x</p:attrName>
                                        </p:attrNameLst>
                                      </p:cBhvr>
                                      <p:tavLst>
                                        <p:tav tm="0" fmla="#ppt_x+(cos(-2*pi*(1-$))*-#ppt_x-sin(-2*pi*(1-$))*(1-#ppt_y))*(1-$)">
                                          <p:val>
                                            <p:fltVal val="0"/>
                                          </p:val>
                                        </p:tav>
                                        <p:tav tm="100000">
                                          <p:val>
                                            <p:fltVal val="1"/>
                                          </p:val>
                                        </p:tav>
                                      </p:tavLst>
                                    </p:anim>
                                    <p:anim calcmode="lin" valueType="num">
                                      <p:cBhvr>
                                        <p:cTn id="23" dur="750" fill="hold"/>
                                        <p:tgtEl>
                                          <p:spTgt spid="1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 name="图片 29">
            <a:extLst>
              <a:ext uri="{FF2B5EF4-FFF2-40B4-BE49-F238E27FC236}">
                <a16:creationId xmlns:a16="http://schemas.microsoft.com/office/drawing/2014/main" xmlns="" id="{47C349D7-6DBC-40FD-AA14-47F3A0F05E6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2667000" y="-2667000"/>
            <a:ext cx="6858000" cy="12192000"/>
          </a:xfrm>
          <a:prstGeom prst="rect">
            <a:avLst/>
          </a:prstGeom>
        </p:spPr>
      </p:pic>
      <p:pic>
        <p:nvPicPr>
          <p:cNvPr id="25" name="图片 24">
            <a:extLst>
              <a:ext uri="{FF2B5EF4-FFF2-40B4-BE49-F238E27FC236}">
                <a16:creationId xmlns:a16="http://schemas.microsoft.com/office/drawing/2014/main" xmlns="" id="{555193B8-6C0C-4CAB-9716-B227854DFA2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8797512">
            <a:off x="11389861" y="4044455"/>
            <a:ext cx="938520" cy="1664236"/>
          </a:xfrm>
          <a:prstGeom prst="rect">
            <a:avLst/>
          </a:prstGeom>
        </p:spPr>
      </p:pic>
      <p:pic>
        <p:nvPicPr>
          <p:cNvPr id="8" name="图片 7">
            <a:extLst>
              <a:ext uri="{FF2B5EF4-FFF2-40B4-BE49-F238E27FC236}">
                <a16:creationId xmlns:a16="http://schemas.microsoft.com/office/drawing/2014/main" xmlns="" id="{453DB905-B2A9-4A46-B74D-A2BD30BA447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599884" y="4547793"/>
            <a:ext cx="996796" cy="2286000"/>
          </a:xfrm>
          <a:prstGeom prst="rect">
            <a:avLst/>
          </a:prstGeom>
        </p:spPr>
      </p:pic>
      <p:pic>
        <p:nvPicPr>
          <p:cNvPr id="9" name="图片 8">
            <a:extLst>
              <a:ext uri="{FF2B5EF4-FFF2-40B4-BE49-F238E27FC236}">
                <a16:creationId xmlns:a16="http://schemas.microsoft.com/office/drawing/2014/main" xmlns="" id="{25A32EF6-8D90-45C0-8CE0-7802195E462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787654" y="5327605"/>
            <a:ext cx="938520" cy="1664236"/>
          </a:xfrm>
          <a:prstGeom prst="rect">
            <a:avLst/>
          </a:prstGeom>
        </p:spPr>
      </p:pic>
      <p:pic>
        <p:nvPicPr>
          <p:cNvPr id="26" name="图片 25">
            <a:extLst>
              <a:ext uri="{FF2B5EF4-FFF2-40B4-BE49-F238E27FC236}">
                <a16:creationId xmlns:a16="http://schemas.microsoft.com/office/drawing/2014/main" xmlns="" id="{F2911CBE-B8F5-4F3F-AB65-7F917358B91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19859773">
            <a:off x="11298079" y="1608175"/>
            <a:ext cx="996796" cy="2286000"/>
          </a:xfrm>
          <a:prstGeom prst="rect">
            <a:avLst/>
          </a:prstGeom>
        </p:spPr>
      </p:pic>
      <p:pic>
        <p:nvPicPr>
          <p:cNvPr id="27" name="图片 26">
            <a:extLst>
              <a:ext uri="{FF2B5EF4-FFF2-40B4-BE49-F238E27FC236}">
                <a16:creationId xmlns:a16="http://schemas.microsoft.com/office/drawing/2014/main" xmlns="" id="{252CFE87-AC3F-4711-A61F-FD87FEA9F09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740227" flipH="1">
            <a:off x="-43931" y="2043892"/>
            <a:ext cx="616813" cy="1414567"/>
          </a:xfrm>
          <a:prstGeom prst="rect">
            <a:avLst/>
          </a:prstGeom>
        </p:spPr>
      </p:pic>
      <p:pic>
        <p:nvPicPr>
          <p:cNvPr id="28" name="图片 27">
            <a:extLst>
              <a:ext uri="{FF2B5EF4-FFF2-40B4-BE49-F238E27FC236}">
                <a16:creationId xmlns:a16="http://schemas.microsoft.com/office/drawing/2014/main" xmlns="" id="{998ACD91-BD40-4A6F-A21E-F43EA9AC324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802488" flipH="1">
            <a:off x="-20514" y="4110708"/>
            <a:ext cx="938520" cy="1664236"/>
          </a:xfrm>
          <a:prstGeom prst="rect">
            <a:avLst/>
          </a:prstGeom>
        </p:spPr>
      </p:pic>
      <p:pic>
        <p:nvPicPr>
          <p:cNvPr id="2" name="Picture 1">
            <a:extLst>
              <a:ext uri="{FF2B5EF4-FFF2-40B4-BE49-F238E27FC236}">
                <a16:creationId xmlns:a16="http://schemas.microsoft.com/office/drawing/2014/main" xmlns="" id="{78F8F798-1219-44E2-82E6-A205F8865E6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590496" y="1197670"/>
            <a:ext cx="7011008" cy="4462659"/>
          </a:xfrm>
          <a:prstGeom prst="rect">
            <a:avLst/>
          </a:prstGeom>
        </p:spPr>
      </p:pic>
    </p:spTree>
    <p:extLst>
      <p:ext uri="{BB962C8B-B14F-4D97-AF65-F5344CB8AC3E}">
        <p14:creationId xmlns:p14="http://schemas.microsoft.com/office/powerpoint/2010/main" val="24500398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xmlns="" id="{171877EA-E63B-43E0-8C80-229F2BC0AC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2667000" y="-2667000"/>
            <a:ext cx="6858000" cy="12192000"/>
          </a:xfrm>
          <a:prstGeom prst="rect">
            <a:avLst/>
          </a:prstGeom>
        </p:spPr>
      </p:pic>
      <p:pic>
        <p:nvPicPr>
          <p:cNvPr id="3" name="图片 2">
            <a:extLst>
              <a:ext uri="{FF2B5EF4-FFF2-40B4-BE49-F238E27FC236}">
                <a16:creationId xmlns:a16="http://schemas.microsoft.com/office/drawing/2014/main" xmlns="" id="{B8C123C1-F47D-4A94-A7C4-66163B95D63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8797512">
            <a:off x="11389861" y="4044455"/>
            <a:ext cx="938520" cy="1664236"/>
          </a:xfrm>
          <a:prstGeom prst="rect">
            <a:avLst/>
          </a:prstGeom>
        </p:spPr>
      </p:pic>
      <p:pic>
        <p:nvPicPr>
          <p:cNvPr id="4" name="图片 3">
            <a:extLst>
              <a:ext uri="{FF2B5EF4-FFF2-40B4-BE49-F238E27FC236}">
                <a16:creationId xmlns:a16="http://schemas.microsoft.com/office/drawing/2014/main" xmlns="" id="{79381833-B22D-4FAC-BA95-880B0F800DE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19859773">
            <a:off x="11298079" y="1608175"/>
            <a:ext cx="996796" cy="2286000"/>
          </a:xfrm>
          <a:prstGeom prst="rect">
            <a:avLst/>
          </a:prstGeom>
        </p:spPr>
      </p:pic>
      <p:pic>
        <p:nvPicPr>
          <p:cNvPr id="5" name="图片 4">
            <a:extLst>
              <a:ext uri="{FF2B5EF4-FFF2-40B4-BE49-F238E27FC236}">
                <a16:creationId xmlns:a16="http://schemas.microsoft.com/office/drawing/2014/main" xmlns="" id="{1568F847-9BF2-419C-87B9-A06DE74C3AF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740227" flipH="1">
            <a:off x="6432" y="2043892"/>
            <a:ext cx="616813" cy="1414567"/>
          </a:xfrm>
          <a:prstGeom prst="rect">
            <a:avLst/>
          </a:prstGeom>
        </p:spPr>
      </p:pic>
      <p:pic>
        <p:nvPicPr>
          <p:cNvPr id="6" name="图片 5">
            <a:extLst>
              <a:ext uri="{FF2B5EF4-FFF2-40B4-BE49-F238E27FC236}">
                <a16:creationId xmlns:a16="http://schemas.microsoft.com/office/drawing/2014/main" xmlns="" id="{8FC88B42-4A28-46AF-A8DB-0A19BD669CE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802488" flipH="1">
            <a:off x="-20514" y="4110708"/>
            <a:ext cx="938520" cy="1664236"/>
          </a:xfrm>
          <a:prstGeom prst="rect">
            <a:avLst/>
          </a:prstGeom>
        </p:spPr>
      </p:pic>
      <p:sp>
        <p:nvSpPr>
          <p:cNvPr id="18" name="矩形: 圆角 17">
            <a:extLst>
              <a:ext uri="{FF2B5EF4-FFF2-40B4-BE49-F238E27FC236}">
                <a16:creationId xmlns:a16="http://schemas.microsoft.com/office/drawing/2014/main" xmlns="" id="{3C0A7672-6BB5-42AF-91E1-F036DC632A00}"/>
              </a:ext>
            </a:extLst>
          </p:cNvPr>
          <p:cNvSpPr/>
          <p:nvPr/>
        </p:nvSpPr>
        <p:spPr>
          <a:xfrm>
            <a:off x="1225335" y="2234042"/>
            <a:ext cx="9892608" cy="3114094"/>
          </a:xfrm>
          <a:prstGeom prst="roundRect">
            <a:avLst/>
          </a:prstGeom>
          <a:noFill/>
          <a:ln w="34925" cap="rnd">
            <a:solidFill>
              <a:srgbClr val="139F4E"/>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nvGrpSpPr>
          <p:cNvPr id="24" name="Group 23">
            <a:extLst>
              <a:ext uri="{FF2B5EF4-FFF2-40B4-BE49-F238E27FC236}">
                <a16:creationId xmlns:a16="http://schemas.microsoft.com/office/drawing/2014/main" xmlns="" id="{D8CD5D65-3EBF-4F1B-AD22-A1A28A1609BF}"/>
              </a:ext>
            </a:extLst>
          </p:cNvPr>
          <p:cNvGrpSpPr/>
          <p:nvPr/>
        </p:nvGrpSpPr>
        <p:grpSpPr>
          <a:xfrm>
            <a:off x="1491014" y="1116941"/>
            <a:ext cx="3108271" cy="803854"/>
            <a:chOff x="3977443" y="-1656991"/>
            <a:chExt cx="3108271" cy="803854"/>
          </a:xfrm>
        </p:grpSpPr>
        <p:sp>
          <p:nvSpPr>
            <p:cNvPr id="21" name="矩形: 圆角 6">
              <a:extLst>
                <a:ext uri="{FF2B5EF4-FFF2-40B4-BE49-F238E27FC236}">
                  <a16:creationId xmlns:a16="http://schemas.microsoft.com/office/drawing/2014/main" xmlns="" id="{796C3DB8-C15A-4A2F-B8E2-3A701E9A43C8}"/>
                </a:ext>
              </a:extLst>
            </p:cNvPr>
            <p:cNvSpPr/>
            <p:nvPr/>
          </p:nvSpPr>
          <p:spPr>
            <a:xfrm>
              <a:off x="3977443" y="-1656991"/>
              <a:ext cx="3108271" cy="786121"/>
            </a:xfrm>
            <a:prstGeom prst="roundRect">
              <a:avLst>
                <a:gd name="adj" fmla="val 50000"/>
              </a:avLst>
            </a:prstGeom>
            <a:solidFill>
              <a:srgbClr val="85E834"/>
            </a:solidFill>
            <a:ln w="34925" cap="rnd">
              <a:solidFill>
                <a:srgbClr val="139F4E"/>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dirty="0">
                <a:ln>
                  <a:noFill/>
                </a:ln>
                <a:solidFill>
                  <a:srgbClr val="336600"/>
                </a:solidFill>
                <a:effectLst/>
                <a:uLnTx/>
                <a:uFillTx/>
                <a:latin typeface="Baloo 2 ExtraBold" panose="03080902040302020200" pitchFamily="66" charset="0"/>
                <a:ea typeface="等线" panose="02010600030101010101" pitchFamily="2" charset="-122"/>
                <a:cs typeface="Baloo 2 ExtraBold" panose="03080902040302020200" pitchFamily="66" charset="0"/>
              </a:endParaRPr>
            </a:p>
          </p:txBody>
        </p:sp>
        <p:sp>
          <p:nvSpPr>
            <p:cNvPr id="23" name="TextBox 22">
              <a:extLst>
                <a:ext uri="{FF2B5EF4-FFF2-40B4-BE49-F238E27FC236}">
                  <a16:creationId xmlns:a16="http://schemas.microsoft.com/office/drawing/2014/main" xmlns="" id="{BEECD6DF-3AF7-49A5-B835-6AE6A5AE58BA}"/>
                </a:ext>
              </a:extLst>
            </p:cNvPr>
            <p:cNvSpPr txBox="1"/>
            <p:nvPr/>
          </p:nvSpPr>
          <p:spPr>
            <a:xfrm>
              <a:off x="4149092" y="-1561023"/>
              <a:ext cx="2764972" cy="70788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white"/>
                  </a:solidFill>
                  <a:effectLst/>
                  <a:uLnTx/>
                  <a:uFillTx/>
                  <a:latin typeface="Baloo 2 ExtraBold" panose="03080902040302020200" pitchFamily="66" charset="0"/>
                  <a:ea typeface="等线" panose="02010600030101010101" pitchFamily="2" charset="-122"/>
                  <a:cs typeface="Baloo 2 ExtraBold" panose="03080902040302020200" pitchFamily="66" charset="0"/>
                </a:rPr>
                <a:t>LUẬT CHƠI</a:t>
              </a:r>
              <a:endParaRPr kumimoji="0" lang="zh-CN" altLang="en-US" sz="4000" b="0" i="0" u="none" strike="noStrike" kern="1200" cap="none" spc="0" normalizeH="0" baseline="0" noProof="0" dirty="0">
                <a:ln>
                  <a:noFill/>
                </a:ln>
                <a:solidFill>
                  <a:prstClr val="white"/>
                </a:solidFill>
                <a:effectLst/>
                <a:uLnTx/>
                <a:uFillTx/>
                <a:latin typeface="Baloo 2 ExtraBold" panose="03080902040302020200" pitchFamily="66" charset="0"/>
                <a:ea typeface="等线" panose="02010600030101010101" pitchFamily="2" charset="-122"/>
                <a:cs typeface="Baloo 2 ExtraBold" panose="03080902040302020200" pitchFamily="66" charset="0"/>
              </a:endParaRPr>
            </a:p>
          </p:txBody>
        </p:sp>
      </p:grpSp>
      <p:pic>
        <p:nvPicPr>
          <p:cNvPr id="26" name="Picture 25">
            <a:extLst>
              <a:ext uri="{FF2B5EF4-FFF2-40B4-BE49-F238E27FC236}">
                <a16:creationId xmlns:a16="http://schemas.microsoft.com/office/drawing/2014/main" xmlns="" id="{F4282A00-750C-4D41-8E5F-89C6803019B5}"/>
              </a:ext>
            </a:extLst>
          </p:cNvPr>
          <p:cNvPicPr>
            <a:picLocks noChangeAspect="1"/>
          </p:cNvPicPr>
          <p:nvPr/>
        </p:nvPicPr>
        <p:blipFill>
          <a:blip r:embed="rId7" cstate="email">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a:ext>
            </a:extLst>
          </a:blip>
          <a:stretch>
            <a:fillRect/>
          </a:stretch>
        </p:blipFill>
        <p:spPr>
          <a:xfrm>
            <a:off x="7287228" y="2751175"/>
            <a:ext cx="3581796" cy="2125260"/>
          </a:xfrm>
          <a:prstGeom prst="rect">
            <a:avLst/>
          </a:prstGeom>
          <a:ln>
            <a:noFill/>
          </a:ln>
          <a:effectLst>
            <a:outerShdw blurRad="292100" dist="139700" dir="2700000" algn="tl" rotWithShape="0">
              <a:srgbClr val="333333">
                <a:alpha val="65000"/>
              </a:srgbClr>
            </a:outerShdw>
          </a:effectLst>
        </p:spPr>
      </p:pic>
      <p:sp>
        <p:nvSpPr>
          <p:cNvPr id="27" name="TextBox 26">
            <a:extLst>
              <a:ext uri="{FF2B5EF4-FFF2-40B4-BE49-F238E27FC236}">
                <a16:creationId xmlns:a16="http://schemas.microsoft.com/office/drawing/2014/main" xmlns="" id="{9E40EE0C-EDEE-4646-9E17-5B004BB00D84}"/>
              </a:ext>
            </a:extLst>
          </p:cNvPr>
          <p:cNvSpPr txBox="1"/>
          <p:nvPr/>
        </p:nvSpPr>
        <p:spPr>
          <a:xfrm>
            <a:off x="1346849" y="2537516"/>
            <a:ext cx="5827988" cy="2554545"/>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GV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bắt</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nhịp</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cho</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cả</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lớp</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cùng</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hát</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một</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bài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hát</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Lớp</a:t>
            </a:r>
            <a:r>
              <a:rPr kumimoji="0" lang="en-US" sz="3200" b="0" i="0" u="none" strike="noStrike" kern="1200" cap="none" spc="0" normalizeH="0" noProof="0" dirty="0">
                <a:ln>
                  <a:noFill/>
                </a:ln>
                <a:solidFill>
                  <a:prstClr val="black"/>
                </a:solidFill>
                <a:effectLst/>
                <a:uLnTx/>
                <a:uFillTx/>
                <a:latin typeface="Calibri"/>
                <a:ea typeface="+mn-ea"/>
                <a:cs typeface="+mn-cs"/>
              </a:rPr>
              <a:t> </a:t>
            </a:r>
            <a:r>
              <a:rPr kumimoji="0" lang="en-US" sz="3200" b="0" i="0" u="none" strike="noStrike" kern="1200" cap="none" spc="0" normalizeH="0" noProof="0" dirty="0" err="1">
                <a:ln>
                  <a:noFill/>
                </a:ln>
                <a:solidFill>
                  <a:prstClr val="black"/>
                </a:solidFill>
                <a:effectLst/>
                <a:uLnTx/>
                <a:uFillTx/>
                <a:latin typeface="Calibri"/>
                <a:ea typeface="+mn-ea"/>
                <a:cs typeface="+mn-cs"/>
              </a:rPr>
              <a:t>chùng</a:t>
            </a:r>
            <a:r>
              <a:rPr kumimoji="0" lang="en-US" sz="3200" b="0" i="0" u="none" strike="noStrike" kern="1200" cap="none" spc="0" normalizeH="0" noProof="0" dirty="0">
                <a:ln>
                  <a:noFill/>
                </a:ln>
                <a:solidFill>
                  <a:prstClr val="black"/>
                </a:solidFill>
                <a:effectLst/>
                <a:uLnTx/>
                <a:uFillTx/>
                <a:latin typeface="Calibri"/>
                <a:ea typeface="+mn-ea"/>
                <a:cs typeface="+mn-cs"/>
              </a:rPr>
              <a:t> </a:t>
            </a:r>
            <a:r>
              <a:rPr kumimoji="0" lang="en-US" sz="3200" b="0" i="0" u="none" strike="noStrike" kern="1200" cap="none" spc="0" normalizeH="0" noProof="0" dirty="0" err="1">
                <a:ln>
                  <a:noFill/>
                </a:ln>
                <a:solidFill>
                  <a:prstClr val="black"/>
                </a:solidFill>
                <a:effectLst/>
                <a:uLnTx/>
                <a:uFillTx/>
                <a:latin typeface="Calibri"/>
                <a:ea typeface="+mn-ea"/>
                <a:cs typeface="+mn-cs"/>
              </a:rPr>
              <a:t>mình</a:t>
            </a:r>
            <a:r>
              <a:rPr kumimoji="0" lang="en-US" sz="3200" b="0" i="0" u="none" strike="noStrike" kern="1200" cap="none" spc="0" normalizeH="0" noProof="0" dirty="0">
                <a:ln>
                  <a:noFill/>
                </a:ln>
                <a:solidFill>
                  <a:prstClr val="black"/>
                </a:solidFill>
                <a:effectLst/>
                <a:uLnTx/>
                <a:uFillTx/>
                <a:latin typeface="Calibri"/>
                <a:ea typeface="+mn-ea"/>
                <a:cs typeface="+mn-cs"/>
              </a:rPr>
              <a:t> </a:t>
            </a:r>
            <a:r>
              <a:rPr kumimoji="0" lang="en-US" sz="3200" b="0" i="0" u="none" strike="noStrike" kern="1200" cap="none" spc="0" normalizeH="0" noProof="0" dirty="0" err="1">
                <a:ln>
                  <a:noFill/>
                </a:ln>
                <a:solidFill>
                  <a:prstClr val="black"/>
                </a:solidFill>
                <a:effectLst/>
                <a:uLnTx/>
                <a:uFillTx/>
                <a:latin typeface="Calibri"/>
                <a:ea typeface="+mn-ea"/>
                <a:cs typeface="+mn-cs"/>
              </a:rPr>
              <a:t>đoàn</a:t>
            </a:r>
            <a:r>
              <a:rPr kumimoji="0" lang="en-US" sz="3200" b="0" i="0" u="none" strike="noStrike" kern="1200" cap="none" spc="0" normalizeH="0" noProof="0" dirty="0">
                <a:ln>
                  <a:noFill/>
                </a:ln>
                <a:solidFill>
                  <a:prstClr val="black"/>
                </a:solidFill>
                <a:effectLst/>
                <a:uLnTx/>
                <a:uFillTx/>
                <a:latin typeface="Calibri"/>
                <a:ea typeface="+mn-ea"/>
                <a:cs typeface="+mn-cs"/>
              </a:rPr>
              <a:t> </a:t>
            </a:r>
            <a:r>
              <a:rPr kumimoji="0" lang="en-US" sz="3200" b="0" i="0" u="none" strike="noStrike" kern="1200" cap="none" spc="0" normalizeH="0" noProof="0" dirty="0" err="1">
                <a:ln>
                  <a:noFill/>
                </a:ln>
                <a:solidFill>
                  <a:prstClr val="black"/>
                </a:solidFill>
                <a:effectLst/>
                <a:uLnTx/>
                <a:uFillTx/>
                <a:latin typeface="Calibri"/>
                <a:ea typeface="+mn-ea"/>
                <a:cs typeface="+mn-cs"/>
              </a:rPr>
              <a:t>kết</a:t>
            </a:r>
            <a:r>
              <a:rPr kumimoji="0" lang="en-US" sz="3200" b="0" i="0" u="none" strike="noStrike" kern="1200" cap="none" spc="0" normalizeH="0" baseline="0" noProof="0" dirty="0">
                <a:ln>
                  <a:noFill/>
                </a:ln>
                <a:solidFill>
                  <a:prstClr val="black"/>
                </a:solidFill>
                <a:effectLst/>
                <a:uLnTx/>
                <a:uFillTx/>
                <a:latin typeface="Calibri"/>
                <a:ea typeface="+mn-ea"/>
                <a:cs typeface="+mn-cs"/>
              </a:rPr>
              <a:t>. GV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trao</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bông</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hoa</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cho</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một</a:t>
            </a:r>
            <a:r>
              <a:rPr kumimoji="0" lang="en-US" sz="3200" b="0" i="0" u="none" strike="noStrike" kern="1200" cap="none" spc="0" normalizeH="0" baseline="0" noProof="0" dirty="0">
                <a:ln>
                  <a:noFill/>
                </a:ln>
                <a:solidFill>
                  <a:prstClr val="black"/>
                </a:solidFill>
                <a:effectLst/>
                <a:uLnTx/>
                <a:uFillTx/>
                <a:latin typeface="Calibri"/>
                <a:ea typeface="+mn-ea"/>
                <a:cs typeface="+mn-cs"/>
              </a:rPr>
              <a:t> HS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đầu</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dãy</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bàn</a:t>
            </a:r>
            <a:r>
              <a:rPr kumimoji="0" lang="en-US" sz="3200" b="0" i="0" u="none" strike="noStrike" kern="1200" cap="none" spc="0" normalizeH="0" baseline="0" noProof="0" dirty="0">
                <a:ln>
                  <a:noFill/>
                </a:ln>
                <a:solidFill>
                  <a:prstClr val="black"/>
                </a:solidFill>
                <a:effectLst/>
                <a:uLnTx/>
                <a:uFillTx/>
                <a:latin typeface="Calibri"/>
                <a:ea typeface="+mn-ea"/>
                <a:cs typeface="+mn-cs"/>
              </a:rPr>
              <a:t>. HS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trong</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lớp</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vừa</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hát</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vừa</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chuyền</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tay</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nhau</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bông</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hoa</a:t>
            </a:r>
            <a:r>
              <a:rPr kumimoji="0" lang="en-US" sz="3200" b="0" i="0" u="none" strike="noStrike" kern="1200" cap="none" spc="0" normalizeH="0" baseline="0" noProof="0" dirty="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19582308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10"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p:cTn id="37" dur="500" fill="hold"/>
                                        <p:tgtEl>
                                          <p:spTgt spid="27"/>
                                        </p:tgtEl>
                                        <p:attrNameLst>
                                          <p:attrName>ppt_w</p:attrName>
                                        </p:attrNameLst>
                                      </p:cBhvr>
                                      <p:tavLst>
                                        <p:tav tm="0">
                                          <p:val>
                                            <p:fltVal val="0"/>
                                          </p:val>
                                        </p:tav>
                                        <p:tav tm="100000">
                                          <p:val>
                                            <p:strVal val="#ppt_w"/>
                                          </p:val>
                                        </p:tav>
                                      </p:tavLst>
                                    </p:anim>
                                    <p:anim calcmode="lin" valueType="num">
                                      <p:cBhvr>
                                        <p:cTn id="38" dur="500" fill="hold"/>
                                        <p:tgtEl>
                                          <p:spTgt spid="27"/>
                                        </p:tgtEl>
                                        <p:attrNameLst>
                                          <p:attrName>ppt_h</p:attrName>
                                        </p:attrNameLst>
                                      </p:cBhvr>
                                      <p:tavLst>
                                        <p:tav tm="0">
                                          <p:val>
                                            <p:fltVal val="0"/>
                                          </p:val>
                                        </p:tav>
                                        <p:tav tm="100000">
                                          <p:val>
                                            <p:strVal val="#ppt_h"/>
                                          </p:val>
                                        </p:tav>
                                      </p:tavLst>
                                    </p:anim>
                                    <p:animEffect transition="in" filter="fade">
                                      <p:cBhvr>
                                        <p:cTn id="39" dur="500"/>
                                        <p:tgtEl>
                                          <p:spTgt spid="27"/>
                                        </p:tgtEl>
                                      </p:cBhvr>
                                    </p:animEffect>
                                  </p:childTnLst>
                                </p:cTn>
                              </p:par>
                              <p:par>
                                <p:cTn id="40" presetID="53" presetClass="entr" presetSubtype="16"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xmlns="" id="{171877EA-E63B-43E0-8C80-229F2BC0AC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2667000" y="-2667000"/>
            <a:ext cx="6858000" cy="12192000"/>
          </a:xfrm>
          <a:prstGeom prst="rect">
            <a:avLst/>
          </a:prstGeom>
        </p:spPr>
      </p:pic>
      <p:pic>
        <p:nvPicPr>
          <p:cNvPr id="3" name="图片 2">
            <a:extLst>
              <a:ext uri="{FF2B5EF4-FFF2-40B4-BE49-F238E27FC236}">
                <a16:creationId xmlns:a16="http://schemas.microsoft.com/office/drawing/2014/main" xmlns="" id="{B8C123C1-F47D-4A94-A7C4-66163B95D63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8797512">
            <a:off x="11389861" y="4044455"/>
            <a:ext cx="938520" cy="1664236"/>
          </a:xfrm>
          <a:prstGeom prst="rect">
            <a:avLst/>
          </a:prstGeom>
        </p:spPr>
      </p:pic>
      <p:pic>
        <p:nvPicPr>
          <p:cNvPr id="4" name="图片 3">
            <a:extLst>
              <a:ext uri="{FF2B5EF4-FFF2-40B4-BE49-F238E27FC236}">
                <a16:creationId xmlns:a16="http://schemas.microsoft.com/office/drawing/2014/main" xmlns="" id="{79381833-B22D-4FAC-BA95-880B0F800DE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19859773">
            <a:off x="11298079" y="1608175"/>
            <a:ext cx="996796" cy="2286000"/>
          </a:xfrm>
          <a:prstGeom prst="rect">
            <a:avLst/>
          </a:prstGeom>
        </p:spPr>
      </p:pic>
      <p:pic>
        <p:nvPicPr>
          <p:cNvPr id="5" name="图片 4">
            <a:extLst>
              <a:ext uri="{FF2B5EF4-FFF2-40B4-BE49-F238E27FC236}">
                <a16:creationId xmlns:a16="http://schemas.microsoft.com/office/drawing/2014/main" xmlns="" id="{1568F847-9BF2-419C-87B9-A06DE74C3AF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740227" flipH="1">
            <a:off x="6432" y="2043892"/>
            <a:ext cx="616813" cy="1414567"/>
          </a:xfrm>
          <a:prstGeom prst="rect">
            <a:avLst/>
          </a:prstGeom>
        </p:spPr>
      </p:pic>
      <p:pic>
        <p:nvPicPr>
          <p:cNvPr id="6" name="图片 5">
            <a:extLst>
              <a:ext uri="{FF2B5EF4-FFF2-40B4-BE49-F238E27FC236}">
                <a16:creationId xmlns:a16="http://schemas.microsoft.com/office/drawing/2014/main" xmlns="" id="{8FC88B42-4A28-46AF-A8DB-0A19BD669CE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802488" flipH="1">
            <a:off x="-20514" y="4110708"/>
            <a:ext cx="938520" cy="1664236"/>
          </a:xfrm>
          <a:prstGeom prst="rect">
            <a:avLst/>
          </a:prstGeom>
        </p:spPr>
      </p:pic>
      <p:sp>
        <p:nvSpPr>
          <p:cNvPr id="18" name="矩形: 圆角 17">
            <a:extLst>
              <a:ext uri="{FF2B5EF4-FFF2-40B4-BE49-F238E27FC236}">
                <a16:creationId xmlns:a16="http://schemas.microsoft.com/office/drawing/2014/main" xmlns="" id="{3C0A7672-6BB5-42AF-91E1-F036DC632A00}"/>
              </a:ext>
            </a:extLst>
          </p:cNvPr>
          <p:cNvSpPr/>
          <p:nvPr/>
        </p:nvSpPr>
        <p:spPr>
          <a:xfrm>
            <a:off x="1225335" y="2234042"/>
            <a:ext cx="9892608" cy="3114094"/>
          </a:xfrm>
          <a:prstGeom prst="roundRect">
            <a:avLst/>
          </a:prstGeom>
          <a:noFill/>
          <a:ln w="34925" cap="rnd">
            <a:solidFill>
              <a:srgbClr val="139F4E"/>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nvGrpSpPr>
          <p:cNvPr id="24" name="Group 23">
            <a:extLst>
              <a:ext uri="{FF2B5EF4-FFF2-40B4-BE49-F238E27FC236}">
                <a16:creationId xmlns:a16="http://schemas.microsoft.com/office/drawing/2014/main" xmlns="" id="{D8CD5D65-3EBF-4F1B-AD22-A1A28A1609BF}"/>
              </a:ext>
            </a:extLst>
          </p:cNvPr>
          <p:cNvGrpSpPr/>
          <p:nvPr/>
        </p:nvGrpSpPr>
        <p:grpSpPr>
          <a:xfrm>
            <a:off x="1491014" y="1116941"/>
            <a:ext cx="3108271" cy="803854"/>
            <a:chOff x="3977443" y="-1656991"/>
            <a:chExt cx="3108271" cy="803854"/>
          </a:xfrm>
        </p:grpSpPr>
        <p:sp>
          <p:nvSpPr>
            <p:cNvPr id="21" name="矩形: 圆角 6">
              <a:extLst>
                <a:ext uri="{FF2B5EF4-FFF2-40B4-BE49-F238E27FC236}">
                  <a16:creationId xmlns:a16="http://schemas.microsoft.com/office/drawing/2014/main" xmlns="" id="{796C3DB8-C15A-4A2F-B8E2-3A701E9A43C8}"/>
                </a:ext>
              </a:extLst>
            </p:cNvPr>
            <p:cNvSpPr/>
            <p:nvPr/>
          </p:nvSpPr>
          <p:spPr>
            <a:xfrm>
              <a:off x="3977443" y="-1656991"/>
              <a:ext cx="3108271" cy="786121"/>
            </a:xfrm>
            <a:prstGeom prst="roundRect">
              <a:avLst>
                <a:gd name="adj" fmla="val 50000"/>
              </a:avLst>
            </a:prstGeom>
            <a:solidFill>
              <a:srgbClr val="85E834"/>
            </a:solidFill>
            <a:ln w="34925" cap="rnd">
              <a:solidFill>
                <a:srgbClr val="139F4E"/>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dirty="0">
                <a:ln>
                  <a:noFill/>
                </a:ln>
                <a:solidFill>
                  <a:srgbClr val="336600"/>
                </a:solidFill>
                <a:effectLst/>
                <a:uLnTx/>
                <a:uFillTx/>
                <a:latin typeface="Baloo 2 ExtraBold" panose="03080902040302020200" pitchFamily="66" charset="0"/>
                <a:ea typeface="等线" panose="02010600030101010101" pitchFamily="2" charset="-122"/>
                <a:cs typeface="Baloo 2 ExtraBold" panose="03080902040302020200" pitchFamily="66" charset="0"/>
              </a:endParaRPr>
            </a:p>
          </p:txBody>
        </p:sp>
        <p:sp>
          <p:nvSpPr>
            <p:cNvPr id="23" name="TextBox 22">
              <a:extLst>
                <a:ext uri="{FF2B5EF4-FFF2-40B4-BE49-F238E27FC236}">
                  <a16:creationId xmlns:a16="http://schemas.microsoft.com/office/drawing/2014/main" xmlns="" id="{BEECD6DF-3AF7-49A5-B835-6AE6A5AE58BA}"/>
                </a:ext>
              </a:extLst>
            </p:cNvPr>
            <p:cNvSpPr txBox="1"/>
            <p:nvPr/>
          </p:nvSpPr>
          <p:spPr>
            <a:xfrm>
              <a:off x="4149092" y="-1561023"/>
              <a:ext cx="2764972" cy="70788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white"/>
                  </a:solidFill>
                  <a:effectLst/>
                  <a:uLnTx/>
                  <a:uFillTx/>
                  <a:latin typeface="Baloo 2 ExtraBold" panose="03080902040302020200" pitchFamily="66" charset="0"/>
                  <a:ea typeface="等线" panose="02010600030101010101" pitchFamily="2" charset="-122"/>
                  <a:cs typeface="Baloo 2 ExtraBold" panose="03080902040302020200" pitchFamily="66" charset="0"/>
                </a:rPr>
                <a:t>LUẬT CHƠI</a:t>
              </a:r>
              <a:endParaRPr kumimoji="0" lang="zh-CN" altLang="en-US" sz="4000" b="0" i="0" u="none" strike="noStrike" kern="1200" cap="none" spc="0" normalizeH="0" baseline="0" noProof="0" dirty="0">
                <a:ln>
                  <a:noFill/>
                </a:ln>
                <a:solidFill>
                  <a:prstClr val="white"/>
                </a:solidFill>
                <a:effectLst/>
                <a:uLnTx/>
                <a:uFillTx/>
                <a:latin typeface="Baloo 2 ExtraBold" panose="03080902040302020200" pitchFamily="66" charset="0"/>
                <a:ea typeface="等线" panose="02010600030101010101" pitchFamily="2" charset="-122"/>
                <a:cs typeface="Baloo 2 ExtraBold" panose="03080902040302020200" pitchFamily="66" charset="0"/>
              </a:endParaRPr>
            </a:p>
          </p:txBody>
        </p:sp>
      </p:grpSp>
      <p:sp>
        <p:nvSpPr>
          <p:cNvPr id="27" name="TextBox 26">
            <a:extLst>
              <a:ext uri="{FF2B5EF4-FFF2-40B4-BE49-F238E27FC236}">
                <a16:creationId xmlns:a16="http://schemas.microsoft.com/office/drawing/2014/main" xmlns="" id="{9E40EE0C-EDEE-4646-9E17-5B004BB00D84}"/>
              </a:ext>
            </a:extLst>
          </p:cNvPr>
          <p:cNvSpPr txBox="1"/>
          <p:nvPr/>
        </p:nvSpPr>
        <p:spPr>
          <a:xfrm>
            <a:off x="1464419" y="2252872"/>
            <a:ext cx="7335557" cy="3007618"/>
          </a:xfrm>
          <a:prstGeom prst="rect">
            <a:avLst/>
          </a:prstGeom>
          <a:noFill/>
        </p:spPr>
        <p:txBody>
          <a:bodyPr wrap="square" rtlCol="0">
            <a:spAutoFit/>
          </a:bodyPr>
          <a:lstStyle/>
          <a:p>
            <a:pPr marL="0" marR="0" lvl="0" indent="0" algn="just" defTabSz="457200" rtl="0" eaLnBrk="1" fontAlgn="auto" latinLnBrk="0" hangingPunct="1">
              <a:lnSpc>
                <a:spcPct val="12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Khi GV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hô</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Dừng</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bông</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hoa</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trên</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tay</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của</a:t>
            </a:r>
            <a:r>
              <a:rPr kumimoji="0" lang="en-US" sz="3200" b="0" i="0" u="none" strike="noStrike" kern="1200" cap="none" spc="0" normalizeH="0" baseline="0" noProof="0" dirty="0">
                <a:ln>
                  <a:noFill/>
                </a:ln>
                <a:solidFill>
                  <a:prstClr val="black"/>
                </a:solidFill>
                <a:effectLst/>
                <a:uLnTx/>
                <a:uFillTx/>
                <a:latin typeface="Calibri"/>
                <a:ea typeface="+mn-ea"/>
                <a:cs typeface="+mn-cs"/>
              </a:rPr>
              <a:t> HS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nào</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thì</a:t>
            </a:r>
            <a:r>
              <a:rPr kumimoji="0" lang="en-US" sz="3200" b="0" i="0" u="none" strike="noStrike" kern="1200" cap="none" spc="0" normalizeH="0" baseline="0" noProof="0" dirty="0">
                <a:ln>
                  <a:noFill/>
                </a:ln>
                <a:solidFill>
                  <a:prstClr val="black"/>
                </a:solidFill>
                <a:effectLst/>
                <a:uLnTx/>
                <a:uFillTx/>
                <a:latin typeface="Calibri"/>
                <a:ea typeface="+mn-ea"/>
                <a:cs typeface="+mn-cs"/>
              </a:rPr>
              <a:t> HS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đó</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phải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nêu</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được</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tên</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của</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một</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việc</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làm</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giữ</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gìn</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vệ</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sinh</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môi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trường</a:t>
            </a:r>
            <a:r>
              <a:rPr kumimoji="0" lang="en-US" sz="32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just" defTabSz="457200" rtl="0" eaLnBrk="1" fontAlgn="auto" latinLnBrk="0" hangingPunct="1">
              <a:lnSpc>
                <a:spcPct val="12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Ví</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dụ</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Bỏ</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rác</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đúng</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nơi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quy</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định</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trồng</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cây</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xanh</a:t>
            </a:r>
            <a:r>
              <a:rPr kumimoji="0" lang="en-US" sz="3200" b="0" i="0" u="none" strike="noStrike" kern="1200" cap="none" spc="0" normalizeH="0" baseline="0" noProof="0" dirty="0">
                <a:ln>
                  <a:noFill/>
                </a:ln>
                <a:solidFill>
                  <a:prstClr val="black"/>
                </a:solidFill>
                <a:effectLst/>
                <a:uLnTx/>
                <a:uFillTx/>
                <a:latin typeface="Calibri"/>
                <a:ea typeface="+mn-ea"/>
                <a:cs typeface="+mn-cs"/>
              </a:rPr>
              <a:t>,….</a:t>
            </a:r>
          </a:p>
        </p:txBody>
      </p:sp>
      <p:grpSp>
        <p:nvGrpSpPr>
          <p:cNvPr id="22" name="Group 21">
            <a:extLst>
              <a:ext uri="{FF2B5EF4-FFF2-40B4-BE49-F238E27FC236}">
                <a16:creationId xmlns:a16="http://schemas.microsoft.com/office/drawing/2014/main" xmlns="" id="{0DB752DE-4290-4354-B765-EEE0892BA29A}"/>
              </a:ext>
            </a:extLst>
          </p:cNvPr>
          <p:cNvGrpSpPr/>
          <p:nvPr/>
        </p:nvGrpSpPr>
        <p:grpSpPr>
          <a:xfrm>
            <a:off x="8804860" y="2440806"/>
            <a:ext cx="1678115" cy="2819684"/>
            <a:chOff x="8804860" y="2440806"/>
            <a:chExt cx="1678115" cy="2819684"/>
          </a:xfrm>
        </p:grpSpPr>
        <p:pic>
          <p:nvPicPr>
            <p:cNvPr id="25" name="Graphic 24">
              <a:extLst>
                <a:ext uri="{FF2B5EF4-FFF2-40B4-BE49-F238E27FC236}">
                  <a16:creationId xmlns:a16="http://schemas.microsoft.com/office/drawing/2014/main" xmlns="" id="{547EEC4E-A799-414C-9EA9-2B6D8E84747B}"/>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xmlns="" r:embed="rId12"/>
                </a:ext>
              </a:extLst>
            </a:blip>
            <a:srcRect/>
            <a:stretch>
              <a:fillRect/>
            </a:stretch>
          </p:blipFill>
          <p:spPr>
            <a:xfrm>
              <a:off x="9097805" y="2440806"/>
              <a:ext cx="1385170" cy="2819684"/>
            </a:xfrm>
            <a:prstGeom prst="rect">
              <a:avLst/>
            </a:prstGeom>
          </p:spPr>
        </p:pic>
        <p:pic>
          <p:nvPicPr>
            <p:cNvPr id="19" name="Picture 18">
              <a:extLst>
                <a:ext uri="{FF2B5EF4-FFF2-40B4-BE49-F238E27FC236}">
                  <a16:creationId xmlns:a16="http://schemas.microsoft.com/office/drawing/2014/main" xmlns="" id="{5CD086CB-E6B4-4EAB-A803-FAE7491160E4}"/>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rot="1015491">
              <a:off x="8804860" y="2922219"/>
              <a:ext cx="637042" cy="637042"/>
            </a:xfrm>
            <a:prstGeom prst="rect">
              <a:avLst/>
            </a:prstGeom>
          </p:spPr>
        </p:pic>
      </p:grpSp>
    </p:spTree>
    <p:extLst>
      <p:ext uri="{BB962C8B-B14F-4D97-AF65-F5344CB8AC3E}">
        <p14:creationId xmlns:p14="http://schemas.microsoft.com/office/powerpoint/2010/main" val="19243679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10"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p:cTn id="37" dur="500" fill="hold"/>
                                        <p:tgtEl>
                                          <p:spTgt spid="27"/>
                                        </p:tgtEl>
                                        <p:attrNameLst>
                                          <p:attrName>ppt_w</p:attrName>
                                        </p:attrNameLst>
                                      </p:cBhvr>
                                      <p:tavLst>
                                        <p:tav tm="0">
                                          <p:val>
                                            <p:fltVal val="0"/>
                                          </p:val>
                                        </p:tav>
                                        <p:tav tm="100000">
                                          <p:val>
                                            <p:strVal val="#ppt_w"/>
                                          </p:val>
                                        </p:tav>
                                      </p:tavLst>
                                    </p:anim>
                                    <p:anim calcmode="lin" valueType="num">
                                      <p:cBhvr>
                                        <p:cTn id="38" dur="500" fill="hold"/>
                                        <p:tgtEl>
                                          <p:spTgt spid="27"/>
                                        </p:tgtEl>
                                        <p:attrNameLst>
                                          <p:attrName>ppt_h</p:attrName>
                                        </p:attrNameLst>
                                      </p:cBhvr>
                                      <p:tavLst>
                                        <p:tav tm="0">
                                          <p:val>
                                            <p:fltVal val="0"/>
                                          </p:val>
                                        </p:tav>
                                        <p:tav tm="100000">
                                          <p:val>
                                            <p:strVal val="#ppt_h"/>
                                          </p:val>
                                        </p:tav>
                                      </p:tavLst>
                                    </p:anim>
                                    <p:animEffect transition="in" filter="fade">
                                      <p:cBhvr>
                                        <p:cTn id="39" dur="500"/>
                                        <p:tgtEl>
                                          <p:spTgt spid="27"/>
                                        </p:tgtEl>
                                      </p:cBhvr>
                                    </p:animEffect>
                                  </p:childTnLst>
                                </p:cTn>
                              </p:par>
                              <p:par>
                                <p:cTn id="40" presetID="53" presetClass="entr" presetSubtype="16"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xmlns="" id="{A51DB573-EB7E-4459-87EF-929E7ADA1C3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2667000" y="-2667000"/>
            <a:ext cx="6858000" cy="12192000"/>
          </a:xfrm>
          <a:prstGeom prst="rect">
            <a:avLst/>
          </a:prstGeom>
        </p:spPr>
      </p:pic>
      <p:sp>
        <p:nvSpPr>
          <p:cNvPr id="7" name="矩形: 圆角 6">
            <a:extLst>
              <a:ext uri="{FF2B5EF4-FFF2-40B4-BE49-F238E27FC236}">
                <a16:creationId xmlns:a16="http://schemas.microsoft.com/office/drawing/2014/main" xmlns="" id="{52369A1B-7AD8-42CB-80FC-A33B83C8B4B6}"/>
              </a:ext>
            </a:extLst>
          </p:cNvPr>
          <p:cNvSpPr/>
          <p:nvPr/>
        </p:nvSpPr>
        <p:spPr>
          <a:xfrm>
            <a:off x="1418568" y="2562358"/>
            <a:ext cx="9762751" cy="2058995"/>
          </a:xfrm>
          <a:prstGeom prst="roundRect">
            <a:avLst>
              <a:gd name="adj" fmla="val 50000"/>
            </a:avLst>
          </a:prstGeom>
          <a:noFill/>
          <a:ln w="34925" cap="rnd">
            <a:solidFill>
              <a:srgbClr val="139F4E"/>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pic>
        <p:nvPicPr>
          <p:cNvPr id="16" name="图片 15">
            <a:extLst>
              <a:ext uri="{FF2B5EF4-FFF2-40B4-BE49-F238E27FC236}">
                <a16:creationId xmlns:a16="http://schemas.microsoft.com/office/drawing/2014/main" xmlns="" id="{C9437DB1-25AA-44F4-9BB2-BBFE8DFA84E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66191" y="1045783"/>
            <a:ext cx="1960873" cy="3261834"/>
          </a:xfrm>
          <a:prstGeom prst="rect">
            <a:avLst/>
          </a:prstGeom>
        </p:spPr>
      </p:pic>
      <p:pic>
        <p:nvPicPr>
          <p:cNvPr id="17" name="图片 16">
            <a:extLst>
              <a:ext uri="{FF2B5EF4-FFF2-40B4-BE49-F238E27FC236}">
                <a16:creationId xmlns:a16="http://schemas.microsoft.com/office/drawing/2014/main" xmlns="" id="{B99BF2CD-E444-4A9D-92CA-BC749C0CF40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flipV="1">
            <a:off x="6935854" y="-3131342"/>
            <a:ext cx="6072556" cy="5516050"/>
          </a:xfrm>
          <a:prstGeom prst="rect">
            <a:avLst/>
          </a:prstGeom>
        </p:spPr>
      </p:pic>
      <p:pic>
        <p:nvPicPr>
          <p:cNvPr id="2" name="Picture 1">
            <a:extLst>
              <a:ext uri="{FF2B5EF4-FFF2-40B4-BE49-F238E27FC236}">
                <a16:creationId xmlns:a16="http://schemas.microsoft.com/office/drawing/2014/main" xmlns="" id="{BB5AE1F9-9B32-46DD-BE7B-62D543EB7DF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887013" y="3006588"/>
            <a:ext cx="4682134" cy="1170533"/>
          </a:xfrm>
          <a:prstGeom prst="rect">
            <a:avLst/>
          </a:prstGeom>
        </p:spPr>
      </p:pic>
    </p:spTree>
    <p:extLst>
      <p:ext uri="{BB962C8B-B14F-4D97-AF65-F5344CB8AC3E}">
        <p14:creationId xmlns:p14="http://schemas.microsoft.com/office/powerpoint/2010/main" val="7491492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4000" fill="hold"/>
                                        <p:tgtEl>
                                          <p:spTgt spid="17"/>
                                        </p:tgtEl>
                                        <p:attrNameLst>
                                          <p:attrName>r</p:attrName>
                                        </p:attrNameLst>
                                      </p:cBhvr>
                                    </p:animRot>
                                  </p:childTnLst>
                                </p:cTn>
                              </p:par>
                              <p:par>
                                <p:cTn id="7" presetID="2" presetClass="entr" presetSubtype="4" fill="hold" grpId="0" nodeType="withEffect">
                                  <p:stCondLst>
                                    <p:cond delay="500"/>
                                  </p:stCondLst>
                                  <p:childTnLst>
                                    <p:set>
                                      <p:cBhvr>
                                        <p:cTn id="8" dur="1" fill="hold">
                                          <p:stCondLst>
                                            <p:cond delay="0"/>
                                          </p:stCondLst>
                                        </p:cTn>
                                        <p:tgtEl>
                                          <p:spTgt spid="7"/>
                                        </p:tgtEl>
                                        <p:attrNameLst>
                                          <p:attrName>style.visibility</p:attrName>
                                        </p:attrNameLst>
                                      </p:cBhvr>
                                      <p:to>
                                        <p:strVal val="visible"/>
                                      </p:to>
                                    </p:set>
                                    <p:anim calcmode="lin" valueType="num">
                                      <p:cBhvr additive="base">
                                        <p:cTn id="9" dur="500" fill="hold"/>
                                        <p:tgtEl>
                                          <p:spTgt spid="7"/>
                                        </p:tgtEl>
                                        <p:attrNameLst>
                                          <p:attrName>ppt_x</p:attrName>
                                        </p:attrNameLst>
                                      </p:cBhvr>
                                      <p:tavLst>
                                        <p:tav tm="0">
                                          <p:val>
                                            <p:strVal val="#ppt_x"/>
                                          </p:val>
                                        </p:tav>
                                        <p:tav tm="100000">
                                          <p:val>
                                            <p:strVal val="#ppt_x"/>
                                          </p:val>
                                        </p:tav>
                                      </p:tavLst>
                                    </p:anim>
                                    <p:anim calcmode="lin" valueType="num">
                                      <p:cBhvr additive="base">
                                        <p:cTn id="1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xmlns="" id="{A51DB573-EB7E-4459-87EF-929E7ADA1C3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2667000" y="-2667000"/>
            <a:ext cx="6858000" cy="12192000"/>
          </a:xfrm>
          <a:prstGeom prst="rect">
            <a:avLst/>
          </a:prstGeom>
        </p:spPr>
      </p:pic>
      <p:sp>
        <p:nvSpPr>
          <p:cNvPr id="7" name="矩形: 圆角 6">
            <a:extLst>
              <a:ext uri="{FF2B5EF4-FFF2-40B4-BE49-F238E27FC236}">
                <a16:creationId xmlns:a16="http://schemas.microsoft.com/office/drawing/2014/main" xmlns="" id="{52369A1B-7AD8-42CB-80FC-A33B83C8B4B6}"/>
              </a:ext>
            </a:extLst>
          </p:cNvPr>
          <p:cNvSpPr/>
          <p:nvPr/>
        </p:nvSpPr>
        <p:spPr>
          <a:xfrm>
            <a:off x="1647371" y="2546649"/>
            <a:ext cx="9020629" cy="2058995"/>
          </a:xfrm>
          <a:prstGeom prst="roundRect">
            <a:avLst>
              <a:gd name="adj" fmla="val 50000"/>
            </a:avLst>
          </a:prstGeom>
          <a:noFill/>
          <a:ln w="34925" cap="rnd">
            <a:solidFill>
              <a:srgbClr val="139F4E"/>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16" name="图片 15">
            <a:extLst>
              <a:ext uri="{FF2B5EF4-FFF2-40B4-BE49-F238E27FC236}">
                <a16:creationId xmlns:a16="http://schemas.microsoft.com/office/drawing/2014/main" xmlns="" id="{C9437DB1-25AA-44F4-9BB2-BBFE8DFA84E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214538" y="796499"/>
            <a:ext cx="2114939" cy="3574146"/>
          </a:xfrm>
          <a:prstGeom prst="rect">
            <a:avLst/>
          </a:prstGeom>
        </p:spPr>
      </p:pic>
      <p:pic>
        <p:nvPicPr>
          <p:cNvPr id="17" name="图片 16">
            <a:extLst>
              <a:ext uri="{FF2B5EF4-FFF2-40B4-BE49-F238E27FC236}">
                <a16:creationId xmlns:a16="http://schemas.microsoft.com/office/drawing/2014/main" xmlns="" id="{B99BF2CD-E444-4A9D-92CA-BC749C0CF40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flipV="1">
            <a:off x="6935854" y="-3131342"/>
            <a:ext cx="6072556" cy="5516050"/>
          </a:xfrm>
          <a:prstGeom prst="rect">
            <a:avLst/>
          </a:prstGeom>
        </p:spPr>
      </p:pic>
      <p:sp>
        <p:nvSpPr>
          <p:cNvPr id="8" name="TextBox 7">
            <a:extLst>
              <a:ext uri="{FF2B5EF4-FFF2-40B4-BE49-F238E27FC236}">
                <a16:creationId xmlns:a16="http://schemas.microsoft.com/office/drawing/2014/main" xmlns="" id="{DAB59CFD-10BE-2376-DFEF-C17CC236E9B1}"/>
              </a:ext>
            </a:extLst>
          </p:cNvPr>
          <p:cNvSpPr txBox="1"/>
          <p:nvPr/>
        </p:nvSpPr>
        <p:spPr>
          <a:xfrm>
            <a:off x="2886074" y="3257550"/>
            <a:ext cx="7362825" cy="1077218"/>
          </a:xfrm>
          <a:prstGeom prst="rect">
            <a:avLst/>
          </a:prstGeom>
          <a:noFill/>
        </p:spPr>
        <p:txBody>
          <a:bodyPr wrap="square" rtlCol="0">
            <a:spAutoFit/>
          </a:bodyPr>
          <a:lstStyle/>
          <a:p>
            <a:pPr algn="ctr"/>
            <a:r>
              <a:rPr lang="en-US" sz="3200" b="1" dirty="0">
                <a:solidFill>
                  <a:srgbClr val="FF0000"/>
                </a:solidFill>
              </a:rPr>
              <a:t>1. </a:t>
            </a:r>
            <a:r>
              <a:rPr lang="en-US" sz="3200" b="1" dirty="0" err="1">
                <a:solidFill>
                  <a:srgbClr val="FF0000"/>
                </a:solidFill>
              </a:rPr>
              <a:t>Tìm</a:t>
            </a:r>
            <a:r>
              <a:rPr lang="en-US" sz="3200" b="1" dirty="0">
                <a:solidFill>
                  <a:srgbClr val="FF0000"/>
                </a:solidFill>
              </a:rPr>
              <a:t> </a:t>
            </a:r>
            <a:r>
              <a:rPr lang="en-US" sz="3200" b="1" dirty="0" err="1">
                <a:solidFill>
                  <a:srgbClr val="FF0000"/>
                </a:solidFill>
              </a:rPr>
              <a:t>hiểu</a:t>
            </a:r>
            <a:r>
              <a:rPr lang="en-US" sz="3200" b="1" dirty="0">
                <a:solidFill>
                  <a:srgbClr val="FF0000"/>
                </a:solidFill>
              </a:rPr>
              <a:t> </a:t>
            </a:r>
            <a:r>
              <a:rPr lang="en-US" sz="3200" b="1" dirty="0" err="1">
                <a:solidFill>
                  <a:srgbClr val="FF0000"/>
                </a:solidFill>
              </a:rPr>
              <a:t>và</a:t>
            </a:r>
            <a:r>
              <a:rPr lang="en-US" sz="3200" b="1" dirty="0">
                <a:solidFill>
                  <a:srgbClr val="FF0000"/>
                </a:solidFill>
              </a:rPr>
              <a:t> </a:t>
            </a:r>
            <a:r>
              <a:rPr lang="en-US" sz="3200" b="1" dirty="0" err="1">
                <a:solidFill>
                  <a:srgbClr val="FF0000"/>
                </a:solidFill>
              </a:rPr>
              <a:t>xác</a:t>
            </a:r>
            <a:r>
              <a:rPr lang="en-US" sz="3200" b="1" dirty="0">
                <a:solidFill>
                  <a:srgbClr val="FF0000"/>
                </a:solidFill>
              </a:rPr>
              <a:t> </a:t>
            </a:r>
            <a:r>
              <a:rPr lang="en-US" sz="3200" b="1" dirty="0" err="1">
                <a:solidFill>
                  <a:srgbClr val="FF0000"/>
                </a:solidFill>
              </a:rPr>
              <a:t>định</a:t>
            </a:r>
            <a:r>
              <a:rPr lang="en-US" sz="3200" b="1" dirty="0">
                <a:solidFill>
                  <a:srgbClr val="FF0000"/>
                </a:solidFill>
              </a:rPr>
              <a:t> </a:t>
            </a:r>
            <a:r>
              <a:rPr lang="en-US" sz="3200" b="1" dirty="0" err="1">
                <a:solidFill>
                  <a:srgbClr val="FF0000"/>
                </a:solidFill>
              </a:rPr>
              <a:t>những</a:t>
            </a:r>
            <a:r>
              <a:rPr lang="en-US" sz="3200" b="1" dirty="0">
                <a:solidFill>
                  <a:srgbClr val="FF0000"/>
                </a:solidFill>
              </a:rPr>
              <a:t> </a:t>
            </a:r>
            <a:r>
              <a:rPr lang="en-US" sz="3200" b="1" dirty="0" err="1">
                <a:solidFill>
                  <a:srgbClr val="FF0000"/>
                </a:solidFill>
              </a:rPr>
              <a:t>dấu</a:t>
            </a:r>
            <a:r>
              <a:rPr lang="en-US" sz="3200" b="1" dirty="0">
                <a:solidFill>
                  <a:srgbClr val="FF0000"/>
                </a:solidFill>
              </a:rPr>
              <a:t> </a:t>
            </a:r>
            <a:r>
              <a:rPr lang="en-US" sz="3200" b="1" dirty="0" err="1">
                <a:solidFill>
                  <a:srgbClr val="FF0000"/>
                </a:solidFill>
              </a:rPr>
              <a:t>hiệu</a:t>
            </a:r>
            <a:r>
              <a:rPr lang="en-US" sz="3200" b="1" dirty="0">
                <a:solidFill>
                  <a:srgbClr val="FF0000"/>
                </a:solidFill>
              </a:rPr>
              <a:t> </a:t>
            </a:r>
            <a:r>
              <a:rPr lang="en-US" sz="3200" b="1" dirty="0" err="1">
                <a:solidFill>
                  <a:srgbClr val="FF0000"/>
                </a:solidFill>
              </a:rPr>
              <a:t>cho</a:t>
            </a:r>
            <a:r>
              <a:rPr lang="en-US" sz="3200" b="1" dirty="0">
                <a:solidFill>
                  <a:srgbClr val="FF0000"/>
                </a:solidFill>
              </a:rPr>
              <a:t> </a:t>
            </a:r>
            <a:r>
              <a:rPr lang="en-US" sz="3200" b="1" dirty="0" err="1">
                <a:solidFill>
                  <a:srgbClr val="FF0000"/>
                </a:solidFill>
              </a:rPr>
              <a:t>thấy</a:t>
            </a:r>
            <a:r>
              <a:rPr lang="en-US" sz="3200" b="1" dirty="0">
                <a:solidFill>
                  <a:srgbClr val="FF0000"/>
                </a:solidFill>
              </a:rPr>
              <a:t> </a:t>
            </a:r>
            <a:r>
              <a:rPr lang="en-US" sz="3200" b="1" dirty="0" err="1">
                <a:solidFill>
                  <a:srgbClr val="FF0000"/>
                </a:solidFill>
              </a:rPr>
              <a:t>môi</a:t>
            </a:r>
            <a:r>
              <a:rPr lang="en-US" sz="3200" b="1" dirty="0">
                <a:solidFill>
                  <a:srgbClr val="FF0000"/>
                </a:solidFill>
              </a:rPr>
              <a:t> </a:t>
            </a:r>
            <a:r>
              <a:rPr lang="en-US" sz="3200" b="1" dirty="0" err="1">
                <a:solidFill>
                  <a:srgbClr val="FF0000"/>
                </a:solidFill>
              </a:rPr>
              <a:t>trường</a:t>
            </a:r>
            <a:r>
              <a:rPr lang="en-US" sz="3200" b="1" dirty="0">
                <a:solidFill>
                  <a:srgbClr val="FF0000"/>
                </a:solidFill>
              </a:rPr>
              <a:t> </a:t>
            </a:r>
            <a:r>
              <a:rPr lang="en-US" sz="3200" b="1" dirty="0" err="1">
                <a:solidFill>
                  <a:srgbClr val="FF0000"/>
                </a:solidFill>
              </a:rPr>
              <a:t>bị</a:t>
            </a:r>
            <a:r>
              <a:rPr lang="en-US" sz="3200" b="1" dirty="0">
                <a:solidFill>
                  <a:srgbClr val="FF0000"/>
                </a:solidFill>
              </a:rPr>
              <a:t> ô </a:t>
            </a:r>
            <a:r>
              <a:rPr lang="en-US" sz="3200" b="1" dirty="0" err="1">
                <a:solidFill>
                  <a:srgbClr val="FF0000"/>
                </a:solidFill>
              </a:rPr>
              <a:t>nhiễm</a:t>
            </a:r>
            <a:endParaRPr lang="en-US" sz="3200" b="1" dirty="0">
              <a:solidFill>
                <a:srgbClr val="FF0000"/>
              </a:solidFill>
            </a:endParaRPr>
          </a:p>
        </p:txBody>
      </p:sp>
    </p:spTree>
    <p:extLst>
      <p:ext uri="{BB962C8B-B14F-4D97-AF65-F5344CB8AC3E}">
        <p14:creationId xmlns:p14="http://schemas.microsoft.com/office/powerpoint/2010/main" val="11081601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4000" fill="hold"/>
                                        <p:tgtEl>
                                          <p:spTgt spid="17"/>
                                        </p:tgtEl>
                                        <p:attrNameLst>
                                          <p:attrName>r</p:attrName>
                                        </p:attrNameLst>
                                      </p:cBhvr>
                                    </p:animRot>
                                  </p:childTnLst>
                                </p:cTn>
                              </p:par>
                              <p:par>
                                <p:cTn id="7" presetID="2" presetClass="entr" presetSubtype="4" fill="hold" grpId="0" nodeType="withEffect">
                                  <p:stCondLst>
                                    <p:cond delay="500"/>
                                  </p:stCondLst>
                                  <p:childTnLst>
                                    <p:set>
                                      <p:cBhvr>
                                        <p:cTn id="8" dur="1" fill="hold">
                                          <p:stCondLst>
                                            <p:cond delay="0"/>
                                          </p:stCondLst>
                                        </p:cTn>
                                        <p:tgtEl>
                                          <p:spTgt spid="7"/>
                                        </p:tgtEl>
                                        <p:attrNameLst>
                                          <p:attrName>style.visibility</p:attrName>
                                        </p:attrNameLst>
                                      </p:cBhvr>
                                      <p:to>
                                        <p:strVal val="visible"/>
                                      </p:to>
                                    </p:set>
                                    <p:anim calcmode="lin" valueType="num">
                                      <p:cBhvr additive="base">
                                        <p:cTn id="9" dur="500" fill="hold"/>
                                        <p:tgtEl>
                                          <p:spTgt spid="7"/>
                                        </p:tgtEl>
                                        <p:attrNameLst>
                                          <p:attrName>ppt_x</p:attrName>
                                        </p:attrNameLst>
                                      </p:cBhvr>
                                      <p:tavLst>
                                        <p:tav tm="0">
                                          <p:val>
                                            <p:strVal val="#ppt_x"/>
                                          </p:val>
                                        </p:tav>
                                        <p:tav tm="100000">
                                          <p:val>
                                            <p:strVal val="#ppt_x"/>
                                          </p:val>
                                        </p:tav>
                                      </p:tavLst>
                                    </p:anim>
                                    <p:anim calcmode="lin" valueType="num">
                                      <p:cBhvr additive="base">
                                        <p:cTn id="1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barn(inVertical)">
                                      <p:cBhvr>
                                        <p:cTn id="15"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55CE13C-0125-4CC8-AE99-40EA1A97ABAF}"/>
              </a:ext>
            </a:extLst>
          </p:cNvPr>
          <p:cNvPicPr>
            <a:picLocks noChangeAspect="1"/>
          </p:cNvPicPr>
          <p:nvPr/>
        </p:nvPicPr>
        <p:blipFill>
          <a:blip r:embed="rId3"/>
          <a:stretch>
            <a:fillRect/>
          </a:stretch>
        </p:blipFill>
        <p:spPr>
          <a:xfrm>
            <a:off x="646112" y="266382"/>
            <a:ext cx="4535488" cy="3457284"/>
          </a:xfrm>
          <a:prstGeom prst="rect">
            <a:avLst/>
          </a:prstGeom>
        </p:spPr>
      </p:pic>
      <p:pic>
        <p:nvPicPr>
          <p:cNvPr id="6" name="Picture 5">
            <a:extLst>
              <a:ext uri="{FF2B5EF4-FFF2-40B4-BE49-F238E27FC236}">
                <a16:creationId xmlns:a16="http://schemas.microsoft.com/office/drawing/2014/main" xmlns="" id="{A866BE53-8A7A-4814-B9B8-D024D122BF83}"/>
              </a:ext>
            </a:extLst>
          </p:cNvPr>
          <p:cNvPicPr>
            <a:picLocks noChangeAspect="1"/>
          </p:cNvPicPr>
          <p:nvPr/>
        </p:nvPicPr>
        <p:blipFill>
          <a:blip r:embed="rId4"/>
          <a:stretch>
            <a:fillRect/>
          </a:stretch>
        </p:blipFill>
        <p:spPr>
          <a:xfrm>
            <a:off x="6096000" y="266382"/>
            <a:ext cx="4714478" cy="3457284"/>
          </a:xfrm>
          <a:prstGeom prst="rect">
            <a:avLst/>
          </a:prstGeom>
        </p:spPr>
      </p:pic>
      <p:grpSp>
        <p:nvGrpSpPr>
          <p:cNvPr id="13" name="Group 12">
            <a:extLst>
              <a:ext uri="{FF2B5EF4-FFF2-40B4-BE49-F238E27FC236}">
                <a16:creationId xmlns:a16="http://schemas.microsoft.com/office/drawing/2014/main" xmlns="" id="{8FF6F312-6DDA-4D71-9701-0CE26F477F20}"/>
              </a:ext>
            </a:extLst>
          </p:cNvPr>
          <p:cNvGrpSpPr/>
          <p:nvPr/>
        </p:nvGrpSpPr>
        <p:grpSpPr>
          <a:xfrm>
            <a:off x="1637242" y="4076520"/>
            <a:ext cx="8563397" cy="1200074"/>
            <a:chOff x="3977443" y="-1656990"/>
            <a:chExt cx="3108271" cy="1163813"/>
          </a:xfrm>
        </p:grpSpPr>
        <p:sp>
          <p:nvSpPr>
            <p:cNvPr id="15" name="矩形: 圆角 6">
              <a:extLst>
                <a:ext uri="{FF2B5EF4-FFF2-40B4-BE49-F238E27FC236}">
                  <a16:creationId xmlns:a16="http://schemas.microsoft.com/office/drawing/2014/main" xmlns="" id="{028C1794-4CC6-41B0-889F-8385D3B97EFA}"/>
                </a:ext>
              </a:extLst>
            </p:cNvPr>
            <p:cNvSpPr/>
            <p:nvPr/>
          </p:nvSpPr>
          <p:spPr>
            <a:xfrm>
              <a:off x="3977443" y="-1656990"/>
              <a:ext cx="3108271" cy="1081969"/>
            </a:xfrm>
            <a:prstGeom prst="roundRect">
              <a:avLst>
                <a:gd name="adj" fmla="val 16819"/>
              </a:avLst>
            </a:prstGeom>
            <a:solidFill>
              <a:srgbClr val="85E834"/>
            </a:solidFill>
            <a:ln w="34925" cap="rnd">
              <a:solidFill>
                <a:srgbClr val="139F4E"/>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dirty="0">
                <a:ln>
                  <a:noFill/>
                </a:ln>
                <a:solidFill>
                  <a:srgbClr val="336600"/>
                </a:solidFill>
                <a:effectLst/>
                <a:uLnTx/>
                <a:uFillTx/>
                <a:latin typeface="Baloo 2 ExtraBold" panose="03080902040302020200" pitchFamily="66" charset="0"/>
                <a:ea typeface="等线" panose="02010600030101010101" pitchFamily="2" charset="-122"/>
                <a:cs typeface="Baloo 2 ExtraBold" panose="03080902040302020200" pitchFamily="66" charset="0"/>
              </a:endParaRPr>
            </a:p>
          </p:txBody>
        </p:sp>
        <p:sp>
          <p:nvSpPr>
            <p:cNvPr id="16" name="TextBox 15">
              <a:extLst>
                <a:ext uri="{FF2B5EF4-FFF2-40B4-BE49-F238E27FC236}">
                  <a16:creationId xmlns:a16="http://schemas.microsoft.com/office/drawing/2014/main" xmlns="" id="{63C49138-E4D2-44F0-8E0C-3A8AB0E35E4F}"/>
                </a:ext>
              </a:extLst>
            </p:cNvPr>
            <p:cNvSpPr txBox="1"/>
            <p:nvPr/>
          </p:nvSpPr>
          <p:spPr>
            <a:xfrm>
              <a:off x="3977443" y="-1537846"/>
              <a:ext cx="3048464" cy="1044669"/>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dirty="0">
                  <a:ln>
                    <a:noFill/>
                  </a:ln>
                  <a:solidFill>
                    <a:prstClr val="white"/>
                  </a:solidFill>
                  <a:effectLst/>
                  <a:uLnTx/>
                  <a:uFillTx/>
                  <a:ea typeface="等线" panose="02010600030101010101" pitchFamily="2" charset="-122"/>
                  <a:cs typeface="Baloo 2 ExtraBold" panose="03080902040302020200" pitchFamily="66" charset="0"/>
                </a:rPr>
                <a:t>Em cảm thấy như thế nào khi thấy những</a:t>
              </a:r>
              <a:r>
                <a:rPr kumimoji="0" lang="en-US" altLang="zh-CN" sz="3200" b="1" i="0" u="none" strike="noStrike" kern="1200" cap="none" spc="0" normalizeH="0" baseline="0" noProof="0" dirty="0">
                  <a:ln>
                    <a:noFill/>
                  </a:ln>
                  <a:solidFill>
                    <a:prstClr val="white"/>
                  </a:solidFill>
                  <a:effectLst/>
                  <a:uLnTx/>
                  <a:uFillTx/>
                  <a:ea typeface="等线" panose="02010600030101010101" pitchFamily="2" charset="-122"/>
                  <a:cs typeface="Baloo 2 ExtraBold" panose="03080902040302020200" pitchFamily="66" charset="0"/>
                </a:rPr>
                <a:t> video,</a:t>
              </a:r>
              <a:r>
                <a:rPr kumimoji="0" lang="vi-VN" altLang="zh-CN" sz="3200" b="1" i="0" u="none" strike="noStrike" kern="1200" cap="none" spc="0" normalizeH="0" baseline="0" noProof="0" dirty="0">
                  <a:ln>
                    <a:noFill/>
                  </a:ln>
                  <a:solidFill>
                    <a:prstClr val="white"/>
                  </a:solidFill>
                  <a:effectLst/>
                  <a:uLnTx/>
                  <a:uFillTx/>
                  <a:ea typeface="等线" panose="02010600030101010101" pitchFamily="2" charset="-122"/>
                  <a:cs typeface="Baloo 2 ExtraBold" panose="03080902040302020200" pitchFamily="66" charset="0"/>
                </a:rPr>
                <a:t> hình ảnh này?</a:t>
              </a:r>
              <a:endParaRPr kumimoji="0" lang="zh-CN" altLang="en-US" sz="3200" b="1" i="0" u="none" strike="noStrike" kern="1200" cap="none" spc="0" normalizeH="0" baseline="0" noProof="0" dirty="0">
                <a:ln>
                  <a:noFill/>
                </a:ln>
                <a:solidFill>
                  <a:prstClr val="white"/>
                </a:solidFill>
                <a:effectLst/>
                <a:uLnTx/>
                <a:uFillTx/>
                <a:ea typeface="等线" panose="02010600030101010101" pitchFamily="2" charset="-122"/>
                <a:cs typeface="Baloo 2 ExtraBold" panose="03080902040302020200" pitchFamily="66" charset="0"/>
              </a:endParaRPr>
            </a:p>
          </p:txBody>
        </p:sp>
      </p:grpSp>
      <p:grpSp>
        <p:nvGrpSpPr>
          <p:cNvPr id="17" name="Group 16">
            <a:extLst>
              <a:ext uri="{FF2B5EF4-FFF2-40B4-BE49-F238E27FC236}">
                <a16:creationId xmlns:a16="http://schemas.microsoft.com/office/drawing/2014/main" xmlns="" id="{1F031DF9-DB32-4A32-A830-EEB9BF05DFAE}"/>
              </a:ext>
            </a:extLst>
          </p:cNvPr>
          <p:cNvGrpSpPr/>
          <p:nvPr/>
        </p:nvGrpSpPr>
        <p:grpSpPr>
          <a:xfrm>
            <a:off x="1616922" y="5391544"/>
            <a:ext cx="8563397" cy="1200074"/>
            <a:chOff x="3977443" y="-1656990"/>
            <a:chExt cx="3108271" cy="1163813"/>
          </a:xfrm>
        </p:grpSpPr>
        <p:sp>
          <p:nvSpPr>
            <p:cNvPr id="18" name="矩形: 圆角 6">
              <a:extLst>
                <a:ext uri="{FF2B5EF4-FFF2-40B4-BE49-F238E27FC236}">
                  <a16:creationId xmlns:a16="http://schemas.microsoft.com/office/drawing/2014/main" xmlns="" id="{26E4BB43-3DEA-4984-AE68-CC8BEDA0DFEB}"/>
                </a:ext>
              </a:extLst>
            </p:cNvPr>
            <p:cNvSpPr/>
            <p:nvPr/>
          </p:nvSpPr>
          <p:spPr>
            <a:xfrm>
              <a:off x="3977443" y="-1656990"/>
              <a:ext cx="3108271" cy="1081969"/>
            </a:xfrm>
            <a:prstGeom prst="roundRect">
              <a:avLst>
                <a:gd name="adj" fmla="val 16819"/>
              </a:avLst>
            </a:prstGeom>
            <a:solidFill>
              <a:srgbClr val="85E834"/>
            </a:solidFill>
            <a:ln w="34925" cap="rnd">
              <a:solidFill>
                <a:srgbClr val="139F4E"/>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dirty="0">
                <a:ln>
                  <a:noFill/>
                </a:ln>
                <a:solidFill>
                  <a:srgbClr val="336600"/>
                </a:solidFill>
                <a:effectLst/>
                <a:uLnTx/>
                <a:uFillTx/>
                <a:latin typeface="Baloo 2 ExtraBold" panose="03080902040302020200" pitchFamily="66" charset="0"/>
                <a:ea typeface="等线" panose="02010600030101010101" pitchFamily="2" charset="-122"/>
                <a:cs typeface="Baloo 2 ExtraBold" panose="03080902040302020200" pitchFamily="66" charset="0"/>
              </a:endParaRPr>
            </a:p>
          </p:txBody>
        </p:sp>
        <p:sp>
          <p:nvSpPr>
            <p:cNvPr id="19" name="TextBox 18">
              <a:extLst>
                <a:ext uri="{FF2B5EF4-FFF2-40B4-BE49-F238E27FC236}">
                  <a16:creationId xmlns:a16="http://schemas.microsoft.com/office/drawing/2014/main" xmlns="" id="{111095B4-AA28-4995-9B9A-9A6FA26F7F82}"/>
                </a:ext>
              </a:extLst>
            </p:cNvPr>
            <p:cNvSpPr txBox="1"/>
            <p:nvPr/>
          </p:nvSpPr>
          <p:spPr>
            <a:xfrm>
              <a:off x="3977443" y="-1537846"/>
              <a:ext cx="3048464" cy="1044669"/>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dirty="0">
                  <a:ln>
                    <a:noFill/>
                  </a:ln>
                  <a:solidFill>
                    <a:prstClr val="white"/>
                  </a:solidFill>
                  <a:effectLst/>
                  <a:uLnTx/>
                  <a:uFillTx/>
                  <a:ea typeface="等线" panose="02010600030101010101" pitchFamily="2" charset="-122"/>
                  <a:cs typeface="Baloo 2 ExtraBold" panose="03080902040302020200" pitchFamily="66" charset="0"/>
                </a:rPr>
                <a:t>Dấu hiệu nào cho biết môi trường đang bị ôi nhiễm</a:t>
              </a:r>
              <a:r>
                <a:rPr kumimoji="0" lang="en-US" altLang="zh-CN" sz="3200" b="1" i="0" u="none" strike="noStrike" kern="1200" cap="none" spc="0" normalizeH="0" baseline="0" noProof="0" dirty="0">
                  <a:ln>
                    <a:noFill/>
                  </a:ln>
                  <a:solidFill>
                    <a:prstClr val="white"/>
                  </a:solidFill>
                  <a:effectLst/>
                  <a:uLnTx/>
                  <a:uFillTx/>
                  <a:ea typeface="等线" panose="02010600030101010101" pitchFamily="2" charset="-122"/>
                  <a:cs typeface="Baloo 2 ExtraBold" panose="03080902040302020200" pitchFamily="66" charset="0"/>
                </a:rPr>
                <a:t>?</a:t>
              </a:r>
              <a:endParaRPr kumimoji="0" lang="zh-CN" altLang="en-US" sz="3200" b="1" i="0" u="none" strike="noStrike" kern="1200" cap="none" spc="0" normalizeH="0" baseline="0" noProof="0" dirty="0">
                <a:ln>
                  <a:noFill/>
                </a:ln>
                <a:solidFill>
                  <a:prstClr val="white"/>
                </a:solidFill>
                <a:effectLst/>
                <a:uLnTx/>
                <a:uFillTx/>
                <a:ea typeface="等线" panose="02010600030101010101" pitchFamily="2" charset="-122"/>
                <a:cs typeface="Baloo 2 ExtraBold" panose="03080902040302020200" pitchFamily="66" charset="0"/>
              </a:endParaRPr>
            </a:p>
          </p:txBody>
        </p:sp>
      </p:grpSp>
    </p:spTree>
    <p:extLst>
      <p:ext uri="{BB962C8B-B14F-4D97-AF65-F5344CB8AC3E}">
        <p14:creationId xmlns:p14="http://schemas.microsoft.com/office/powerpoint/2010/main" val="17018193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xmlns="" id="{171877EA-E63B-43E0-8C80-229F2BC0AC1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a:off x="2667000" y="-2667000"/>
            <a:ext cx="6858000" cy="12192000"/>
          </a:xfrm>
          <a:prstGeom prst="rect">
            <a:avLst/>
          </a:prstGeom>
        </p:spPr>
      </p:pic>
      <p:pic>
        <p:nvPicPr>
          <p:cNvPr id="32" name="Picture 31">
            <a:extLst>
              <a:ext uri="{FF2B5EF4-FFF2-40B4-BE49-F238E27FC236}">
                <a16:creationId xmlns:a16="http://schemas.microsoft.com/office/drawing/2014/main" xmlns="" id="{529E758C-6550-4018-89D3-D9D31E0F7A6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64049" y="907333"/>
            <a:ext cx="3578748" cy="2727986"/>
          </a:xfrm>
          <a:prstGeom prst="rect">
            <a:avLst/>
          </a:prstGeom>
        </p:spPr>
      </p:pic>
      <p:pic>
        <p:nvPicPr>
          <p:cNvPr id="34" name="Picture 33">
            <a:extLst>
              <a:ext uri="{FF2B5EF4-FFF2-40B4-BE49-F238E27FC236}">
                <a16:creationId xmlns:a16="http://schemas.microsoft.com/office/drawing/2014/main" xmlns="" id="{D084E096-58C1-4D19-9D01-E7E6E1E74CF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64049" y="3689082"/>
            <a:ext cx="3500375" cy="2566942"/>
          </a:xfrm>
          <a:prstGeom prst="rect">
            <a:avLst/>
          </a:prstGeom>
        </p:spPr>
      </p:pic>
      <p:grpSp>
        <p:nvGrpSpPr>
          <p:cNvPr id="36" name="Group 35">
            <a:extLst>
              <a:ext uri="{FF2B5EF4-FFF2-40B4-BE49-F238E27FC236}">
                <a16:creationId xmlns:a16="http://schemas.microsoft.com/office/drawing/2014/main" xmlns="" id="{479B6907-8B74-4DE9-993C-479A0965B514}"/>
              </a:ext>
            </a:extLst>
          </p:cNvPr>
          <p:cNvGrpSpPr/>
          <p:nvPr/>
        </p:nvGrpSpPr>
        <p:grpSpPr>
          <a:xfrm>
            <a:off x="4111325" y="603861"/>
            <a:ext cx="6201182" cy="2402307"/>
            <a:chOff x="486909" y="1848264"/>
            <a:chExt cx="6201182" cy="2402307"/>
          </a:xfrm>
        </p:grpSpPr>
        <p:grpSp>
          <p:nvGrpSpPr>
            <p:cNvPr id="37" name="组合 18">
              <a:extLst>
                <a:ext uri="{FF2B5EF4-FFF2-40B4-BE49-F238E27FC236}">
                  <a16:creationId xmlns:a16="http://schemas.microsoft.com/office/drawing/2014/main" xmlns="" id="{DEF9E7F0-A36F-4A65-A078-7A1FE96F01A9}"/>
                </a:ext>
              </a:extLst>
            </p:cNvPr>
            <p:cNvGrpSpPr/>
            <p:nvPr/>
          </p:nvGrpSpPr>
          <p:grpSpPr>
            <a:xfrm>
              <a:off x="1057479" y="2158210"/>
              <a:ext cx="5630612" cy="2092361"/>
              <a:chOff x="1317" y="3053"/>
              <a:chExt cx="16681" cy="3688"/>
            </a:xfrm>
          </p:grpSpPr>
          <p:grpSp>
            <p:nvGrpSpPr>
              <p:cNvPr id="39" name="组合 15">
                <a:extLst>
                  <a:ext uri="{FF2B5EF4-FFF2-40B4-BE49-F238E27FC236}">
                    <a16:creationId xmlns:a16="http://schemas.microsoft.com/office/drawing/2014/main" xmlns="" id="{8BE919CF-7F01-4B48-9DAA-0FCBECD76713}"/>
                  </a:ext>
                </a:extLst>
              </p:cNvPr>
              <p:cNvGrpSpPr/>
              <p:nvPr/>
            </p:nvGrpSpPr>
            <p:grpSpPr>
              <a:xfrm>
                <a:off x="1317" y="3053"/>
                <a:ext cx="16681" cy="3688"/>
                <a:chOff x="1020" y="2328"/>
                <a:chExt cx="11012" cy="7599"/>
              </a:xfrm>
            </p:grpSpPr>
            <p:sp>
              <p:nvSpPr>
                <p:cNvPr id="41" name="圆角矩形 14">
                  <a:extLst>
                    <a:ext uri="{FF2B5EF4-FFF2-40B4-BE49-F238E27FC236}">
                      <a16:creationId xmlns:a16="http://schemas.microsoft.com/office/drawing/2014/main" xmlns="" id="{15E2C933-5311-4CE0-BB24-3276F76D9504}"/>
                    </a:ext>
                  </a:extLst>
                </p:cNvPr>
                <p:cNvSpPr/>
                <p:nvPr/>
              </p:nvSpPr>
              <p:spPr>
                <a:xfrm>
                  <a:off x="1220" y="2481"/>
                  <a:ext cx="10812" cy="7446"/>
                </a:xfrm>
                <a:prstGeom prst="roundRect">
                  <a:avLst/>
                </a:prstGeom>
                <a:solidFill>
                  <a:srgbClr val="03C4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5F7700"/>
                    </a:solidFill>
                  </a:endParaRPr>
                </a:p>
              </p:txBody>
            </p:sp>
            <p:sp>
              <p:nvSpPr>
                <p:cNvPr id="42" name="圆角矩形 13">
                  <a:extLst>
                    <a:ext uri="{FF2B5EF4-FFF2-40B4-BE49-F238E27FC236}">
                      <a16:creationId xmlns:a16="http://schemas.microsoft.com/office/drawing/2014/main" xmlns="" id="{EF605862-7C38-495D-8FFF-847A45EB801C}"/>
                    </a:ext>
                  </a:extLst>
                </p:cNvPr>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F7700"/>
                    </a:solidFill>
                  </a:endParaRPr>
                </a:p>
              </p:txBody>
            </p:sp>
          </p:grpSp>
          <p:sp>
            <p:nvSpPr>
              <p:cNvPr id="40" name="文本框 17">
                <a:extLst>
                  <a:ext uri="{FF2B5EF4-FFF2-40B4-BE49-F238E27FC236}">
                    <a16:creationId xmlns:a16="http://schemas.microsoft.com/office/drawing/2014/main" xmlns="" id="{CABE9CA8-98A6-4756-B3AC-7B84B95F8DB0}"/>
                  </a:ext>
                </a:extLst>
              </p:cNvPr>
              <p:cNvSpPr txBox="1"/>
              <p:nvPr/>
            </p:nvSpPr>
            <p:spPr>
              <a:xfrm>
                <a:off x="2839" y="3391"/>
                <a:ext cx="14856" cy="2767"/>
              </a:xfrm>
              <a:prstGeom prst="rect">
                <a:avLst/>
              </a:prstGeom>
              <a:noFill/>
            </p:spPr>
            <p:txBody>
              <a:bodyPr wrap="square" rtlCol="0">
                <a:spAutoFit/>
              </a:bodyPr>
              <a:lstStyle/>
              <a:p>
                <a:pPr algn="just">
                  <a:defRPr/>
                </a:pPr>
                <a:r>
                  <a:rPr lang="en-US" sz="3200" dirty="0">
                    <a:solidFill>
                      <a:srgbClr val="000000"/>
                    </a:solidFill>
                    <a:latin typeface="Calibri" panose="020F0502020204030204" pitchFamily="34" charset="0"/>
                    <a:ea typeface="Palatino Linotype" panose="02040502050505030304" pitchFamily="18" charset="0"/>
                    <a:cs typeface="Calibri" panose="020F0502020204030204" pitchFamily="34" charset="0"/>
                  </a:rPr>
                  <a:t>E</a:t>
                </a:r>
                <a:r>
                  <a:rPr lang="vi-VN" sz="3200" dirty="0">
                    <a:solidFill>
                      <a:srgbClr val="000000"/>
                    </a:solidFill>
                    <a:effectLst/>
                    <a:latin typeface="Calibri" panose="020F0502020204030204" pitchFamily="34" charset="0"/>
                    <a:ea typeface="Palatino Linotype" panose="02040502050505030304" pitchFamily="18" charset="0"/>
                    <a:cs typeface="Calibri" panose="020F0502020204030204" pitchFamily="34" charset="0"/>
                  </a:rPr>
                  <a:t>m cảm thấy rất lo lắng cho môi trường sống của chúng ta.</a:t>
                </a:r>
                <a:endParaRPr lang="en-US" sz="3200" b="1" dirty="0">
                  <a:solidFill>
                    <a:srgbClr val="FF0000"/>
                  </a:solidFill>
                  <a:effectLst/>
                  <a:latin typeface="Calibri" panose="020F0502020204030204" pitchFamily="34" charset="0"/>
                  <a:ea typeface="Palatino Linotype" panose="02040502050505030304" pitchFamily="18" charset="0"/>
                  <a:cs typeface="Calibri" panose="020F0502020204030204" pitchFamily="34" charset="0"/>
                </a:endParaRPr>
              </a:p>
            </p:txBody>
          </p:sp>
        </p:grpSp>
        <p:pic>
          <p:nvPicPr>
            <p:cNvPr id="38" name="图片 25" descr="卡通人物&#10;&#10;中度可信度描述已自动生成">
              <a:extLst>
                <a:ext uri="{FF2B5EF4-FFF2-40B4-BE49-F238E27FC236}">
                  <a16:creationId xmlns:a16="http://schemas.microsoft.com/office/drawing/2014/main" xmlns="" id="{02E99329-F237-4CD2-BA1E-07605105E3ED}"/>
                </a:ext>
              </a:extLst>
            </p:cNvPr>
            <p:cNvPicPr>
              <a:picLocks noChangeAspect="1"/>
            </p:cNvPicPr>
            <p:nvPr>
              <p:custDataLst>
                <p:tags r:id="rId2"/>
              </p:custDataLst>
            </p:nvPr>
          </p:nvPicPr>
          <p:blipFill>
            <a:blip r:embed="rId8" cstate="email">
              <a:extLst>
                <a:ext uri="{28A0092B-C50C-407E-A947-70E740481C1C}">
                  <a14:useLocalDpi xmlns:a14="http://schemas.microsoft.com/office/drawing/2010/main"/>
                </a:ext>
              </a:extLst>
            </a:blip>
            <a:stretch>
              <a:fillRect/>
            </a:stretch>
          </p:blipFill>
          <p:spPr>
            <a:xfrm rot="19945025">
              <a:off x="486909" y="1848264"/>
              <a:ext cx="1345666" cy="1345666"/>
            </a:xfrm>
            <a:prstGeom prst="rect">
              <a:avLst/>
            </a:prstGeom>
          </p:spPr>
        </p:pic>
      </p:grpSp>
      <p:grpSp>
        <p:nvGrpSpPr>
          <p:cNvPr id="43" name="Group 42">
            <a:extLst>
              <a:ext uri="{FF2B5EF4-FFF2-40B4-BE49-F238E27FC236}">
                <a16:creationId xmlns:a16="http://schemas.microsoft.com/office/drawing/2014/main" xmlns="" id="{01766EDA-686E-4DF8-A752-38B4E6248AC0}"/>
              </a:ext>
            </a:extLst>
          </p:cNvPr>
          <p:cNvGrpSpPr/>
          <p:nvPr/>
        </p:nvGrpSpPr>
        <p:grpSpPr>
          <a:xfrm>
            <a:off x="4106846" y="3059139"/>
            <a:ext cx="6201182" cy="2402307"/>
            <a:chOff x="486909" y="1848264"/>
            <a:chExt cx="6201182" cy="2402307"/>
          </a:xfrm>
        </p:grpSpPr>
        <p:grpSp>
          <p:nvGrpSpPr>
            <p:cNvPr id="44" name="组合 18">
              <a:extLst>
                <a:ext uri="{FF2B5EF4-FFF2-40B4-BE49-F238E27FC236}">
                  <a16:creationId xmlns:a16="http://schemas.microsoft.com/office/drawing/2014/main" xmlns="" id="{E50734AB-F39E-443B-A49F-7C7652966C93}"/>
                </a:ext>
              </a:extLst>
            </p:cNvPr>
            <p:cNvGrpSpPr/>
            <p:nvPr/>
          </p:nvGrpSpPr>
          <p:grpSpPr>
            <a:xfrm>
              <a:off x="1057479" y="2158210"/>
              <a:ext cx="5630612" cy="2092361"/>
              <a:chOff x="1317" y="3053"/>
              <a:chExt cx="16681" cy="3688"/>
            </a:xfrm>
          </p:grpSpPr>
          <p:grpSp>
            <p:nvGrpSpPr>
              <p:cNvPr id="46" name="组合 15">
                <a:extLst>
                  <a:ext uri="{FF2B5EF4-FFF2-40B4-BE49-F238E27FC236}">
                    <a16:creationId xmlns:a16="http://schemas.microsoft.com/office/drawing/2014/main" xmlns="" id="{3972F403-D46F-4EF5-B7C5-B5EF72C442E6}"/>
                  </a:ext>
                </a:extLst>
              </p:cNvPr>
              <p:cNvGrpSpPr/>
              <p:nvPr/>
            </p:nvGrpSpPr>
            <p:grpSpPr>
              <a:xfrm>
                <a:off x="1317" y="3053"/>
                <a:ext cx="16681" cy="3688"/>
                <a:chOff x="1020" y="2328"/>
                <a:chExt cx="11012" cy="7599"/>
              </a:xfrm>
            </p:grpSpPr>
            <p:sp>
              <p:nvSpPr>
                <p:cNvPr id="48" name="圆角矩形 14">
                  <a:extLst>
                    <a:ext uri="{FF2B5EF4-FFF2-40B4-BE49-F238E27FC236}">
                      <a16:creationId xmlns:a16="http://schemas.microsoft.com/office/drawing/2014/main" xmlns="" id="{9CDCAE95-32D0-4FF9-B61A-AD7C6756D9AA}"/>
                    </a:ext>
                  </a:extLst>
                </p:cNvPr>
                <p:cNvSpPr/>
                <p:nvPr/>
              </p:nvSpPr>
              <p:spPr>
                <a:xfrm>
                  <a:off x="1220" y="2481"/>
                  <a:ext cx="10812" cy="7446"/>
                </a:xfrm>
                <a:prstGeom prst="roundRect">
                  <a:avLst/>
                </a:prstGeom>
                <a:solidFill>
                  <a:srgbClr val="03C4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5F7700"/>
                    </a:solidFill>
                  </a:endParaRPr>
                </a:p>
              </p:txBody>
            </p:sp>
            <p:sp>
              <p:nvSpPr>
                <p:cNvPr id="49" name="圆角矩形 13">
                  <a:extLst>
                    <a:ext uri="{FF2B5EF4-FFF2-40B4-BE49-F238E27FC236}">
                      <a16:creationId xmlns:a16="http://schemas.microsoft.com/office/drawing/2014/main" xmlns="" id="{0EA8F706-E556-40E5-A8F0-0571D16C7AC3}"/>
                    </a:ext>
                  </a:extLst>
                </p:cNvPr>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F7700"/>
                    </a:solidFill>
                  </a:endParaRPr>
                </a:p>
              </p:txBody>
            </p:sp>
          </p:grpSp>
          <p:sp>
            <p:nvSpPr>
              <p:cNvPr id="47" name="文本框 17">
                <a:extLst>
                  <a:ext uri="{FF2B5EF4-FFF2-40B4-BE49-F238E27FC236}">
                    <a16:creationId xmlns:a16="http://schemas.microsoft.com/office/drawing/2014/main" xmlns="" id="{A9855383-CAF5-4CE9-A675-79A72D5468FB}"/>
                  </a:ext>
                </a:extLst>
              </p:cNvPr>
              <p:cNvSpPr txBox="1"/>
              <p:nvPr/>
            </p:nvSpPr>
            <p:spPr>
              <a:xfrm>
                <a:off x="2839" y="3391"/>
                <a:ext cx="14856" cy="2767"/>
              </a:xfrm>
              <a:prstGeom prst="rect">
                <a:avLst/>
              </a:prstGeom>
              <a:noFill/>
            </p:spPr>
            <p:txBody>
              <a:bodyPr wrap="square" rtlCol="0">
                <a:spAutoFit/>
              </a:bodyPr>
              <a:lstStyle/>
              <a:p>
                <a:pPr algn="just">
                  <a:defRPr/>
                </a:pPr>
                <a:r>
                  <a:rPr lang="en-US" sz="3200" dirty="0" err="1">
                    <a:solidFill>
                      <a:srgbClr val="000000"/>
                    </a:solidFill>
                    <a:latin typeface="Calibri" panose="020F0502020204030204" pitchFamily="34" charset="0"/>
                    <a:ea typeface="Palatino Linotype" panose="02040502050505030304" pitchFamily="18" charset="0"/>
                    <a:cs typeface="Calibri" panose="020F0502020204030204" pitchFamily="34" charset="0"/>
                  </a:rPr>
                  <a:t>Dấu</a:t>
                </a:r>
                <a:r>
                  <a:rPr lang="en-US" sz="3200" dirty="0">
                    <a:solidFill>
                      <a:srgbClr val="000000"/>
                    </a:solidFill>
                    <a:latin typeface="Calibri" panose="020F0502020204030204" pitchFamily="34" charset="0"/>
                    <a:ea typeface="Palatino Linotype" panose="02040502050505030304" pitchFamily="18" charset="0"/>
                    <a:cs typeface="Calibri" panose="020F0502020204030204" pitchFamily="34" charset="0"/>
                  </a:rPr>
                  <a:t> </a:t>
                </a:r>
                <a:r>
                  <a:rPr lang="en-US" sz="3200" dirty="0" err="1">
                    <a:solidFill>
                      <a:srgbClr val="000000"/>
                    </a:solidFill>
                    <a:latin typeface="Calibri" panose="020F0502020204030204" pitchFamily="34" charset="0"/>
                    <a:ea typeface="Palatino Linotype" panose="02040502050505030304" pitchFamily="18" charset="0"/>
                    <a:cs typeface="Calibri" panose="020F0502020204030204" pitchFamily="34" charset="0"/>
                  </a:rPr>
                  <a:t>hiệu</a:t>
                </a:r>
                <a:r>
                  <a:rPr lang="en-US" sz="3200" dirty="0">
                    <a:solidFill>
                      <a:srgbClr val="000000"/>
                    </a:solidFill>
                    <a:latin typeface="Calibri" panose="020F0502020204030204" pitchFamily="34" charset="0"/>
                    <a:ea typeface="Palatino Linotype" panose="02040502050505030304" pitchFamily="18" charset="0"/>
                    <a:cs typeface="Calibri" panose="020F0502020204030204" pitchFamily="34" charset="0"/>
                  </a:rPr>
                  <a:t> </a:t>
                </a:r>
                <a:r>
                  <a:rPr lang="en-US" sz="3200" dirty="0" err="1">
                    <a:solidFill>
                      <a:srgbClr val="000000"/>
                    </a:solidFill>
                    <a:latin typeface="Calibri" panose="020F0502020204030204" pitchFamily="34" charset="0"/>
                    <a:ea typeface="Palatino Linotype" panose="02040502050505030304" pitchFamily="18" charset="0"/>
                    <a:cs typeface="Calibri" panose="020F0502020204030204" pitchFamily="34" charset="0"/>
                  </a:rPr>
                  <a:t>môi</a:t>
                </a:r>
                <a:r>
                  <a:rPr lang="en-US" sz="3200" dirty="0">
                    <a:solidFill>
                      <a:srgbClr val="000000"/>
                    </a:solidFill>
                    <a:latin typeface="Calibri" panose="020F0502020204030204" pitchFamily="34" charset="0"/>
                    <a:ea typeface="Palatino Linotype" panose="02040502050505030304" pitchFamily="18" charset="0"/>
                    <a:cs typeface="Calibri" panose="020F0502020204030204" pitchFamily="34" charset="0"/>
                  </a:rPr>
                  <a:t> </a:t>
                </a:r>
                <a:r>
                  <a:rPr lang="en-US" sz="3200" dirty="0" err="1">
                    <a:solidFill>
                      <a:srgbClr val="000000"/>
                    </a:solidFill>
                    <a:latin typeface="Calibri" panose="020F0502020204030204" pitchFamily="34" charset="0"/>
                    <a:ea typeface="Palatino Linotype" panose="02040502050505030304" pitchFamily="18" charset="0"/>
                    <a:cs typeface="Calibri" panose="020F0502020204030204" pitchFamily="34" charset="0"/>
                  </a:rPr>
                  <a:t>trường</a:t>
                </a:r>
                <a:r>
                  <a:rPr lang="en-US" sz="3200" dirty="0">
                    <a:solidFill>
                      <a:srgbClr val="000000"/>
                    </a:solidFill>
                    <a:latin typeface="Calibri" panose="020F0502020204030204" pitchFamily="34" charset="0"/>
                    <a:ea typeface="Palatino Linotype" panose="02040502050505030304" pitchFamily="18" charset="0"/>
                    <a:cs typeface="Calibri" panose="020F0502020204030204" pitchFamily="34" charset="0"/>
                  </a:rPr>
                  <a:t> </a:t>
                </a:r>
                <a:r>
                  <a:rPr lang="en-US" sz="3200" dirty="0" err="1">
                    <a:solidFill>
                      <a:srgbClr val="000000"/>
                    </a:solidFill>
                    <a:latin typeface="Calibri" panose="020F0502020204030204" pitchFamily="34" charset="0"/>
                    <a:ea typeface="Palatino Linotype" panose="02040502050505030304" pitchFamily="18" charset="0"/>
                    <a:cs typeface="Calibri" panose="020F0502020204030204" pitchFamily="34" charset="0"/>
                  </a:rPr>
                  <a:t>bị</a:t>
                </a:r>
                <a:r>
                  <a:rPr lang="en-US" sz="3200" dirty="0">
                    <a:solidFill>
                      <a:srgbClr val="000000"/>
                    </a:solidFill>
                    <a:latin typeface="Calibri" panose="020F0502020204030204" pitchFamily="34" charset="0"/>
                    <a:ea typeface="Palatino Linotype" panose="02040502050505030304" pitchFamily="18" charset="0"/>
                    <a:cs typeface="Calibri" panose="020F0502020204030204" pitchFamily="34" charset="0"/>
                  </a:rPr>
                  <a:t> ô </a:t>
                </a:r>
                <a:r>
                  <a:rPr lang="en-US" sz="3200" dirty="0" err="1">
                    <a:solidFill>
                      <a:srgbClr val="000000"/>
                    </a:solidFill>
                    <a:latin typeface="Calibri" panose="020F0502020204030204" pitchFamily="34" charset="0"/>
                    <a:ea typeface="Palatino Linotype" panose="02040502050505030304" pitchFamily="18" charset="0"/>
                    <a:cs typeface="Calibri" panose="020F0502020204030204" pitchFamily="34" charset="0"/>
                  </a:rPr>
                  <a:t>nhiễm</a:t>
                </a:r>
                <a:r>
                  <a:rPr lang="en-US" sz="3200" dirty="0">
                    <a:solidFill>
                      <a:srgbClr val="000000"/>
                    </a:solidFill>
                    <a:latin typeface="Calibri" panose="020F0502020204030204" pitchFamily="34" charset="0"/>
                    <a:ea typeface="Palatino Linotype" panose="02040502050505030304" pitchFamily="18" charset="0"/>
                    <a:cs typeface="Calibri" panose="020F0502020204030204" pitchFamily="34" charset="0"/>
                  </a:rPr>
                  <a:t>: </a:t>
                </a:r>
                <a:r>
                  <a:rPr lang="vi-VN" sz="3200" dirty="0">
                    <a:solidFill>
                      <a:srgbClr val="000000"/>
                    </a:solidFill>
                    <a:latin typeface="Calibri" panose="020F0502020204030204" pitchFamily="34" charset="0"/>
                    <a:ea typeface="Palatino Linotype" panose="02040502050505030304" pitchFamily="18" charset="0"/>
                    <a:cs typeface="Calibri" panose="020F0502020204030204" pitchFamily="34" charset="0"/>
                  </a:rPr>
                  <a:t>rác, nước thải, khói bụi, tiếng ồn,...</a:t>
                </a:r>
                <a:endParaRPr lang="en-US" sz="3200" b="1" dirty="0">
                  <a:solidFill>
                    <a:srgbClr val="FF0000"/>
                  </a:solidFill>
                  <a:effectLst/>
                  <a:latin typeface="Calibri" panose="020F0502020204030204" pitchFamily="34" charset="0"/>
                  <a:ea typeface="Palatino Linotype" panose="02040502050505030304" pitchFamily="18" charset="0"/>
                  <a:cs typeface="Calibri" panose="020F0502020204030204" pitchFamily="34" charset="0"/>
                </a:endParaRPr>
              </a:p>
            </p:txBody>
          </p:sp>
        </p:grpSp>
        <p:pic>
          <p:nvPicPr>
            <p:cNvPr id="45" name="图片 25" descr="卡通人物&#10;&#10;中度可信度描述已自动生成">
              <a:extLst>
                <a:ext uri="{FF2B5EF4-FFF2-40B4-BE49-F238E27FC236}">
                  <a16:creationId xmlns:a16="http://schemas.microsoft.com/office/drawing/2014/main" xmlns="" id="{F886EAC8-DD14-466A-8346-4B87308E3251}"/>
                </a:ext>
              </a:extLst>
            </p:cNvPr>
            <p:cNvPicPr>
              <a:picLocks noChangeAspect="1"/>
            </p:cNvPicPr>
            <p:nvPr>
              <p:custDataLst>
                <p:tags r:id="rId1"/>
              </p:custDataLst>
            </p:nvPr>
          </p:nvPicPr>
          <p:blipFill>
            <a:blip r:embed="rId8" cstate="email">
              <a:extLst>
                <a:ext uri="{28A0092B-C50C-407E-A947-70E740481C1C}">
                  <a14:useLocalDpi xmlns:a14="http://schemas.microsoft.com/office/drawing/2010/main"/>
                </a:ext>
              </a:extLst>
            </a:blip>
            <a:stretch>
              <a:fillRect/>
            </a:stretch>
          </p:blipFill>
          <p:spPr>
            <a:xfrm rot="19945025">
              <a:off x="486909" y="1848264"/>
              <a:ext cx="1345666" cy="1345666"/>
            </a:xfrm>
            <a:prstGeom prst="rect">
              <a:avLst/>
            </a:prstGeom>
          </p:spPr>
        </p:pic>
      </p:grpSp>
    </p:spTree>
    <p:extLst>
      <p:ext uri="{BB962C8B-B14F-4D97-AF65-F5344CB8AC3E}">
        <p14:creationId xmlns:p14="http://schemas.microsoft.com/office/powerpoint/2010/main" val="2716564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1000"/>
                                        <p:tgtEl>
                                          <p:spTgt spid="43"/>
                                        </p:tgtEl>
                                      </p:cBhvr>
                                    </p:animEffect>
                                    <p:anim calcmode="lin" valueType="num">
                                      <p:cBhvr>
                                        <p:cTn id="15" dur="1000" fill="hold"/>
                                        <p:tgtEl>
                                          <p:spTgt spid="43"/>
                                        </p:tgtEl>
                                        <p:attrNameLst>
                                          <p:attrName>ppt_x</p:attrName>
                                        </p:attrNameLst>
                                      </p:cBhvr>
                                      <p:tavLst>
                                        <p:tav tm="0">
                                          <p:val>
                                            <p:strVal val="#ppt_x"/>
                                          </p:val>
                                        </p:tav>
                                        <p:tav tm="100000">
                                          <p:val>
                                            <p:strVal val="#ppt_x"/>
                                          </p:val>
                                        </p:tav>
                                      </p:tavLst>
                                    </p:anim>
                                    <p:anim calcmode="lin" valueType="num">
                                      <p:cBhvr>
                                        <p:cTn id="16"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xmlns="" id="{171877EA-E63B-43E0-8C80-229F2BC0AC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2667000" y="-2667000"/>
            <a:ext cx="6858000" cy="12192000"/>
          </a:xfrm>
          <a:prstGeom prst="rect">
            <a:avLst/>
          </a:prstGeom>
        </p:spPr>
      </p:pic>
      <p:pic>
        <p:nvPicPr>
          <p:cNvPr id="3" name="图片 2">
            <a:extLst>
              <a:ext uri="{FF2B5EF4-FFF2-40B4-BE49-F238E27FC236}">
                <a16:creationId xmlns:a16="http://schemas.microsoft.com/office/drawing/2014/main" xmlns="" id="{B8C123C1-F47D-4A94-A7C4-66163B95D63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8797512">
            <a:off x="11389861" y="4044455"/>
            <a:ext cx="938520" cy="1664236"/>
          </a:xfrm>
          <a:prstGeom prst="rect">
            <a:avLst/>
          </a:prstGeom>
        </p:spPr>
      </p:pic>
      <p:pic>
        <p:nvPicPr>
          <p:cNvPr id="4" name="图片 3">
            <a:extLst>
              <a:ext uri="{FF2B5EF4-FFF2-40B4-BE49-F238E27FC236}">
                <a16:creationId xmlns:a16="http://schemas.microsoft.com/office/drawing/2014/main" xmlns="" id="{79381833-B22D-4FAC-BA95-880B0F800DE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19859773">
            <a:off x="11298079" y="1608175"/>
            <a:ext cx="996796" cy="2286000"/>
          </a:xfrm>
          <a:prstGeom prst="rect">
            <a:avLst/>
          </a:prstGeom>
        </p:spPr>
      </p:pic>
      <p:sp>
        <p:nvSpPr>
          <p:cNvPr id="22" name="TextBox 21">
            <a:extLst>
              <a:ext uri="{FF2B5EF4-FFF2-40B4-BE49-F238E27FC236}">
                <a16:creationId xmlns:a16="http://schemas.microsoft.com/office/drawing/2014/main" xmlns="" id="{A1F8816E-26A9-459D-94D2-896689AD7B0E}"/>
              </a:ext>
            </a:extLst>
          </p:cNvPr>
          <p:cNvSpPr txBox="1"/>
          <p:nvPr/>
        </p:nvSpPr>
        <p:spPr>
          <a:xfrm>
            <a:off x="3446882" y="1031482"/>
            <a:ext cx="7749437" cy="2308324"/>
          </a:xfrm>
          <a:prstGeom prst="rect">
            <a:avLst/>
          </a:prstGeom>
          <a:noFill/>
        </p:spPr>
        <p:txBody>
          <a:bodyPr wrap="square" rtlCol="0">
            <a:spAutoFit/>
          </a:bodyPr>
          <a:lstStyle/>
          <a:p>
            <a:pPr algn="ctr"/>
            <a:r>
              <a:rPr lang="vi-VN" sz="4800" b="1" dirty="0">
                <a:ln>
                  <a:solidFill>
                    <a:srgbClr val="108539"/>
                  </a:solidFill>
                </a:ln>
                <a:solidFill>
                  <a:srgbClr val="03C400"/>
                </a:solidFill>
                <a:cs typeface="Baloo 2" panose="03080502040302020200" pitchFamily="66" charset="0"/>
              </a:rPr>
              <a:t>Kể thêm về những điều em từng thấy thể hiện sự ôi nhiễm môi trường? </a:t>
            </a:r>
            <a:endParaRPr lang="en-US" sz="4800" b="1" dirty="0">
              <a:ln>
                <a:solidFill>
                  <a:srgbClr val="108539"/>
                </a:solidFill>
              </a:ln>
              <a:solidFill>
                <a:srgbClr val="03C400"/>
              </a:solidFill>
              <a:cs typeface="Baloo 2" panose="03080502040302020200" pitchFamily="66" charset="0"/>
            </a:endParaRPr>
          </a:p>
        </p:txBody>
      </p:sp>
      <p:pic>
        <p:nvPicPr>
          <p:cNvPr id="25" name="Picture 2" descr="Education School Image Transparent Teacher Cute Teacher - Girl Teacher  Cartoon Png, Png Download - 900x900(#2789483) - PngFind">
            <a:extLst>
              <a:ext uri="{FF2B5EF4-FFF2-40B4-BE49-F238E27FC236}">
                <a16:creationId xmlns:a16="http://schemas.microsoft.com/office/drawing/2014/main" xmlns="" id="{89D56A5A-FE6C-41A6-BE14-BAE629B67E5B}"/>
              </a:ext>
            </a:extLst>
          </p:cNvPr>
          <p:cNvPicPr>
            <a:picLocks noChangeAspect="1" noChangeArrowheads="1"/>
          </p:cNvPicPr>
          <p:nvPr/>
        </p:nvPicPr>
        <p:blipFill>
          <a:blip r:embed="rId6" cstate="email">
            <a:extLst>
              <a:ext uri="{BEBA8EAE-BF5A-486C-A8C5-ECC9F3942E4B}">
                <a14:imgProps xmlns:a14="http://schemas.microsoft.com/office/drawing/2010/main">
                  <a14:imgLayer r:embed="rId7">
                    <a14:imgEffect>
                      <a14:backgroundRemoval t="2273" b="97159" l="10000" r="90000">
                        <a14:foregroundMark x1="35595" y1="31705" x2="41310" y2="33864"/>
                        <a14:foregroundMark x1="41310" y1="31023" x2="45833" y2="34432"/>
                        <a14:foregroundMark x1="38571" y1="34773" x2="50357" y2="37500"/>
                        <a14:foregroundMark x1="72619" y1="49545" x2="83929" y2="20455"/>
                        <a14:backgroundMark x1="71190" y1="54545" x2="70714" y2="55568"/>
                        <a14:backgroundMark x1="64762" y1="49318" x2="65476" y2="52159"/>
                      </a14:backgroundRemoval>
                    </a14:imgEffect>
                  </a14:imgLayer>
                </a14:imgProps>
              </a:ext>
              <a:ext uri="{28A0092B-C50C-407E-A947-70E740481C1C}">
                <a14:useLocalDpi xmlns:a14="http://schemas.microsoft.com/office/drawing/2010/main"/>
              </a:ext>
            </a:extLst>
          </a:blip>
          <a:srcRect/>
          <a:stretch>
            <a:fillRect/>
          </a:stretch>
        </p:blipFill>
        <p:spPr bwMode="auto">
          <a:xfrm>
            <a:off x="158404" y="1986358"/>
            <a:ext cx="4481872" cy="4695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036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10.xml><?xml version="1.0" encoding="utf-8"?>
<p:tagLst xmlns:a="http://schemas.openxmlformats.org/drawingml/2006/main" xmlns:r="http://schemas.openxmlformats.org/officeDocument/2006/relationships" xmlns:p="http://schemas.openxmlformats.org/presentationml/2006/main">
  <p:tag name="TIMING" val="|0.5|0.6|0.6|0.8|0.7|0.5|0.4"/>
</p:tagLst>
</file>

<file path=ppt/tags/tag1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1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13.xml><?xml version="1.0" encoding="utf-8"?>
<p:tagLst xmlns:a="http://schemas.openxmlformats.org/drawingml/2006/main" xmlns:r="http://schemas.openxmlformats.org/officeDocument/2006/relationships" xmlns:p="http://schemas.openxmlformats.org/presentationml/2006/main">
  <p:tag name="TIMING" val="|0.5|0.6|0.6|0.8|0.7|0.5|0.4"/>
</p:tagLst>
</file>

<file path=ppt/tags/tag14.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15.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3.xml><?xml version="1.0" encoding="utf-8"?>
<p:tagLst xmlns:a="http://schemas.openxmlformats.org/drawingml/2006/main" xmlns:r="http://schemas.openxmlformats.org/officeDocument/2006/relationships" xmlns:p="http://schemas.openxmlformats.org/presentationml/2006/main">
  <p:tag name="TIMING" val="|0.5|0.6|0.6|0.8|0.7|0.5|0.4"/>
</p:tagLst>
</file>

<file path=ppt/tags/tag4.xml><?xml version="1.0" encoding="utf-8"?>
<p:tagLst xmlns:a="http://schemas.openxmlformats.org/drawingml/2006/main" xmlns:r="http://schemas.openxmlformats.org/officeDocument/2006/relationships" xmlns:p="http://schemas.openxmlformats.org/presentationml/2006/main">
  <p:tag name="TIMING" val="|0.5|0.6|0.6|0.8|0.7|0.5|0.4"/>
</p:tagLst>
</file>

<file path=ppt/tags/tag5.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6.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7.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8.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9.xml><?xml version="1.0" encoding="utf-8"?>
<p:tagLst xmlns:a="http://schemas.openxmlformats.org/drawingml/2006/main" xmlns:r="http://schemas.openxmlformats.org/officeDocument/2006/relationships" xmlns:p="http://schemas.openxmlformats.org/presentationml/2006/main">
  <p:tag name="TIMING" val="|0.5|0.6|0.6|0.8|0.7|0.5|0.4"/>
</p:tagLst>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TotalTime>
  <Words>528</Words>
  <Application>Microsoft Office PowerPoint</Application>
  <PresentationFormat>Custom</PresentationFormat>
  <Paragraphs>48</Paragraphs>
  <Slides>23</Slides>
  <Notes>18</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23</vt:i4>
      </vt:variant>
    </vt:vector>
  </HeadingPairs>
  <TitlesOfParts>
    <vt:vector size="27" baseType="lpstr">
      <vt:lpstr>1_Office Theme</vt:lpstr>
      <vt:lpstr>Office Theme</vt:lpstr>
      <vt:lpstr>Office 主题</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AutoBVT</cp:lastModifiedBy>
  <cp:revision>34</cp:revision>
  <dcterms:created xsi:type="dcterms:W3CDTF">2022-08-10T06:36:36Z</dcterms:created>
  <dcterms:modified xsi:type="dcterms:W3CDTF">2023-04-13T03:05:07Z</dcterms:modified>
</cp:coreProperties>
</file>