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5.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6.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63.xml" ContentType="application/vnd.openxmlformats-officedocument.presentationml.tags+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6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 id="2147483708" r:id="rId3"/>
    <p:sldMasterId id="2147483728" r:id="rId4"/>
    <p:sldMasterId id="2147483745" r:id="rId5"/>
    <p:sldMasterId id="2147483774" r:id="rId6"/>
    <p:sldMasterId id="2147483786" r:id="rId7"/>
  </p:sldMasterIdLst>
  <p:notesMasterIdLst>
    <p:notesMasterId r:id="rId27"/>
  </p:notesMasterIdLst>
  <p:sldIdLst>
    <p:sldId id="8692" r:id="rId8"/>
    <p:sldId id="8785" r:id="rId9"/>
    <p:sldId id="292" r:id="rId10"/>
    <p:sldId id="925" r:id="rId11"/>
    <p:sldId id="910" r:id="rId12"/>
    <p:sldId id="11703" r:id="rId13"/>
    <p:sldId id="11704" r:id="rId14"/>
    <p:sldId id="11705" r:id="rId15"/>
    <p:sldId id="761" r:id="rId16"/>
    <p:sldId id="309" r:id="rId17"/>
    <p:sldId id="305" r:id="rId18"/>
    <p:sldId id="297" r:id="rId19"/>
    <p:sldId id="298" r:id="rId20"/>
    <p:sldId id="299" r:id="rId21"/>
    <p:sldId id="300" r:id="rId22"/>
    <p:sldId id="301" r:id="rId23"/>
    <p:sldId id="302" r:id="rId24"/>
    <p:sldId id="346" r:id="rId25"/>
    <p:sldId id="27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4" d="100"/>
          <a:sy n="64" d="100"/>
        </p:scale>
        <p:origin x="-120" y="-2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0F7904-4EF0-43B5-B234-DD61D9055183}" type="datetimeFigureOut">
              <a:rPr lang="en-US" smtClean="0"/>
              <a:t>4/4/2023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1D4EEC-7E97-4596-9800-53ED31DCC820}" type="slidenum">
              <a:rPr lang="en-US" smtClean="0"/>
              <a:t>‹#›</a:t>
            </a:fld>
            <a:endParaRPr lang="en-US"/>
          </a:p>
        </p:txBody>
      </p:sp>
    </p:spTree>
    <p:extLst>
      <p:ext uri="{BB962C8B-B14F-4D97-AF65-F5344CB8AC3E}">
        <p14:creationId xmlns:p14="http://schemas.microsoft.com/office/powerpoint/2010/main" val="1426341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09931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60689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EFA7B-CCC0-4224-AC5E-7F50C4A8F78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66537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81516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8"/>
        <p:cNvGrpSpPr/>
        <p:nvPr/>
      </p:nvGrpSpPr>
      <p:grpSpPr>
        <a:xfrm>
          <a:off x="0" y="0"/>
          <a:ext cx="0" cy="0"/>
          <a:chOff x="0" y="0"/>
          <a:chExt cx="0" cy="0"/>
        </a:xfrm>
      </p:grpSpPr>
      <p:sp>
        <p:nvSpPr>
          <p:cNvPr id="1209" name="Google Shape;1209;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0" name="Google Shape;1210;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Tx/>
              <a:buChar char="-"/>
            </a:pPr>
            <a:r>
              <a:rPr lang="en-US" baseline="0" dirty="0"/>
              <a:t>GV </a:t>
            </a:r>
            <a:r>
              <a:rPr lang="en-US" baseline="0" dirty="0" err="1"/>
              <a:t>cho</a:t>
            </a:r>
            <a:r>
              <a:rPr lang="en-US" baseline="0" dirty="0"/>
              <a:t> HS </a:t>
            </a:r>
            <a:r>
              <a:rPr lang="en-US" baseline="0" dirty="0" err="1"/>
              <a:t>chọn</a:t>
            </a:r>
            <a:r>
              <a:rPr lang="en-US" baseline="0" dirty="0"/>
              <a:t> </a:t>
            </a:r>
            <a:r>
              <a:rPr lang="en-US" baseline="0" dirty="0" err="1"/>
              <a:t>số</a:t>
            </a:r>
            <a:r>
              <a:rPr lang="en-US" baseline="0" dirty="0"/>
              <a:t>, </a:t>
            </a:r>
            <a:r>
              <a:rPr lang="en-US" baseline="0" dirty="0" err="1"/>
              <a:t>sau</a:t>
            </a:r>
            <a:r>
              <a:rPr lang="en-US" baseline="0" dirty="0"/>
              <a:t> </a:t>
            </a:r>
            <a:r>
              <a:rPr lang="en-US" baseline="0" dirty="0" err="1"/>
              <a:t>đó</a:t>
            </a:r>
            <a:r>
              <a:rPr lang="en-US" baseline="0" dirty="0"/>
              <a:t> </a:t>
            </a:r>
            <a:r>
              <a:rPr lang="en-US" baseline="0" dirty="0" err="1"/>
              <a:t>bấm</a:t>
            </a:r>
            <a:r>
              <a:rPr lang="en-US" baseline="0" dirty="0"/>
              <a:t> </a:t>
            </a:r>
            <a:r>
              <a:rPr lang="en-US" baseline="0" dirty="0" err="1"/>
              <a:t>vào</a:t>
            </a:r>
            <a:r>
              <a:rPr lang="en-US" baseline="0" dirty="0"/>
              <a:t> </a:t>
            </a:r>
            <a:r>
              <a:rPr lang="en-US" baseline="0" dirty="0" err="1"/>
              <a:t>hình</a:t>
            </a:r>
            <a:r>
              <a:rPr lang="en-US" baseline="0" dirty="0"/>
              <a:t> </a:t>
            </a:r>
            <a:r>
              <a:rPr lang="en-US" baseline="0" dirty="0" err="1"/>
              <a:t>tròn</a:t>
            </a:r>
            <a:r>
              <a:rPr lang="en-US" baseline="0" dirty="0"/>
              <a:t> </a:t>
            </a:r>
            <a:r>
              <a:rPr lang="en-US" baseline="0" dirty="0" err="1"/>
              <a:t>số</a:t>
            </a:r>
            <a:r>
              <a:rPr lang="en-US" baseline="0" dirty="0"/>
              <a:t> </a:t>
            </a:r>
            <a:r>
              <a:rPr lang="en-US" baseline="0" dirty="0" err="1"/>
              <a:t>để</a:t>
            </a:r>
            <a:r>
              <a:rPr lang="en-US" baseline="0" dirty="0"/>
              <a:t> </a:t>
            </a:r>
            <a:r>
              <a:rPr lang="en-US" baseline="0" dirty="0" err="1"/>
              <a:t>đến</a:t>
            </a:r>
            <a:r>
              <a:rPr lang="en-US" baseline="0" dirty="0"/>
              <a:t> slide </a:t>
            </a:r>
            <a:r>
              <a:rPr lang="en-US" baseline="0" dirty="0" err="1"/>
              <a:t>câu</a:t>
            </a:r>
            <a:r>
              <a:rPr lang="en-US" baseline="0" dirty="0"/>
              <a:t> </a:t>
            </a:r>
            <a:r>
              <a:rPr lang="en-US" baseline="0" dirty="0" err="1"/>
              <a:t>hỏi</a:t>
            </a:r>
            <a:r>
              <a:rPr lang="en-US" baseline="0" dirty="0"/>
              <a:t>. </a:t>
            </a:r>
            <a:r>
              <a:rPr lang="en-US" baseline="0" dirty="0" err="1"/>
              <a:t>Khi</a:t>
            </a:r>
            <a:r>
              <a:rPr lang="en-US" baseline="0" dirty="0"/>
              <a:t> quay </a:t>
            </a:r>
            <a:r>
              <a:rPr lang="en-US" baseline="0" dirty="0" err="1"/>
              <a:t>lại</a:t>
            </a:r>
            <a:r>
              <a:rPr lang="en-US" baseline="0" dirty="0"/>
              <a:t>, GV </a:t>
            </a:r>
            <a:r>
              <a:rPr lang="en-US" baseline="0" dirty="0" err="1"/>
              <a:t>bấm</a:t>
            </a:r>
            <a:r>
              <a:rPr lang="en-US" baseline="0" dirty="0"/>
              <a:t> </a:t>
            </a:r>
            <a:r>
              <a:rPr lang="en-US" baseline="0" dirty="0" err="1"/>
              <a:t>vào</a:t>
            </a:r>
            <a:r>
              <a:rPr lang="en-US" baseline="0" dirty="0"/>
              <a:t> </a:t>
            </a:r>
            <a:r>
              <a:rPr lang="en-US" baseline="0" dirty="0" err="1"/>
              <a:t>hộp</a:t>
            </a:r>
            <a:r>
              <a:rPr lang="en-US" baseline="0" dirty="0"/>
              <a:t> </a:t>
            </a:r>
            <a:r>
              <a:rPr lang="en-US" baseline="0" dirty="0" err="1"/>
              <a:t>quà</a:t>
            </a:r>
            <a:r>
              <a:rPr lang="en-US" baseline="0" dirty="0"/>
              <a:t> </a:t>
            </a:r>
            <a:r>
              <a:rPr lang="en-US" baseline="0" dirty="0" err="1"/>
              <a:t>đê</a:t>
            </a:r>
            <a:r>
              <a:rPr lang="en-US" baseline="0" dirty="0"/>
              <a:t> HS </a:t>
            </a:r>
            <a:r>
              <a:rPr lang="en-US" baseline="0" dirty="0" err="1"/>
              <a:t>chọn</a:t>
            </a:r>
            <a:r>
              <a:rPr lang="en-US" baseline="0" dirty="0"/>
              <a:t> </a:t>
            </a:r>
            <a:r>
              <a:rPr lang="en-US" baseline="0" dirty="0" err="1"/>
              <a:t>quà</a:t>
            </a:r>
            <a:endParaRPr lang="en-US" baseline="0" dirty="0"/>
          </a:p>
          <a:p>
            <a:pPr marL="171450" lvl="0" indent="-171450" algn="l" rtl="0">
              <a:spcBef>
                <a:spcPts val="0"/>
              </a:spcBef>
              <a:spcAft>
                <a:spcPts val="0"/>
              </a:spcAft>
              <a:buFontTx/>
              <a:buChar char="-"/>
            </a:pPr>
            <a:r>
              <a:rPr lang="en-US" baseline="0" dirty="0"/>
              <a:t>NẾU KHÔNG ĐỦ THỜI GIAN, GV </a:t>
            </a:r>
            <a:r>
              <a:rPr lang="en-US" baseline="0" dirty="0" err="1"/>
              <a:t>có</a:t>
            </a:r>
            <a:r>
              <a:rPr lang="en-US" baseline="0" dirty="0"/>
              <a:t> </a:t>
            </a:r>
            <a:r>
              <a:rPr lang="en-US" baseline="0" dirty="0" err="1"/>
              <a:t>thể</a:t>
            </a:r>
            <a:r>
              <a:rPr lang="en-US" baseline="0" dirty="0"/>
              <a:t> </a:t>
            </a:r>
            <a:r>
              <a:rPr lang="en-US" baseline="0" dirty="0" err="1"/>
              <a:t>bấm</a:t>
            </a:r>
            <a:r>
              <a:rPr lang="en-US" baseline="0" dirty="0"/>
              <a:t> </a:t>
            </a:r>
            <a:r>
              <a:rPr lang="en-US" baseline="0" dirty="0" err="1"/>
              <a:t>vào</a:t>
            </a:r>
            <a:r>
              <a:rPr lang="en-US" baseline="0" dirty="0"/>
              <a:t> ô KẾT THÚC TRÒ </a:t>
            </a:r>
            <a:r>
              <a:rPr lang="en-US" baseline="0"/>
              <a:t>CHƠI </a:t>
            </a:r>
            <a:endParaRPr dirty="0"/>
          </a:p>
        </p:txBody>
      </p:sp>
    </p:spTree>
    <p:extLst>
      <p:ext uri="{BB962C8B-B14F-4D97-AF65-F5344CB8AC3E}">
        <p14:creationId xmlns:p14="http://schemas.microsoft.com/office/powerpoint/2010/main" val="4209842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Bấm</a:t>
            </a:r>
            <a:r>
              <a:rPr lang="en-US" dirty="0"/>
              <a:t> </a:t>
            </a:r>
            <a:r>
              <a:rPr lang="en-US" dirty="0" err="1"/>
              <a:t>vào</a:t>
            </a:r>
            <a:r>
              <a:rPr lang="en-US" baseline="0" dirty="0"/>
              <a:t> </a:t>
            </a:r>
            <a:r>
              <a:rPr lang="en-US" baseline="0" dirty="0" err="1"/>
              <a:t>hộp</a:t>
            </a:r>
            <a:r>
              <a:rPr lang="en-US" baseline="0" dirty="0"/>
              <a:t> </a:t>
            </a:r>
            <a:r>
              <a:rPr lang="en-US" baseline="0" dirty="0" err="1"/>
              <a:t>quà</a:t>
            </a:r>
            <a:r>
              <a:rPr lang="en-US" baseline="0" dirty="0"/>
              <a:t> </a:t>
            </a:r>
            <a:r>
              <a:rPr lang="en-US" baseline="0" dirty="0" err="1"/>
              <a:t>hiện</a:t>
            </a:r>
            <a:r>
              <a:rPr lang="en-US" baseline="0" dirty="0"/>
              <a:t> </a:t>
            </a:r>
            <a:r>
              <a:rPr lang="en-US" baseline="0" dirty="0" err="1"/>
              <a:t>ra</a:t>
            </a:r>
            <a:r>
              <a:rPr lang="en-US" baseline="0" dirty="0"/>
              <a:t> </a:t>
            </a:r>
            <a:r>
              <a:rPr lang="en-US" baseline="0" dirty="0" err="1"/>
              <a:t>phần</a:t>
            </a:r>
            <a:r>
              <a:rPr lang="en-US" baseline="0" dirty="0"/>
              <a:t> </a:t>
            </a:r>
            <a:r>
              <a:rPr lang="en-US" baseline="0" dirty="0" err="1"/>
              <a:t>thưởng</a:t>
            </a:r>
            <a:endParaRPr lang="en-US" baseline="0" dirty="0"/>
          </a:p>
          <a:p>
            <a:r>
              <a:rPr lang="en-US" baseline="0" dirty="0" err="1"/>
              <a:t>Bấm</a:t>
            </a:r>
            <a:r>
              <a:rPr lang="en-US" baseline="0" dirty="0"/>
              <a:t> </a:t>
            </a:r>
            <a:r>
              <a:rPr lang="en-US" baseline="0" dirty="0" err="1"/>
              <a:t>vào</a:t>
            </a:r>
            <a:r>
              <a:rPr lang="en-US" baseline="0" dirty="0"/>
              <a:t> </a:t>
            </a:r>
            <a:r>
              <a:rPr lang="en-US" baseline="0" dirty="0" err="1"/>
              <a:t>nút</a:t>
            </a:r>
            <a:r>
              <a:rPr lang="en-US" baseline="0" dirty="0"/>
              <a:t> </a:t>
            </a:r>
            <a:r>
              <a:rPr lang="en-US" baseline="0" dirty="0" err="1"/>
              <a:t>màu</a:t>
            </a:r>
            <a:r>
              <a:rPr lang="en-US" baseline="0" dirty="0"/>
              <a:t> </a:t>
            </a:r>
            <a:r>
              <a:rPr lang="en-US" baseline="0" dirty="0" err="1"/>
              <a:t>đỏ</a:t>
            </a:r>
            <a:r>
              <a:rPr lang="en-US" baseline="0" dirty="0"/>
              <a:t> </a:t>
            </a:r>
            <a:r>
              <a:rPr lang="en-US" baseline="0" dirty="0" err="1"/>
              <a:t>để</a:t>
            </a:r>
            <a:r>
              <a:rPr lang="en-US" baseline="0" dirty="0"/>
              <a:t> </a:t>
            </a:r>
            <a:r>
              <a:rPr lang="en-US" baseline="0" dirty="0" err="1"/>
              <a:t>trở</a:t>
            </a:r>
            <a:r>
              <a:rPr lang="en-US" baseline="0" dirty="0"/>
              <a:t> </a:t>
            </a:r>
            <a:r>
              <a:rPr lang="en-US" baseline="0" dirty="0" err="1"/>
              <a:t>về</a:t>
            </a:r>
            <a:r>
              <a:rPr lang="en-US" baseline="0" dirty="0"/>
              <a:t> </a:t>
            </a:r>
            <a:r>
              <a:rPr lang="en-US" baseline="0" dirty="0" err="1"/>
              <a:t>trò</a:t>
            </a:r>
            <a:r>
              <a:rPr lang="en-US" baseline="0" dirty="0"/>
              <a:t> </a:t>
            </a:r>
            <a:r>
              <a:rPr lang="en-US" baseline="0" dirty="0" err="1"/>
              <a:t>chơi</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A83FEF-F871-4550-80F2-EE30A8C1868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8361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A83FEF-F871-4550-80F2-EE30A8C1868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0024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giáo</a:t>
            </a:r>
            <a:r>
              <a:rPr lang="en-US" dirty="0"/>
              <a:t> </a:t>
            </a:r>
            <a:r>
              <a:rPr lang="en-US" dirty="0" err="1"/>
              <a:t>dục</a:t>
            </a:r>
            <a:r>
              <a:rPr lang="en-US" dirty="0"/>
              <a:t> </a:t>
            </a:r>
            <a:r>
              <a:rPr lang="en-US" dirty="0" err="1"/>
              <a:t>lòng</a:t>
            </a:r>
            <a:r>
              <a:rPr lang="en-US" dirty="0"/>
              <a:t> </a:t>
            </a:r>
            <a:r>
              <a:rPr lang="en-US" dirty="0" err="1"/>
              <a:t>yêu</a:t>
            </a:r>
            <a:r>
              <a:rPr lang="en-US" dirty="0"/>
              <a:t> n</a:t>
            </a:r>
            <a:r>
              <a:rPr lang="vi-VN" dirty="0"/>
              <a:t>ư</a:t>
            </a:r>
            <a:r>
              <a:rPr lang="en-US" dirty="0" err="1"/>
              <a:t>ớc</a:t>
            </a:r>
            <a:r>
              <a:rPr lang="en-US" dirty="0"/>
              <a:t> </a:t>
            </a:r>
            <a:r>
              <a:rPr lang="en-US" dirty="0" err="1"/>
              <a:t>của</a:t>
            </a:r>
            <a:r>
              <a:rPr lang="en-US" dirty="0"/>
              <a:t> </a:t>
            </a:r>
            <a:r>
              <a:rPr lang="en-US" dirty="0" err="1"/>
              <a:t>Hồ</a:t>
            </a:r>
            <a:r>
              <a:rPr lang="en-US" dirty="0"/>
              <a:t> </a:t>
            </a:r>
            <a:r>
              <a:rPr lang="en-US" dirty="0" err="1"/>
              <a:t>Chí</a:t>
            </a:r>
            <a:r>
              <a:rPr lang="en-US" dirty="0"/>
              <a:t> Minh</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A83FEF-F871-4550-80F2-EE30A8C1868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6499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5258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2.xml"/><Relationship Id="rId5" Type="http://schemas.openxmlformats.org/officeDocument/2006/relationships/tags" Target="../tags/tag11.xml"/><Relationship Id="rId4" Type="http://schemas.openxmlformats.org/officeDocument/2006/relationships/tags" Target="../tags/tag10.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2.xml"/><Relationship Id="rId5" Type="http://schemas.openxmlformats.org/officeDocument/2006/relationships/tags" Target="../tags/tag16.xml"/><Relationship Id="rId4" Type="http://schemas.openxmlformats.org/officeDocument/2006/relationships/tags" Target="../tags/tag1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2.xml"/><Relationship Id="rId5" Type="http://schemas.openxmlformats.org/officeDocument/2006/relationships/tags" Target="../tags/tag21.xml"/><Relationship Id="rId4" Type="http://schemas.openxmlformats.org/officeDocument/2006/relationships/tags" Target="../tags/tag20.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2.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2.xml"/><Relationship Id="rId4" Type="http://schemas.openxmlformats.org/officeDocument/2006/relationships/tags" Target="../tags/tag39.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2.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2.xml"/><Relationship Id="rId5" Type="http://schemas.openxmlformats.org/officeDocument/2006/relationships/tags" Target="../tags/tag53.xml"/><Relationship Id="rId4" Type="http://schemas.openxmlformats.org/officeDocument/2006/relationships/tags" Target="../tags/tag52.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2.xml"/><Relationship Id="rId4" Type="http://schemas.openxmlformats.org/officeDocument/2006/relationships/tags" Target="../tags/tag57.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2.xml"/><Relationship Id="rId5" Type="http://schemas.openxmlformats.org/officeDocument/2006/relationships/tags" Target="../tags/tag62.xml"/><Relationship Id="rId4" Type="http://schemas.openxmlformats.org/officeDocument/2006/relationships/tags" Target="../tags/tag6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5.xml"/><Relationship Id="rId4" Type="http://schemas.openxmlformats.org/officeDocument/2006/relationships/hyperlink" Target="http://bit.ly/2TtBDfr" TargetMode="Externa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6.pn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6.pn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7.xml"/><Relationship Id="rId4" Type="http://schemas.openxmlformats.org/officeDocument/2006/relationships/image" Target="../media/image11.pn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7.xml"/><Relationship Id="rId4" Type="http://schemas.openxmlformats.org/officeDocument/2006/relationships/image" Target="../media/image11.png"/></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269E6307-B339-4BB6-917D-3C23473274C6}"/>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E2072071-EDC3-4497-9CF5-D380D82635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260F51E2-6110-42B6-AD1C-2A061E700915}"/>
              </a:ext>
            </a:extLst>
          </p:cNvPr>
          <p:cNvSpPr>
            <a:spLocks noGrp="1"/>
          </p:cNvSpPr>
          <p:nvPr>
            <p:ph type="dt" sz="half" idx="10"/>
          </p:nvPr>
        </p:nvSpPr>
        <p:spPr/>
        <p:txBody>
          <a:bodyPr/>
          <a:lstStyle/>
          <a:p>
            <a:fld id="{851456EF-EDA7-466D-90A9-97D47B7037CB}" type="datetimeFigureOut">
              <a:rPr lang="zh-CN" altLang="en-US" smtClean="0"/>
              <a:t>2023/4/4</a:t>
            </a:fld>
            <a:endParaRPr lang="zh-CN" altLang="en-US"/>
          </a:p>
        </p:txBody>
      </p:sp>
      <p:sp>
        <p:nvSpPr>
          <p:cNvPr id="5" name="页脚占位符 4">
            <a:extLst>
              <a:ext uri="{FF2B5EF4-FFF2-40B4-BE49-F238E27FC236}">
                <a16:creationId xmlns:a16="http://schemas.microsoft.com/office/drawing/2014/main" xmlns="" id="{0FB077BF-E70D-46F2-806A-019D5E9D853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E190F3DE-A7B7-4C33-862E-179405C3ACF5}"/>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13100217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8DF56CA-60B2-41D2-9BC1-9F491180B7CD}"/>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4D036413-0D1F-49C6-ABC3-E88B00AA9D19}"/>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990967AC-5B2E-4CE5-B02B-28F41E919F81}"/>
              </a:ext>
            </a:extLst>
          </p:cNvPr>
          <p:cNvSpPr>
            <a:spLocks noGrp="1"/>
          </p:cNvSpPr>
          <p:nvPr>
            <p:ph type="dt" sz="half" idx="10"/>
          </p:nvPr>
        </p:nvSpPr>
        <p:spPr/>
        <p:txBody>
          <a:bodyPr/>
          <a:lstStyle/>
          <a:p>
            <a:fld id="{851456EF-EDA7-466D-90A9-97D47B7037CB}" type="datetimeFigureOut">
              <a:rPr lang="zh-CN" altLang="en-US" smtClean="0"/>
              <a:t>2023/4/4</a:t>
            </a:fld>
            <a:endParaRPr lang="zh-CN" altLang="en-US"/>
          </a:p>
        </p:txBody>
      </p:sp>
      <p:sp>
        <p:nvSpPr>
          <p:cNvPr id="5" name="页脚占位符 4">
            <a:extLst>
              <a:ext uri="{FF2B5EF4-FFF2-40B4-BE49-F238E27FC236}">
                <a16:creationId xmlns:a16="http://schemas.microsoft.com/office/drawing/2014/main" xmlns="" id="{8E7432D6-B28E-4415-90A8-1491910D2A2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CFD1B169-DE41-4C59-B264-6376E14F05E3}"/>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3771677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EF2B3E7E-5BF0-4A59-8E75-85A611782CBE}"/>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98194D29-58BB-4975-B376-EF1A5BC29E8C}"/>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F808C711-39DA-4EF0-8F62-5B958554AD34}"/>
              </a:ext>
            </a:extLst>
          </p:cNvPr>
          <p:cNvSpPr>
            <a:spLocks noGrp="1"/>
          </p:cNvSpPr>
          <p:nvPr>
            <p:ph type="dt" sz="half" idx="10"/>
          </p:nvPr>
        </p:nvSpPr>
        <p:spPr/>
        <p:txBody>
          <a:bodyPr/>
          <a:lstStyle/>
          <a:p>
            <a:fld id="{851456EF-EDA7-466D-90A9-97D47B7037CB}" type="datetimeFigureOut">
              <a:rPr lang="zh-CN" altLang="en-US" smtClean="0"/>
              <a:t>2023/4/4</a:t>
            </a:fld>
            <a:endParaRPr lang="zh-CN" altLang="en-US"/>
          </a:p>
        </p:txBody>
      </p:sp>
      <p:sp>
        <p:nvSpPr>
          <p:cNvPr id="5" name="页脚占位符 4">
            <a:extLst>
              <a:ext uri="{FF2B5EF4-FFF2-40B4-BE49-F238E27FC236}">
                <a16:creationId xmlns:a16="http://schemas.microsoft.com/office/drawing/2014/main" xmlns="" id="{E334A974-65FE-4464-B01A-02E8F7EFEA5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C5120632-8296-4676-AD40-600AE63B59EE}"/>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7819483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垂直排列标题与&#10;文本">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xmlns="" id="{88119F5A-AD65-4B0E-9FC3-A3BA1274ECD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22"/>
            <a:ext cx="12192000" cy="6857355"/>
          </a:xfrm>
          <a:prstGeom prst="rect">
            <a:avLst/>
          </a:prstGeom>
        </p:spPr>
      </p:pic>
      <p:sp>
        <p:nvSpPr>
          <p:cNvPr id="5" name="矩形 4">
            <a:extLst>
              <a:ext uri="{FF2B5EF4-FFF2-40B4-BE49-F238E27FC236}">
                <a16:creationId xmlns:a16="http://schemas.microsoft.com/office/drawing/2014/main" xmlns="" id="{F592397F-5CF4-41CA-BFBF-162359753C44}"/>
              </a:ext>
            </a:extLst>
          </p:cNvPr>
          <p:cNvSpPr/>
          <p:nvPr userDrawn="1"/>
        </p:nvSpPr>
        <p:spPr>
          <a:xfrm>
            <a:off x="335279" y="411479"/>
            <a:ext cx="11521442" cy="6035040"/>
          </a:xfrm>
          <a:prstGeom prst="rect">
            <a:avLst/>
          </a:prstGeom>
          <a:solidFill>
            <a:schemeClr val="bg1"/>
          </a:solidFill>
          <a:ln>
            <a:noFill/>
          </a:ln>
          <a:effectLst>
            <a:outerShdw blurRad="393700" sx="102000" sy="102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1692710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内页-1">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86839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7C25B2B0-692A-46A2-956F-D87A1A3CFB5B}" type="datetimeFigureOut">
              <a:rPr lang="zh-CN" altLang="en-US"/>
              <a:pPr>
                <a:defRPr/>
              </a:pPr>
              <a:t>2023/4/4</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CCE584FB-8213-408C-973A-0BFE315A5B2C}" type="slidenum">
              <a:rPr lang="zh-CN" altLang="en-US"/>
              <a:pPr>
                <a:defRPr/>
              </a:pPr>
              <a:t>‹#›</a:t>
            </a:fld>
            <a:endParaRPr lang="zh-CN" altLang="en-US"/>
          </a:p>
        </p:txBody>
      </p:sp>
    </p:spTree>
    <p:extLst>
      <p:ext uri="{BB962C8B-B14F-4D97-AF65-F5344CB8AC3E}">
        <p14:creationId xmlns:p14="http://schemas.microsoft.com/office/powerpoint/2010/main" val="15932548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9" name="矩形 8"/>
          <p:cNvSpPr/>
          <p:nvPr userDrawn="1"/>
        </p:nvSpPr>
        <p:spPr>
          <a:xfrm>
            <a:off x="0" y="0"/>
            <a:ext cx="12192000" cy="6858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5749938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81906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2068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2023/4/4</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4286837756"/>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2023/4/4</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07245566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3EF77EB-7B1C-4797-B807-1B765A21622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2F7EB334-C061-42FA-A5AE-07BFA35371E8}"/>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1147535A-CA5C-4FEB-8741-595DAEBF8813}"/>
              </a:ext>
            </a:extLst>
          </p:cNvPr>
          <p:cNvSpPr>
            <a:spLocks noGrp="1"/>
          </p:cNvSpPr>
          <p:nvPr>
            <p:ph type="dt" sz="half" idx="10"/>
          </p:nvPr>
        </p:nvSpPr>
        <p:spPr/>
        <p:txBody>
          <a:bodyPr/>
          <a:lstStyle/>
          <a:p>
            <a:fld id="{851456EF-EDA7-466D-90A9-97D47B7037CB}" type="datetimeFigureOut">
              <a:rPr lang="zh-CN" altLang="en-US" smtClean="0"/>
              <a:t>2023/4/4</a:t>
            </a:fld>
            <a:endParaRPr lang="zh-CN" altLang="en-US"/>
          </a:p>
        </p:txBody>
      </p:sp>
      <p:sp>
        <p:nvSpPr>
          <p:cNvPr id="5" name="页脚占位符 4">
            <a:extLst>
              <a:ext uri="{FF2B5EF4-FFF2-40B4-BE49-F238E27FC236}">
                <a16:creationId xmlns:a16="http://schemas.microsoft.com/office/drawing/2014/main" xmlns="" id="{0E5168A3-DC42-4431-B2A4-33DDF8F9422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428EB0B5-8941-4C75-B707-5940D44EDB0D}"/>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31735724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2023/4/4</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52562662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2023/4/4</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4261917824"/>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2023/4/4</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814699027"/>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2023/4/4</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89401906"/>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2023/4/4</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502390773"/>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2023/4/4</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extLst>
      <p:ext uri="{BB962C8B-B14F-4D97-AF65-F5344CB8AC3E}">
        <p14:creationId xmlns:p14="http://schemas.microsoft.com/office/powerpoint/2010/main" val="3891027005"/>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2023/4/4</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132948640"/>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2023/4/4</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3895622594"/>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2023/4/4</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158304682"/>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274CEC77-8D02-4094-9406-11FD9CD8BAA5}"/>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0BDF5336-FD11-48A4-BD44-88157F49BC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17654B47-4F7D-4554-9F16-B6AB98A3374A}"/>
              </a:ext>
            </a:extLst>
          </p:cNvPr>
          <p:cNvSpPr>
            <a:spLocks noGrp="1"/>
          </p:cNvSpPr>
          <p:nvPr>
            <p:ph type="dt" sz="half" idx="10"/>
          </p:nvPr>
        </p:nvSpPr>
        <p:spPr/>
        <p:txBody>
          <a:bodyPr/>
          <a:lstStyle/>
          <a:p>
            <a:fld id="{172D372F-F3DD-46B9-811E-93395687684C}" type="datetimeFigureOut">
              <a:rPr lang="zh-CN" altLang="en-US" smtClean="0"/>
              <a:t>2023/4/4</a:t>
            </a:fld>
            <a:endParaRPr lang="zh-CN" altLang="en-US"/>
          </a:p>
        </p:txBody>
      </p:sp>
      <p:sp>
        <p:nvSpPr>
          <p:cNvPr id="5" name="页脚占位符 4">
            <a:extLst>
              <a:ext uri="{FF2B5EF4-FFF2-40B4-BE49-F238E27FC236}">
                <a16:creationId xmlns:a16="http://schemas.microsoft.com/office/drawing/2014/main" xmlns="" id="{5E750D96-BB70-44D4-A95B-AE00CE19667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CC39D51C-2CC1-4A63-87E8-7685BF11F018}"/>
              </a:ext>
            </a:extLst>
          </p:cNvPr>
          <p:cNvSpPr>
            <a:spLocks noGrp="1"/>
          </p:cNvSpPr>
          <p:nvPr>
            <p:ph type="sldNum" sz="quarter" idx="12"/>
          </p:nvPr>
        </p:nvSpPr>
        <p:spPr/>
        <p:txBody>
          <a:bodyPr/>
          <a:lstStyle/>
          <a:p>
            <a:fld id="{336441F3-E5CE-4235-8990-876DE33DE314}" type="slidenum">
              <a:rPr lang="zh-CN" altLang="en-US" smtClean="0"/>
              <a:t>‹#›</a:t>
            </a:fld>
            <a:endParaRPr lang="zh-CN" altLang="en-US"/>
          </a:p>
        </p:txBody>
      </p:sp>
    </p:spTree>
    <p:extLst>
      <p:ext uri="{BB962C8B-B14F-4D97-AF65-F5344CB8AC3E}">
        <p14:creationId xmlns:p14="http://schemas.microsoft.com/office/powerpoint/2010/main" val="66728866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805127F-20D8-4068-878F-48890575BF37}"/>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EB98F518-0D22-4132-8C68-ED1D54680E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xmlns="" id="{6A1F2D2F-B897-46FD-A83C-A03ED06B7A11}"/>
              </a:ext>
            </a:extLst>
          </p:cNvPr>
          <p:cNvSpPr>
            <a:spLocks noGrp="1"/>
          </p:cNvSpPr>
          <p:nvPr>
            <p:ph type="dt" sz="half" idx="10"/>
          </p:nvPr>
        </p:nvSpPr>
        <p:spPr/>
        <p:txBody>
          <a:bodyPr/>
          <a:lstStyle/>
          <a:p>
            <a:fld id="{851456EF-EDA7-466D-90A9-97D47B7037CB}" type="datetimeFigureOut">
              <a:rPr lang="zh-CN" altLang="en-US" smtClean="0"/>
              <a:t>2023/4/4</a:t>
            </a:fld>
            <a:endParaRPr lang="zh-CN" altLang="en-US"/>
          </a:p>
        </p:txBody>
      </p:sp>
      <p:sp>
        <p:nvSpPr>
          <p:cNvPr id="5" name="页脚占位符 4">
            <a:extLst>
              <a:ext uri="{FF2B5EF4-FFF2-40B4-BE49-F238E27FC236}">
                <a16:creationId xmlns:a16="http://schemas.microsoft.com/office/drawing/2014/main" xmlns="" id="{BE6671F4-D60B-47B4-BB35-3100C47437F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DE45399D-A2E8-4CAD-B3BB-26E911D8EAC7}"/>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31455574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7CA2C5D-7606-4EA8-9574-FBA53B7B213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5B58B103-9BBB-4D9E-B77F-29321CC682CC}"/>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04C0EE6A-28A9-4C70-A7D5-76BA627B244A}"/>
              </a:ext>
            </a:extLst>
          </p:cNvPr>
          <p:cNvSpPr>
            <a:spLocks noGrp="1"/>
          </p:cNvSpPr>
          <p:nvPr>
            <p:ph type="dt" sz="half" idx="10"/>
          </p:nvPr>
        </p:nvSpPr>
        <p:spPr/>
        <p:txBody>
          <a:bodyPr/>
          <a:lstStyle/>
          <a:p>
            <a:fld id="{172D372F-F3DD-46B9-811E-93395687684C}" type="datetimeFigureOut">
              <a:rPr lang="zh-CN" altLang="en-US" smtClean="0"/>
              <a:t>2023/4/4</a:t>
            </a:fld>
            <a:endParaRPr lang="zh-CN" altLang="en-US"/>
          </a:p>
        </p:txBody>
      </p:sp>
      <p:sp>
        <p:nvSpPr>
          <p:cNvPr id="5" name="页脚占位符 4">
            <a:extLst>
              <a:ext uri="{FF2B5EF4-FFF2-40B4-BE49-F238E27FC236}">
                <a16:creationId xmlns:a16="http://schemas.microsoft.com/office/drawing/2014/main" xmlns="" id="{458054DB-9F1A-40F4-A35C-11738FDE79B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87D883EE-1F4C-41A3-B40A-54AF784D3DAE}"/>
              </a:ext>
            </a:extLst>
          </p:cNvPr>
          <p:cNvSpPr>
            <a:spLocks noGrp="1"/>
          </p:cNvSpPr>
          <p:nvPr>
            <p:ph type="sldNum" sz="quarter" idx="12"/>
          </p:nvPr>
        </p:nvSpPr>
        <p:spPr/>
        <p:txBody>
          <a:bodyPr/>
          <a:lstStyle/>
          <a:p>
            <a:fld id="{336441F3-E5CE-4235-8990-876DE33DE314}" type="slidenum">
              <a:rPr lang="zh-CN" altLang="en-US" smtClean="0"/>
              <a:t>‹#›</a:t>
            </a:fld>
            <a:endParaRPr lang="zh-CN" altLang="en-US"/>
          </a:p>
        </p:txBody>
      </p:sp>
    </p:spTree>
    <p:extLst>
      <p:ext uri="{BB962C8B-B14F-4D97-AF65-F5344CB8AC3E}">
        <p14:creationId xmlns:p14="http://schemas.microsoft.com/office/powerpoint/2010/main" val="340300905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F5174A7-B722-4274-8D87-6795C2205586}"/>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97D0ACEF-DF96-41A6-8AD5-2390751DDD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xmlns="" id="{E4DCD3AF-A2D6-4BEC-B28B-AAB3F98382A3}"/>
              </a:ext>
            </a:extLst>
          </p:cNvPr>
          <p:cNvSpPr>
            <a:spLocks noGrp="1"/>
          </p:cNvSpPr>
          <p:nvPr>
            <p:ph type="dt" sz="half" idx="10"/>
          </p:nvPr>
        </p:nvSpPr>
        <p:spPr/>
        <p:txBody>
          <a:bodyPr/>
          <a:lstStyle/>
          <a:p>
            <a:fld id="{172D372F-F3DD-46B9-811E-93395687684C}" type="datetimeFigureOut">
              <a:rPr lang="zh-CN" altLang="en-US" smtClean="0"/>
              <a:t>2023/4/4</a:t>
            </a:fld>
            <a:endParaRPr lang="zh-CN" altLang="en-US"/>
          </a:p>
        </p:txBody>
      </p:sp>
      <p:sp>
        <p:nvSpPr>
          <p:cNvPr id="5" name="页脚占位符 4">
            <a:extLst>
              <a:ext uri="{FF2B5EF4-FFF2-40B4-BE49-F238E27FC236}">
                <a16:creationId xmlns:a16="http://schemas.microsoft.com/office/drawing/2014/main" xmlns="" id="{78B1195D-8AE4-4FE6-A098-3B02877924A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19CC0C2F-95EA-402B-B498-F46E0F1E26FD}"/>
              </a:ext>
            </a:extLst>
          </p:cNvPr>
          <p:cNvSpPr>
            <a:spLocks noGrp="1"/>
          </p:cNvSpPr>
          <p:nvPr>
            <p:ph type="sldNum" sz="quarter" idx="12"/>
          </p:nvPr>
        </p:nvSpPr>
        <p:spPr/>
        <p:txBody>
          <a:bodyPr/>
          <a:lstStyle/>
          <a:p>
            <a:fld id="{336441F3-E5CE-4235-8990-876DE33DE314}" type="slidenum">
              <a:rPr lang="zh-CN" altLang="en-US" smtClean="0"/>
              <a:t>‹#›</a:t>
            </a:fld>
            <a:endParaRPr lang="zh-CN" altLang="en-US"/>
          </a:p>
        </p:txBody>
      </p:sp>
    </p:spTree>
    <p:extLst>
      <p:ext uri="{BB962C8B-B14F-4D97-AF65-F5344CB8AC3E}">
        <p14:creationId xmlns:p14="http://schemas.microsoft.com/office/powerpoint/2010/main" val="116775451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936E430-20EE-4920-AA67-85AD4C69BE6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024A486B-123C-4A1F-AA0F-025A830FC8B4}"/>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xmlns="" id="{29BF16DA-8084-47E9-AADA-F1F8AEBFFB5C}"/>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xmlns="" id="{5963371A-CFDA-4F9A-914E-FBDD4BB5AAE0}"/>
              </a:ext>
            </a:extLst>
          </p:cNvPr>
          <p:cNvSpPr>
            <a:spLocks noGrp="1"/>
          </p:cNvSpPr>
          <p:nvPr>
            <p:ph type="dt" sz="half" idx="10"/>
          </p:nvPr>
        </p:nvSpPr>
        <p:spPr/>
        <p:txBody>
          <a:bodyPr/>
          <a:lstStyle/>
          <a:p>
            <a:fld id="{172D372F-F3DD-46B9-811E-93395687684C}" type="datetimeFigureOut">
              <a:rPr lang="zh-CN" altLang="en-US" smtClean="0"/>
              <a:t>2023/4/4</a:t>
            </a:fld>
            <a:endParaRPr lang="zh-CN" altLang="en-US"/>
          </a:p>
        </p:txBody>
      </p:sp>
      <p:sp>
        <p:nvSpPr>
          <p:cNvPr id="6" name="页脚占位符 5">
            <a:extLst>
              <a:ext uri="{FF2B5EF4-FFF2-40B4-BE49-F238E27FC236}">
                <a16:creationId xmlns:a16="http://schemas.microsoft.com/office/drawing/2014/main" xmlns="" id="{A27CFF54-DE42-4742-A613-ACEDAB25424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2DF2B926-6BD7-4120-930D-FE2CD54A76BB}"/>
              </a:ext>
            </a:extLst>
          </p:cNvPr>
          <p:cNvSpPr>
            <a:spLocks noGrp="1"/>
          </p:cNvSpPr>
          <p:nvPr>
            <p:ph type="sldNum" sz="quarter" idx="12"/>
          </p:nvPr>
        </p:nvSpPr>
        <p:spPr/>
        <p:txBody>
          <a:bodyPr/>
          <a:lstStyle/>
          <a:p>
            <a:fld id="{336441F3-E5CE-4235-8990-876DE33DE314}" type="slidenum">
              <a:rPr lang="zh-CN" altLang="en-US" smtClean="0"/>
              <a:t>‹#›</a:t>
            </a:fld>
            <a:endParaRPr lang="zh-CN" altLang="en-US"/>
          </a:p>
        </p:txBody>
      </p:sp>
    </p:spTree>
    <p:extLst>
      <p:ext uri="{BB962C8B-B14F-4D97-AF65-F5344CB8AC3E}">
        <p14:creationId xmlns:p14="http://schemas.microsoft.com/office/powerpoint/2010/main" val="336858717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30AA8B4-5600-4AAC-9698-8B7733A5ACE6}"/>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23E80192-305D-4B8D-852F-0EC9537410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xmlns="" id="{32E6C4D7-CE9C-4D83-A639-8DC4E5B5CA4F}"/>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xmlns="" id="{C47283EE-E871-4BA1-8FA1-858E1CABC5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xmlns="" id="{8FF60DEB-1EA4-4977-83D4-2258A3D04557}"/>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xmlns="" id="{A1C4C313-546B-4ED7-9FE2-BB3BBBE2623C}"/>
              </a:ext>
            </a:extLst>
          </p:cNvPr>
          <p:cNvSpPr>
            <a:spLocks noGrp="1"/>
          </p:cNvSpPr>
          <p:nvPr>
            <p:ph type="dt" sz="half" idx="10"/>
          </p:nvPr>
        </p:nvSpPr>
        <p:spPr/>
        <p:txBody>
          <a:bodyPr/>
          <a:lstStyle/>
          <a:p>
            <a:fld id="{172D372F-F3DD-46B9-811E-93395687684C}" type="datetimeFigureOut">
              <a:rPr lang="zh-CN" altLang="en-US" smtClean="0"/>
              <a:t>2023/4/4</a:t>
            </a:fld>
            <a:endParaRPr lang="zh-CN" altLang="en-US"/>
          </a:p>
        </p:txBody>
      </p:sp>
      <p:sp>
        <p:nvSpPr>
          <p:cNvPr id="8" name="页脚占位符 7">
            <a:extLst>
              <a:ext uri="{FF2B5EF4-FFF2-40B4-BE49-F238E27FC236}">
                <a16:creationId xmlns:a16="http://schemas.microsoft.com/office/drawing/2014/main" xmlns="" id="{132B05F6-06B1-4911-B834-B9C3D04332A5}"/>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D7973488-B51F-44F8-B530-F8B85E70F7ED}"/>
              </a:ext>
            </a:extLst>
          </p:cNvPr>
          <p:cNvSpPr>
            <a:spLocks noGrp="1"/>
          </p:cNvSpPr>
          <p:nvPr>
            <p:ph type="sldNum" sz="quarter" idx="12"/>
          </p:nvPr>
        </p:nvSpPr>
        <p:spPr/>
        <p:txBody>
          <a:bodyPr/>
          <a:lstStyle/>
          <a:p>
            <a:fld id="{336441F3-E5CE-4235-8990-876DE33DE314}" type="slidenum">
              <a:rPr lang="zh-CN" altLang="en-US" smtClean="0"/>
              <a:t>‹#›</a:t>
            </a:fld>
            <a:endParaRPr lang="zh-CN" altLang="en-US"/>
          </a:p>
        </p:txBody>
      </p:sp>
    </p:spTree>
    <p:extLst>
      <p:ext uri="{BB962C8B-B14F-4D97-AF65-F5344CB8AC3E}">
        <p14:creationId xmlns:p14="http://schemas.microsoft.com/office/powerpoint/2010/main" val="313220940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B346A89-17CA-4E5F-A83F-81A31B3710EA}"/>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FC1F9596-0490-4953-BBD4-47CCF8C75F82}"/>
              </a:ext>
            </a:extLst>
          </p:cNvPr>
          <p:cNvSpPr>
            <a:spLocks noGrp="1"/>
          </p:cNvSpPr>
          <p:nvPr>
            <p:ph type="dt" sz="half" idx="10"/>
          </p:nvPr>
        </p:nvSpPr>
        <p:spPr/>
        <p:txBody>
          <a:bodyPr/>
          <a:lstStyle/>
          <a:p>
            <a:fld id="{172D372F-F3DD-46B9-811E-93395687684C}" type="datetimeFigureOut">
              <a:rPr lang="zh-CN" altLang="en-US" smtClean="0"/>
              <a:t>2023/4/4</a:t>
            </a:fld>
            <a:endParaRPr lang="zh-CN" altLang="en-US"/>
          </a:p>
        </p:txBody>
      </p:sp>
      <p:sp>
        <p:nvSpPr>
          <p:cNvPr id="4" name="页脚占位符 3">
            <a:extLst>
              <a:ext uri="{FF2B5EF4-FFF2-40B4-BE49-F238E27FC236}">
                <a16:creationId xmlns:a16="http://schemas.microsoft.com/office/drawing/2014/main" xmlns="" id="{E2061D74-CC8D-4BF0-8751-60EB3B9CB9D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426E0C7C-1804-4CD0-AECB-E16A49513EE7}"/>
              </a:ext>
            </a:extLst>
          </p:cNvPr>
          <p:cNvSpPr>
            <a:spLocks noGrp="1"/>
          </p:cNvSpPr>
          <p:nvPr>
            <p:ph type="sldNum" sz="quarter" idx="12"/>
          </p:nvPr>
        </p:nvSpPr>
        <p:spPr/>
        <p:txBody>
          <a:bodyPr/>
          <a:lstStyle/>
          <a:p>
            <a:fld id="{336441F3-E5CE-4235-8990-876DE33DE314}" type="slidenum">
              <a:rPr lang="zh-CN" altLang="en-US" smtClean="0"/>
              <a:t>‹#›</a:t>
            </a:fld>
            <a:endParaRPr lang="zh-CN" altLang="en-US"/>
          </a:p>
        </p:txBody>
      </p:sp>
    </p:spTree>
    <p:extLst>
      <p:ext uri="{BB962C8B-B14F-4D97-AF65-F5344CB8AC3E}">
        <p14:creationId xmlns:p14="http://schemas.microsoft.com/office/powerpoint/2010/main" val="183657878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53D34BA0-04C7-4D61-8E46-B9686807E0B6}"/>
              </a:ext>
            </a:extLst>
          </p:cNvPr>
          <p:cNvSpPr>
            <a:spLocks noGrp="1"/>
          </p:cNvSpPr>
          <p:nvPr>
            <p:ph type="dt" sz="half" idx="10"/>
          </p:nvPr>
        </p:nvSpPr>
        <p:spPr/>
        <p:txBody>
          <a:bodyPr/>
          <a:lstStyle/>
          <a:p>
            <a:fld id="{172D372F-F3DD-46B9-811E-93395687684C}" type="datetimeFigureOut">
              <a:rPr lang="zh-CN" altLang="en-US" smtClean="0"/>
              <a:t>2023/4/4</a:t>
            </a:fld>
            <a:endParaRPr lang="zh-CN" altLang="en-US"/>
          </a:p>
        </p:txBody>
      </p:sp>
      <p:sp>
        <p:nvSpPr>
          <p:cNvPr id="3" name="页脚占位符 2">
            <a:extLst>
              <a:ext uri="{FF2B5EF4-FFF2-40B4-BE49-F238E27FC236}">
                <a16:creationId xmlns:a16="http://schemas.microsoft.com/office/drawing/2014/main" xmlns="" id="{47C6A10E-DA34-41B1-AF68-7A1A6C780C5E}"/>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1A63E92D-0CF2-417C-BB7F-A3C919F3957A}"/>
              </a:ext>
            </a:extLst>
          </p:cNvPr>
          <p:cNvSpPr>
            <a:spLocks noGrp="1"/>
          </p:cNvSpPr>
          <p:nvPr>
            <p:ph type="sldNum" sz="quarter" idx="12"/>
          </p:nvPr>
        </p:nvSpPr>
        <p:spPr/>
        <p:txBody>
          <a:bodyPr/>
          <a:lstStyle/>
          <a:p>
            <a:fld id="{336441F3-E5CE-4235-8990-876DE33DE314}" type="slidenum">
              <a:rPr lang="zh-CN" altLang="en-US" smtClean="0"/>
              <a:t>‹#›</a:t>
            </a:fld>
            <a:endParaRPr lang="zh-CN" altLang="en-US"/>
          </a:p>
        </p:txBody>
      </p:sp>
    </p:spTree>
    <p:extLst>
      <p:ext uri="{BB962C8B-B14F-4D97-AF65-F5344CB8AC3E}">
        <p14:creationId xmlns:p14="http://schemas.microsoft.com/office/powerpoint/2010/main" val="374513875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AC48A01-A521-4D73-87A9-CD7BF5B77EA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854D10DB-5D39-4744-BE3A-0DF9A8FF72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xmlns="" id="{2B77B2C0-E64F-4951-82B1-94493B73B1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C5370671-4E8F-435D-9386-9CA3BD98AB65}"/>
              </a:ext>
            </a:extLst>
          </p:cNvPr>
          <p:cNvSpPr>
            <a:spLocks noGrp="1"/>
          </p:cNvSpPr>
          <p:nvPr>
            <p:ph type="dt" sz="half" idx="10"/>
          </p:nvPr>
        </p:nvSpPr>
        <p:spPr/>
        <p:txBody>
          <a:bodyPr/>
          <a:lstStyle/>
          <a:p>
            <a:fld id="{172D372F-F3DD-46B9-811E-93395687684C}" type="datetimeFigureOut">
              <a:rPr lang="zh-CN" altLang="en-US" smtClean="0"/>
              <a:t>2023/4/4</a:t>
            </a:fld>
            <a:endParaRPr lang="zh-CN" altLang="en-US"/>
          </a:p>
        </p:txBody>
      </p:sp>
      <p:sp>
        <p:nvSpPr>
          <p:cNvPr id="6" name="页脚占位符 5">
            <a:extLst>
              <a:ext uri="{FF2B5EF4-FFF2-40B4-BE49-F238E27FC236}">
                <a16:creationId xmlns:a16="http://schemas.microsoft.com/office/drawing/2014/main" xmlns="" id="{9505F256-4489-45F5-8148-0DB39D2A16A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B690E969-4413-4D88-BE86-6C1C7F6DD53A}"/>
              </a:ext>
            </a:extLst>
          </p:cNvPr>
          <p:cNvSpPr>
            <a:spLocks noGrp="1"/>
          </p:cNvSpPr>
          <p:nvPr>
            <p:ph type="sldNum" sz="quarter" idx="12"/>
          </p:nvPr>
        </p:nvSpPr>
        <p:spPr/>
        <p:txBody>
          <a:bodyPr/>
          <a:lstStyle/>
          <a:p>
            <a:fld id="{336441F3-E5CE-4235-8990-876DE33DE314}" type="slidenum">
              <a:rPr lang="zh-CN" altLang="en-US" smtClean="0"/>
              <a:t>‹#›</a:t>
            </a:fld>
            <a:endParaRPr lang="zh-CN" altLang="en-US"/>
          </a:p>
        </p:txBody>
      </p:sp>
    </p:spTree>
    <p:extLst>
      <p:ext uri="{BB962C8B-B14F-4D97-AF65-F5344CB8AC3E}">
        <p14:creationId xmlns:p14="http://schemas.microsoft.com/office/powerpoint/2010/main" val="406346176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5ECEDC1-70D2-46A6-97A4-46D5826F15E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11E9E44B-8161-40E2-9619-1F9148EBF1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D1C582FF-1BA8-4A58-A469-7634C3EEDF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794764B6-6A82-4698-9731-64F37A7AB51C}"/>
              </a:ext>
            </a:extLst>
          </p:cNvPr>
          <p:cNvSpPr>
            <a:spLocks noGrp="1"/>
          </p:cNvSpPr>
          <p:nvPr>
            <p:ph type="dt" sz="half" idx="10"/>
          </p:nvPr>
        </p:nvSpPr>
        <p:spPr/>
        <p:txBody>
          <a:bodyPr/>
          <a:lstStyle/>
          <a:p>
            <a:fld id="{172D372F-F3DD-46B9-811E-93395687684C}" type="datetimeFigureOut">
              <a:rPr lang="zh-CN" altLang="en-US" smtClean="0"/>
              <a:t>2023/4/4</a:t>
            </a:fld>
            <a:endParaRPr lang="zh-CN" altLang="en-US"/>
          </a:p>
        </p:txBody>
      </p:sp>
      <p:sp>
        <p:nvSpPr>
          <p:cNvPr id="6" name="页脚占位符 5">
            <a:extLst>
              <a:ext uri="{FF2B5EF4-FFF2-40B4-BE49-F238E27FC236}">
                <a16:creationId xmlns:a16="http://schemas.microsoft.com/office/drawing/2014/main" xmlns="" id="{7046F807-7A09-441C-B511-AB4E817A9E1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5C8AD0DF-43C7-406A-B64A-3C44703B9954}"/>
              </a:ext>
            </a:extLst>
          </p:cNvPr>
          <p:cNvSpPr>
            <a:spLocks noGrp="1"/>
          </p:cNvSpPr>
          <p:nvPr>
            <p:ph type="sldNum" sz="quarter" idx="12"/>
          </p:nvPr>
        </p:nvSpPr>
        <p:spPr/>
        <p:txBody>
          <a:bodyPr/>
          <a:lstStyle/>
          <a:p>
            <a:fld id="{336441F3-E5CE-4235-8990-876DE33DE314}" type="slidenum">
              <a:rPr lang="zh-CN" altLang="en-US" smtClean="0"/>
              <a:t>‹#›</a:t>
            </a:fld>
            <a:endParaRPr lang="zh-CN" altLang="en-US"/>
          </a:p>
        </p:txBody>
      </p:sp>
    </p:spTree>
    <p:extLst>
      <p:ext uri="{BB962C8B-B14F-4D97-AF65-F5344CB8AC3E}">
        <p14:creationId xmlns:p14="http://schemas.microsoft.com/office/powerpoint/2010/main" val="104190285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FA9F7A5-B116-4E26-8222-469E1F42E120}"/>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7B11DD64-FBE4-49DE-9228-F76DE3E6E27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01A07EA6-E2DC-4451-8929-93A53E1A0CF8}"/>
              </a:ext>
            </a:extLst>
          </p:cNvPr>
          <p:cNvSpPr>
            <a:spLocks noGrp="1"/>
          </p:cNvSpPr>
          <p:nvPr>
            <p:ph type="dt" sz="half" idx="10"/>
          </p:nvPr>
        </p:nvSpPr>
        <p:spPr/>
        <p:txBody>
          <a:bodyPr/>
          <a:lstStyle/>
          <a:p>
            <a:fld id="{172D372F-F3DD-46B9-811E-93395687684C}" type="datetimeFigureOut">
              <a:rPr lang="zh-CN" altLang="en-US" smtClean="0"/>
              <a:t>2023/4/4</a:t>
            </a:fld>
            <a:endParaRPr lang="zh-CN" altLang="en-US"/>
          </a:p>
        </p:txBody>
      </p:sp>
      <p:sp>
        <p:nvSpPr>
          <p:cNvPr id="5" name="页脚占位符 4">
            <a:extLst>
              <a:ext uri="{FF2B5EF4-FFF2-40B4-BE49-F238E27FC236}">
                <a16:creationId xmlns:a16="http://schemas.microsoft.com/office/drawing/2014/main" xmlns="" id="{94736548-CA9B-4949-A563-56D1E802B6E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EFAA6439-A42A-4862-8E53-46CF44A24AE5}"/>
              </a:ext>
            </a:extLst>
          </p:cNvPr>
          <p:cNvSpPr>
            <a:spLocks noGrp="1"/>
          </p:cNvSpPr>
          <p:nvPr>
            <p:ph type="sldNum" sz="quarter" idx="12"/>
          </p:nvPr>
        </p:nvSpPr>
        <p:spPr/>
        <p:txBody>
          <a:bodyPr/>
          <a:lstStyle/>
          <a:p>
            <a:fld id="{336441F3-E5CE-4235-8990-876DE33DE314}" type="slidenum">
              <a:rPr lang="zh-CN" altLang="en-US" smtClean="0"/>
              <a:t>‹#›</a:t>
            </a:fld>
            <a:endParaRPr lang="zh-CN" altLang="en-US"/>
          </a:p>
        </p:txBody>
      </p:sp>
    </p:spTree>
    <p:extLst>
      <p:ext uri="{BB962C8B-B14F-4D97-AF65-F5344CB8AC3E}">
        <p14:creationId xmlns:p14="http://schemas.microsoft.com/office/powerpoint/2010/main" val="3049551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FDC05E32-A527-4EF7-8EE5-73AC451CE2D0}"/>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10C61748-60FD-4FD9-B76F-FF0852C668FA}"/>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56763B4D-B77A-4154-BFAF-2E3CCC394D86}"/>
              </a:ext>
            </a:extLst>
          </p:cNvPr>
          <p:cNvSpPr>
            <a:spLocks noGrp="1"/>
          </p:cNvSpPr>
          <p:nvPr>
            <p:ph type="dt" sz="half" idx="10"/>
          </p:nvPr>
        </p:nvSpPr>
        <p:spPr/>
        <p:txBody>
          <a:bodyPr/>
          <a:lstStyle/>
          <a:p>
            <a:fld id="{172D372F-F3DD-46B9-811E-93395687684C}" type="datetimeFigureOut">
              <a:rPr lang="zh-CN" altLang="en-US" smtClean="0"/>
              <a:t>2023/4/4</a:t>
            </a:fld>
            <a:endParaRPr lang="zh-CN" altLang="en-US"/>
          </a:p>
        </p:txBody>
      </p:sp>
      <p:sp>
        <p:nvSpPr>
          <p:cNvPr id="5" name="页脚占位符 4">
            <a:extLst>
              <a:ext uri="{FF2B5EF4-FFF2-40B4-BE49-F238E27FC236}">
                <a16:creationId xmlns:a16="http://schemas.microsoft.com/office/drawing/2014/main" xmlns="" id="{86CE9021-1921-4278-B023-726ABE0A87A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25421848-43DB-439E-9813-01B50D84B97F}"/>
              </a:ext>
            </a:extLst>
          </p:cNvPr>
          <p:cNvSpPr>
            <a:spLocks noGrp="1"/>
          </p:cNvSpPr>
          <p:nvPr>
            <p:ph type="sldNum" sz="quarter" idx="12"/>
          </p:nvPr>
        </p:nvSpPr>
        <p:spPr/>
        <p:txBody>
          <a:bodyPr/>
          <a:lstStyle/>
          <a:p>
            <a:fld id="{336441F3-E5CE-4235-8990-876DE33DE314}" type="slidenum">
              <a:rPr lang="zh-CN" altLang="en-US" smtClean="0"/>
              <a:t>‹#›</a:t>
            </a:fld>
            <a:endParaRPr lang="zh-CN" altLang="en-US"/>
          </a:p>
        </p:txBody>
      </p:sp>
    </p:spTree>
    <p:extLst>
      <p:ext uri="{BB962C8B-B14F-4D97-AF65-F5344CB8AC3E}">
        <p14:creationId xmlns:p14="http://schemas.microsoft.com/office/powerpoint/2010/main" val="368472087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A94A8BC-975A-4B24-8DA5-BFD4085B51A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A1B4331B-1258-49A7-A448-BA619BD2CBFB}"/>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xmlns="" id="{CA832F10-E7A1-4918-9586-614F89310C75}"/>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xmlns="" id="{96315400-E657-44A6-9431-0775D1338014}"/>
              </a:ext>
            </a:extLst>
          </p:cNvPr>
          <p:cNvSpPr>
            <a:spLocks noGrp="1"/>
          </p:cNvSpPr>
          <p:nvPr>
            <p:ph type="dt" sz="half" idx="10"/>
          </p:nvPr>
        </p:nvSpPr>
        <p:spPr/>
        <p:txBody>
          <a:bodyPr/>
          <a:lstStyle/>
          <a:p>
            <a:fld id="{851456EF-EDA7-466D-90A9-97D47B7037CB}" type="datetimeFigureOut">
              <a:rPr lang="zh-CN" altLang="en-US" smtClean="0"/>
              <a:t>2023/4/4</a:t>
            </a:fld>
            <a:endParaRPr lang="zh-CN" altLang="en-US"/>
          </a:p>
        </p:txBody>
      </p:sp>
      <p:sp>
        <p:nvSpPr>
          <p:cNvPr id="6" name="页脚占位符 5">
            <a:extLst>
              <a:ext uri="{FF2B5EF4-FFF2-40B4-BE49-F238E27FC236}">
                <a16:creationId xmlns:a16="http://schemas.microsoft.com/office/drawing/2014/main" xmlns="" id="{894BE32A-A4EE-4002-9DA3-2E867BA7937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E905ECE8-9536-4F2A-A2C6-F24A7E3A8A33}"/>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8979828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191643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61_Title Sli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7179153" y="2002017"/>
            <a:ext cx="3242691" cy="3236286"/>
          </a:xfrm>
          <a:custGeom>
            <a:avLst/>
            <a:gdLst>
              <a:gd name="connsiteX0" fmla="*/ 1613874 w 3242691"/>
              <a:gd name="connsiteY0" fmla="*/ 732220 h 3236286"/>
              <a:gd name="connsiteX1" fmla="*/ 1144229 w 3242691"/>
              <a:gd name="connsiteY1" fmla="*/ 939291 h 3236286"/>
              <a:gd name="connsiteX2" fmla="*/ 967044 w 3242691"/>
              <a:gd name="connsiteY2" fmla="*/ 1624547 h 3236286"/>
              <a:gd name="connsiteX3" fmla="*/ 1143161 w 3242691"/>
              <a:gd name="connsiteY3" fmla="*/ 2305533 h 3236286"/>
              <a:gd name="connsiteX4" fmla="*/ 1622413 w 3242691"/>
              <a:gd name="connsiteY4" fmla="*/ 2512604 h 3236286"/>
              <a:gd name="connsiteX5" fmla="*/ 2104867 w 3242691"/>
              <a:gd name="connsiteY5" fmla="*/ 2309803 h 3236286"/>
              <a:gd name="connsiteX6" fmla="*/ 2275648 w 3242691"/>
              <a:gd name="connsiteY6" fmla="*/ 1581852 h 3236286"/>
              <a:gd name="connsiteX7" fmla="*/ 2097396 w 3242691"/>
              <a:gd name="connsiteY7" fmla="*/ 936089 h 3236286"/>
              <a:gd name="connsiteX8" fmla="*/ 1613874 w 3242691"/>
              <a:gd name="connsiteY8" fmla="*/ 732220 h 3236286"/>
              <a:gd name="connsiteX9" fmla="*/ 1616009 w 3242691"/>
              <a:gd name="connsiteY9" fmla="*/ 0 h 3236286"/>
              <a:gd name="connsiteX10" fmla="*/ 2820010 w 3242691"/>
              <a:gd name="connsiteY10" fmla="*/ 419479 h 3236286"/>
              <a:gd name="connsiteX11" fmla="*/ 3242691 w 3242691"/>
              <a:gd name="connsiteY11" fmla="*/ 1594660 h 3236286"/>
              <a:gd name="connsiteX12" fmla="*/ 3058035 w 3242691"/>
              <a:gd name="connsiteY12" fmla="*/ 2494459 h 3236286"/>
              <a:gd name="connsiteX13" fmla="*/ 2524347 w 3242691"/>
              <a:gd name="connsiteY13" fmla="*/ 3040956 h 3236286"/>
              <a:gd name="connsiteX14" fmla="*/ 1654435 w 3242691"/>
              <a:gd name="connsiteY14" fmla="*/ 3236286 h 3236286"/>
              <a:gd name="connsiteX15" fmla="*/ 778118 w 3242691"/>
              <a:gd name="connsiteY15" fmla="*/ 3067640 h 3236286"/>
              <a:gd name="connsiteX16" fmla="*/ 215610 w 3242691"/>
              <a:gd name="connsiteY16" fmla="*/ 2533952 h 3236286"/>
              <a:gd name="connsiteX17" fmla="*/ 0 w 3242691"/>
              <a:gd name="connsiteY17" fmla="*/ 1620278 h 3236286"/>
              <a:gd name="connsiteX18" fmla="*/ 426952 w 3242691"/>
              <a:gd name="connsiteY18" fmla="*/ 426950 h 3236286"/>
              <a:gd name="connsiteX19" fmla="*/ 1616009 w 3242691"/>
              <a:gd name="connsiteY19" fmla="*/ 0 h 3236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242691" h="3236286">
                <a:moveTo>
                  <a:pt x="1613874" y="732220"/>
                </a:moveTo>
                <a:cubicBezTo>
                  <a:pt x="1418900" y="732220"/>
                  <a:pt x="1262351" y="801244"/>
                  <a:pt x="1144229" y="939291"/>
                </a:cubicBezTo>
                <a:cubicBezTo>
                  <a:pt x="1026106" y="1077338"/>
                  <a:pt x="967044" y="1305757"/>
                  <a:pt x="967044" y="1624547"/>
                </a:cubicBezTo>
                <a:cubicBezTo>
                  <a:pt x="967044" y="1940491"/>
                  <a:pt x="1025750" y="2167486"/>
                  <a:pt x="1143161" y="2305533"/>
                </a:cubicBezTo>
                <a:cubicBezTo>
                  <a:pt x="1260573" y="2443581"/>
                  <a:pt x="1420323" y="2512604"/>
                  <a:pt x="1622413" y="2512604"/>
                </a:cubicBezTo>
                <a:cubicBezTo>
                  <a:pt x="1830196" y="2512604"/>
                  <a:pt x="1991014" y="2445004"/>
                  <a:pt x="2104867" y="2309803"/>
                </a:cubicBezTo>
                <a:cubicBezTo>
                  <a:pt x="2218721" y="2174602"/>
                  <a:pt x="2275648" y="1931952"/>
                  <a:pt x="2275648" y="1581852"/>
                </a:cubicBezTo>
                <a:cubicBezTo>
                  <a:pt x="2275648" y="1287256"/>
                  <a:pt x="2216230" y="1072002"/>
                  <a:pt x="2097396" y="936089"/>
                </a:cubicBezTo>
                <a:cubicBezTo>
                  <a:pt x="1978561" y="800176"/>
                  <a:pt x="1817387" y="732220"/>
                  <a:pt x="1613874" y="732220"/>
                </a:cubicBezTo>
                <a:close/>
                <a:moveTo>
                  <a:pt x="1616009" y="0"/>
                </a:moveTo>
                <a:cubicBezTo>
                  <a:pt x="2136889" y="0"/>
                  <a:pt x="2538223" y="139826"/>
                  <a:pt x="2820010" y="419479"/>
                </a:cubicBezTo>
                <a:cubicBezTo>
                  <a:pt x="3101797" y="699131"/>
                  <a:pt x="3242691" y="1090858"/>
                  <a:pt x="3242691" y="1594660"/>
                </a:cubicBezTo>
                <a:cubicBezTo>
                  <a:pt x="3242691" y="1960415"/>
                  <a:pt x="3181139" y="2260348"/>
                  <a:pt x="3058035" y="2494459"/>
                </a:cubicBezTo>
                <a:cubicBezTo>
                  <a:pt x="2934931" y="2728570"/>
                  <a:pt x="2757035" y="2910736"/>
                  <a:pt x="2524347" y="3040956"/>
                </a:cubicBezTo>
                <a:cubicBezTo>
                  <a:pt x="2291659" y="3171176"/>
                  <a:pt x="2001687" y="3236286"/>
                  <a:pt x="1654435" y="3236286"/>
                </a:cubicBezTo>
                <a:cubicBezTo>
                  <a:pt x="1301489" y="3236286"/>
                  <a:pt x="1009383" y="3180071"/>
                  <a:pt x="778118" y="3067640"/>
                </a:cubicBezTo>
                <a:cubicBezTo>
                  <a:pt x="546854" y="2955210"/>
                  <a:pt x="359351" y="2777314"/>
                  <a:pt x="215610" y="2533952"/>
                </a:cubicBezTo>
                <a:cubicBezTo>
                  <a:pt x="71870" y="2290590"/>
                  <a:pt x="0" y="1986032"/>
                  <a:pt x="0" y="1620278"/>
                </a:cubicBezTo>
                <a:cubicBezTo>
                  <a:pt x="0" y="1109360"/>
                  <a:pt x="142317" y="711584"/>
                  <a:pt x="426952" y="426950"/>
                </a:cubicBezTo>
                <a:cubicBezTo>
                  <a:pt x="711585" y="142316"/>
                  <a:pt x="1107938" y="0"/>
                  <a:pt x="1616009" y="0"/>
                </a:cubicBezTo>
                <a:close/>
              </a:path>
            </a:pathLst>
          </a:custGeom>
        </p:spPr>
        <p:txBody>
          <a:bodyPr wrap="square">
            <a:noAutofit/>
          </a:bodyPr>
          <a:lstStyle/>
          <a:p>
            <a:endParaRPr lang="en-US"/>
          </a:p>
        </p:txBody>
      </p:sp>
    </p:spTree>
    <p:extLst>
      <p:ext uri="{BB962C8B-B14F-4D97-AF65-F5344CB8AC3E}">
        <p14:creationId xmlns:p14="http://schemas.microsoft.com/office/powerpoint/2010/main" val="341129217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239358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9881872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862067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9623500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0781625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40052755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6073282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896364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3728D4C-61C7-4860-85A6-A3F6A9C47BBB}"/>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55DC5404-67DA-47BC-BDC7-CFE0371E0D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xmlns="" id="{9DC7319B-9EFD-4F2B-AFB4-6F8FF9B70EC3}"/>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xmlns="" id="{0BA08BC7-5813-4F8F-A400-9C517B3D3C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xmlns="" id="{D2A17C35-FA6D-40CF-817E-CED56FC47449}"/>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xmlns="" id="{6C908C43-40B8-47E0-BEE5-4D569B395DA2}"/>
              </a:ext>
            </a:extLst>
          </p:cNvPr>
          <p:cNvSpPr>
            <a:spLocks noGrp="1"/>
          </p:cNvSpPr>
          <p:nvPr>
            <p:ph type="dt" sz="half" idx="10"/>
          </p:nvPr>
        </p:nvSpPr>
        <p:spPr/>
        <p:txBody>
          <a:bodyPr/>
          <a:lstStyle/>
          <a:p>
            <a:fld id="{851456EF-EDA7-466D-90A9-97D47B7037CB}" type="datetimeFigureOut">
              <a:rPr lang="zh-CN" altLang="en-US" smtClean="0"/>
              <a:t>2023/4/4</a:t>
            </a:fld>
            <a:endParaRPr lang="zh-CN" altLang="en-US"/>
          </a:p>
        </p:txBody>
      </p:sp>
      <p:sp>
        <p:nvSpPr>
          <p:cNvPr id="8" name="页脚占位符 7">
            <a:extLst>
              <a:ext uri="{FF2B5EF4-FFF2-40B4-BE49-F238E27FC236}">
                <a16:creationId xmlns:a16="http://schemas.microsoft.com/office/drawing/2014/main" xmlns="" id="{5B9C5204-5B7E-43D5-BD5A-EE4E20494E9A}"/>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C9D37292-8C9A-410B-BA66-F18700020CD3}"/>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37050475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7010299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6775309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9424088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2"/>
        <p:cNvGrpSpPr/>
        <p:nvPr/>
      </p:nvGrpSpPr>
      <p:grpSpPr>
        <a:xfrm>
          <a:off x="0" y="0"/>
          <a:ext cx="0" cy="0"/>
          <a:chOff x="0" y="0"/>
          <a:chExt cx="0" cy="0"/>
        </a:xfrm>
      </p:grpSpPr>
      <p:sp>
        <p:nvSpPr>
          <p:cNvPr id="43" name="Google Shape;43;p3"/>
          <p:cNvSpPr txBox="1">
            <a:spLocks noGrp="1"/>
          </p:cNvSpPr>
          <p:nvPr>
            <p:ph type="title"/>
          </p:nvPr>
        </p:nvSpPr>
        <p:spPr>
          <a:xfrm>
            <a:off x="960000" y="2470600"/>
            <a:ext cx="5010400" cy="18420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6667"/>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44" name="Google Shape;44;p3"/>
          <p:cNvSpPr txBox="1">
            <a:spLocks noGrp="1"/>
          </p:cNvSpPr>
          <p:nvPr>
            <p:ph type="title" idx="2" hasCustomPrompt="1"/>
          </p:nvPr>
        </p:nvSpPr>
        <p:spPr>
          <a:xfrm>
            <a:off x="1192951" y="1237151"/>
            <a:ext cx="11500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7466"/>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45" name="Google Shape;45;p3"/>
          <p:cNvSpPr txBox="1">
            <a:spLocks noGrp="1"/>
          </p:cNvSpPr>
          <p:nvPr>
            <p:ph type="subTitle" idx="1"/>
          </p:nvPr>
        </p:nvSpPr>
        <p:spPr>
          <a:xfrm>
            <a:off x="960000" y="4379433"/>
            <a:ext cx="5010400" cy="54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46" name="Google Shape;46;p3"/>
          <p:cNvSpPr/>
          <p:nvPr/>
        </p:nvSpPr>
        <p:spPr>
          <a:xfrm rot="10800000" flipH="1">
            <a:off x="6791034" y="5551688"/>
            <a:ext cx="5484853" cy="1306313"/>
          </a:xfrm>
          <a:custGeom>
            <a:avLst/>
            <a:gdLst/>
            <a:ahLst/>
            <a:cxnLst/>
            <a:rect l="l" t="t" r="r" b="b"/>
            <a:pathLst>
              <a:path w="78247" h="18804" extrusionOk="0">
                <a:moveTo>
                  <a:pt x="1" y="0"/>
                </a:moveTo>
                <a:cubicBezTo>
                  <a:pt x="1" y="0"/>
                  <a:pt x="9901" y="15665"/>
                  <a:pt x="29951" y="18296"/>
                </a:cubicBezTo>
                <a:cubicBezTo>
                  <a:pt x="32535" y="18639"/>
                  <a:pt x="34997" y="18804"/>
                  <a:pt x="37358" y="18804"/>
                </a:cubicBezTo>
                <a:cubicBezTo>
                  <a:pt x="53313" y="18804"/>
                  <a:pt x="64667" y="11266"/>
                  <a:pt x="7824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 name="Google Shape;47;p3"/>
          <p:cNvSpPr/>
          <p:nvPr/>
        </p:nvSpPr>
        <p:spPr>
          <a:xfrm>
            <a:off x="3211580" y="4944491"/>
            <a:ext cx="4725517" cy="2421501"/>
          </a:xfrm>
          <a:custGeom>
            <a:avLst/>
            <a:gdLst/>
            <a:ahLst/>
            <a:cxnLst/>
            <a:rect l="l" t="t" r="r" b="b"/>
            <a:pathLst>
              <a:path w="84788" h="43448" extrusionOk="0">
                <a:moveTo>
                  <a:pt x="40041" y="0"/>
                </a:moveTo>
                <a:cubicBezTo>
                  <a:pt x="39736" y="0"/>
                  <a:pt x="39431" y="5"/>
                  <a:pt x="39124" y="14"/>
                </a:cubicBezTo>
                <a:cubicBezTo>
                  <a:pt x="11404" y="841"/>
                  <a:pt x="1" y="43448"/>
                  <a:pt x="1" y="43448"/>
                </a:cubicBezTo>
                <a:lnTo>
                  <a:pt x="84788" y="36079"/>
                </a:lnTo>
                <a:cubicBezTo>
                  <a:pt x="84788" y="36079"/>
                  <a:pt x="67214" y="0"/>
                  <a:pt x="4004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48" name="Google Shape;48;p3"/>
          <p:cNvGrpSpPr/>
          <p:nvPr/>
        </p:nvGrpSpPr>
        <p:grpSpPr>
          <a:xfrm>
            <a:off x="-45866" y="3893733"/>
            <a:ext cx="9998671" cy="3371664"/>
            <a:chOff x="-34400" y="2920300"/>
            <a:chExt cx="7499003" cy="2528748"/>
          </a:xfrm>
        </p:grpSpPr>
        <p:grpSp>
          <p:nvGrpSpPr>
            <p:cNvPr id="49" name="Google Shape;49;p3"/>
            <p:cNvGrpSpPr/>
            <p:nvPr/>
          </p:nvGrpSpPr>
          <p:grpSpPr>
            <a:xfrm>
              <a:off x="377295" y="3991903"/>
              <a:ext cx="3480268" cy="1282215"/>
              <a:chOff x="377295" y="3991903"/>
              <a:chExt cx="3480268" cy="1282215"/>
            </a:xfrm>
          </p:grpSpPr>
          <p:sp>
            <p:nvSpPr>
              <p:cNvPr id="50" name="Google Shape;50;p3"/>
              <p:cNvSpPr/>
              <p:nvPr/>
            </p:nvSpPr>
            <p:spPr>
              <a:xfrm>
                <a:off x="377295" y="3991903"/>
                <a:ext cx="3480268" cy="1282215"/>
              </a:xfrm>
              <a:custGeom>
                <a:avLst/>
                <a:gdLst/>
                <a:ahLst/>
                <a:cxnLst/>
                <a:rect l="l" t="t" r="r" b="b"/>
                <a:pathLst>
                  <a:path w="83260" h="30675" extrusionOk="0">
                    <a:moveTo>
                      <a:pt x="40643" y="1"/>
                    </a:moveTo>
                    <a:cubicBezTo>
                      <a:pt x="34730" y="1"/>
                      <a:pt x="28823" y="9522"/>
                      <a:pt x="28823" y="9522"/>
                    </a:cubicBezTo>
                    <a:cubicBezTo>
                      <a:pt x="28823" y="9522"/>
                      <a:pt x="29509" y="2487"/>
                      <a:pt x="24899" y="2487"/>
                    </a:cubicBezTo>
                    <a:cubicBezTo>
                      <a:pt x="24006" y="2487"/>
                      <a:pt x="22914" y="2751"/>
                      <a:pt x="21580" y="3381"/>
                    </a:cubicBezTo>
                    <a:cubicBezTo>
                      <a:pt x="13359" y="7291"/>
                      <a:pt x="1" y="29021"/>
                      <a:pt x="1" y="29021"/>
                    </a:cubicBezTo>
                    <a:lnTo>
                      <a:pt x="12181" y="29271"/>
                    </a:lnTo>
                    <a:lnTo>
                      <a:pt x="78773" y="30600"/>
                    </a:lnTo>
                    <a:lnTo>
                      <a:pt x="83259" y="30675"/>
                    </a:lnTo>
                    <a:cubicBezTo>
                      <a:pt x="83259" y="30675"/>
                      <a:pt x="81029" y="12730"/>
                      <a:pt x="74061" y="8970"/>
                    </a:cubicBezTo>
                    <a:cubicBezTo>
                      <a:pt x="72673" y="8219"/>
                      <a:pt x="71272" y="7918"/>
                      <a:pt x="69920" y="7918"/>
                    </a:cubicBezTo>
                    <a:cubicBezTo>
                      <a:pt x="64511" y="7918"/>
                      <a:pt x="59876" y="12730"/>
                      <a:pt x="59876" y="12730"/>
                    </a:cubicBezTo>
                    <a:cubicBezTo>
                      <a:pt x="59876" y="12730"/>
                      <a:pt x="60552" y="7567"/>
                      <a:pt x="56793" y="5061"/>
                    </a:cubicBezTo>
                    <a:cubicBezTo>
                      <a:pt x="55969" y="4511"/>
                      <a:pt x="55104" y="4297"/>
                      <a:pt x="54258" y="4297"/>
                    </a:cubicBezTo>
                    <a:cubicBezTo>
                      <a:pt x="51243" y="4297"/>
                      <a:pt x="48447" y="7016"/>
                      <a:pt x="48447" y="7016"/>
                    </a:cubicBezTo>
                    <a:cubicBezTo>
                      <a:pt x="48447" y="7016"/>
                      <a:pt x="47470" y="875"/>
                      <a:pt x="41354" y="48"/>
                    </a:cubicBezTo>
                    <a:cubicBezTo>
                      <a:pt x="41117" y="16"/>
                      <a:pt x="40880" y="1"/>
                      <a:pt x="4064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 name="Google Shape;51;p3"/>
              <p:cNvSpPr/>
              <p:nvPr/>
            </p:nvSpPr>
            <p:spPr>
              <a:xfrm>
                <a:off x="886470" y="4363135"/>
                <a:ext cx="2783587" cy="907854"/>
              </a:xfrm>
              <a:custGeom>
                <a:avLst/>
                <a:gdLst/>
                <a:ahLst/>
                <a:cxnLst/>
                <a:rect l="l" t="t" r="r" b="b"/>
                <a:pathLst>
                  <a:path w="66593" h="21719" extrusionOk="0">
                    <a:moveTo>
                      <a:pt x="25066" y="0"/>
                    </a:moveTo>
                    <a:cubicBezTo>
                      <a:pt x="24693" y="0"/>
                      <a:pt x="24300" y="29"/>
                      <a:pt x="23885" y="89"/>
                    </a:cubicBezTo>
                    <a:cubicBezTo>
                      <a:pt x="17193" y="1067"/>
                      <a:pt x="14687" y="8987"/>
                      <a:pt x="14687" y="8987"/>
                    </a:cubicBezTo>
                    <a:cubicBezTo>
                      <a:pt x="14687" y="8987"/>
                      <a:pt x="13607" y="1892"/>
                      <a:pt x="9114" y="1892"/>
                    </a:cubicBezTo>
                    <a:cubicBezTo>
                      <a:pt x="9067" y="1892"/>
                      <a:pt x="9020" y="1892"/>
                      <a:pt x="8973" y="1894"/>
                    </a:cubicBezTo>
                    <a:cubicBezTo>
                      <a:pt x="5138" y="2019"/>
                      <a:pt x="1203" y="15829"/>
                      <a:pt x="0" y="20390"/>
                    </a:cubicBezTo>
                    <a:lnTo>
                      <a:pt x="66592" y="21719"/>
                    </a:lnTo>
                    <a:cubicBezTo>
                      <a:pt x="65339" y="17308"/>
                      <a:pt x="62081" y="8034"/>
                      <a:pt x="56592" y="6355"/>
                    </a:cubicBezTo>
                    <a:cubicBezTo>
                      <a:pt x="55574" y="6042"/>
                      <a:pt x="54605" y="5907"/>
                      <a:pt x="53692" y="5907"/>
                    </a:cubicBezTo>
                    <a:cubicBezTo>
                      <a:pt x="48111" y="5907"/>
                      <a:pt x="44612" y="10942"/>
                      <a:pt x="44612" y="10942"/>
                    </a:cubicBezTo>
                    <a:cubicBezTo>
                      <a:pt x="44612" y="10942"/>
                      <a:pt x="44487" y="4826"/>
                      <a:pt x="40452" y="2997"/>
                    </a:cubicBezTo>
                    <a:cubicBezTo>
                      <a:pt x="39864" y="2734"/>
                      <a:pt x="39260" y="2621"/>
                      <a:pt x="38659" y="2621"/>
                    </a:cubicBezTo>
                    <a:cubicBezTo>
                      <a:pt x="35136" y="2621"/>
                      <a:pt x="31680" y="6480"/>
                      <a:pt x="31680" y="6480"/>
                    </a:cubicBezTo>
                    <a:cubicBezTo>
                      <a:pt x="31680" y="6480"/>
                      <a:pt x="30688" y="0"/>
                      <a:pt x="2506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 name="Google Shape;52;p3"/>
              <p:cNvSpPr/>
              <p:nvPr/>
            </p:nvSpPr>
            <p:spPr>
              <a:xfrm>
                <a:off x="1325419" y="4877826"/>
                <a:ext cx="448430" cy="337953"/>
              </a:xfrm>
              <a:custGeom>
                <a:avLst/>
                <a:gdLst/>
                <a:ahLst/>
                <a:cxnLst/>
                <a:rect l="l" t="t" r="r" b="b"/>
                <a:pathLst>
                  <a:path w="10728" h="8085" extrusionOk="0">
                    <a:moveTo>
                      <a:pt x="557" y="0"/>
                    </a:moveTo>
                    <a:cubicBezTo>
                      <a:pt x="228" y="0"/>
                      <a:pt x="0" y="541"/>
                      <a:pt x="351" y="809"/>
                    </a:cubicBezTo>
                    <a:cubicBezTo>
                      <a:pt x="3560" y="3190"/>
                      <a:pt x="6768" y="5596"/>
                      <a:pt x="9976" y="8002"/>
                    </a:cubicBezTo>
                    <a:cubicBezTo>
                      <a:pt x="10051" y="8060"/>
                      <a:pt x="10125" y="8084"/>
                      <a:pt x="10194" y="8084"/>
                    </a:cubicBezTo>
                    <a:cubicBezTo>
                      <a:pt x="10517" y="8084"/>
                      <a:pt x="10728" y="7544"/>
                      <a:pt x="10377" y="7275"/>
                    </a:cubicBezTo>
                    <a:cubicBezTo>
                      <a:pt x="7194" y="4894"/>
                      <a:pt x="3986" y="2488"/>
                      <a:pt x="778" y="82"/>
                    </a:cubicBezTo>
                    <a:cubicBezTo>
                      <a:pt x="702" y="25"/>
                      <a:pt x="627" y="0"/>
                      <a:pt x="5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 name="Google Shape;53;p3"/>
              <p:cNvSpPr/>
              <p:nvPr/>
            </p:nvSpPr>
            <p:spPr>
              <a:xfrm>
                <a:off x="1915437" y="4621463"/>
                <a:ext cx="120091" cy="597949"/>
              </a:xfrm>
              <a:custGeom>
                <a:avLst/>
                <a:gdLst/>
                <a:ahLst/>
                <a:cxnLst/>
                <a:rect l="l" t="t" r="r" b="b"/>
                <a:pathLst>
                  <a:path w="2873" h="14305" extrusionOk="0">
                    <a:moveTo>
                      <a:pt x="515" y="1"/>
                    </a:moveTo>
                    <a:cubicBezTo>
                      <a:pt x="274" y="1"/>
                      <a:pt x="1" y="209"/>
                      <a:pt x="46" y="526"/>
                    </a:cubicBezTo>
                    <a:cubicBezTo>
                      <a:pt x="698" y="5012"/>
                      <a:pt x="1374" y="9499"/>
                      <a:pt x="2026" y="13985"/>
                    </a:cubicBezTo>
                    <a:cubicBezTo>
                      <a:pt x="2056" y="14208"/>
                      <a:pt x="2206" y="14304"/>
                      <a:pt x="2369" y="14304"/>
                    </a:cubicBezTo>
                    <a:cubicBezTo>
                      <a:pt x="2607" y="14304"/>
                      <a:pt x="2873" y="14097"/>
                      <a:pt x="2828" y="13784"/>
                    </a:cubicBezTo>
                    <a:cubicBezTo>
                      <a:pt x="2176" y="9273"/>
                      <a:pt x="1500" y="4787"/>
                      <a:pt x="848" y="300"/>
                    </a:cubicBezTo>
                    <a:cubicBezTo>
                      <a:pt x="818" y="91"/>
                      <a:pt x="674" y="1"/>
                      <a:pt x="5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 name="Google Shape;54;p3"/>
              <p:cNvSpPr/>
              <p:nvPr/>
            </p:nvSpPr>
            <p:spPr>
              <a:xfrm>
                <a:off x="1766459" y="4781434"/>
                <a:ext cx="234540" cy="181287"/>
              </a:xfrm>
              <a:custGeom>
                <a:avLst/>
                <a:gdLst/>
                <a:ahLst/>
                <a:cxnLst/>
                <a:rect l="l" t="t" r="r" b="b"/>
                <a:pathLst>
                  <a:path w="5611" h="4337" extrusionOk="0">
                    <a:moveTo>
                      <a:pt x="557" y="0"/>
                    </a:moveTo>
                    <a:cubicBezTo>
                      <a:pt x="228" y="0"/>
                      <a:pt x="1" y="541"/>
                      <a:pt x="352" y="809"/>
                    </a:cubicBezTo>
                    <a:cubicBezTo>
                      <a:pt x="1856" y="1962"/>
                      <a:pt x="3359" y="3115"/>
                      <a:pt x="4838" y="4243"/>
                    </a:cubicBezTo>
                    <a:cubicBezTo>
                      <a:pt x="4918" y="4308"/>
                      <a:pt x="4997" y="4336"/>
                      <a:pt x="5071" y="4336"/>
                    </a:cubicBezTo>
                    <a:cubicBezTo>
                      <a:pt x="5394" y="4336"/>
                      <a:pt x="5611" y="3806"/>
                      <a:pt x="5264" y="3541"/>
                    </a:cubicBezTo>
                    <a:cubicBezTo>
                      <a:pt x="3760" y="2388"/>
                      <a:pt x="2282" y="1235"/>
                      <a:pt x="778" y="83"/>
                    </a:cubicBezTo>
                    <a:cubicBezTo>
                      <a:pt x="703" y="25"/>
                      <a:pt x="628" y="0"/>
                      <a:pt x="5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 name="Google Shape;55;p3"/>
              <p:cNvSpPr/>
              <p:nvPr/>
            </p:nvSpPr>
            <p:spPr>
              <a:xfrm>
                <a:off x="2314132" y="4748704"/>
                <a:ext cx="200180" cy="482748"/>
              </a:xfrm>
              <a:custGeom>
                <a:avLst/>
                <a:gdLst/>
                <a:ahLst/>
                <a:cxnLst/>
                <a:rect l="l" t="t" r="r" b="b"/>
                <a:pathLst>
                  <a:path w="4789" h="11549" extrusionOk="0">
                    <a:moveTo>
                      <a:pt x="4282" y="0"/>
                    </a:moveTo>
                    <a:cubicBezTo>
                      <a:pt x="4111" y="0"/>
                      <a:pt x="3937" y="89"/>
                      <a:pt x="3867" y="289"/>
                    </a:cubicBezTo>
                    <a:cubicBezTo>
                      <a:pt x="2613" y="3873"/>
                      <a:pt x="1360" y="7457"/>
                      <a:pt x="107" y="11041"/>
                    </a:cubicBezTo>
                    <a:cubicBezTo>
                      <a:pt x="1" y="11345"/>
                      <a:pt x="255" y="11548"/>
                      <a:pt x="510" y="11548"/>
                    </a:cubicBezTo>
                    <a:cubicBezTo>
                      <a:pt x="675" y="11548"/>
                      <a:pt x="840" y="11463"/>
                      <a:pt x="909" y="11267"/>
                    </a:cubicBezTo>
                    <a:cubicBezTo>
                      <a:pt x="2162" y="7683"/>
                      <a:pt x="3415" y="4099"/>
                      <a:pt x="4669" y="515"/>
                    </a:cubicBezTo>
                    <a:cubicBezTo>
                      <a:pt x="4789" y="199"/>
                      <a:pt x="4539" y="0"/>
                      <a:pt x="428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 name="Google Shape;56;p3"/>
              <p:cNvSpPr/>
              <p:nvPr/>
            </p:nvSpPr>
            <p:spPr>
              <a:xfrm>
                <a:off x="1270953" y="4820476"/>
                <a:ext cx="110018" cy="111104"/>
              </a:xfrm>
              <a:custGeom>
                <a:avLst/>
                <a:gdLst/>
                <a:ahLst/>
                <a:cxnLst/>
                <a:rect l="l" t="t" r="r" b="b"/>
                <a:pathLst>
                  <a:path w="2632" h="2658" extrusionOk="0">
                    <a:moveTo>
                      <a:pt x="1304" y="1"/>
                    </a:moveTo>
                    <a:cubicBezTo>
                      <a:pt x="577" y="1"/>
                      <a:pt x="0" y="602"/>
                      <a:pt x="0" y="1329"/>
                    </a:cubicBezTo>
                    <a:cubicBezTo>
                      <a:pt x="0" y="2056"/>
                      <a:pt x="577" y="2657"/>
                      <a:pt x="1304" y="2657"/>
                    </a:cubicBezTo>
                    <a:cubicBezTo>
                      <a:pt x="2055" y="2657"/>
                      <a:pt x="2632" y="2056"/>
                      <a:pt x="2632" y="1329"/>
                    </a:cubicBezTo>
                    <a:cubicBezTo>
                      <a:pt x="2632" y="602"/>
                      <a:pt x="2055" y="1"/>
                      <a:pt x="130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 name="Google Shape;57;p3"/>
              <p:cNvSpPr/>
              <p:nvPr/>
            </p:nvSpPr>
            <p:spPr>
              <a:xfrm>
                <a:off x="1732976" y="4745067"/>
                <a:ext cx="111063" cy="110018"/>
              </a:xfrm>
              <a:custGeom>
                <a:avLst/>
                <a:gdLst/>
                <a:ahLst/>
                <a:cxnLst/>
                <a:rect l="l" t="t" r="r" b="b"/>
                <a:pathLst>
                  <a:path w="2657" h="2632" extrusionOk="0">
                    <a:moveTo>
                      <a:pt x="1328" y="0"/>
                    </a:moveTo>
                    <a:cubicBezTo>
                      <a:pt x="602" y="0"/>
                      <a:pt x="0" y="577"/>
                      <a:pt x="0" y="1328"/>
                    </a:cubicBezTo>
                    <a:cubicBezTo>
                      <a:pt x="0" y="2055"/>
                      <a:pt x="602" y="2632"/>
                      <a:pt x="1328" y="2632"/>
                    </a:cubicBezTo>
                    <a:cubicBezTo>
                      <a:pt x="2055" y="2632"/>
                      <a:pt x="2657" y="2055"/>
                      <a:pt x="2657" y="1328"/>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8" name="Google Shape;58;p3"/>
              <p:cNvSpPr/>
              <p:nvPr/>
            </p:nvSpPr>
            <p:spPr>
              <a:xfrm>
                <a:off x="1875433" y="4561730"/>
                <a:ext cx="111104" cy="110018"/>
              </a:xfrm>
              <a:custGeom>
                <a:avLst/>
                <a:gdLst/>
                <a:ahLst/>
                <a:cxnLst/>
                <a:rect l="l" t="t" r="r" b="b"/>
                <a:pathLst>
                  <a:path w="2658" h="2632" extrusionOk="0">
                    <a:moveTo>
                      <a:pt x="1329" y="0"/>
                    </a:moveTo>
                    <a:cubicBezTo>
                      <a:pt x="602" y="0"/>
                      <a:pt x="1" y="577"/>
                      <a:pt x="1" y="1328"/>
                    </a:cubicBezTo>
                    <a:cubicBezTo>
                      <a:pt x="1" y="2055"/>
                      <a:pt x="602" y="2632"/>
                      <a:pt x="1329" y="2632"/>
                    </a:cubicBezTo>
                    <a:cubicBezTo>
                      <a:pt x="2056" y="2632"/>
                      <a:pt x="2657" y="2055"/>
                      <a:pt x="2657" y="1328"/>
                    </a:cubicBezTo>
                    <a:cubicBezTo>
                      <a:pt x="2657" y="577"/>
                      <a:pt x="2056" y="0"/>
                      <a:pt x="132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 name="Google Shape;59;p3"/>
              <p:cNvSpPr/>
              <p:nvPr/>
            </p:nvSpPr>
            <p:spPr>
              <a:xfrm>
                <a:off x="2451656" y="4681154"/>
                <a:ext cx="111063" cy="110018"/>
              </a:xfrm>
              <a:custGeom>
                <a:avLst/>
                <a:gdLst/>
                <a:ahLst/>
                <a:cxnLst/>
                <a:rect l="l" t="t" r="r" b="b"/>
                <a:pathLst>
                  <a:path w="2657" h="2632" extrusionOk="0">
                    <a:moveTo>
                      <a:pt x="1328" y="0"/>
                    </a:moveTo>
                    <a:cubicBezTo>
                      <a:pt x="602" y="0"/>
                      <a:pt x="0" y="577"/>
                      <a:pt x="0" y="1304"/>
                    </a:cubicBezTo>
                    <a:cubicBezTo>
                      <a:pt x="0" y="2055"/>
                      <a:pt x="602" y="2632"/>
                      <a:pt x="1328" y="2632"/>
                    </a:cubicBezTo>
                    <a:cubicBezTo>
                      <a:pt x="2055" y="2632"/>
                      <a:pt x="2657" y="2055"/>
                      <a:pt x="2657" y="1304"/>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 name="Google Shape;60;p3"/>
              <p:cNvSpPr/>
              <p:nvPr/>
            </p:nvSpPr>
            <p:spPr>
              <a:xfrm>
                <a:off x="2600425" y="4913733"/>
                <a:ext cx="111063" cy="110018"/>
              </a:xfrm>
              <a:custGeom>
                <a:avLst/>
                <a:gdLst/>
                <a:ahLst/>
                <a:cxnLst/>
                <a:rect l="l" t="t" r="r" b="b"/>
                <a:pathLst>
                  <a:path w="2657" h="2632" extrusionOk="0">
                    <a:moveTo>
                      <a:pt x="1328" y="0"/>
                    </a:moveTo>
                    <a:cubicBezTo>
                      <a:pt x="602" y="0"/>
                      <a:pt x="0" y="602"/>
                      <a:pt x="0" y="1329"/>
                    </a:cubicBezTo>
                    <a:cubicBezTo>
                      <a:pt x="0" y="2055"/>
                      <a:pt x="602" y="2632"/>
                      <a:pt x="1328" y="2632"/>
                    </a:cubicBezTo>
                    <a:cubicBezTo>
                      <a:pt x="2055" y="2632"/>
                      <a:pt x="2657" y="2055"/>
                      <a:pt x="2657" y="1329"/>
                    </a:cubicBezTo>
                    <a:cubicBezTo>
                      <a:pt x="2657" y="602"/>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61" name="Google Shape;61;p3"/>
            <p:cNvGrpSpPr/>
            <p:nvPr/>
          </p:nvGrpSpPr>
          <p:grpSpPr>
            <a:xfrm>
              <a:off x="4740748" y="4022919"/>
              <a:ext cx="2723855" cy="1296260"/>
              <a:chOff x="4740748" y="4022919"/>
              <a:chExt cx="2723855" cy="1296260"/>
            </a:xfrm>
          </p:grpSpPr>
          <p:sp>
            <p:nvSpPr>
              <p:cNvPr id="62" name="Google Shape;62;p3"/>
              <p:cNvSpPr/>
              <p:nvPr/>
            </p:nvSpPr>
            <p:spPr>
              <a:xfrm>
                <a:off x="4740748" y="4022919"/>
                <a:ext cx="2723855" cy="1296260"/>
              </a:xfrm>
              <a:custGeom>
                <a:avLst/>
                <a:gdLst/>
                <a:ahLst/>
                <a:cxnLst/>
                <a:rect l="l" t="t" r="r" b="b"/>
                <a:pathLst>
                  <a:path w="65164" h="31011" extrusionOk="0">
                    <a:moveTo>
                      <a:pt x="23291" y="1"/>
                    </a:moveTo>
                    <a:cubicBezTo>
                      <a:pt x="23224" y="1"/>
                      <a:pt x="23154" y="3"/>
                      <a:pt x="23083" y="8"/>
                    </a:cubicBezTo>
                    <a:cubicBezTo>
                      <a:pt x="18597" y="309"/>
                      <a:pt x="4913" y="8153"/>
                      <a:pt x="0" y="31011"/>
                    </a:cubicBezTo>
                    <a:lnTo>
                      <a:pt x="3609" y="30835"/>
                    </a:lnTo>
                    <a:lnTo>
                      <a:pt x="58296" y="27853"/>
                    </a:lnTo>
                    <a:lnTo>
                      <a:pt x="63284" y="27577"/>
                    </a:lnTo>
                    <a:cubicBezTo>
                      <a:pt x="63284" y="27577"/>
                      <a:pt x="65164" y="19532"/>
                      <a:pt x="60251" y="16725"/>
                    </a:cubicBezTo>
                    <a:cubicBezTo>
                      <a:pt x="58331" y="15617"/>
                      <a:pt x="56747" y="15280"/>
                      <a:pt x="55531" y="15280"/>
                    </a:cubicBezTo>
                    <a:cubicBezTo>
                      <a:pt x="53636" y="15280"/>
                      <a:pt x="52632" y="16098"/>
                      <a:pt x="52632" y="16098"/>
                    </a:cubicBezTo>
                    <a:cubicBezTo>
                      <a:pt x="52632" y="16098"/>
                      <a:pt x="52732" y="8780"/>
                      <a:pt x="47419" y="8153"/>
                    </a:cubicBezTo>
                    <a:cubicBezTo>
                      <a:pt x="47133" y="8120"/>
                      <a:pt x="46847" y="8104"/>
                      <a:pt x="46561" y="8104"/>
                    </a:cubicBezTo>
                    <a:cubicBezTo>
                      <a:pt x="41504" y="8104"/>
                      <a:pt x="36542" y="13066"/>
                      <a:pt x="36542" y="13066"/>
                    </a:cubicBezTo>
                    <a:cubicBezTo>
                      <a:pt x="36542" y="13066"/>
                      <a:pt x="36141" y="5848"/>
                      <a:pt x="32482" y="5447"/>
                    </a:cubicBezTo>
                    <a:cubicBezTo>
                      <a:pt x="32300" y="5425"/>
                      <a:pt x="32118" y="5414"/>
                      <a:pt x="31936" y="5414"/>
                    </a:cubicBezTo>
                    <a:cubicBezTo>
                      <a:pt x="28549" y="5414"/>
                      <a:pt x="25153" y="8991"/>
                      <a:pt x="24963" y="9181"/>
                    </a:cubicBezTo>
                    <a:cubicBezTo>
                      <a:pt x="25037" y="8885"/>
                      <a:pt x="27416" y="1"/>
                      <a:pt x="2329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3" name="Google Shape;63;p3"/>
              <p:cNvSpPr/>
              <p:nvPr/>
            </p:nvSpPr>
            <p:spPr>
              <a:xfrm>
                <a:off x="4891606" y="4274726"/>
                <a:ext cx="2300630" cy="1037142"/>
              </a:xfrm>
              <a:custGeom>
                <a:avLst/>
                <a:gdLst/>
                <a:ahLst/>
                <a:cxnLst/>
                <a:rect l="l" t="t" r="r" b="b"/>
                <a:pathLst>
                  <a:path w="55039" h="24812" extrusionOk="0">
                    <a:moveTo>
                      <a:pt x="15303" y="1"/>
                    </a:moveTo>
                    <a:cubicBezTo>
                      <a:pt x="11292" y="1"/>
                      <a:pt x="968" y="12091"/>
                      <a:pt x="0" y="24811"/>
                    </a:cubicBezTo>
                    <a:lnTo>
                      <a:pt x="54687" y="21829"/>
                    </a:lnTo>
                    <a:cubicBezTo>
                      <a:pt x="54963" y="18946"/>
                      <a:pt x="55038" y="13783"/>
                      <a:pt x="52256" y="13408"/>
                    </a:cubicBezTo>
                    <a:cubicBezTo>
                      <a:pt x="51938" y="13364"/>
                      <a:pt x="51638" y="13344"/>
                      <a:pt x="51355" y="13344"/>
                    </a:cubicBezTo>
                    <a:cubicBezTo>
                      <a:pt x="48199" y="13344"/>
                      <a:pt x="47143" y="15814"/>
                      <a:pt x="47143" y="15814"/>
                    </a:cubicBezTo>
                    <a:cubicBezTo>
                      <a:pt x="47143" y="15814"/>
                      <a:pt x="47530" y="7378"/>
                      <a:pt x="42152" y="7378"/>
                    </a:cubicBezTo>
                    <a:cubicBezTo>
                      <a:pt x="41884" y="7378"/>
                      <a:pt x="41601" y="7399"/>
                      <a:pt x="41304" y="7443"/>
                    </a:cubicBezTo>
                    <a:cubicBezTo>
                      <a:pt x="35038" y="8395"/>
                      <a:pt x="32106" y="13608"/>
                      <a:pt x="32106" y="13608"/>
                    </a:cubicBezTo>
                    <a:cubicBezTo>
                      <a:pt x="32106" y="13608"/>
                      <a:pt x="31379" y="6616"/>
                      <a:pt x="26667" y="5989"/>
                    </a:cubicBezTo>
                    <a:cubicBezTo>
                      <a:pt x="26401" y="5953"/>
                      <a:pt x="26138" y="5937"/>
                      <a:pt x="25877" y="5937"/>
                    </a:cubicBezTo>
                    <a:cubicBezTo>
                      <a:pt x="21530" y="5937"/>
                      <a:pt x="17895" y="10575"/>
                      <a:pt x="17895" y="10575"/>
                    </a:cubicBezTo>
                    <a:cubicBezTo>
                      <a:pt x="17895" y="10575"/>
                      <a:pt x="19474" y="976"/>
                      <a:pt x="15715" y="49"/>
                    </a:cubicBezTo>
                    <a:cubicBezTo>
                      <a:pt x="15586" y="17"/>
                      <a:pt x="15449" y="1"/>
                      <a:pt x="1530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4" name="Google Shape;64;p3"/>
              <p:cNvSpPr/>
              <p:nvPr/>
            </p:nvSpPr>
            <p:spPr>
              <a:xfrm>
                <a:off x="5624248" y="4878370"/>
                <a:ext cx="376367" cy="357933"/>
              </a:xfrm>
              <a:custGeom>
                <a:avLst/>
                <a:gdLst/>
                <a:ahLst/>
                <a:cxnLst/>
                <a:rect l="l" t="t" r="r" b="b"/>
                <a:pathLst>
                  <a:path w="9004" h="8563" extrusionOk="0">
                    <a:moveTo>
                      <a:pt x="613" y="0"/>
                    </a:moveTo>
                    <a:cubicBezTo>
                      <a:pt x="284" y="0"/>
                      <a:pt x="1" y="429"/>
                      <a:pt x="293" y="721"/>
                    </a:cubicBezTo>
                    <a:cubicBezTo>
                      <a:pt x="2900" y="3302"/>
                      <a:pt x="5506" y="5884"/>
                      <a:pt x="8138" y="8440"/>
                    </a:cubicBezTo>
                    <a:cubicBezTo>
                      <a:pt x="8224" y="8526"/>
                      <a:pt x="8320" y="8563"/>
                      <a:pt x="8414" y="8563"/>
                    </a:cubicBezTo>
                    <a:cubicBezTo>
                      <a:pt x="8728" y="8563"/>
                      <a:pt x="9004" y="8154"/>
                      <a:pt x="8714" y="7864"/>
                    </a:cubicBezTo>
                    <a:cubicBezTo>
                      <a:pt x="6108" y="5282"/>
                      <a:pt x="3501" y="2701"/>
                      <a:pt x="894" y="119"/>
                    </a:cubicBezTo>
                    <a:cubicBezTo>
                      <a:pt x="805" y="36"/>
                      <a:pt x="707" y="0"/>
                      <a:pt x="61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5" name="Google Shape;65;p3"/>
              <p:cNvSpPr/>
              <p:nvPr/>
            </p:nvSpPr>
            <p:spPr>
              <a:xfrm>
                <a:off x="5786476" y="4734241"/>
                <a:ext cx="189688" cy="330345"/>
              </a:xfrm>
              <a:custGeom>
                <a:avLst/>
                <a:gdLst/>
                <a:ahLst/>
                <a:cxnLst/>
                <a:rect l="l" t="t" r="r" b="b"/>
                <a:pathLst>
                  <a:path w="4538" h="7903" extrusionOk="0">
                    <a:moveTo>
                      <a:pt x="3976" y="1"/>
                    </a:moveTo>
                    <a:cubicBezTo>
                      <a:pt x="3853" y="1"/>
                      <a:pt x="3733" y="62"/>
                      <a:pt x="3655" y="209"/>
                    </a:cubicBezTo>
                    <a:cubicBezTo>
                      <a:pt x="2502" y="2565"/>
                      <a:pt x="1324" y="4921"/>
                      <a:pt x="171" y="7277"/>
                    </a:cubicBezTo>
                    <a:cubicBezTo>
                      <a:pt x="1" y="7601"/>
                      <a:pt x="284" y="7903"/>
                      <a:pt x="553" y="7903"/>
                    </a:cubicBezTo>
                    <a:cubicBezTo>
                      <a:pt x="679" y="7903"/>
                      <a:pt x="801" y="7837"/>
                      <a:pt x="873" y="7678"/>
                    </a:cubicBezTo>
                    <a:cubicBezTo>
                      <a:pt x="2051" y="5347"/>
                      <a:pt x="3204" y="2991"/>
                      <a:pt x="4382" y="635"/>
                    </a:cubicBezTo>
                    <a:cubicBezTo>
                      <a:pt x="4538" y="306"/>
                      <a:pt x="4251" y="1"/>
                      <a:pt x="397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6" name="Google Shape;66;p3"/>
              <p:cNvSpPr/>
              <p:nvPr/>
            </p:nvSpPr>
            <p:spPr>
              <a:xfrm>
                <a:off x="6312079" y="4827582"/>
                <a:ext cx="306185" cy="388155"/>
              </a:xfrm>
              <a:custGeom>
                <a:avLst/>
                <a:gdLst/>
                <a:ahLst/>
                <a:cxnLst/>
                <a:rect l="l" t="t" r="r" b="b"/>
                <a:pathLst>
                  <a:path w="7325" h="9286" extrusionOk="0">
                    <a:moveTo>
                      <a:pt x="6740" y="0"/>
                    </a:moveTo>
                    <a:cubicBezTo>
                      <a:pt x="6613" y="0"/>
                      <a:pt x="6485" y="54"/>
                      <a:pt x="6394" y="182"/>
                    </a:cubicBezTo>
                    <a:cubicBezTo>
                      <a:pt x="4339" y="3014"/>
                      <a:pt x="2284" y="5846"/>
                      <a:pt x="229" y="8678"/>
                    </a:cubicBezTo>
                    <a:cubicBezTo>
                      <a:pt x="1" y="8994"/>
                      <a:pt x="289" y="9285"/>
                      <a:pt x="585" y="9285"/>
                    </a:cubicBezTo>
                    <a:cubicBezTo>
                      <a:pt x="712" y="9285"/>
                      <a:pt x="841" y="9232"/>
                      <a:pt x="931" y="9104"/>
                    </a:cubicBezTo>
                    <a:cubicBezTo>
                      <a:pt x="2986" y="6272"/>
                      <a:pt x="5041" y="3440"/>
                      <a:pt x="7096" y="608"/>
                    </a:cubicBezTo>
                    <a:cubicBezTo>
                      <a:pt x="7324" y="292"/>
                      <a:pt x="7036" y="0"/>
                      <a:pt x="674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7" name="Google Shape;67;p3"/>
              <p:cNvSpPr/>
              <p:nvPr/>
            </p:nvSpPr>
            <p:spPr>
              <a:xfrm>
                <a:off x="5592479" y="4841418"/>
                <a:ext cx="111063" cy="111104"/>
              </a:xfrm>
              <a:custGeom>
                <a:avLst/>
                <a:gdLst/>
                <a:ahLst/>
                <a:cxnLst/>
                <a:rect l="l" t="t" r="r" b="b"/>
                <a:pathLst>
                  <a:path w="2657" h="2658" extrusionOk="0">
                    <a:moveTo>
                      <a:pt x="1329" y="1"/>
                    </a:moveTo>
                    <a:cubicBezTo>
                      <a:pt x="602" y="1"/>
                      <a:pt x="0" y="602"/>
                      <a:pt x="0" y="1329"/>
                    </a:cubicBezTo>
                    <a:cubicBezTo>
                      <a:pt x="0" y="2056"/>
                      <a:pt x="602" y="2658"/>
                      <a:pt x="1329" y="2658"/>
                    </a:cubicBezTo>
                    <a:cubicBezTo>
                      <a:pt x="2055" y="2658"/>
                      <a:pt x="2657" y="2056"/>
                      <a:pt x="2657" y="1329"/>
                    </a:cubicBezTo>
                    <a:cubicBezTo>
                      <a:pt x="2657" y="602"/>
                      <a:pt x="2055" y="1"/>
                      <a:pt x="132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8" name="Google Shape;68;p3"/>
              <p:cNvSpPr/>
              <p:nvPr/>
            </p:nvSpPr>
            <p:spPr>
              <a:xfrm>
                <a:off x="5896287" y="4695826"/>
                <a:ext cx="110059" cy="110018"/>
              </a:xfrm>
              <a:custGeom>
                <a:avLst/>
                <a:gdLst/>
                <a:ahLst/>
                <a:cxnLst/>
                <a:rect l="l" t="t" r="r" b="b"/>
                <a:pathLst>
                  <a:path w="2633" h="2632" extrusionOk="0">
                    <a:moveTo>
                      <a:pt x="1329" y="0"/>
                    </a:moveTo>
                    <a:cubicBezTo>
                      <a:pt x="602" y="0"/>
                      <a:pt x="1" y="577"/>
                      <a:pt x="1" y="1303"/>
                    </a:cubicBezTo>
                    <a:cubicBezTo>
                      <a:pt x="1" y="2055"/>
                      <a:pt x="602" y="2632"/>
                      <a:pt x="1329" y="2632"/>
                    </a:cubicBezTo>
                    <a:cubicBezTo>
                      <a:pt x="2056" y="2632"/>
                      <a:pt x="2632" y="2055"/>
                      <a:pt x="2632" y="1303"/>
                    </a:cubicBezTo>
                    <a:cubicBezTo>
                      <a:pt x="2632" y="577"/>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9" name="Google Shape;69;p3"/>
              <p:cNvSpPr/>
              <p:nvPr/>
            </p:nvSpPr>
            <p:spPr>
              <a:xfrm>
                <a:off x="6537426" y="4795354"/>
                <a:ext cx="111104" cy="111063"/>
              </a:xfrm>
              <a:custGeom>
                <a:avLst/>
                <a:gdLst/>
                <a:ahLst/>
                <a:cxnLst/>
                <a:rect l="l" t="t" r="r" b="b"/>
                <a:pathLst>
                  <a:path w="2658" h="2657" extrusionOk="0">
                    <a:moveTo>
                      <a:pt x="1329" y="0"/>
                    </a:moveTo>
                    <a:cubicBezTo>
                      <a:pt x="602" y="0"/>
                      <a:pt x="1" y="602"/>
                      <a:pt x="1" y="1328"/>
                    </a:cubicBezTo>
                    <a:cubicBezTo>
                      <a:pt x="1" y="2055"/>
                      <a:pt x="602" y="2657"/>
                      <a:pt x="1329" y="2657"/>
                    </a:cubicBezTo>
                    <a:cubicBezTo>
                      <a:pt x="2056" y="2657"/>
                      <a:pt x="2658" y="2055"/>
                      <a:pt x="2658" y="1328"/>
                    </a:cubicBezTo>
                    <a:cubicBezTo>
                      <a:pt x="2658" y="602"/>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0" name="Google Shape;70;p3"/>
            <p:cNvGrpSpPr/>
            <p:nvPr/>
          </p:nvGrpSpPr>
          <p:grpSpPr>
            <a:xfrm>
              <a:off x="-34400" y="2920300"/>
              <a:ext cx="1006460" cy="2407938"/>
              <a:chOff x="-34400" y="2920300"/>
              <a:chExt cx="1006460" cy="2407938"/>
            </a:xfrm>
          </p:grpSpPr>
          <p:sp>
            <p:nvSpPr>
              <p:cNvPr id="71" name="Google Shape;71;p3"/>
              <p:cNvSpPr/>
              <p:nvPr/>
            </p:nvSpPr>
            <p:spPr>
              <a:xfrm>
                <a:off x="-34400" y="2920300"/>
                <a:ext cx="1006460" cy="2407931"/>
              </a:xfrm>
              <a:custGeom>
                <a:avLst/>
                <a:gdLst/>
                <a:ahLst/>
                <a:cxnLst/>
                <a:rect l="l" t="t" r="r" b="b"/>
                <a:pathLst>
                  <a:path w="24078" h="57606" extrusionOk="0">
                    <a:moveTo>
                      <a:pt x="5444" y="1"/>
                    </a:moveTo>
                    <a:cubicBezTo>
                      <a:pt x="3809" y="1"/>
                      <a:pt x="2351" y="6295"/>
                      <a:pt x="1429" y="11474"/>
                    </a:cubicBezTo>
                    <a:cubicBezTo>
                      <a:pt x="802" y="15133"/>
                      <a:pt x="401" y="18240"/>
                      <a:pt x="401" y="18240"/>
                    </a:cubicBezTo>
                    <a:lnTo>
                      <a:pt x="326" y="26561"/>
                    </a:lnTo>
                    <a:lnTo>
                      <a:pt x="176" y="39318"/>
                    </a:lnTo>
                    <a:lnTo>
                      <a:pt x="0" y="56662"/>
                    </a:lnTo>
                    <a:cubicBezTo>
                      <a:pt x="802" y="56837"/>
                      <a:pt x="1629" y="56988"/>
                      <a:pt x="2506" y="57088"/>
                    </a:cubicBezTo>
                    <a:cubicBezTo>
                      <a:pt x="4361" y="57363"/>
                      <a:pt x="6341" y="57514"/>
                      <a:pt x="8321" y="57589"/>
                    </a:cubicBezTo>
                    <a:cubicBezTo>
                      <a:pt x="8798" y="57599"/>
                      <a:pt x="9276" y="57606"/>
                      <a:pt x="9752" y="57606"/>
                    </a:cubicBezTo>
                    <a:cubicBezTo>
                      <a:pt x="10425" y="57606"/>
                      <a:pt x="11094" y="57593"/>
                      <a:pt x="11755" y="57564"/>
                    </a:cubicBezTo>
                    <a:cubicBezTo>
                      <a:pt x="17344" y="57389"/>
                      <a:pt x="22181" y="56286"/>
                      <a:pt x="22857" y="54256"/>
                    </a:cubicBezTo>
                    <a:cubicBezTo>
                      <a:pt x="24010" y="50822"/>
                      <a:pt x="19424" y="46010"/>
                      <a:pt x="19424" y="46010"/>
                    </a:cubicBezTo>
                    <a:cubicBezTo>
                      <a:pt x="19424" y="46010"/>
                      <a:pt x="23709" y="46010"/>
                      <a:pt x="23910" y="40697"/>
                    </a:cubicBezTo>
                    <a:cubicBezTo>
                      <a:pt x="24077" y="36238"/>
                      <a:pt x="19156" y="35870"/>
                      <a:pt x="17531" y="35870"/>
                    </a:cubicBezTo>
                    <a:cubicBezTo>
                      <a:pt x="17210" y="35870"/>
                      <a:pt x="17018" y="35885"/>
                      <a:pt x="17018" y="35885"/>
                    </a:cubicBezTo>
                    <a:cubicBezTo>
                      <a:pt x="17018" y="35885"/>
                      <a:pt x="22331" y="31925"/>
                      <a:pt x="21303" y="26912"/>
                    </a:cubicBezTo>
                    <a:cubicBezTo>
                      <a:pt x="20926" y="25116"/>
                      <a:pt x="19705" y="24539"/>
                      <a:pt x="18294" y="24539"/>
                    </a:cubicBezTo>
                    <a:cubicBezTo>
                      <a:pt x="15768" y="24539"/>
                      <a:pt x="12632" y="26386"/>
                      <a:pt x="12632" y="26386"/>
                    </a:cubicBezTo>
                    <a:cubicBezTo>
                      <a:pt x="12632" y="26386"/>
                      <a:pt x="16692" y="11348"/>
                      <a:pt x="14812" y="9895"/>
                    </a:cubicBezTo>
                    <a:cubicBezTo>
                      <a:pt x="14669" y="9782"/>
                      <a:pt x="14503" y="9730"/>
                      <a:pt x="14318" y="9730"/>
                    </a:cubicBezTo>
                    <a:cubicBezTo>
                      <a:pt x="12065" y="9730"/>
                      <a:pt x="6993" y="17413"/>
                      <a:pt x="6993" y="17413"/>
                    </a:cubicBezTo>
                    <a:cubicBezTo>
                      <a:pt x="6993" y="17413"/>
                      <a:pt x="8672" y="1423"/>
                      <a:pt x="5739" y="70"/>
                    </a:cubicBezTo>
                    <a:cubicBezTo>
                      <a:pt x="5640" y="23"/>
                      <a:pt x="5542" y="1"/>
                      <a:pt x="544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2" name="Google Shape;72;p3"/>
              <p:cNvSpPr/>
              <p:nvPr/>
            </p:nvSpPr>
            <p:spPr>
              <a:xfrm>
                <a:off x="-34400" y="3371622"/>
                <a:ext cx="802518" cy="1956616"/>
              </a:xfrm>
              <a:custGeom>
                <a:avLst/>
                <a:gdLst/>
                <a:ahLst/>
                <a:cxnLst/>
                <a:rect l="l" t="t" r="r" b="b"/>
                <a:pathLst>
                  <a:path w="19199" h="46809" extrusionOk="0">
                    <a:moveTo>
                      <a:pt x="3078" y="1"/>
                    </a:moveTo>
                    <a:cubicBezTo>
                      <a:pt x="2575" y="1"/>
                      <a:pt x="1998" y="278"/>
                      <a:pt x="1429" y="677"/>
                    </a:cubicBezTo>
                    <a:cubicBezTo>
                      <a:pt x="802" y="4336"/>
                      <a:pt x="401" y="7443"/>
                      <a:pt x="401" y="7443"/>
                    </a:cubicBezTo>
                    <a:lnTo>
                      <a:pt x="326" y="15764"/>
                    </a:lnTo>
                    <a:lnTo>
                      <a:pt x="176" y="28521"/>
                    </a:lnTo>
                    <a:lnTo>
                      <a:pt x="0" y="45865"/>
                    </a:lnTo>
                    <a:cubicBezTo>
                      <a:pt x="802" y="46040"/>
                      <a:pt x="1629" y="46191"/>
                      <a:pt x="2506" y="46291"/>
                    </a:cubicBezTo>
                    <a:cubicBezTo>
                      <a:pt x="4361" y="46566"/>
                      <a:pt x="6341" y="46717"/>
                      <a:pt x="8321" y="46792"/>
                    </a:cubicBezTo>
                    <a:cubicBezTo>
                      <a:pt x="8798" y="46802"/>
                      <a:pt x="9276" y="46809"/>
                      <a:pt x="9752" y="46809"/>
                    </a:cubicBezTo>
                    <a:cubicBezTo>
                      <a:pt x="10425" y="46809"/>
                      <a:pt x="11094" y="46796"/>
                      <a:pt x="11755" y="46767"/>
                    </a:cubicBezTo>
                    <a:cubicBezTo>
                      <a:pt x="14361" y="45614"/>
                      <a:pt x="17719" y="43785"/>
                      <a:pt x="18271" y="41805"/>
                    </a:cubicBezTo>
                    <a:cubicBezTo>
                      <a:pt x="19198" y="38446"/>
                      <a:pt x="15865" y="34812"/>
                      <a:pt x="15865" y="34812"/>
                    </a:cubicBezTo>
                    <a:cubicBezTo>
                      <a:pt x="15865" y="34812"/>
                      <a:pt x="18797" y="34286"/>
                      <a:pt x="18271" y="30627"/>
                    </a:cubicBezTo>
                    <a:cubicBezTo>
                      <a:pt x="17745" y="26967"/>
                      <a:pt x="14186" y="26441"/>
                      <a:pt x="14186" y="26441"/>
                    </a:cubicBezTo>
                    <a:cubicBezTo>
                      <a:pt x="14186" y="26441"/>
                      <a:pt x="16491" y="22782"/>
                      <a:pt x="15238" y="19975"/>
                    </a:cubicBezTo>
                    <a:cubicBezTo>
                      <a:pt x="14683" y="18720"/>
                      <a:pt x="13532" y="18370"/>
                      <a:pt x="12423" y="18370"/>
                    </a:cubicBezTo>
                    <a:cubicBezTo>
                      <a:pt x="11028" y="18370"/>
                      <a:pt x="9699" y="18922"/>
                      <a:pt x="9699" y="18922"/>
                    </a:cubicBezTo>
                    <a:cubicBezTo>
                      <a:pt x="9699" y="18922"/>
                      <a:pt x="11479" y="9624"/>
                      <a:pt x="10326" y="8271"/>
                    </a:cubicBezTo>
                    <a:cubicBezTo>
                      <a:pt x="10186" y="8107"/>
                      <a:pt x="10013" y="8035"/>
                      <a:pt x="9817" y="8035"/>
                    </a:cubicBezTo>
                    <a:cubicBezTo>
                      <a:pt x="8392" y="8035"/>
                      <a:pt x="5739" y="11829"/>
                      <a:pt x="5739" y="11829"/>
                    </a:cubicBezTo>
                    <a:cubicBezTo>
                      <a:pt x="5739" y="11829"/>
                      <a:pt x="5539" y="2732"/>
                      <a:pt x="4060" y="551"/>
                    </a:cubicBezTo>
                    <a:cubicBezTo>
                      <a:pt x="3800" y="161"/>
                      <a:pt x="3461" y="1"/>
                      <a:pt x="307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3" name="Google Shape;73;p3"/>
              <p:cNvSpPr/>
              <p:nvPr/>
            </p:nvSpPr>
            <p:spPr>
              <a:xfrm>
                <a:off x="-34400" y="3922806"/>
                <a:ext cx="614962" cy="1404773"/>
              </a:xfrm>
              <a:custGeom>
                <a:avLst/>
                <a:gdLst/>
                <a:ahLst/>
                <a:cxnLst/>
                <a:rect l="l" t="t" r="r" b="b"/>
                <a:pathLst>
                  <a:path w="14712" h="33607" extrusionOk="0">
                    <a:moveTo>
                      <a:pt x="3153" y="0"/>
                    </a:moveTo>
                    <a:cubicBezTo>
                      <a:pt x="2110" y="0"/>
                      <a:pt x="1125" y="1196"/>
                      <a:pt x="326" y="2578"/>
                    </a:cubicBezTo>
                    <a:lnTo>
                      <a:pt x="176" y="15335"/>
                    </a:lnTo>
                    <a:lnTo>
                      <a:pt x="0" y="32679"/>
                    </a:lnTo>
                    <a:cubicBezTo>
                      <a:pt x="802" y="32854"/>
                      <a:pt x="1629" y="33005"/>
                      <a:pt x="2506" y="33105"/>
                    </a:cubicBezTo>
                    <a:cubicBezTo>
                      <a:pt x="4361" y="33380"/>
                      <a:pt x="6341" y="33531"/>
                      <a:pt x="8321" y="33606"/>
                    </a:cubicBezTo>
                    <a:cubicBezTo>
                      <a:pt x="10151" y="32729"/>
                      <a:pt x="12206" y="31401"/>
                      <a:pt x="13058" y="29646"/>
                    </a:cubicBezTo>
                    <a:cubicBezTo>
                      <a:pt x="14712" y="26213"/>
                      <a:pt x="10326" y="22553"/>
                      <a:pt x="10326" y="22553"/>
                    </a:cubicBezTo>
                    <a:cubicBezTo>
                      <a:pt x="10326" y="22553"/>
                      <a:pt x="14712" y="22453"/>
                      <a:pt x="13684" y="18493"/>
                    </a:cubicBezTo>
                    <a:cubicBezTo>
                      <a:pt x="12780" y="15068"/>
                      <a:pt x="9635" y="14828"/>
                      <a:pt x="8769" y="14828"/>
                    </a:cubicBezTo>
                    <a:cubicBezTo>
                      <a:pt x="8627" y="14828"/>
                      <a:pt x="8546" y="14834"/>
                      <a:pt x="8546" y="14834"/>
                    </a:cubicBezTo>
                    <a:cubicBezTo>
                      <a:pt x="8546" y="14834"/>
                      <a:pt x="10752" y="10849"/>
                      <a:pt x="9499" y="9095"/>
                    </a:cubicBezTo>
                    <a:cubicBezTo>
                      <a:pt x="9171" y="8628"/>
                      <a:pt x="8734" y="8456"/>
                      <a:pt x="8268" y="8456"/>
                    </a:cubicBezTo>
                    <a:cubicBezTo>
                      <a:pt x="6956" y="8456"/>
                      <a:pt x="5414" y="9821"/>
                      <a:pt x="5414" y="9821"/>
                    </a:cubicBezTo>
                    <a:cubicBezTo>
                      <a:pt x="5414" y="9821"/>
                      <a:pt x="6266" y="1150"/>
                      <a:pt x="3659" y="97"/>
                    </a:cubicBezTo>
                    <a:cubicBezTo>
                      <a:pt x="3489" y="31"/>
                      <a:pt x="3320" y="0"/>
                      <a:pt x="315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4" name="Google Shape;74;p3"/>
              <p:cNvSpPr/>
              <p:nvPr/>
            </p:nvSpPr>
            <p:spPr>
              <a:xfrm>
                <a:off x="-34400" y="4546472"/>
                <a:ext cx="316426" cy="760133"/>
              </a:xfrm>
              <a:custGeom>
                <a:avLst/>
                <a:gdLst/>
                <a:ahLst/>
                <a:cxnLst/>
                <a:rect l="l" t="t" r="r" b="b"/>
                <a:pathLst>
                  <a:path w="7570" h="18185" extrusionOk="0">
                    <a:moveTo>
                      <a:pt x="1803" y="0"/>
                    </a:moveTo>
                    <a:cubicBezTo>
                      <a:pt x="1231" y="0"/>
                      <a:pt x="668" y="180"/>
                      <a:pt x="176" y="415"/>
                    </a:cubicBezTo>
                    <a:lnTo>
                      <a:pt x="0" y="17759"/>
                    </a:lnTo>
                    <a:cubicBezTo>
                      <a:pt x="802" y="17934"/>
                      <a:pt x="1629" y="18085"/>
                      <a:pt x="2506" y="18185"/>
                    </a:cubicBezTo>
                    <a:cubicBezTo>
                      <a:pt x="4261" y="16380"/>
                      <a:pt x="7569" y="12496"/>
                      <a:pt x="7093" y="9714"/>
                    </a:cubicBezTo>
                    <a:cubicBezTo>
                      <a:pt x="6466" y="5954"/>
                      <a:pt x="4161" y="5754"/>
                      <a:pt x="4161" y="5754"/>
                    </a:cubicBezTo>
                    <a:cubicBezTo>
                      <a:pt x="4161" y="5754"/>
                      <a:pt x="5940" y="3673"/>
                      <a:pt x="3860" y="1067"/>
                    </a:cubicBezTo>
                    <a:cubicBezTo>
                      <a:pt x="3236" y="276"/>
                      <a:pt x="2512" y="0"/>
                      <a:pt x="180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5" name="Google Shape;75;p3"/>
            <p:cNvGrpSpPr/>
            <p:nvPr/>
          </p:nvGrpSpPr>
          <p:grpSpPr>
            <a:xfrm>
              <a:off x="3020522" y="3839455"/>
              <a:ext cx="1061260" cy="1595677"/>
              <a:chOff x="3020522" y="3839455"/>
              <a:chExt cx="1061260" cy="1595677"/>
            </a:xfrm>
          </p:grpSpPr>
          <p:sp>
            <p:nvSpPr>
              <p:cNvPr id="76" name="Google Shape;76;p3"/>
              <p:cNvSpPr/>
              <p:nvPr/>
            </p:nvSpPr>
            <p:spPr>
              <a:xfrm>
                <a:off x="3020522" y="3839455"/>
                <a:ext cx="1061260" cy="1595673"/>
              </a:xfrm>
              <a:custGeom>
                <a:avLst/>
                <a:gdLst/>
                <a:ahLst/>
                <a:cxnLst/>
                <a:rect l="l" t="t" r="r" b="b"/>
                <a:pathLst>
                  <a:path w="25389" h="38174" extrusionOk="0">
                    <a:moveTo>
                      <a:pt x="11225" y="1"/>
                    </a:moveTo>
                    <a:cubicBezTo>
                      <a:pt x="10430" y="1"/>
                      <a:pt x="9478" y="573"/>
                      <a:pt x="8371" y="1690"/>
                    </a:cubicBezTo>
                    <a:cubicBezTo>
                      <a:pt x="5639" y="4397"/>
                      <a:pt x="6391" y="11089"/>
                      <a:pt x="7319" y="17755"/>
                    </a:cubicBezTo>
                    <a:cubicBezTo>
                      <a:pt x="7562" y="19469"/>
                      <a:pt x="7530" y="20086"/>
                      <a:pt x="7305" y="20086"/>
                    </a:cubicBezTo>
                    <a:cubicBezTo>
                      <a:pt x="6725" y="20086"/>
                      <a:pt x="4864" y="15986"/>
                      <a:pt x="3150" y="15986"/>
                    </a:cubicBezTo>
                    <a:cubicBezTo>
                      <a:pt x="2932" y="15986"/>
                      <a:pt x="2717" y="16052"/>
                      <a:pt x="2506" y="16201"/>
                    </a:cubicBezTo>
                    <a:cubicBezTo>
                      <a:pt x="0" y="17981"/>
                      <a:pt x="1479" y="21941"/>
                      <a:pt x="3559" y="23294"/>
                    </a:cubicBezTo>
                    <a:cubicBezTo>
                      <a:pt x="5639" y="24648"/>
                      <a:pt x="7018" y="26327"/>
                      <a:pt x="5765" y="27379"/>
                    </a:cubicBezTo>
                    <a:cubicBezTo>
                      <a:pt x="5599" y="27515"/>
                      <a:pt x="5432" y="27571"/>
                      <a:pt x="5264" y="27571"/>
                    </a:cubicBezTo>
                    <a:cubicBezTo>
                      <a:pt x="4443" y="27571"/>
                      <a:pt x="3597" y="26239"/>
                      <a:pt x="2852" y="26239"/>
                    </a:cubicBezTo>
                    <a:cubicBezTo>
                      <a:pt x="2589" y="26239"/>
                      <a:pt x="2338" y="26405"/>
                      <a:pt x="2105" y="26853"/>
                    </a:cubicBezTo>
                    <a:cubicBezTo>
                      <a:pt x="1278" y="28382"/>
                      <a:pt x="2306" y="32091"/>
                      <a:pt x="6491" y="34773"/>
                    </a:cubicBezTo>
                    <a:cubicBezTo>
                      <a:pt x="7694" y="35550"/>
                      <a:pt x="9123" y="36227"/>
                      <a:pt x="10877" y="36778"/>
                    </a:cubicBezTo>
                    <a:cubicBezTo>
                      <a:pt x="13861" y="37682"/>
                      <a:pt x="16524" y="38173"/>
                      <a:pt x="18738" y="38173"/>
                    </a:cubicBezTo>
                    <a:cubicBezTo>
                      <a:pt x="20821" y="38173"/>
                      <a:pt x="22506" y="37739"/>
                      <a:pt x="23685" y="36803"/>
                    </a:cubicBezTo>
                    <a:cubicBezTo>
                      <a:pt x="24537" y="36101"/>
                      <a:pt x="25113" y="35174"/>
                      <a:pt x="25389" y="33946"/>
                    </a:cubicBezTo>
                    <a:cubicBezTo>
                      <a:pt x="25389" y="33946"/>
                      <a:pt x="21649" y="7936"/>
                      <a:pt x="18639" y="7936"/>
                    </a:cubicBezTo>
                    <a:cubicBezTo>
                      <a:pt x="18591" y="7936"/>
                      <a:pt x="18544" y="7942"/>
                      <a:pt x="18497" y="7956"/>
                    </a:cubicBezTo>
                    <a:cubicBezTo>
                      <a:pt x="15501" y="8773"/>
                      <a:pt x="16687" y="12745"/>
                      <a:pt x="15412" y="12745"/>
                    </a:cubicBezTo>
                    <a:cubicBezTo>
                      <a:pt x="15396" y="12745"/>
                      <a:pt x="15380" y="12744"/>
                      <a:pt x="15364" y="12743"/>
                    </a:cubicBezTo>
                    <a:cubicBezTo>
                      <a:pt x="14010" y="12643"/>
                      <a:pt x="14537" y="7830"/>
                      <a:pt x="13684" y="3670"/>
                    </a:cubicBezTo>
                    <a:cubicBezTo>
                      <a:pt x="13196" y="1196"/>
                      <a:pt x="12374" y="1"/>
                      <a:pt x="1122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7" name="Google Shape;77;p3"/>
              <p:cNvSpPr/>
              <p:nvPr/>
            </p:nvSpPr>
            <p:spPr>
              <a:xfrm>
                <a:off x="3208040" y="4053768"/>
                <a:ext cx="803563" cy="1381365"/>
              </a:xfrm>
              <a:custGeom>
                <a:avLst/>
                <a:gdLst/>
                <a:ahLst/>
                <a:cxnLst/>
                <a:rect l="l" t="t" r="r" b="b"/>
                <a:pathLst>
                  <a:path w="19224" h="33047" extrusionOk="0">
                    <a:moveTo>
                      <a:pt x="5992" y="1"/>
                    </a:moveTo>
                    <a:cubicBezTo>
                      <a:pt x="5848" y="1"/>
                      <a:pt x="5697" y="32"/>
                      <a:pt x="5539" y="97"/>
                    </a:cubicBezTo>
                    <a:cubicBezTo>
                      <a:pt x="2532" y="1350"/>
                      <a:pt x="3559" y="5435"/>
                      <a:pt x="4286" y="8668"/>
                    </a:cubicBezTo>
                    <a:cubicBezTo>
                      <a:pt x="5038" y="11902"/>
                      <a:pt x="5965" y="16914"/>
                      <a:pt x="4411" y="17340"/>
                    </a:cubicBezTo>
                    <a:cubicBezTo>
                      <a:pt x="4274" y="17375"/>
                      <a:pt x="4138" y="17390"/>
                      <a:pt x="4004" y="17390"/>
                    </a:cubicBezTo>
                    <a:cubicBezTo>
                      <a:pt x="3008" y="17390"/>
                      <a:pt x="2112" y="16548"/>
                      <a:pt x="1670" y="16548"/>
                    </a:cubicBezTo>
                    <a:cubicBezTo>
                      <a:pt x="1484" y="16548"/>
                      <a:pt x="1379" y="16696"/>
                      <a:pt x="1379" y="17115"/>
                    </a:cubicBezTo>
                    <a:cubicBezTo>
                      <a:pt x="1379" y="18694"/>
                      <a:pt x="4812" y="21300"/>
                      <a:pt x="2406" y="23180"/>
                    </a:cubicBezTo>
                    <a:cubicBezTo>
                      <a:pt x="376" y="24784"/>
                      <a:pt x="0" y="25711"/>
                      <a:pt x="2005" y="29646"/>
                    </a:cubicBezTo>
                    <a:cubicBezTo>
                      <a:pt x="3208" y="30423"/>
                      <a:pt x="4637" y="31100"/>
                      <a:pt x="6391" y="31651"/>
                    </a:cubicBezTo>
                    <a:cubicBezTo>
                      <a:pt x="9375" y="32555"/>
                      <a:pt x="12038" y="33046"/>
                      <a:pt x="14252" y="33046"/>
                    </a:cubicBezTo>
                    <a:cubicBezTo>
                      <a:pt x="16335" y="33046"/>
                      <a:pt x="18020" y="32612"/>
                      <a:pt x="19199" y="31676"/>
                    </a:cubicBezTo>
                    <a:lnTo>
                      <a:pt x="19224" y="28092"/>
                    </a:lnTo>
                    <a:cubicBezTo>
                      <a:pt x="19224" y="28092"/>
                      <a:pt x="16417" y="8869"/>
                      <a:pt x="14537" y="8343"/>
                    </a:cubicBezTo>
                    <a:cubicBezTo>
                      <a:pt x="14441" y="8317"/>
                      <a:pt x="14348" y="8305"/>
                      <a:pt x="14259" y="8305"/>
                    </a:cubicBezTo>
                    <a:cubicBezTo>
                      <a:pt x="12793" y="8305"/>
                      <a:pt x="12193" y="11558"/>
                      <a:pt x="11039" y="11558"/>
                    </a:cubicBezTo>
                    <a:cubicBezTo>
                      <a:pt x="10887" y="11558"/>
                      <a:pt x="10726" y="11502"/>
                      <a:pt x="10552" y="11375"/>
                    </a:cubicBezTo>
                    <a:cubicBezTo>
                      <a:pt x="9079" y="10282"/>
                      <a:pt x="8619" y="1"/>
                      <a:pt x="599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8" name="Google Shape;78;p3"/>
              <p:cNvSpPr/>
              <p:nvPr/>
            </p:nvSpPr>
            <p:spPr>
              <a:xfrm>
                <a:off x="3531912" y="4495935"/>
                <a:ext cx="241688" cy="889211"/>
              </a:xfrm>
              <a:custGeom>
                <a:avLst/>
                <a:gdLst/>
                <a:ahLst/>
                <a:cxnLst/>
                <a:rect l="l" t="t" r="r" b="b"/>
                <a:pathLst>
                  <a:path w="5782" h="21273" extrusionOk="0">
                    <a:moveTo>
                      <a:pt x="504" y="0"/>
                    </a:moveTo>
                    <a:cubicBezTo>
                      <a:pt x="246" y="0"/>
                      <a:pt x="1" y="193"/>
                      <a:pt x="122" y="496"/>
                    </a:cubicBezTo>
                    <a:cubicBezTo>
                      <a:pt x="1751" y="4507"/>
                      <a:pt x="2628" y="8842"/>
                      <a:pt x="3506" y="13078"/>
                    </a:cubicBezTo>
                    <a:cubicBezTo>
                      <a:pt x="4032" y="15710"/>
                      <a:pt x="4508" y="18316"/>
                      <a:pt x="4909" y="20973"/>
                    </a:cubicBezTo>
                    <a:cubicBezTo>
                      <a:pt x="4949" y="21182"/>
                      <a:pt x="5100" y="21272"/>
                      <a:pt x="5262" y="21272"/>
                    </a:cubicBezTo>
                    <a:cubicBezTo>
                      <a:pt x="5508" y="21272"/>
                      <a:pt x="5782" y="21064"/>
                      <a:pt x="5736" y="20747"/>
                    </a:cubicBezTo>
                    <a:cubicBezTo>
                      <a:pt x="5310" y="18116"/>
                      <a:pt x="4834" y="15484"/>
                      <a:pt x="4308" y="12852"/>
                    </a:cubicBezTo>
                    <a:cubicBezTo>
                      <a:pt x="3455" y="8642"/>
                      <a:pt x="2578" y="4281"/>
                      <a:pt x="924" y="271"/>
                    </a:cubicBezTo>
                    <a:cubicBezTo>
                      <a:pt x="845" y="83"/>
                      <a:pt x="672" y="0"/>
                      <a:pt x="50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9" name="Google Shape;79;p3"/>
            <p:cNvGrpSpPr/>
            <p:nvPr/>
          </p:nvGrpSpPr>
          <p:grpSpPr>
            <a:xfrm>
              <a:off x="4376621" y="3930330"/>
              <a:ext cx="1138339" cy="1457482"/>
              <a:chOff x="4376621" y="3930330"/>
              <a:chExt cx="1138339" cy="1457482"/>
            </a:xfrm>
          </p:grpSpPr>
          <p:sp>
            <p:nvSpPr>
              <p:cNvPr id="80" name="Google Shape;80;p3"/>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1" name="Google Shape;81;p3"/>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2" name="Google Shape;82;p3"/>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83" name="Google Shape;83;p3"/>
            <p:cNvGrpSpPr/>
            <p:nvPr/>
          </p:nvGrpSpPr>
          <p:grpSpPr>
            <a:xfrm>
              <a:off x="3804453" y="3817886"/>
              <a:ext cx="944680" cy="1631161"/>
              <a:chOff x="3804453" y="3817886"/>
              <a:chExt cx="944680" cy="1631161"/>
            </a:xfrm>
          </p:grpSpPr>
          <p:sp>
            <p:nvSpPr>
              <p:cNvPr id="84" name="Google Shape;84;p3"/>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5" name="Google Shape;85;p3"/>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6" name="Google Shape;86;p3"/>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spTree>
    <p:extLst>
      <p:ext uri="{BB962C8B-B14F-4D97-AF65-F5344CB8AC3E}">
        <p14:creationId xmlns:p14="http://schemas.microsoft.com/office/powerpoint/2010/main" val="39263757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12"/>
        <p:cNvGrpSpPr/>
        <p:nvPr/>
      </p:nvGrpSpPr>
      <p:grpSpPr>
        <a:xfrm>
          <a:off x="0" y="0"/>
          <a:ext cx="0" cy="0"/>
          <a:chOff x="0" y="0"/>
          <a:chExt cx="0" cy="0"/>
        </a:xfrm>
      </p:grpSpPr>
      <p:sp>
        <p:nvSpPr>
          <p:cNvPr id="113" name="Google Shape;113;p5"/>
          <p:cNvSpPr txBox="1">
            <a:spLocks noGrp="1"/>
          </p:cNvSpPr>
          <p:nvPr>
            <p:ph type="title"/>
          </p:nvPr>
        </p:nvSpPr>
        <p:spPr>
          <a:xfrm>
            <a:off x="960000" y="2816267"/>
            <a:ext cx="3340800" cy="745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500"/>
              <a:buNone/>
              <a:defRPr sz="3067" b="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4" name="Google Shape;114;p5"/>
          <p:cNvSpPr txBox="1">
            <a:spLocks noGrp="1"/>
          </p:cNvSpPr>
          <p:nvPr>
            <p:ph type="title" idx="2"/>
          </p:nvPr>
        </p:nvSpPr>
        <p:spPr>
          <a:xfrm>
            <a:off x="7935267" y="2816267"/>
            <a:ext cx="3340800" cy="7452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sz="3067" b="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5" name="Google Shape;115;p5"/>
          <p:cNvSpPr txBox="1">
            <a:spLocks noGrp="1"/>
          </p:cNvSpPr>
          <p:nvPr>
            <p:ph type="subTitle" idx="1"/>
          </p:nvPr>
        </p:nvSpPr>
        <p:spPr>
          <a:xfrm>
            <a:off x="7935263" y="3466429"/>
            <a:ext cx="3340800" cy="1347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16" name="Google Shape;116;p5"/>
          <p:cNvSpPr txBox="1">
            <a:spLocks noGrp="1"/>
          </p:cNvSpPr>
          <p:nvPr>
            <p:ph type="subTitle" idx="3"/>
          </p:nvPr>
        </p:nvSpPr>
        <p:spPr>
          <a:xfrm>
            <a:off x="960233" y="3466429"/>
            <a:ext cx="3340800" cy="1347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17" name="Google Shape;117;p5"/>
          <p:cNvSpPr/>
          <p:nvPr/>
        </p:nvSpPr>
        <p:spPr>
          <a:xfrm>
            <a:off x="11180268" y="1464624"/>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8" name="Google Shape;118;p5"/>
          <p:cNvSpPr/>
          <p:nvPr/>
        </p:nvSpPr>
        <p:spPr>
          <a:xfrm>
            <a:off x="-396433" y="441684"/>
            <a:ext cx="1852552" cy="1209336"/>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9" name="Google Shape;119;p5"/>
          <p:cNvSpPr/>
          <p:nvPr/>
        </p:nvSpPr>
        <p:spPr>
          <a:xfrm>
            <a:off x="8789891" y="-403037"/>
            <a:ext cx="2232292" cy="106800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120" name="Google Shape;120;p5"/>
          <p:cNvGrpSpPr/>
          <p:nvPr/>
        </p:nvGrpSpPr>
        <p:grpSpPr>
          <a:xfrm>
            <a:off x="0" y="5516099"/>
            <a:ext cx="12192000" cy="1347572"/>
            <a:chOff x="0" y="4260525"/>
            <a:chExt cx="9144000" cy="887338"/>
          </a:xfrm>
        </p:grpSpPr>
        <p:sp>
          <p:nvSpPr>
            <p:cNvPr id="121" name="Google Shape;121;p5"/>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22" name="Google Shape;122;p5"/>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23" name="Google Shape;123;p5"/>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24" name="Google Shape;124;p5"/>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25" name="Google Shape;125;p5"/>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26" name="Google Shape;126;p5"/>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27" name="Google Shape;127;p5"/>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28" name="Google Shape;128;p5"/>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29" name="Google Shape;129;p5"/>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30" name="Google Shape;130;p5"/>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31" name="Google Shape;131;p5"/>
          <p:cNvGrpSpPr/>
          <p:nvPr/>
        </p:nvGrpSpPr>
        <p:grpSpPr>
          <a:xfrm flipH="1">
            <a:off x="10876197" y="3666033"/>
            <a:ext cx="1341947" cy="3210584"/>
            <a:chOff x="-34400" y="2920300"/>
            <a:chExt cx="1006460" cy="2407938"/>
          </a:xfrm>
        </p:grpSpPr>
        <p:sp>
          <p:nvSpPr>
            <p:cNvPr id="132" name="Google Shape;132;p5"/>
            <p:cNvSpPr/>
            <p:nvPr/>
          </p:nvSpPr>
          <p:spPr>
            <a:xfrm>
              <a:off x="-34400" y="2920300"/>
              <a:ext cx="1006460" cy="2407931"/>
            </a:xfrm>
            <a:custGeom>
              <a:avLst/>
              <a:gdLst/>
              <a:ahLst/>
              <a:cxnLst/>
              <a:rect l="l" t="t" r="r" b="b"/>
              <a:pathLst>
                <a:path w="24078" h="57606" extrusionOk="0">
                  <a:moveTo>
                    <a:pt x="5444" y="1"/>
                  </a:moveTo>
                  <a:cubicBezTo>
                    <a:pt x="3809" y="1"/>
                    <a:pt x="2351" y="6295"/>
                    <a:pt x="1429" y="11474"/>
                  </a:cubicBezTo>
                  <a:cubicBezTo>
                    <a:pt x="802" y="15133"/>
                    <a:pt x="401" y="18240"/>
                    <a:pt x="401" y="18240"/>
                  </a:cubicBezTo>
                  <a:lnTo>
                    <a:pt x="326" y="26561"/>
                  </a:lnTo>
                  <a:lnTo>
                    <a:pt x="176" y="39318"/>
                  </a:lnTo>
                  <a:lnTo>
                    <a:pt x="0" y="56662"/>
                  </a:lnTo>
                  <a:cubicBezTo>
                    <a:pt x="802" y="56837"/>
                    <a:pt x="1629" y="56988"/>
                    <a:pt x="2506" y="57088"/>
                  </a:cubicBezTo>
                  <a:cubicBezTo>
                    <a:pt x="4361" y="57363"/>
                    <a:pt x="6341" y="57514"/>
                    <a:pt x="8321" y="57589"/>
                  </a:cubicBezTo>
                  <a:cubicBezTo>
                    <a:pt x="8798" y="57599"/>
                    <a:pt x="9276" y="57606"/>
                    <a:pt x="9752" y="57606"/>
                  </a:cubicBezTo>
                  <a:cubicBezTo>
                    <a:pt x="10425" y="57606"/>
                    <a:pt x="11094" y="57593"/>
                    <a:pt x="11755" y="57564"/>
                  </a:cubicBezTo>
                  <a:cubicBezTo>
                    <a:pt x="17344" y="57389"/>
                    <a:pt x="22181" y="56286"/>
                    <a:pt x="22857" y="54256"/>
                  </a:cubicBezTo>
                  <a:cubicBezTo>
                    <a:pt x="24010" y="50822"/>
                    <a:pt x="19424" y="46010"/>
                    <a:pt x="19424" y="46010"/>
                  </a:cubicBezTo>
                  <a:cubicBezTo>
                    <a:pt x="19424" y="46010"/>
                    <a:pt x="23709" y="46010"/>
                    <a:pt x="23910" y="40697"/>
                  </a:cubicBezTo>
                  <a:cubicBezTo>
                    <a:pt x="24077" y="36238"/>
                    <a:pt x="19156" y="35870"/>
                    <a:pt x="17531" y="35870"/>
                  </a:cubicBezTo>
                  <a:cubicBezTo>
                    <a:pt x="17210" y="35870"/>
                    <a:pt x="17018" y="35885"/>
                    <a:pt x="17018" y="35885"/>
                  </a:cubicBezTo>
                  <a:cubicBezTo>
                    <a:pt x="17018" y="35885"/>
                    <a:pt x="22331" y="31925"/>
                    <a:pt x="21303" y="26912"/>
                  </a:cubicBezTo>
                  <a:cubicBezTo>
                    <a:pt x="20926" y="25116"/>
                    <a:pt x="19705" y="24539"/>
                    <a:pt x="18294" y="24539"/>
                  </a:cubicBezTo>
                  <a:cubicBezTo>
                    <a:pt x="15768" y="24539"/>
                    <a:pt x="12632" y="26386"/>
                    <a:pt x="12632" y="26386"/>
                  </a:cubicBezTo>
                  <a:cubicBezTo>
                    <a:pt x="12632" y="26386"/>
                    <a:pt x="16692" y="11348"/>
                    <a:pt x="14812" y="9895"/>
                  </a:cubicBezTo>
                  <a:cubicBezTo>
                    <a:pt x="14669" y="9782"/>
                    <a:pt x="14503" y="9730"/>
                    <a:pt x="14318" y="9730"/>
                  </a:cubicBezTo>
                  <a:cubicBezTo>
                    <a:pt x="12065" y="9730"/>
                    <a:pt x="6993" y="17413"/>
                    <a:pt x="6993" y="17413"/>
                  </a:cubicBezTo>
                  <a:cubicBezTo>
                    <a:pt x="6993" y="17413"/>
                    <a:pt x="8672" y="1423"/>
                    <a:pt x="5739" y="70"/>
                  </a:cubicBezTo>
                  <a:cubicBezTo>
                    <a:pt x="5640" y="23"/>
                    <a:pt x="5542" y="1"/>
                    <a:pt x="544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33" name="Google Shape;133;p5"/>
            <p:cNvSpPr/>
            <p:nvPr/>
          </p:nvSpPr>
          <p:spPr>
            <a:xfrm>
              <a:off x="-34400" y="3371622"/>
              <a:ext cx="802518" cy="1956616"/>
            </a:xfrm>
            <a:custGeom>
              <a:avLst/>
              <a:gdLst/>
              <a:ahLst/>
              <a:cxnLst/>
              <a:rect l="l" t="t" r="r" b="b"/>
              <a:pathLst>
                <a:path w="19199" h="46809" extrusionOk="0">
                  <a:moveTo>
                    <a:pt x="3078" y="1"/>
                  </a:moveTo>
                  <a:cubicBezTo>
                    <a:pt x="2575" y="1"/>
                    <a:pt x="1998" y="278"/>
                    <a:pt x="1429" y="677"/>
                  </a:cubicBezTo>
                  <a:cubicBezTo>
                    <a:pt x="802" y="4336"/>
                    <a:pt x="401" y="7443"/>
                    <a:pt x="401" y="7443"/>
                  </a:cubicBezTo>
                  <a:lnTo>
                    <a:pt x="326" y="15764"/>
                  </a:lnTo>
                  <a:lnTo>
                    <a:pt x="176" y="28521"/>
                  </a:lnTo>
                  <a:lnTo>
                    <a:pt x="0" y="45865"/>
                  </a:lnTo>
                  <a:cubicBezTo>
                    <a:pt x="802" y="46040"/>
                    <a:pt x="1629" y="46191"/>
                    <a:pt x="2506" y="46291"/>
                  </a:cubicBezTo>
                  <a:cubicBezTo>
                    <a:pt x="4361" y="46566"/>
                    <a:pt x="6341" y="46717"/>
                    <a:pt x="8321" y="46792"/>
                  </a:cubicBezTo>
                  <a:cubicBezTo>
                    <a:pt x="8798" y="46802"/>
                    <a:pt x="9276" y="46809"/>
                    <a:pt x="9752" y="46809"/>
                  </a:cubicBezTo>
                  <a:cubicBezTo>
                    <a:pt x="10425" y="46809"/>
                    <a:pt x="11094" y="46796"/>
                    <a:pt x="11755" y="46767"/>
                  </a:cubicBezTo>
                  <a:cubicBezTo>
                    <a:pt x="14361" y="45614"/>
                    <a:pt x="17719" y="43785"/>
                    <a:pt x="18271" y="41805"/>
                  </a:cubicBezTo>
                  <a:cubicBezTo>
                    <a:pt x="19198" y="38446"/>
                    <a:pt x="15865" y="34812"/>
                    <a:pt x="15865" y="34812"/>
                  </a:cubicBezTo>
                  <a:cubicBezTo>
                    <a:pt x="15865" y="34812"/>
                    <a:pt x="18797" y="34286"/>
                    <a:pt x="18271" y="30627"/>
                  </a:cubicBezTo>
                  <a:cubicBezTo>
                    <a:pt x="17745" y="26967"/>
                    <a:pt x="14186" y="26441"/>
                    <a:pt x="14186" y="26441"/>
                  </a:cubicBezTo>
                  <a:cubicBezTo>
                    <a:pt x="14186" y="26441"/>
                    <a:pt x="16491" y="22782"/>
                    <a:pt x="15238" y="19975"/>
                  </a:cubicBezTo>
                  <a:cubicBezTo>
                    <a:pt x="14683" y="18720"/>
                    <a:pt x="13532" y="18370"/>
                    <a:pt x="12423" y="18370"/>
                  </a:cubicBezTo>
                  <a:cubicBezTo>
                    <a:pt x="11028" y="18370"/>
                    <a:pt x="9699" y="18922"/>
                    <a:pt x="9699" y="18922"/>
                  </a:cubicBezTo>
                  <a:cubicBezTo>
                    <a:pt x="9699" y="18922"/>
                    <a:pt x="11479" y="9624"/>
                    <a:pt x="10326" y="8271"/>
                  </a:cubicBezTo>
                  <a:cubicBezTo>
                    <a:pt x="10186" y="8107"/>
                    <a:pt x="10013" y="8035"/>
                    <a:pt x="9817" y="8035"/>
                  </a:cubicBezTo>
                  <a:cubicBezTo>
                    <a:pt x="8392" y="8035"/>
                    <a:pt x="5739" y="11829"/>
                    <a:pt x="5739" y="11829"/>
                  </a:cubicBezTo>
                  <a:cubicBezTo>
                    <a:pt x="5739" y="11829"/>
                    <a:pt x="5539" y="2732"/>
                    <a:pt x="4060" y="551"/>
                  </a:cubicBezTo>
                  <a:cubicBezTo>
                    <a:pt x="3800" y="161"/>
                    <a:pt x="3461" y="1"/>
                    <a:pt x="307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34" name="Google Shape;134;p5"/>
            <p:cNvSpPr/>
            <p:nvPr/>
          </p:nvSpPr>
          <p:spPr>
            <a:xfrm>
              <a:off x="-34400" y="3922806"/>
              <a:ext cx="614962" cy="1404773"/>
            </a:xfrm>
            <a:custGeom>
              <a:avLst/>
              <a:gdLst/>
              <a:ahLst/>
              <a:cxnLst/>
              <a:rect l="l" t="t" r="r" b="b"/>
              <a:pathLst>
                <a:path w="14712" h="33607" extrusionOk="0">
                  <a:moveTo>
                    <a:pt x="3153" y="0"/>
                  </a:moveTo>
                  <a:cubicBezTo>
                    <a:pt x="2110" y="0"/>
                    <a:pt x="1125" y="1196"/>
                    <a:pt x="326" y="2578"/>
                  </a:cubicBezTo>
                  <a:lnTo>
                    <a:pt x="176" y="15335"/>
                  </a:lnTo>
                  <a:lnTo>
                    <a:pt x="0" y="32679"/>
                  </a:lnTo>
                  <a:cubicBezTo>
                    <a:pt x="802" y="32854"/>
                    <a:pt x="1629" y="33005"/>
                    <a:pt x="2506" y="33105"/>
                  </a:cubicBezTo>
                  <a:cubicBezTo>
                    <a:pt x="4361" y="33380"/>
                    <a:pt x="6341" y="33531"/>
                    <a:pt x="8321" y="33606"/>
                  </a:cubicBezTo>
                  <a:cubicBezTo>
                    <a:pt x="10151" y="32729"/>
                    <a:pt x="12206" y="31401"/>
                    <a:pt x="13058" y="29646"/>
                  </a:cubicBezTo>
                  <a:cubicBezTo>
                    <a:pt x="14712" y="26213"/>
                    <a:pt x="10326" y="22553"/>
                    <a:pt x="10326" y="22553"/>
                  </a:cubicBezTo>
                  <a:cubicBezTo>
                    <a:pt x="10326" y="22553"/>
                    <a:pt x="14712" y="22453"/>
                    <a:pt x="13684" y="18493"/>
                  </a:cubicBezTo>
                  <a:cubicBezTo>
                    <a:pt x="12780" y="15068"/>
                    <a:pt x="9635" y="14828"/>
                    <a:pt x="8769" y="14828"/>
                  </a:cubicBezTo>
                  <a:cubicBezTo>
                    <a:pt x="8627" y="14828"/>
                    <a:pt x="8546" y="14834"/>
                    <a:pt x="8546" y="14834"/>
                  </a:cubicBezTo>
                  <a:cubicBezTo>
                    <a:pt x="8546" y="14834"/>
                    <a:pt x="10752" y="10849"/>
                    <a:pt x="9499" y="9095"/>
                  </a:cubicBezTo>
                  <a:cubicBezTo>
                    <a:pt x="9171" y="8628"/>
                    <a:pt x="8734" y="8456"/>
                    <a:pt x="8268" y="8456"/>
                  </a:cubicBezTo>
                  <a:cubicBezTo>
                    <a:pt x="6956" y="8456"/>
                    <a:pt x="5414" y="9821"/>
                    <a:pt x="5414" y="9821"/>
                  </a:cubicBezTo>
                  <a:cubicBezTo>
                    <a:pt x="5414" y="9821"/>
                    <a:pt x="6266" y="1150"/>
                    <a:pt x="3659" y="97"/>
                  </a:cubicBezTo>
                  <a:cubicBezTo>
                    <a:pt x="3489" y="31"/>
                    <a:pt x="3320" y="0"/>
                    <a:pt x="315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35" name="Google Shape;135;p5"/>
            <p:cNvSpPr/>
            <p:nvPr/>
          </p:nvSpPr>
          <p:spPr>
            <a:xfrm>
              <a:off x="-34400" y="4546472"/>
              <a:ext cx="316426" cy="760133"/>
            </a:xfrm>
            <a:custGeom>
              <a:avLst/>
              <a:gdLst/>
              <a:ahLst/>
              <a:cxnLst/>
              <a:rect l="l" t="t" r="r" b="b"/>
              <a:pathLst>
                <a:path w="7570" h="18185" extrusionOk="0">
                  <a:moveTo>
                    <a:pt x="1803" y="0"/>
                  </a:moveTo>
                  <a:cubicBezTo>
                    <a:pt x="1231" y="0"/>
                    <a:pt x="668" y="180"/>
                    <a:pt x="176" y="415"/>
                  </a:cubicBezTo>
                  <a:lnTo>
                    <a:pt x="0" y="17759"/>
                  </a:lnTo>
                  <a:cubicBezTo>
                    <a:pt x="802" y="17934"/>
                    <a:pt x="1629" y="18085"/>
                    <a:pt x="2506" y="18185"/>
                  </a:cubicBezTo>
                  <a:cubicBezTo>
                    <a:pt x="4261" y="16380"/>
                    <a:pt x="7569" y="12496"/>
                    <a:pt x="7093" y="9714"/>
                  </a:cubicBezTo>
                  <a:cubicBezTo>
                    <a:pt x="6466" y="5954"/>
                    <a:pt x="4161" y="5754"/>
                    <a:pt x="4161" y="5754"/>
                  </a:cubicBezTo>
                  <a:cubicBezTo>
                    <a:pt x="4161" y="5754"/>
                    <a:pt x="5940" y="3673"/>
                    <a:pt x="3860" y="1067"/>
                  </a:cubicBezTo>
                  <a:cubicBezTo>
                    <a:pt x="3236" y="276"/>
                    <a:pt x="2512" y="0"/>
                    <a:pt x="180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36" name="Google Shape;136;p5"/>
          <p:cNvGrpSpPr/>
          <p:nvPr/>
        </p:nvGrpSpPr>
        <p:grpSpPr>
          <a:xfrm>
            <a:off x="786130" y="5612705"/>
            <a:ext cx="10236961" cy="1284999"/>
            <a:chOff x="1046797" y="6114528"/>
            <a:chExt cx="7677721" cy="963749"/>
          </a:xfrm>
        </p:grpSpPr>
        <p:sp>
          <p:nvSpPr>
            <p:cNvPr id="137" name="Google Shape;137;p5"/>
            <p:cNvSpPr/>
            <p:nvPr/>
          </p:nvSpPr>
          <p:spPr>
            <a:xfrm>
              <a:off x="4884137" y="6136293"/>
              <a:ext cx="3840382" cy="941984"/>
            </a:xfrm>
            <a:custGeom>
              <a:avLst/>
              <a:gdLst/>
              <a:ahLst/>
              <a:cxnLst/>
              <a:rect l="l" t="t" r="r" b="b"/>
              <a:pathLst>
                <a:path w="61424" h="23146" extrusionOk="0">
                  <a:moveTo>
                    <a:pt x="7671" y="1"/>
                  </a:moveTo>
                  <a:cubicBezTo>
                    <a:pt x="5176" y="1"/>
                    <a:pt x="2618" y="138"/>
                    <a:pt x="1" y="434"/>
                  </a:cubicBezTo>
                  <a:lnTo>
                    <a:pt x="1" y="23145"/>
                  </a:lnTo>
                  <a:lnTo>
                    <a:pt x="56973" y="22803"/>
                  </a:lnTo>
                  <a:lnTo>
                    <a:pt x="61424" y="22780"/>
                  </a:lnTo>
                  <a:cubicBezTo>
                    <a:pt x="61424" y="22780"/>
                    <a:pt x="39804" y="1"/>
                    <a:pt x="767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38" name="Google Shape;138;p5"/>
            <p:cNvSpPr/>
            <p:nvPr/>
          </p:nvSpPr>
          <p:spPr>
            <a:xfrm>
              <a:off x="4881404" y="6114528"/>
              <a:ext cx="3840382" cy="928066"/>
            </a:xfrm>
            <a:custGeom>
              <a:avLst/>
              <a:gdLst/>
              <a:ahLst/>
              <a:cxnLst/>
              <a:rect l="l" t="t" r="r" b="b"/>
              <a:pathLst>
                <a:path w="61424" h="22804" extrusionOk="0">
                  <a:moveTo>
                    <a:pt x="7671" y="1"/>
                  </a:moveTo>
                  <a:cubicBezTo>
                    <a:pt x="5176" y="1"/>
                    <a:pt x="2618" y="138"/>
                    <a:pt x="1" y="434"/>
                  </a:cubicBezTo>
                  <a:lnTo>
                    <a:pt x="1" y="4223"/>
                  </a:lnTo>
                  <a:cubicBezTo>
                    <a:pt x="1256" y="5616"/>
                    <a:pt x="3151" y="7168"/>
                    <a:pt x="5228" y="7168"/>
                  </a:cubicBezTo>
                  <a:cubicBezTo>
                    <a:pt x="8548" y="7168"/>
                    <a:pt x="8813" y="4500"/>
                    <a:pt x="10898" y="4500"/>
                  </a:cubicBezTo>
                  <a:cubicBezTo>
                    <a:pt x="11135" y="4500"/>
                    <a:pt x="11396" y="4534"/>
                    <a:pt x="11687" y="4611"/>
                  </a:cubicBezTo>
                  <a:cubicBezTo>
                    <a:pt x="14540" y="5365"/>
                    <a:pt x="12646" y="9085"/>
                    <a:pt x="15773" y="9085"/>
                  </a:cubicBezTo>
                  <a:cubicBezTo>
                    <a:pt x="18528" y="9085"/>
                    <a:pt x="19816" y="6833"/>
                    <a:pt x="21745" y="6833"/>
                  </a:cubicBezTo>
                  <a:cubicBezTo>
                    <a:pt x="22022" y="6833"/>
                    <a:pt x="22311" y="6879"/>
                    <a:pt x="22621" y="6985"/>
                  </a:cubicBezTo>
                  <a:cubicBezTo>
                    <a:pt x="25109" y="7853"/>
                    <a:pt x="24333" y="11550"/>
                    <a:pt x="26250" y="12121"/>
                  </a:cubicBezTo>
                  <a:cubicBezTo>
                    <a:pt x="26435" y="12177"/>
                    <a:pt x="26615" y="12202"/>
                    <a:pt x="26789" y="12202"/>
                  </a:cubicBezTo>
                  <a:cubicBezTo>
                    <a:pt x="28167" y="12202"/>
                    <a:pt x="29249" y="10654"/>
                    <a:pt x="30827" y="10654"/>
                  </a:cubicBezTo>
                  <a:cubicBezTo>
                    <a:pt x="31090" y="10654"/>
                    <a:pt x="31366" y="10697"/>
                    <a:pt x="31659" y="10797"/>
                  </a:cubicBezTo>
                  <a:cubicBezTo>
                    <a:pt x="33855" y="11521"/>
                    <a:pt x="34382" y="14716"/>
                    <a:pt x="37200" y="14716"/>
                  </a:cubicBezTo>
                  <a:cubicBezTo>
                    <a:pt x="37313" y="14716"/>
                    <a:pt x="37429" y="14711"/>
                    <a:pt x="37548" y="14700"/>
                  </a:cubicBezTo>
                  <a:cubicBezTo>
                    <a:pt x="39317" y="14533"/>
                    <a:pt x="40719" y="13920"/>
                    <a:pt x="41980" y="13920"/>
                  </a:cubicBezTo>
                  <a:cubicBezTo>
                    <a:pt x="42965" y="13920"/>
                    <a:pt x="43863" y="14294"/>
                    <a:pt x="44784" y="15545"/>
                  </a:cubicBezTo>
                  <a:cubicBezTo>
                    <a:pt x="46884" y="18398"/>
                    <a:pt x="46975" y="20498"/>
                    <a:pt x="49828" y="20772"/>
                  </a:cubicBezTo>
                  <a:cubicBezTo>
                    <a:pt x="52316" y="21023"/>
                    <a:pt x="55147" y="20543"/>
                    <a:pt x="56973" y="22803"/>
                  </a:cubicBezTo>
                  <a:lnTo>
                    <a:pt x="61424" y="22780"/>
                  </a:lnTo>
                  <a:cubicBezTo>
                    <a:pt x="61424" y="22780"/>
                    <a:pt x="39804" y="1"/>
                    <a:pt x="76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39" name="Google Shape;139;p5"/>
            <p:cNvSpPr/>
            <p:nvPr/>
          </p:nvSpPr>
          <p:spPr>
            <a:xfrm flipH="1">
              <a:off x="1046797" y="6133012"/>
              <a:ext cx="3840382" cy="941984"/>
            </a:xfrm>
            <a:custGeom>
              <a:avLst/>
              <a:gdLst/>
              <a:ahLst/>
              <a:cxnLst/>
              <a:rect l="l" t="t" r="r" b="b"/>
              <a:pathLst>
                <a:path w="61424" h="23146" extrusionOk="0">
                  <a:moveTo>
                    <a:pt x="7671" y="1"/>
                  </a:moveTo>
                  <a:cubicBezTo>
                    <a:pt x="5176" y="1"/>
                    <a:pt x="2618" y="138"/>
                    <a:pt x="1" y="434"/>
                  </a:cubicBezTo>
                  <a:lnTo>
                    <a:pt x="1" y="23145"/>
                  </a:lnTo>
                  <a:lnTo>
                    <a:pt x="56973" y="22803"/>
                  </a:lnTo>
                  <a:lnTo>
                    <a:pt x="61424" y="22780"/>
                  </a:lnTo>
                  <a:cubicBezTo>
                    <a:pt x="61424" y="22780"/>
                    <a:pt x="39804" y="1"/>
                    <a:pt x="767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40" name="Google Shape;140;p5"/>
            <p:cNvSpPr/>
            <p:nvPr/>
          </p:nvSpPr>
          <p:spPr>
            <a:xfrm flipH="1">
              <a:off x="1046797" y="6114663"/>
              <a:ext cx="3840382" cy="928066"/>
            </a:xfrm>
            <a:custGeom>
              <a:avLst/>
              <a:gdLst/>
              <a:ahLst/>
              <a:cxnLst/>
              <a:rect l="l" t="t" r="r" b="b"/>
              <a:pathLst>
                <a:path w="61424" h="22804" extrusionOk="0">
                  <a:moveTo>
                    <a:pt x="7671" y="1"/>
                  </a:moveTo>
                  <a:cubicBezTo>
                    <a:pt x="5176" y="1"/>
                    <a:pt x="2618" y="138"/>
                    <a:pt x="1" y="434"/>
                  </a:cubicBezTo>
                  <a:lnTo>
                    <a:pt x="1" y="4223"/>
                  </a:lnTo>
                  <a:cubicBezTo>
                    <a:pt x="1256" y="5616"/>
                    <a:pt x="3151" y="7168"/>
                    <a:pt x="5228" y="7168"/>
                  </a:cubicBezTo>
                  <a:cubicBezTo>
                    <a:pt x="8548" y="7168"/>
                    <a:pt x="8813" y="4500"/>
                    <a:pt x="10898" y="4500"/>
                  </a:cubicBezTo>
                  <a:cubicBezTo>
                    <a:pt x="11135" y="4500"/>
                    <a:pt x="11396" y="4534"/>
                    <a:pt x="11687" y="4611"/>
                  </a:cubicBezTo>
                  <a:cubicBezTo>
                    <a:pt x="14540" y="5365"/>
                    <a:pt x="12646" y="9085"/>
                    <a:pt x="15773" y="9085"/>
                  </a:cubicBezTo>
                  <a:cubicBezTo>
                    <a:pt x="18528" y="9085"/>
                    <a:pt x="19816" y="6833"/>
                    <a:pt x="21745" y="6833"/>
                  </a:cubicBezTo>
                  <a:cubicBezTo>
                    <a:pt x="22022" y="6833"/>
                    <a:pt x="22311" y="6879"/>
                    <a:pt x="22621" y="6985"/>
                  </a:cubicBezTo>
                  <a:cubicBezTo>
                    <a:pt x="25109" y="7853"/>
                    <a:pt x="24333" y="11550"/>
                    <a:pt x="26250" y="12121"/>
                  </a:cubicBezTo>
                  <a:cubicBezTo>
                    <a:pt x="26435" y="12177"/>
                    <a:pt x="26615" y="12202"/>
                    <a:pt x="26789" y="12202"/>
                  </a:cubicBezTo>
                  <a:cubicBezTo>
                    <a:pt x="28167" y="12202"/>
                    <a:pt x="29249" y="10654"/>
                    <a:pt x="30827" y="10654"/>
                  </a:cubicBezTo>
                  <a:cubicBezTo>
                    <a:pt x="31090" y="10654"/>
                    <a:pt x="31366" y="10697"/>
                    <a:pt x="31659" y="10797"/>
                  </a:cubicBezTo>
                  <a:cubicBezTo>
                    <a:pt x="33855" y="11521"/>
                    <a:pt x="34382" y="14716"/>
                    <a:pt x="37200" y="14716"/>
                  </a:cubicBezTo>
                  <a:cubicBezTo>
                    <a:pt x="37313" y="14716"/>
                    <a:pt x="37429" y="14711"/>
                    <a:pt x="37548" y="14700"/>
                  </a:cubicBezTo>
                  <a:cubicBezTo>
                    <a:pt x="39317" y="14533"/>
                    <a:pt x="40719" y="13920"/>
                    <a:pt x="41980" y="13920"/>
                  </a:cubicBezTo>
                  <a:cubicBezTo>
                    <a:pt x="42965" y="13920"/>
                    <a:pt x="43863" y="14294"/>
                    <a:pt x="44784" y="15545"/>
                  </a:cubicBezTo>
                  <a:cubicBezTo>
                    <a:pt x="46884" y="18398"/>
                    <a:pt x="46975" y="20498"/>
                    <a:pt x="49828" y="20772"/>
                  </a:cubicBezTo>
                  <a:cubicBezTo>
                    <a:pt x="52316" y="21023"/>
                    <a:pt x="55147" y="20543"/>
                    <a:pt x="56973" y="22803"/>
                  </a:cubicBezTo>
                  <a:lnTo>
                    <a:pt x="61424" y="22780"/>
                  </a:lnTo>
                  <a:cubicBezTo>
                    <a:pt x="61424" y="22780"/>
                    <a:pt x="39804" y="1"/>
                    <a:pt x="76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41" name="Google Shape;141;p5"/>
          <p:cNvGrpSpPr/>
          <p:nvPr/>
        </p:nvGrpSpPr>
        <p:grpSpPr>
          <a:xfrm>
            <a:off x="-45867" y="3669633"/>
            <a:ext cx="1341947" cy="3210584"/>
            <a:chOff x="-34400" y="2920300"/>
            <a:chExt cx="1006460" cy="2407938"/>
          </a:xfrm>
        </p:grpSpPr>
        <p:sp>
          <p:nvSpPr>
            <p:cNvPr id="142" name="Google Shape;142;p5"/>
            <p:cNvSpPr/>
            <p:nvPr/>
          </p:nvSpPr>
          <p:spPr>
            <a:xfrm>
              <a:off x="-34400" y="2920300"/>
              <a:ext cx="1006460" cy="2407931"/>
            </a:xfrm>
            <a:custGeom>
              <a:avLst/>
              <a:gdLst/>
              <a:ahLst/>
              <a:cxnLst/>
              <a:rect l="l" t="t" r="r" b="b"/>
              <a:pathLst>
                <a:path w="24078" h="57606" extrusionOk="0">
                  <a:moveTo>
                    <a:pt x="5444" y="1"/>
                  </a:moveTo>
                  <a:cubicBezTo>
                    <a:pt x="3809" y="1"/>
                    <a:pt x="2351" y="6295"/>
                    <a:pt x="1429" y="11474"/>
                  </a:cubicBezTo>
                  <a:cubicBezTo>
                    <a:pt x="802" y="15133"/>
                    <a:pt x="401" y="18240"/>
                    <a:pt x="401" y="18240"/>
                  </a:cubicBezTo>
                  <a:lnTo>
                    <a:pt x="326" y="26561"/>
                  </a:lnTo>
                  <a:lnTo>
                    <a:pt x="176" y="39318"/>
                  </a:lnTo>
                  <a:lnTo>
                    <a:pt x="0" y="56662"/>
                  </a:lnTo>
                  <a:cubicBezTo>
                    <a:pt x="802" y="56837"/>
                    <a:pt x="1629" y="56988"/>
                    <a:pt x="2506" y="57088"/>
                  </a:cubicBezTo>
                  <a:cubicBezTo>
                    <a:pt x="4361" y="57363"/>
                    <a:pt x="6341" y="57514"/>
                    <a:pt x="8321" y="57589"/>
                  </a:cubicBezTo>
                  <a:cubicBezTo>
                    <a:pt x="8798" y="57599"/>
                    <a:pt x="9276" y="57606"/>
                    <a:pt x="9752" y="57606"/>
                  </a:cubicBezTo>
                  <a:cubicBezTo>
                    <a:pt x="10425" y="57606"/>
                    <a:pt x="11094" y="57593"/>
                    <a:pt x="11755" y="57564"/>
                  </a:cubicBezTo>
                  <a:cubicBezTo>
                    <a:pt x="17344" y="57389"/>
                    <a:pt x="22181" y="56286"/>
                    <a:pt x="22857" y="54256"/>
                  </a:cubicBezTo>
                  <a:cubicBezTo>
                    <a:pt x="24010" y="50822"/>
                    <a:pt x="19424" y="46010"/>
                    <a:pt x="19424" y="46010"/>
                  </a:cubicBezTo>
                  <a:cubicBezTo>
                    <a:pt x="19424" y="46010"/>
                    <a:pt x="23709" y="46010"/>
                    <a:pt x="23910" y="40697"/>
                  </a:cubicBezTo>
                  <a:cubicBezTo>
                    <a:pt x="24077" y="36238"/>
                    <a:pt x="19156" y="35870"/>
                    <a:pt x="17531" y="35870"/>
                  </a:cubicBezTo>
                  <a:cubicBezTo>
                    <a:pt x="17210" y="35870"/>
                    <a:pt x="17018" y="35885"/>
                    <a:pt x="17018" y="35885"/>
                  </a:cubicBezTo>
                  <a:cubicBezTo>
                    <a:pt x="17018" y="35885"/>
                    <a:pt x="22331" y="31925"/>
                    <a:pt x="21303" y="26912"/>
                  </a:cubicBezTo>
                  <a:cubicBezTo>
                    <a:pt x="20926" y="25116"/>
                    <a:pt x="19705" y="24539"/>
                    <a:pt x="18294" y="24539"/>
                  </a:cubicBezTo>
                  <a:cubicBezTo>
                    <a:pt x="15768" y="24539"/>
                    <a:pt x="12632" y="26386"/>
                    <a:pt x="12632" y="26386"/>
                  </a:cubicBezTo>
                  <a:cubicBezTo>
                    <a:pt x="12632" y="26386"/>
                    <a:pt x="16692" y="11348"/>
                    <a:pt x="14812" y="9895"/>
                  </a:cubicBezTo>
                  <a:cubicBezTo>
                    <a:pt x="14669" y="9782"/>
                    <a:pt x="14503" y="9730"/>
                    <a:pt x="14318" y="9730"/>
                  </a:cubicBezTo>
                  <a:cubicBezTo>
                    <a:pt x="12065" y="9730"/>
                    <a:pt x="6993" y="17413"/>
                    <a:pt x="6993" y="17413"/>
                  </a:cubicBezTo>
                  <a:cubicBezTo>
                    <a:pt x="6993" y="17413"/>
                    <a:pt x="8672" y="1423"/>
                    <a:pt x="5739" y="70"/>
                  </a:cubicBezTo>
                  <a:cubicBezTo>
                    <a:pt x="5640" y="23"/>
                    <a:pt x="5542" y="1"/>
                    <a:pt x="544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43" name="Google Shape;143;p5"/>
            <p:cNvSpPr/>
            <p:nvPr/>
          </p:nvSpPr>
          <p:spPr>
            <a:xfrm>
              <a:off x="-34400" y="3371622"/>
              <a:ext cx="802518" cy="1956616"/>
            </a:xfrm>
            <a:custGeom>
              <a:avLst/>
              <a:gdLst/>
              <a:ahLst/>
              <a:cxnLst/>
              <a:rect l="l" t="t" r="r" b="b"/>
              <a:pathLst>
                <a:path w="19199" h="46809" extrusionOk="0">
                  <a:moveTo>
                    <a:pt x="3078" y="1"/>
                  </a:moveTo>
                  <a:cubicBezTo>
                    <a:pt x="2575" y="1"/>
                    <a:pt x="1998" y="278"/>
                    <a:pt x="1429" y="677"/>
                  </a:cubicBezTo>
                  <a:cubicBezTo>
                    <a:pt x="802" y="4336"/>
                    <a:pt x="401" y="7443"/>
                    <a:pt x="401" y="7443"/>
                  </a:cubicBezTo>
                  <a:lnTo>
                    <a:pt x="326" y="15764"/>
                  </a:lnTo>
                  <a:lnTo>
                    <a:pt x="176" y="28521"/>
                  </a:lnTo>
                  <a:lnTo>
                    <a:pt x="0" y="45865"/>
                  </a:lnTo>
                  <a:cubicBezTo>
                    <a:pt x="802" y="46040"/>
                    <a:pt x="1629" y="46191"/>
                    <a:pt x="2506" y="46291"/>
                  </a:cubicBezTo>
                  <a:cubicBezTo>
                    <a:pt x="4361" y="46566"/>
                    <a:pt x="6341" y="46717"/>
                    <a:pt x="8321" y="46792"/>
                  </a:cubicBezTo>
                  <a:cubicBezTo>
                    <a:pt x="8798" y="46802"/>
                    <a:pt x="9276" y="46809"/>
                    <a:pt x="9752" y="46809"/>
                  </a:cubicBezTo>
                  <a:cubicBezTo>
                    <a:pt x="10425" y="46809"/>
                    <a:pt x="11094" y="46796"/>
                    <a:pt x="11755" y="46767"/>
                  </a:cubicBezTo>
                  <a:cubicBezTo>
                    <a:pt x="14361" y="45614"/>
                    <a:pt x="17719" y="43785"/>
                    <a:pt x="18271" y="41805"/>
                  </a:cubicBezTo>
                  <a:cubicBezTo>
                    <a:pt x="19198" y="38446"/>
                    <a:pt x="15865" y="34812"/>
                    <a:pt x="15865" y="34812"/>
                  </a:cubicBezTo>
                  <a:cubicBezTo>
                    <a:pt x="15865" y="34812"/>
                    <a:pt x="18797" y="34286"/>
                    <a:pt x="18271" y="30627"/>
                  </a:cubicBezTo>
                  <a:cubicBezTo>
                    <a:pt x="17745" y="26967"/>
                    <a:pt x="14186" y="26441"/>
                    <a:pt x="14186" y="26441"/>
                  </a:cubicBezTo>
                  <a:cubicBezTo>
                    <a:pt x="14186" y="26441"/>
                    <a:pt x="16491" y="22782"/>
                    <a:pt x="15238" y="19975"/>
                  </a:cubicBezTo>
                  <a:cubicBezTo>
                    <a:pt x="14683" y="18720"/>
                    <a:pt x="13532" y="18370"/>
                    <a:pt x="12423" y="18370"/>
                  </a:cubicBezTo>
                  <a:cubicBezTo>
                    <a:pt x="11028" y="18370"/>
                    <a:pt x="9699" y="18922"/>
                    <a:pt x="9699" y="18922"/>
                  </a:cubicBezTo>
                  <a:cubicBezTo>
                    <a:pt x="9699" y="18922"/>
                    <a:pt x="11479" y="9624"/>
                    <a:pt x="10326" y="8271"/>
                  </a:cubicBezTo>
                  <a:cubicBezTo>
                    <a:pt x="10186" y="8107"/>
                    <a:pt x="10013" y="8035"/>
                    <a:pt x="9817" y="8035"/>
                  </a:cubicBezTo>
                  <a:cubicBezTo>
                    <a:pt x="8392" y="8035"/>
                    <a:pt x="5739" y="11829"/>
                    <a:pt x="5739" y="11829"/>
                  </a:cubicBezTo>
                  <a:cubicBezTo>
                    <a:pt x="5739" y="11829"/>
                    <a:pt x="5539" y="2732"/>
                    <a:pt x="4060" y="551"/>
                  </a:cubicBezTo>
                  <a:cubicBezTo>
                    <a:pt x="3800" y="161"/>
                    <a:pt x="3461" y="1"/>
                    <a:pt x="307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44" name="Google Shape;144;p5"/>
            <p:cNvSpPr/>
            <p:nvPr/>
          </p:nvSpPr>
          <p:spPr>
            <a:xfrm>
              <a:off x="-34400" y="3922806"/>
              <a:ext cx="614962" cy="1404773"/>
            </a:xfrm>
            <a:custGeom>
              <a:avLst/>
              <a:gdLst/>
              <a:ahLst/>
              <a:cxnLst/>
              <a:rect l="l" t="t" r="r" b="b"/>
              <a:pathLst>
                <a:path w="14712" h="33607" extrusionOk="0">
                  <a:moveTo>
                    <a:pt x="3153" y="0"/>
                  </a:moveTo>
                  <a:cubicBezTo>
                    <a:pt x="2110" y="0"/>
                    <a:pt x="1125" y="1196"/>
                    <a:pt x="326" y="2578"/>
                  </a:cubicBezTo>
                  <a:lnTo>
                    <a:pt x="176" y="15335"/>
                  </a:lnTo>
                  <a:lnTo>
                    <a:pt x="0" y="32679"/>
                  </a:lnTo>
                  <a:cubicBezTo>
                    <a:pt x="802" y="32854"/>
                    <a:pt x="1629" y="33005"/>
                    <a:pt x="2506" y="33105"/>
                  </a:cubicBezTo>
                  <a:cubicBezTo>
                    <a:pt x="4361" y="33380"/>
                    <a:pt x="6341" y="33531"/>
                    <a:pt x="8321" y="33606"/>
                  </a:cubicBezTo>
                  <a:cubicBezTo>
                    <a:pt x="10151" y="32729"/>
                    <a:pt x="12206" y="31401"/>
                    <a:pt x="13058" y="29646"/>
                  </a:cubicBezTo>
                  <a:cubicBezTo>
                    <a:pt x="14712" y="26213"/>
                    <a:pt x="10326" y="22553"/>
                    <a:pt x="10326" y="22553"/>
                  </a:cubicBezTo>
                  <a:cubicBezTo>
                    <a:pt x="10326" y="22553"/>
                    <a:pt x="14712" y="22453"/>
                    <a:pt x="13684" y="18493"/>
                  </a:cubicBezTo>
                  <a:cubicBezTo>
                    <a:pt x="12780" y="15068"/>
                    <a:pt x="9635" y="14828"/>
                    <a:pt x="8769" y="14828"/>
                  </a:cubicBezTo>
                  <a:cubicBezTo>
                    <a:pt x="8627" y="14828"/>
                    <a:pt x="8546" y="14834"/>
                    <a:pt x="8546" y="14834"/>
                  </a:cubicBezTo>
                  <a:cubicBezTo>
                    <a:pt x="8546" y="14834"/>
                    <a:pt x="10752" y="10849"/>
                    <a:pt x="9499" y="9095"/>
                  </a:cubicBezTo>
                  <a:cubicBezTo>
                    <a:pt x="9171" y="8628"/>
                    <a:pt x="8734" y="8456"/>
                    <a:pt x="8268" y="8456"/>
                  </a:cubicBezTo>
                  <a:cubicBezTo>
                    <a:pt x="6956" y="8456"/>
                    <a:pt x="5414" y="9821"/>
                    <a:pt x="5414" y="9821"/>
                  </a:cubicBezTo>
                  <a:cubicBezTo>
                    <a:pt x="5414" y="9821"/>
                    <a:pt x="6266" y="1150"/>
                    <a:pt x="3659" y="97"/>
                  </a:cubicBezTo>
                  <a:cubicBezTo>
                    <a:pt x="3489" y="31"/>
                    <a:pt x="3320" y="0"/>
                    <a:pt x="315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45" name="Google Shape;145;p5"/>
            <p:cNvSpPr/>
            <p:nvPr/>
          </p:nvSpPr>
          <p:spPr>
            <a:xfrm>
              <a:off x="-34400" y="4546472"/>
              <a:ext cx="316426" cy="760133"/>
            </a:xfrm>
            <a:custGeom>
              <a:avLst/>
              <a:gdLst/>
              <a:ahLst/>
              <a:cxnLst/>
              <a:rect l="l" t="t" r="r" b="b"/>
              <a:pathLst>
                <a:path w="7570" h="18185" extrusionOk="0">
                  <a:moveTo>
                    <a:pt x="1803" y="0"/>
                  </a:moveTo>
                  <a:cubicBezTo>
                    <a:pt x="1231" y="0"/>
                    <a:pt x="668" y="180"/>
                    <a:pt x="176" y="415"/>
                  </a:cubicBezTo>
                  <a:lnTo>
                    <a:pt x="0" y="17759"/>
                  </a:lnTo>
                  <a:cubicBezTo>
                    <a:pt x="802" y="17934"/>
                    <a:pt x="1629" y="18085"/>
                    <a:pt x="2506" y="18185"/>
                  </a:cubicBezTo>
                  <a:cubicBezTo>
                    <a:pt x="4261" y="16380"/>
                    <a:pt x="7569" y="12496"/>
                    <a:pt x="7093" y="9714"/>
                  </a:cubicBezTo>
                  <a:cubicBezTo>
                    <a:pt x="6466" y="5954"/>
                    <a:pt x="4161" y="5754"/>
                    <a:pt x="4161" y="5754"/>
                  </a:cubicBezTo>
                  <a:cubicBezTo>
                    <a:pt x="4161" y="5754"/>
                    <a:pt x="5940" y="3673"/>
                    <a:pt x="3860" y="1067"/>
                  </a:cubicBezTo>
                  <a:cubicBezTo>
                    <a:pt x="3236" y="276"/>
                    <a:pt x="2512" y="0"/>
                    <a:pt x="180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146" name="Google Shape;146;p5"/>
          <p:cNvSpPr txBox="1">
            <a:spLocks noGrp="1"/>
          </p:cNvSpPr>
          <p:nvPr>
            <p:ph type="title" idx="4"/>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47" name="Google Shape;147;p5"/>
          <p:cNvSpPr/>
          <p:nvPr/>
        </p:nvSpPr>
        <p:spPr>
          <a:xfrm rot="10800000">
            <a:off x="5419586" y="5612702"/>
            <a:ext cx="1079013" cy="341500"/>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35435054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48"/>
        <p:cNvGrpSpPr/>
        <p:nvPr/>
      </p:nvGrpSpPr>
      <p:grpSpPr>
        <a:xfrm>
          <a:off x="0" y="0"/>
          <a:ext cx="0" cy="0"/>
          <a:chOff x="0" y="0"/>
          <a:chExt cx="0" cy="0"/>
        </a:xfrm>
      </p:grpSpPr>
      <p:grpSp>
        <p:nvGrpSpPr>
          <p:cNvPr id="149" name="Google Shape;149;p6"/>
          <p:cNvGrpSpPr/>
          <p:nvPr/>
        </p:nvGrpSpPr>
        <p:grpSpPr>
          <a:xfrm flipH="1">
            <a:off x="0" y="5587436"/>
            <a:ext cx="12192000" cy="768387"/>
            <a:chOff x="0" y="4571577"/>
            <a:chExt cx="9144000" cy="576290"/>
          </a:xfrm>
        </p:grpSpPr>
        <p:sp>
          <p:nvSpPr>
            <p:cNvPr id="150" name="Google Shape;150;p6"/>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1" name="Google Shape;151;p6"/>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2" name="Google Shape;152;p6"/>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3" name="Google Shape;153;p6"/>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4" name="Google Shape;154;p6"/>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5" name="Google Shape;155;p6"/>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6" name="Google Shape;156;p6"/>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7" name="Google Shape;157;p6"/>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8" name="Google Shape;158;p6"/>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9" name="Google Shape;159;p6"/>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60" name="Google Shape;160;p6"/>
          <p:cNvGrpSpPr/>
          <p:nvPr/>
        </p:nvGrpSpPr>
        <p:grpSpPr>
          <a:xfrm>
            <a:off x="0" y="5680700"/>
            <a:ext cx="12192000" cy="1183117"/>
            <a:chOff x="0" y="4260525"/>
            <a:chExt cx="9144000" cy="887338"/>
          </a:xfrm>
        </p:grpSpPr>
        <p:sp>
          <p:nvSpPr>
            <p:cNvPr id="161" name="Google Shape;161;p6"/>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62" name="Google Shape;162;p6"/>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63" name="Google Shape;163;p6"/>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64" name="Google Shape;164;p6"/>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65" name="Google Shape;165;p6"/>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66" name="Google Shape;166;p6"/>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67" name="Google Shape;167;p6"/>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68" name="Google Shape;168;p6"/>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69" name="Google Shape;169;p6"/>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70" name="Google Shape;170;p6"/>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71" name="Google Shape;171;p6"/>
          <p:cNvGrpSpPr/>
          <p:nvPr/>
        </p:nvGrpSpPr>
        <p:grpSpPr>
          <a:xfrm>
            <a:off x="-1285" y="5400643"/>
            <a:ext cx="2316997" cy="1661292"/>
            <a:chOff x="8475" y="2231150"/>
            <a:chExt cx="3260316" cy="3130575"/>
          </a:xfrm>
        </p:grpSpPr>
        <p:sp>
          <p:nvSpPr>
            <p:cNvPr id="172" name="Google Shape;172;p6"/>
            <p:cNvSpPr/>
            <p:nvPr/>
          </p:nvSpPr>
          <p:spPr>
            <a:xfrm>
              <a:off x="8475" y="2231150"/>
              <a:ext cx="3260316" cy="3130575"/>
            </a:xfrm>
            <a:custGeom>
              <a:avLst/>
              <a:gdLst/>
              <a:ahLst/>
              <a:cxnLst/>
              <a:rect l="l" t="t" r="r" b="b"/>
              <a:pathLst>
                <a:path w="66844" h="64184" extrusionOk="0">
                  <a:moveTo>
                    <a:pt x="10471" y="0"/>
                  </a:moveTo>
                  <a:cubicBezTo>
                    <a:pt x="4194" y="0"/>
                    <a:pt x="1" y="5812"/>
                    <a:pt x="1" y="5812"/>
                  </a:cubicBezTo>
                  <a:lnTo>
                    <a:pt x="1" y="64184"/>
                  </a:lnTo>
                  <a:lnTo>
                    <a:pt x="66843" y="64184"/>
                  </a:lnTo>
                  <a:cubicBezTo>
                    <a:pt x="65156" y="57789"/>
                    <a:pt x="59914" y="56744"/>
                    <a:pt x="56668" y="56744"/>
                  </a:cubicBezTo>
                  <a:cubicBezTo>
                    <a:pt x="55092" y="56744"/>
                    <a:pt x="53986" y="56991"/>
                    <a:pt x="53986" y="56991"/>
                  </a:cubicBezTo>
                  <a:cubicBezTo>
                    <a:pt x="53986" y="56991"/>
                    <a:pt x="54212" y="51151"/>
                    <a:pt x="48873" y="48519"/>
                  </a:cubicBezTo>
                  <a:cubicBezTo>
                    <a:pt x="47276" y="47736"/>
                    <a:pt x="45528" y="47462"/>
                    <a:pt x="43863" y="47462"/>
                  </a:cubicBezTo>
                  <a:cubicBezTo>
                    <a:pt x="39988" y="47462"/>
                    <a:pt x="36568" y="48945"/>
                    <a:pt x="36568" y="48945"/>
                  </a:cubicBezTo>
                  <a:cubicBezTo>
                    <a:pt x="36568" y="48945"/>
                    <a:pt x="40202" y="42479"/>
                    <a:pt x="37194" y="36940"/>
                  </a:cubicBezTo>
                  <a:cubicBezTo>
                    <a:pt x="35426" y="33711"/>
                    <a:pt x="31416" y="33037"/>
                    <a:pt x="28380" y="33037"/>
                  </a:cubicBezTo>
                  <a:cubicBezTo>
                    <a:pt x="26210" y="33037"/>
                    <a:pt x="24537" y="33381"/>
                    <a:pt x="24537" y="33381"/>
                  </a:cubicBezTo>
                  <a:cubicBezTo>
                    <a:pt x="24537" y="33381"/>
                    <a:pt x="30402" y="26815"/>
                    <a:pt x="28723" y="22203"/>
                  </a:cubicBezTo>
                  <a:cubicBezTo>
                    <a:pt x="27986" y="20191"/>
                    <a:pt x="26226" y="19626"/>
                    <a:pt x="24482" y="19626"/>
                  </a:cubicBezTo>
                  <a:cubicBezTo>
                    <a:pt x="22253" y="19626"/>
                    <a:pt x="20051" y="20549"/>
                    <a:pt x="20051" y="20549"/>
                  </a:cubicBezTo>
                  <a:cubicBezTo>
                    <a:pt x="25164" y="13657"/>
                    <a:pt x="23284" y="4559"/>
                    <a:pt x="14738" y="900"/>
                  </a:cubicBezTo>
                  <a:cubicBezTo>
                    <a:pt x="13235" y="263"/>
                    <a:pt x="11806" y="0"/>
                    <a:pt x="1047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73" name="Google Shape;173;p6"/>
            <p:cNvSpPr/>
            <p:nvPr/>
          </p:nvSpPr>
          <p:spPr>
            <a:xfrm>
              <a:off x="8475" y="2506384"/>
              <a:ext cx="3057412" cy="2855337"/>
            </a:xfrm>
            <a:custGeom>
              <a:avLst/>
              <a:gdLst/>
              <a:ahLst/>
              <a:cxnLst/>
              <a:rect l="l" t="t" r="r" b="b"/>
              <a:pathLst>
                <a:path w="62684" h="58541" extrusionOk="0">
                  <a:moveTo>
                    <a:pt x="9396" y="0"/>
                  </a:moveTo>
                  <a:cubicBezTo>
                    <a:pt x="5708" y="0"/>
                    <a:pt x="1863" y="3074"/>
                    <a:pt x="1" y="4781"/>
                  </a:cubicBezTo>
                  <a:lnTo>
                    <a:pt x="1" y="58541"/>
                  </a:lnTo>
                  <a:lnTo>
                    <a:pt x="62683" y="58541"/>
                  </a:lnTo>
                  <a:cubicBezTo>
                    <a:pt x="61085" y="56277"/>
                    <a:pt x="57910" y="55747"/>
                    <a:pt x="55285" y="55747"/>
                  </a:cubicBezTo>
                  <a:cubicBezTo>
                    <a:pt x="52968" y="55747"/>
                    <a:pt x="51079" y="56160"/>
                    <a:pt x="51079" y="56160"/>
                  </a:cubicBezTo>
                  <a:cubicBezTo>
                    <a:pt x="51079" y="56160"/>
                    <a:pt x="52332" y="52601"/>
                    <a:pt x="47520" y="47789"/>
                  </a:cubicBezTo>
                  <a:cubicBezTo>
                    <a:pt x="46194" y="46462"/>
                    <a:pt x="44266" y="45983"/>
                    <a:pt x="42171" y="45983"/>
                  </a:cubicBezTo>
                  <a:cubicBezTo>
                    <a:pt x="36784" y="45983"/>
                    <a:pt x="30293" y="49152"/>
                    <a:pt x="30076" y="49242"/>
                  </a:cubicBezTo>
                  <a:cubicBezTo>
                    <a:pt x="30227" y="49017"/>
                    <a:pt x="35264" y="41122"/>
                    <a:pt x="32482" y="35483"/>
                  </a:cubicBezTo>
                  <a:cubicBezTo>
                    <a:pt x="31417" y="33295"/>
                    <a:pt x="28875" y="32616"/>
                    <a:pt x="26131" y="32616"/>
                  </a:cubicBezTo>
                  <a:cubicBezTo>
                    <a:pt x="21644" y="32616"/>
                    <a:pt x="16618" y="34430"/>
                    <a:pt x="16618" y="34430"/>
                  </a:cubicBezTo>
                  <a:cubicBezTo>
                    <a:pt x="21630" y="28465"/>
                    <a:pt x="24036" y="22726"/>
                    <a:pt x="22031" y="19919"/>
                  </a:cubicBezTo>
                  <a:cubicBezTo>
                    <a:pt x="21531" y="19203"/>
                    <a:pt x="20710" y="18935"/>
                    <a:pt x="19763" y="18935"/>
                  </a:cubicBezTo>
                  <a:cubicBezTo>
                    <a:pt x="16963" y="18935"/>
                    <a:pt x="13059" y="21272"/>
                    <a:pt x="13059" y="21272"/>
                  </a:cubicBezTo>
                  <a:cubicBezTo>
                    <a:pt x="13059" y="21272"/>
                    <a:pt x="18272" y="4555"/>
                    <a:pt x="12532" y="896"/>
                  </a:cubicBezTo>
                  <a:cubicBezTo>
                    <a:pt x="11536" y="262"/>
                    <a:pt x="10473" y="0"/>
                    <a:pt x="939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74" name="Google Shape;174;p6"/>
          <p:cNvGrpSpPr/>
          <p:nvPr/>
        </p:nvGrpSpPr>
        <p:grpSpPr>
          <a:xfrm flipH="1">
            <a:off x="9875315" y="5400643"/>
            <a:ext cx="2316997" cy="1661292"/>
            <a:chOff x="8475" y="2231150"/>
            <a:chExt cx="3260316" cy="3130575"/>
          </a:xfrm>
        </p:grpSpPr>
        <p:sp>
          <p:nvSpPr>
            <p:cNvPr id="175" name="Google Shape;175;p6"/>
            <p:cNvSpPr/>
            <p:nvPr/>
          </p:nvSpPr>
          <p:spPr>
            <a:xfrm>
              <a:off x="8475" y="2231150"/>
              <a:ext cx="3260316" cy="3130575"/>
            </a:xfrm>
            <a:custGeom>
              <a:avLst/>
              <a:gdLst/>
              <a:ahLst/>
              <a:cxnLst/>
              <a:rect l="l" t="t" r="r" b="b"/>
              <a:pathLst>
                <a:path w="66844" h="64184" extrusionOk="0">
                  <a:moveTo>
                    <a:pt x="10471" y="0"/>
                  </a:moveTo>
                  <a:cubicBezTo>
                    <a:pt x="4194" y="0"/>
                    <a:pt x="1" y="5812"/>
                    <a:pt x="1" y="5812"/>
                  </a:cubicBezTo>
                  <a:lnTo>
                    <a:pt x="1" y="64184"/>
                  </a:lnTo>
                  <a:lnTo>
                    <a:pt x="66843" y="64184"/>
                  </a:lnTo>
                  <a:cubicBezTo>
                    <a:pt x="65156" y="57789"/>
                    <a:pt x="59914" y="56744"/>
                    <a:pt x="56668" y="56744"/>
                  </a:cubicBezTo>
                  <a:cubicBezTo>
                    <a:pt x="55092" y="56744"/>
                    <a:pt x="53986" y="56991"/>
                    <a:pt x="53986" y="56991"/>
                  </a:cubicBezTo>
                  <a:cubicBezTo>
                    <a:pt x="53986" y="56991"/>
                    <a:pt x="54212" y="51151"/>
                    <a:pt x="48873" y="48519"/>
                  </a:cubicBezTo>
                  <a:cubicBezTo>
                    <a:pt x="47276" y="47736"/>
                    <a:pt x="45528" y="47462"/>
                    <a:pt x="43863" y="47462"/>
                  </a:cubicBezTo>
                  <a:cubicBezTo>
                    <a:pt x="39988" y="47462"/>
                    <a:pt x="36568" y="48945"/>
                    <a:pt x="36568" y="48945"/>
                  </a:cubicBezTo>
                  <a:cubicBezTo>
                    <a:pt x="36568" y="48945"/>
                    <a:pt x="40202" y="42479"/>
                    <a:pt x="37194" y="36940"/>
                  </a:cubicBezTo>
                  <a:cubicBezTo>
                    <a:pt x="35426" y="33711"/>
                    <a:pt x="31416" y="33037"/>
                    <a:pt x="28380" y="33037"/>
                  </a:cubicBezTo>
                  <a:cubicBezTo>
                    <a:pt x="26210" y="33037"/>
                    <a:pt x="24537" y="33381"/>
                    <a:pt x="24537" y="33381"/>
                  </a:cubicBezTo>
                  <a:cubicBezTo>
                    <a:pt x="24537" y="33381"/>
                    <a:pt x="30402" y="26815"/>
                    <a:pt x="28723" y="22203"/>
                  </a:cubicBezTo>
                  <a:cubicBezTo>
                    <a:pt x="27986" y="20191"/>
                    <a:pt x="26226" y="19626"/>
                    <a:pt x="24482" y="19626"/>
                  </a:cubicBezTo>
                  <a:cubicBezTo>
                    <a:pt x="22253" y="19626"/>
                    <a:pt x="20051" y="20549"/>
                    <a:pt x="20051" y="20549"/>
                  </a:cubicBezTo>
                  <a:cubicBezTo>
                    <a:pt x="25164" y="13657"/>
                    <a:pt x="23284" y="4559"/>
                    <a:pt x="14738" y="900"/>
                  </a:cubicBezTo>
                  <a:cubicBezTo>
                    <a:pt x="13235" y="263"/>
                    <a:pt x="11806" y="0"/>
                    <a:pt x="1047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76" name="Google Shape;176;p6"/>
            <p:cNvSpPr/>
            <p:nvPr/>
          </p:nvSpPr>
          <p:spPr>
            <a:xfrm>
              <a:off x="8475" y="2506384"/>
              <a:ext cx="3057412" cy="2855337"/>
            </a:xfrm>
            <a:custGeom>
              <a:avLst/>
              <a:gdLst/>
              <a:ahLst/>
              <a:cxnLst/>
              <a:rect l="l" t="t" r="r" b="b"/>
              <a:pathLst>
                <a:path w="62684" h="58541" extrusionOk="0">
                  <a:moveTo>
                    <a:pt x="9396" y="0"/>
                  </a:moveTo>
                  <a:cubicBezTo>
                    <a:pt x="5708" y="0"/>
                    <a:pt x="1863" y="3074"/>
                    <a:pt x="1" y="4781"/>
                  </a:cubicBezTo>
                  <a:lnTo>
                    <a:pt x="1" y="58541"/>
                  </a:lnTo>
                  <a:lnTo>
                    <a:pt x="62683" y="58541"/>
                  </a:lnTo>
                  <a:cubicBezTo>
                    <a:pt x="61085" y="56277"/>
                    <a:pt x="57910" y="55747"/>
                    <a:pt x="55285" y="55747"/>
                  </a:cubicBezTo>
                  <a:cubicBezTo>
                    <a:pt x="52968" y="55747"/>
                    <a:pt x="51079" y="56160"/>
                    <a:pt x="51079" y="56160"/>
                  </a:cubicBezTo>
                  <a:cubicBezTo>
                    <a:pt x="51079" y="56160"/>
                    <a:pt x="52332" y="52601"/>
                    <a:pt x="47520" y="47789"/>
                  </a:cubicBezTo>
                  <a:cubicBezTo>
                    <a:pt x="46194" y="46462"/>
                    <a:pt x="44266" y="45983"/>
                    <a:pt x="42171" y="45983"/>
                  </a:cubicBezTo>
                  <a:cubicBezTo>
                    <a:pt x="36784" y="45983"/>
                    <a:pt x="30293" y="49152"/>
                    <a:pt x="30076" y="49242"/>
                  </a:cubicBezTo>
                  <a:cubicBezTo>
                    <a:pt x="30227" y="49017"/>
                    <a:pt x="35264" y="41122"/>
                    <a:pt x="32482" y="35483"/>
                  </a:cubicBezTo>
                  <a:cubicBezTo>
                    <a:pt x="31417" y="33295"/>
                    <a:pt x="28875" y="32616"/>
                    <a:pt x="26131" y="32616"/>
                  </a:cubicBezTo>
                  <a:cubicBezTo>
                    <a:pt x="21644" y="32616"/>
                    <a:pt x="16618" y="34430"/>
                    <a:pt x="16618" y="34430"/>
                  </a:cubicBezTo>
                  <a:cubicBezTo>
                    <a:pt x="21630" y="28465"/>
                    <a:pt x="24036" y="22726"/>
                    <a:pt x="22031" y="19919"/>
                  </a:cubicBezTo>
                  <a:cubicBezTo>
                    <a:pt x="21531" y="19203"/>
                    <a:pt x="20710" y="18935"/>
                    <a:pt x="19763" y="18935"/>
                  </a:cubicBezTo>
                  <a:cubicBezTo>
                    <a:pt x="16963" y="18935"/>
                    <a:pt x="13059" y="21272"/>
                    <a:pt x="13059" y="21272"/>
                  </a:cubicBezTo>
                  <a:cubicBezTo>
                    <a:pt x="13059" y="21272"/>
                    <a:pt x="18272" y="4555"/>
                    <a:pt x="12532" y="896"/>
                  </a:cubicBezTo>
                  <a:cubicBezTo>
                    <a:pt x="11536" y="262"/>
                    <a:pt x="10473" y="0"/>
                    <a:pt x="939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177" name="Google Shape;177;p6"/>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8" name="Google Shape;178;p6"/>
          <p:cNvSpPr/>
          <p:nvPr/>
        </p:nvSpPr>
        <p:spPr>
          <a:xfrm flipH="1">
            <a:off x="433109" y="319248"/>
            <a:ext cx="1266307" cy="400761"/>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79" name="Google Shape;179;p6"/>
          <p:cNvSpPr/>
          <p:nvPr/>
        </p:nvSpPr>
        <p:spPr>
          <a:xfrm flipH="1">
            <a:off x="7904765" y="-325933"/>
            <a:ext cx="1704543" cy="710173"/>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0" name="Google Shape;180;p6"/>
          <p:cNvSpPr/>
          <p:nvPr/>
        </p:nvSpPr>
        <p:spPr>
          <a:xfrm>
            <a:off x="11205825" y="874263"/>
            <a:ext cx="2232292" cy="106800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1" name="Google Shape;181;p6"/>
          <p:cNvSpPr/>
          <p:nvPr/>
        </p:nvSpPr>
        <p:spPr>
          <a:xfrm>
            <a:off x="-1440009" y="1606229"/>
            <a:ext cx="2232292" cy="106800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6267251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82"/>
        <p:cNvGrpSpPr/>
        <p:nvPr/>
      </p:nvGrpSpPr>
      <p:grpSpPr>
        <a:xfrm>
          <a:off x="0" y="0"/>
          <a:ext cx="0" cy="0"/>
          <a:chOff x="0" y="0"/>
          <a:chExt cx="0" cy="0"/>
        </a:xfrm>
      </p:grpSpPr>
      <p:grpSp>
        <p:nvGrpSpPr>
          <p:cNvPr id="183" name="Google Shape;183;p7"/>
          <p:cNvGrpSpPr/>
          <p:nvPr/>
        </p:nvGrpSpPr>
        <p:grpSpPr>
          <a:xfrm flipH="1">
            <a:off x="0" y="5587436"/>
            <a:ext cx="12192000" cy="768387"/>
            <a:chOff x="0" y="4571577"/>
            <a:chExt cx="9144000" cy="576290"/>
          </a:xfrm>
        </p:grpSpPr>
        <p:sp>
          <p:nvSpPr>
            <p:cNvPr id="184" name="Google Shape;184;p7"/>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5" name="Google Shape;185;p7"/>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6" name="Google Shape;186;p7"/>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7" name="Google Shape;187;p7"/>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8" name="Google Shape;188;p7"/>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9" name="Google Shape;189;p7"/>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0" name="Google Shape;190;p7"/>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1" name="Google Shape;191;p7"/>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2" name="Google Shape;192;p7"/>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3" name="Google Shape;193;p7"/>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194" name="Google Shape;194;p7"/>
          <p:cNvSpPr txBox="1">
            <a:spLocks noGrp="1"/>
          </p:cNvSpPr>
          <p:nvPr>
            <p:ph type="title"/>
          </p:nvPr>
        </p:nvSpPr>
        <p:spPr>
          <a:xfrm>
            <a:off x="6354768" y="1083175"/>
            <a:ext cx="4686800" cy="98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95" name="Google Shape;195;p7"/>
          <p:cNvSpPr/>
          <p:nvPr/>
        </p:nvSpPr>
        <p:spPr>
          <a:xfrm>
            <a:off x="8502900" y="108585"/>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6" name="Google Shape;196;p7"/>
          <p:cNvSpPr/>
          <p:nvPr/>
        </p:nvSpPr>
        <p:spPr>
          <a:xfrm>
            <a:off x="-871944" y="2794167"/>
            <a:ext cx="1880223" cy="765141"/>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7" name="Google Shape;197;p7"/>
          <p:cNvSpPr/>
          <p:nvPr/>
        </p:nvSpPr>
        <p:spPr>
          <a:xfrm>
            <a:off x="155134" y="108590"/>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8" name="Google Shape;198;p7"/>
          <p:cNvSpPr/>
          <p:nvPr/>
        </p:nvSpPr>
        <p:spPr>
          <a:xfrm>
            <a:off x="11233998" y="2373872"/>
            <a:ext cx="1094077" cy="346253"/>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199" name="Google Shape;199;p7"/>
          <p:cNvGrpSpPr/>
          <p:nvPr/>
        </p:nvGrpSpPr>
        <p:grpSpPr>
          <a:xfrm>
            <a:off x="0" y="5680700"/>
            <a:ext cx="12192000" cy="1183117"/>
            <a:chOff x="0" y="4260525"/>
            <a:chExt cx="9144000" cy="887338"/>
          </a:xfrm>
        </p:grpSpPr>
        <p:sp>
          <p:nvSpPr>
            <p:cNvPr id="200" name="Google Shape;200;p7"/>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1" name="Google Shape;201;p7"/>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2" name="Google Shape;202;p7"/>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3" name="Google Shape;203;p7"/>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4" name="Google Shape;204;p7"/>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5" name="Google Shape;205;p7"/>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6" name="Google Shape;206;p7"/>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7" name="Google Shape;207;p7"/>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8" name="Google Shape;208;p7"/>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9" name="Google Shape;209;p7"/>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210" name="Google Shape;210;p7"/>
          <p:cNvSpPr txBox="1">
            <a:spLocks noGrp="1"/>
          </p:cNvSpPr>
          <p:nvPr>
            <p:ph type="body" idx="1"/>
          </p:nvPr>
        </p:nvSpPr>
        <p:spPr>
          <a:xfrm>
            <a:off x="6354768" y="1966141"/>
            <a:ext cx="4686800" cy="2838000"/>
          </a:xfrm>
          <a:prstGeom prst="rect">
            <a:avLst/>
          </a:prstGeom>
          <a:noFill/>
          <a:ln>
            <a:noFill/>
          </a:ln>
        </p:spPr>
        <p:txBody>
          <a:bodyPr spcFirstLastPara="1" wrap="square" lIns="91425" tIns="91425" rIns="91425" bIns="91425" anchor="t" anchorCtr="0">
            <a:noAutofit/>
          </a:bodyPr>
          <a:lstStyle>
            <a:lvl1pPr marL="609585" lvl="0" indent="-423323" rtl="0">
              <a:lnSpc>
                <a:spcPct val="100000"/>
              </a:lnSpc>
              <a:spcBef>
                <a:spcPts val="0"/>
              </a:spcBef>
              <a:spcAft>
                <a:spcPts val="0"/>
              </a:spcAft>
              <a:buSzPts val="1400"/>
              <a:buChar char="●"/>
              <a:defRPr/>
            </a:lvl1pPr>
            <a:lvl2pPr marL="1219170" lvl="1" indent="-423323" rtl="0">
              <a:spcBef>
                <a:spcPts val="0"/>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Tree>
    <p:extLst>
      <p:ext uri="{BB962C8B-B14F-4D97-AF65-F5344CB8AC3E}">
        <p14:creationId xmlns:p14="http://schemas.microsoft.com/office/powerpoint/2010/main" val="17488043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11"/>
        <p:cNvGrpSpPr/>
        <p:nvPr/>
      </p:nvGrpSpPr>
      <p:grpSpPr>
        <a:xfrm>
          <a:off x="0" y="0"/>
          <a:ext cx="0" cy="0"/>
          <a:chOff x="0" y="0"/>
          <a:chExt cx="0" cy="0"/>
        </a:xfrm>
      </p:grpSpPr>
      <p:sp>
        <p:nvSpPr>
          <p:cNvPr id="212" name="Google Shape;212;p8"/>
          <p:cNvSpPr txBox="1">
            <a:spLocks noGrp="1"/>
          </p:cNvSpPr>
          <p:nvPr>
            <p:ph type="title"/>
          </p:nvPr>
        </p:nvSpPr>
        <p:spPr>
          <a:xfrm>
            <a:off x="2584000" y="1277367"/>
            <a:ext cx="7024000" cy="33724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3333"/>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grpSp>
        <p:nvGrpSpPr>
          <p:cNvPr id="213" name="Google Shape;213;p8"/>
          <p:cNvGrpSpPr/>
          <p:nvPr/>
        </p:nvGrpSpPr>
        <p:grpSpPr>
          <a:xfrm>
            <a:off x="-11458" y="2974867"/>
            <a:ext cx="12651855" cy="5900188"/>
            <a:chOff x="-8594" y="2231150"/>
            <a:chExt cx="9488891" cy="4425141"/>
          </a:xfrm>
        </p:grpSpPr>
        <p:grpSp>
          <p:nvGrpSpPr>
            <p:cNvPr id="214" name="Google Shape;214;p8"/>
            <p:cNvGrpSpPr/>
            <p:nvPr/>
          </p:nvGrpSpPr>
          <p:grpSpPr>
            <a:xfrm>
              <a:off x="2103879" y="3630681"/>
              <a:ext cx="4777316" cy="3025611"/>
              <a:chOff x="2103879" y="3630681"/>
              <a:chExt cx="4777316" cy="3025611"/>
            </a:xfrm>
          </p:grpSpPr>
          <p:sp>
            <p:nvSpPr>
              <p:cNvPr id="215" name="Google Shape;215;p8"/>
              <p:cNvSpPr/>
              <p:nvPr/>
            </p:nvSpPr>
            <p:spPr>
              <a:xfrm>
                <a:off x="2103879" y="3630681"/>
                <a:ext cx="4777316" cy="3025611"/>
              </a:xfrm>
              <a:custGeom>
                <a:avLst/>
                <a:gdLst/>
                <a:ahLst/>
                <a:cxnLst/>
                <a:rect l="l" t="t" r="r" b="b"/>
                <a:pathLst>
                  <a:path w="97946" h="62032" extrusionOk="0">
                    <a:moveTo>
                      <a:pt x="48973" y="1"/>
                    </a:moveTo>
                    <a:cubicBezTo>
                      <a:pt x="31254" y="1"/>
                      <a:pt x="15740" y="5941"/>
                      <a:pt x="7118" y="14888"/>
                    </a:cubicBezTo>
                    <a:cubicBezTo>
                      <a:pt x="2607" y="19575"/>
                      <a:pt x="0" y="25114"/>
                      <a:pt x="0" y="31003"/>
                    </a:cubicBezTo>
                    <a:cubicBezTo>
                      <a:pt x="0" y="44262"/>
                      <a:pt x="13083" y="55540"/>
                      <a:pt x="31529" y="60001"/>
                    </a:cubicBezTo>
                    <a:cubicBezTo>
                      <a:pt x="36943" y="61304"/>
                      <a:pt x="42833" y="62031"/>
                      <a:pt x="48973" y="62031"/>
                    </a:cubicBezTo>
                    <a:cubicBezTo>
                      <a:pt x="55966" y="62031"/>
                      <a:pt x="62632" y="61104"/>
                      <a:pt x="68647" y="59425"/>
                    </a:cubicBezTo>
                    <a:cubicBezTo>
                      <a:pt x="85890" y="54613"/>
                      <a:pt x="97946" y="43710"/>
                      <a:pt x="97946" y="31003"/>
                    </a:cubicBezTo>
                    <a:cubicBezTo>
                      <a:pt x="97946" y="14713"/>
                      <a:pt x="78121" y="1354"/>
                      <a:pt x="52908" y="101"/>
                    </a:cubicBezTo>
                    <a:cubicBezTo>
                      <a:pt x="51605" y="26"/>
                      <a:pt x="50301" y="1"/>
                      <a:pt x="4897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6" name="Google Shape;216;p8"/>
              <p:cNvSpPr/>
              <p:nvPr/>
            </p:nvSpPr>
            <p:spPr>
              <a:xfrm>
                <a:off x="2103879" y="4077795"/>
                <a:ext cx="2123420" cy="2479477"/>
              </a:xfrm>
              <a:custGeom>
                <a:avLst/>
                <a:gdLst/>
                <a:ahLst/>
                <a:cxnLst/>
                <a:rect l="l" t="t" r="r" b="b"/>
                <a:pathLst>
                  <a:path w="43535" h="50835" extrusionOk="0">
                    <a:moveTo>
                      <a:pt x="24646" y="0"/>
                    </a:moveTo>
                    <a:cubicBezTo>
                      <a:pt x="23128" y="0"/>
                      <a:pt x="21268" y="193"/>
                      <a:pt x="18998" y="633"/>
                    </a:cubicBezTo>
                    <a:cubicBezTo>
                      <a:pt x="13835" y="1636"/>
                      <a:pt x="9775" y="3866"/>
                      <a:pt x="7118" y="5721"/>
                    </a:cubicBezTo>
                    <a:cubicBezTo>
                      <a:pt x="2607" y="10408"/>
                      <a:pt x="0" y="15947"/>
                      <a:pt x="0" y="21836"/>
                    </a:cubicBezTo>
                    <a:cubicBezTo>
                      <a:pt x="0" y="35095"/>
                      <a:pt x="13083" y="46373"/>
                      <a:pt x="31529" y="50834"/>
                    </a:cubicBezTo>
                    <a:cubicBezTo>
                      <a:pt x="38121" y="48754"/>
                      <a:pt x="41354" y="44368"/>
                      <a:pt x="41028" y="41786"/>
                    </a:cubicBezTo>
                    <a:cubicBezTo>
                      <a:pt x="40502" y="37601"/>
                      <a:pt x="20251" y="37200"/>
                      <a:pt x="26817" y="32914"/>
                    </a:cubicBezTo>
                    <a:cubicBezTo>
                      <a:pt x="33409" y="28628"/>
                      <a:pt x="43534" y="26122"/>
                      <a:pt x="41980" y="20057"/>
                    </a:cubicBezTo>
                    <a:cubicBezTo>
                      <a:pt x="40402" y="14017"/>
                      <a:pt x="33935" y="15470"/>
                      <a:pt x="29224" y="14543"/>
                    </a:cubicBezTo>
                    <a:cubicBezTo>
                      <a:pt x="24537" y="13591"/>
                      <a:pt x="31103" y="7225"/>
                      <a:pt x="31003" y="4292"/>
                    </a:cubicBezTo>
                    <a:cubicBezTo>
                      <a:pt x="30926" y="2066"/>
                      <a:pt x="29614" y="0"/>
                      <a:pt x="2464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7" name="Google Shape;217;p8"/>
              <p:cNvSpPr/>
              <p:nvPr/>
            </p:nvSpPr>
            <p:spPr>
              <a:xfrm>
                <a:off x="4300580" y="3635558"/>
                <a:ext cx="2580588" cy="2893577"/>
              </a:xfrm>
              <a:custGeom>
                <a:avLst/>
                <a:gdLst/>
                <a:ahLst/>
                <a:cxnLst/>
                <a:rect l="l" t="t" r="r" b="b"/>
                <a:pathLst>
                  <a:path w="52908" h="59325" extrusionOk="0">
                    <a:moveTo>
                      <a:pt x="7870" y="1"/>
                    </a:moveTo>
                    <a:cubicBezTo>
                      <a:pt x="4261" y="1254"/>
                      <a:pt x="0" y="3811"/>
                      <a:pt x="75" y="8873"/>
                    </a:cubicBezTo>
                    <a:cubicBezTo>
                      <a:pt x="127" y="13430"/>
                      <a:pt x="2797" y="14693"/>
                      <a:pt x="5909" y="14693"/>
                    </a:cubicBezTo>
                    <a:cubicBezTo>
                      <a:pt x="8788" y="14693"/>
                      <a:pt x="12045" y="13613"/>
                      <a:pt x="13960" y="13059"/>
                    </a:cubicBezTo>
                    <a:cubicBezTo>
                      <a:pt x="15317" y="12664"/>
                      <a:pt x="16674" y="12454"/>
                      <a:pt x="17897" y="12454"/>
                    </a:cubicBezTo>
                    <a:cubicBezTo>
                      <a:pt x="20243" y="12454"/>
                      <a:pt x="22095" y="13225"/>
                      <a:pt x="22507" y="14938"/>
                    </a:cubicBezTo>
                    <a:cubicBezTo>
                      <a:pt x="23133" y="17545"/>
                      <a:pt x="18346" y="19224"/>
                      <a:pt x="18647" y="23610"/>
                    </a:cubicBezTo>
                    <a:cubicBezTo>
                      <a:pt x="18955" y="27764"/>
                      <a:pt x="21872" y="34527"/>
                      <a:pt x="29272" y="34527"/>
                    </a:cubicBezTo>
                    <a:cubicBezTo>
                      <a:pt x="29684" y="34527"/>
                      <a:pt x="30111" y="34506"/>
                      <a:pt x="30552" y="34462"/>
                    </a:cubicBezTo>
                    <a:cubicBezTo>
                      <a:pt x="33877" y="34134"/>
                      <a:pt x="36293" y="33817"/>
                      <a:pt x="37958" y="33817"/>
                    </a:cubicBezTo>
                    <a:cubicBezTo>
                      <a:pt x="40483" y="33817"/>
                      <a:pt x="41280" y="34546"/>
                      <a:pt x="40903" y="37069"/>
                    </a:cubicBezTo>
                    <a:cubicBezTo>
                      <a:pt x="40351" y="40778"/>
                      <a:pt x="18446" y="52056"/>
                      <a:pt x="23609" y="59325"/>
                    </a:cubicBezTo>
                    <a:cubicBezTo>
                      <a:pt x="40852" y="54513"/>
                      <a:pt x="52908" y="43610"/>
                      <a:pt x="52908" y="30903"/>
                    </a:cubicBezTo>
                    <a:cubicBezTo>
                      <a:pt x="52908" y="14613"/>
                      <a:pt x="33083" y="1254"/>
                      <a:pt x="787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18" name="Google Shape;218;p8"/>
            <p:cNvGrpSpPr/>
            <p:nvPr/>
          </p:nvGrpSpPr>
          <p:grpSpPr>
            <a:xfrm>
              <a:off x="-8594" y="2231150"/>
              <a:ext cx="3260316" cy="3130575"/>
              <a:chOff x="8475" y="2231150"/>
              <a:chExt cx="3260316" cy="3130575"/>
            </a:xfrm>
          </p:grpSpPr>
          <p:sp>
            <p:nvSpPr>
              <p:cNvPr id="219" name="Google Shape;219;p8"/>
              <p:cNvSpPr/>
              <p:nvPr/>
            </p:nvSpPr>
            <p:spPr>
              <a:xfrm>
                <a:off x="8475" y="2231150"/>
                <a:ext cx="3260316" cy="3130575"/>
              </a:xfrm>
              <a:custGeom>
                <a:avLst/>
                <a:gdLst/>
                <a:ahLst/>
                <a:cxnLst/>
                <a:rect l="l" t="t" r="r" b="b"/>
                <a:pathLst>
                  <a:path w="66844" h="64184" extrusionOk="0">
                    <a:moveTo>
                      <a:pt x="10471" y="0"/>
                    </a:moveTo>
                    <a:cubicBezTo>
                      <a:pt x="4194" y="0"/>
                      <a:pt x="1" y="5812"/>
                      <a:pt x="1" y="5812"/>
                    </a:cubicBezTo>
                    <a:lnTo>
                      <a:pt x="1" y="64184"/>
                    </a:lnTo>
                    <a:lnTo>
                      <a:pt x="66843" y="64184"/>
                    </a:lnTo>
                    <a:cubicBezTo>
                      <a:pt x="65156" y="57789"/>
                      <a:pt x="59914" y="56744"/>
                      <a:pt x="56668" y="56744"/>
                    </a:cubicBezTo>
                    <a:cubicBezTo>
                      <a:pt x="55092" y="56744"/>
                      <a:pt x="53986" y="56991"/>
                      <a:pt x="53986" y="56991"/>
                    </a:cubicBezTo>
                    <a:cubicBezTo>
                      <a:pt x="53986" y="56991"/>
                      <a:pt x="54212" y="51151"/>
                      <a:pt x="48873" y="48519"/>
                    </a:cubicBezTo>
                    <a:cubicBezTo>
                      <a:pt x="47276" y="47736"/>
                      <a:pt x="45528" y="47462"/>
                      <a:pt x="43863" y="47462"/>
                    </a:cubicBezTo>
                    <a:cubicBezTo>
                      <a:pt x="39988" y="47462"/>
                      <a:pt x="36568" y="48945"/>
                      <a:pt x="36568" y="48945"/>
                    </a:cubicBezTo>
                    <a:cubicBezTo>
                      <a:pt x="36568" y="48945"/>
                      <a:pt x="40202" y="42479"/>
                      <a:pt x="37194" y="36940"/>
                    </a:cubicBezTo>
                    <a:cubicBezTo>
                      <a:pt x="35426" y="33711"/>
                      <a:pt x="31416" y="33037"/>
                      <a:pt x="28380" y="33037"/>
                    </a:cubicBezTo>
                    <a:cubicBezTo>
                      <a:pt x="26210" y="33037"/>
                      <a:pt x="24537" y="33381"/>
                      <a:pt x="24537" y="33381"/>
                    </a:cubicBezTo>
                    <a:cubicBezTo>
                      <a:pt x="24537" y="33381"/>
                      <a:pt x="30402" y="26815"/>
                      <a:pt x="28723" y="22203"/>
                    </a:cubicBezTo>
                    <a:cubicBezTo>
                      <a:pt x="27986" y="20191"/>
                      <a:pt x="26226" y="19626"/>
                      <a:pt x="24482" y="19626"/>
                    </a:cubicBezTo>
                    <a:cubicBezTo>
                      <a:pt x="22253" y="19626"/>
                      <a:pt x="20051" y="20549"/>
                      <a:pt x="20051" y="20549"/>
                    </a:cubicBezTo>
                    <a:cubicBezTo>
                      <a:pt x="25164" y="13657"/>
                      <a:pt x="23284" y="4559"/>
                      <a:pt x="14738" y="900"/>
                    </a:cubicBezTo>
                    <a:cubicBezTo>
                      <a:pt x="13235" y="263"/>
                      <a:pt x="11806" y="0"/>
                      <a:pt x="1047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0" name="Google Shape;220;p8"/>
              <p:cNvSpPr/>
              <p:nvPr/>
            </p:nvSpPr>
            <p:spPr>
              <a:xfrm>
                <a:off x="8475" y="2506384"/>
                <a:ext cx="3057412" cy="2855337"/>
              </a:xfrm>
              <a:custGeom>
                <a:avLst/>
                <a:gdLst/>
                <a:ahLst/>
                <a:cxnLst/>
                <a:rect l="l" t="t" r="r" b="b"/>
                <a:pathLst>
                  <a:path w="62684" h="58541" extrusionOk="0">
                    <a:moveTo>
                      <a:pt x="9396" y="0"/>
                    </a:moveTo>
                    <a:cubicBezTo>
                      <a:pt x="5708" y="0"/>
                      <a:pt x="1863" y="3074"/>
                      <a:pt x="1" y="4781"/>
                    </a:cubicBezTo>
                    <a:lnTo>
                      <a:pt x="1" y="58541"/>
                    </a:lnTo>
                    <a:lnTo>
                      <a:pt x="62683" y="58541"/>
                    </a:lnTo>
                    <a:cubicBezTo>
                      <a:pt x="61085" y="56277"/>
                      <a:pt x="57910" y="55747"/>
                      <a:pt x="55285" y="55747"/>
                    </a:cubicBezTo>
                    <a:cubicBezTo>
                      <a:pt x="52968" y="55747"/>
                      <a:pt x="51079" y="56160"/>
                      <a:pt x="51079" y="56160"/>
                    </a:cubicBezTo>
                    <a:cubicBezTo>
                      <a:pt x="51079" y="56160"/>
                      <a:pt x="52332" y="52601"/>
                      <a:pt x="47520" y="47789"/>
                    </a:cubicBezTo>
                    <a:cubicBezTo>
                      <a:pt x="46194" y="46462"/>
                      <a:pt x="44266" y="45983"/>
                      <a:pt x="42171" y="45983"/>
                    </a:cubicBezTo>
                    <a:cubicBezTo>
                      <a:pt x="36784" y="45983"/>
                      <a:pt x="30293" y="49152"/>
                      <a:pt x="30076" y="49242"/>
                    </a:cubicBezTo>
                    <a:cubicBezTo>
                      <a:pt x="30227" y="49017"/>
                      <a:pt x="35264" y="41122"/>
                      <a:pt x="32482" y="35483"/>
                    </a:cubicBezTo>
                    <a:cubicBezTo>
                      <a:pt x="31417" y="33295"/>
                      <a:pt x="28875" y="32616"/>
                      <a:pt x="26131" y="32616"/>
                    </a:cubicBezTo>
                    <a:cubicBezTo>
                      <a:pt x="21644" y="32616"/>
                      <a:pt x="16618" y="34430"/>
                      <a:pt x="16618" y="34430"/>
                    </a:cubicBezTo>
                    <a:cubicBezTo>
                      <a:pt x="21630" y="28465"/>
                      <a:pt x="24036" y="22726"/>
                      <a:pt x="22031" y="19919"/>
                    </a:cubicBezTo>
                    <a:cubicBezTo>
                      <a:pt x="21531" y="19203"/>
                      <a:pt x="20710" y="18935"/>
                      <a:pt x="19763" y="18935"/>
                    </a:cubicBezTo>
                    <a:cubicBezTo>
                      <a:pt x="16963" y="18935"/>
                      <a:pt x="13059" y="21272"/>
                      <a:pt x="13059" y="21272"/>
                    </a:cubicBezTo>
                    <a:cubicBezTo>
                      <a:pt x="13059" y="21272"/>
                      <a:pt x="18272" y="4555"/>
                      <a:pt x="12532" y="896"/>
                    </a:cubicBezTo>
                    <a:cubicBezTo>
                      <a:pt x="11536" y="262"/>
                      <a:pt x="10473" y="0"/>
                      <a:pt x="939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1" name="Google Shape;221;p8"/>
              <p:cNvSpPr/>
              <p:nvPr/>
            </p:nvSpPr>
            <p:spPr>
              <a:xfrm>
                <a:off x="19157" y="3035487"/>
                <a:ext cx="618077" cy="894631"/>
              </a:xfrm>
              <a:custGeom>
                <a:avLst/>
                <a:gdLst/>
                <a:ahLst/>
                <a:cxnLst/>
                <a:rect l="l" t="t" r="r" b="b"/>
                <a:pathLst>
                  <a:path w="12672" h="18342" extrusionOk="0">
                    <a:moveTo>
                      <a:pt x="12104" y="1"/>
                    </a:moveTo>
                    <a:cubicBezTo>
                      <a:pt x="11976" y="1"/>
                      <a:pt x="11847" y="59"/>
                      <a:pt x="11762" y="199"/>
                    </a:cubicBezTo>
                    <a:cubicBezTo>
                      <a:pt x="7902" y="6038"/>
                      <a:pt x="4043" y="11878"/>
                      <a:pt x="208" y="17743"/>
                    </a:cubicBezTo>
                    <a:cubicBezTo>
                      <a:pt x="1" y="18054"/>
                      <a:pt x="282" y="18341"/>
                      <a:pt x="568" y="18341"/>
                    </a:cubicBezTo>
                    <a:cubicBezTo>
                      <a:pt x="696" y="18341"/>
                      <a:pt x="824" y="18283"/>
                      <a:pt x="910" y="18144"/>
                    </a:cubicBezTo>
                    <a:cubicBezTo>
                      <a:pt x="4769" y="12304"/>
                      <a:pt x="8629" y="6464"/>
                      <a:pt x="12464" y="600"/>
                    </a:cubicBezTo>
                    <a:cubicBezTo>
                      <a:pt x="12671" y="288"/>
                      <a:pt x="12389" y="1"/>
                      <a:pt x="1210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2" name="Google Shape;222;p8"/>
              <p:cNvSpPr/>
              <p:nvPr/>
            </p:nvSpPr>
            <p:spPr>
              <a:xfrm>
                <a:off x="346482" y="2909747"/>
                <a:ext cx="95404" cy="452973"/>
              </a:xfrm>
              <a:custGeom>
                <a:avLst/>
                <a:gdLst/>
                <a:ahLst/>
                <a:cxnLst/>
                <a:rect l="l" t="t" r="r" b="b"/>
                <a:pathLst>
                  <a:path w="1956" h="9287" extrusionOk="0">
                    <a:moveTo>
                      <a:pt x="405" y="1"/>
                    </a:moveTo>
                    <a:cubicBezTo>
                      <a:pt x="195" y="1"/>
                      <a:pt x="1" y="133"/>
                      <a:pt x="38" y="396"/>
                    </a:cubicBezTo>
                    <a:cubicBezTo>
                      <a:pt x="389" y="3228"/>
                      <a:pt x="740" y="6060"/>
                      <a:pt x="1091" y="8892"/>
                    </a:cubicBezTo>
                    <a:cubicBezTo>
                      <a:pt x="1116" y="9155"/>
                      <a:pt x="1342" y="9287"/>
                      <a:pt x="1552" y="9287"/>
                    </a:cubicBezTo>
                    <a:cubicBezTo>
                      <a:pt x="1762" y="9287"/>
                      <a:pt x="1956" y="9155"/>
                      <a:pt x="1918" y="8892"/>
                    </a:cubicBezTo>
                    <a:cubicBezTo>
                      <a:pt x="1567" y="6060"/>
                      <a:pt x="1216" y="3228"/>
                      <a:pt x="866" y="396"/>
                    </a:cubicBezTo>
                    <a:cubicBezTo>
                      <a:pt x="840" y="133"/>
                      <a:pt x="615" y="1"/>
                      <a:pt x="40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3" name="Google Shape;223;p8"/>
              <p:cNvSpPr/>
              <p:nvPr/>
            </p:nvSpPr>
            <p:spPr>
              <a:xfrm>
                <a:off x="29887" y="3873528"/>
                <a:ext cx="735039" cy="664657"/>
              </a:xfrm>
              <a:custGeom>
                <a:avLst/>
                <a:gdLst/>
                <a:ahLst/>
                <a:cxnLst/>
                <a:rect l="l" t="t" r="r" b="b"/>
                <a:pathLst>
                  <a:path w="15070" h="13627" extrusionOk="0">
                    <a:moveTo>
                      <a:pt x="14449" y="1"/>
                    </a:moveTo>
                    <a:cubicBezTo>
                      <a:pt x="14357" y="1"/>
                      <a:pt x="14261" y="33"/>
                      <a:pt x="14174" y="109"/>
                    </a:cubicBezTo>
                    <a:cubicBezTo>
                      <a:pt x="9562" y="4395"/>
                      <a:pt x="4925" y="8656"/>
                      <a:pt x="314" y="12917"/>
                    </a:cubicBezTo>
                    <a:cubicBezTo>
                      <a:pt x="0" y="13210"/>
                      <a:pt x="300" y="13627"/>
                      <a:pt x="637" y="13627"/>
                    </a:cubicBezTo>
                    <a:cubicBezTo>
                      <a:pt x="731" y="13627"/>
                      <a:pt x="828" y="13595"/>
                      <a:pt x="915" y="13518"/>
                    </a:cubicBezTo>
                    <a:cubicBezTo>
                      <a:pt x="5527" y="9257"/>
                      <a:pt x="10138" y="4972"/>
                      <a:pt x="14775" y="711"/>
                    </a:cubicBezTo>
                    <a:cubicBezTo>
                      <a:pt x="15069" y="417"/>
                      <a:pt x="14781" y="1"/>
                      <a:pt x="1444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4" name="Google Shape;224;p8"/>
              <p:cNvSpPr/>
              <p:nvPr/>
            </p:nvSpPr>
            <p:spPr>
              <a:xfrm>
                <a:off x="380673" y="4535445"/>
                <a:ext cx="832394" cy="794301"/>
              </a:xfrm>
              <a:custGeom>
                <a:avLst/>
                <a:gdLst/>
                <a:ahLst/>
                <a:cxnLst/>
                <a:rect l="l" t="t" r="r" b="b"/>
                <a:pathLst>
                  <a:path w="17066" h="16285" extrusionOk="0">
                    <a:moveTo>
                      <a:pt x="16459" y="0"/>
                    </a:moveTo>
                    <a:cubicBezTo>
                      <a:pt x="16364" y="0"/>
                      <a:pt x="16266" y="36"/>
                      <a:pt x="16180" y="122"/>
                    </a:cubicBezTo>
                    <a:cubicBezTo>
                      <a:pt x="10891" y="5260"/>
                      <a:pt x="5578" y="10423"/>
                      <a:pt x="290" y="15586"/>
                    </a:cubicBezTo>
                    <a:cubicBezTo>
                      <a:pt x="0" y="15876"/>
                      <a:pt x="291" y="16285"/>
                      <a:pt x="612" y="16285"/>
                    </a:cubicBezTo>
                    <a:cubicBezTo>
                      <a:pt x="707" y="16285"/>
                      <a:pt x="805" y="16249"/>
                      <a:pt x="891" y="16163"/>
                    </a:cubicBezTo>
                    <a:cubicBezTo>
                      <a:pt x="6180" y="11025"/>
                      <a:pt x="11468" y="5862"/>
                      <a:pt x="16756" y="699"/>
                    </a:cubicBezTo>
                    <a:cubicBezTo>
                      <a:pt x="17065" y="409"/>
                      <a:pt x="16779" y="0"/>
                      <a:pt x="1645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5" name="Google Shape;225;p8"/>
              <p:cNvSpPr/>
              <p:nvPr/>
            </p:nvSpPr>
            <p:spPr>
              <a:xfrm>
                <a:off x="908217" y="4346103"/>
                <a:ext cx="55652" cy="463655"/>
              </a:xfrm>
              <a:custGeom>
                <a:avLst/>
                <a:gdLst/>
                <a:ahLst/>
                <a:cxnLst/>
                <a:rect l="l" t="t" r="r" b="b"/>
                <a:pathLst>
                  <a:path w="1141" h="9506" extrusionOk="0">
                    <a:moveTo>
                      <a:pt x="417" y="1"/>
                    </a:moveTo>
                    <a:cubicBezTo>
                      <a:pt x="207" y="1"/>
                      <a:pt x="0" y="132"/>
                      <a:pt x="0" y="395"/>
                    </a:cubicBezTo>
                    <a:cubicBezTo>
                      <a:pt x="100" y="3303"/>
                      <a:pt x="201" y="6210"/>
                      <a:pt x="301" y="9092"/>
                    </a:cubicBezTo>
                    <a:cubicBezTo>
                      <a:pt x="301" y="9368"/>
                      <a:pt x="514" y="9506"/>
                      <a:pt x="724" y="9506"/>
                    </a:cubicBezTo>
                    <a:cubicBezTo>
                      <a:pt x="934" y="9506"/>
                      <a:pt x="1141" y="9368"/>
                      <a:pt x="1128" y="9092"/>
                    </a:cubicBezTo>
                    <a:cubicBezTo>
                      <a:pt x="1028" y="6210"/>
                      <a:pt x="928" y="3303"/>
                      <a:pt x="852" y="395"/>
                    </a:cubicBezTo>
                    <a:cubicBezTo>
                      <a:pt x="840" y="132"/>
                      <a:pt x="627" y="1"/>
                      <a:pt x="41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6" name="Google Shape;226;p8"/>
              <p:cNvSpPr/>
              <p:nvPr/>
            </p:nvSpPr>
            <p:spPr>
              <a:xfrm>
                <a:off x="510657" y="4512130"/>
                <a:ext cx="205196" cy="538476"/>
              </a:xfrm>
              <a:custGeom>
                <a:avLst/>
                <a:gdLst/>
                <a:ahLst/>
                <a:cxnLst/>
                <a:rect l="l" t="t" r="r" b="b"/>
                <a:pathLst>
                  <a:path w="4207" h="11040" extrusionOk="0">
                    <a:moveTo>
                      <a:pt x="514" y="0"/>
                    </a:moveTo>
                    <a:cubicBezTo>
                      <a:pt x="259" y="0"/>
                      <a:pt x="0" y="208"/>
                      <a:pt x="106" y="525"/>
                    </a:cubicBezTo>
                    <a:cubicBezTo>
                      <a:pt x="1159" y="3934"/>
                      <a:pt x="2236" y="7342"/>
                      <a:pt x="3314" y="10751"/>
                    </a:cubicBezTo>
                    <a:cubicBezTo>
                      <a:pt x="3374" y="10951"/>
                      <a:pt x="3539" y="11040"/>
                      <a:pt x="3705" y="11040"/>
                    </a:cubicBezTo>
                    <a:cubicBezTo>
                      <a:pt x="3954" y="11040"/>
                      <a:pt x="4206" y="10841"/>
                      <a:pt x="4116" y="10525"/>
                    </a:cubicBezTo>
                    <a:cubicBezTo>
                      <a:pt x="3038" y="7117"/>
                      <a:pt x="1986" y="3708"/>
                      <a:pt x="908" y="300"/>
                    </a:cubicBezTo>
                    <a:cubicBezTo>
                      <a:pt x="848" y="91"/>
                      <a:pt x="682" y="0"/>
                      <a:pt x="51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7" name="Google Shape;227;p8"/>
              <p:cNvSpPr/>
              <p:nvPr/>
            </p:nvSpPr>
            <p:spPr>
              <a:xfrm>
                <a:off x="1206472" y="4911982"/>
                <a:ext cx="661389" cy="425074"/>
              </a:xfrm>
              <a:custGeom>
                <a:avLst/>
                <a:gdLst/>
                <a:ahLst/>
                <a:cxnLst/>
                <a:rect l="l" t="t" r="r" b="b"/>
                <a:pathLst>
                  <a:path w="13560" h="8715" extrusionOk="0">
                    <a:moveTo>
                      <a:pt x="575" y="0"/>
                    </a:moveTo>
                    <a:cubicBezTo>
                      <a:pt x="217" y="0"/>
                      <a:pt x="0" y="544"/>
                      <a:pt x="376" y="773"/>
                    </a:cubicBezTo>
                    <a:cubicBezTo>
                      <a:pt x="4512" y="3405"/>
                      <a:pt x="8622" y="6037"/>
                      <a:pt x="12757" y="8643"/>
                    </a:cubicBezTo>
                    <a:cubicBezTo>
                      <a:pt x="12832" y="8693"/>
                      <a:pt x="12907" y="8715"/>
                      <a:pt x="12976" y="8715"/>
                    </a:cubicBezTo>
                    <a:cubicBezTo>
                      <a:pt x="13326" y="8715"/>
                      <a:pt x="13560" y="8171"/>
                      <a:pt x="13184" y="7941"/>
                    </a:cubicBezTo>
                    <a:cubicBezTo>
                      <a:pt x="9048" y="5310"/>
                      <a:pt x="4913" y="2678"/>
                      <a:pt x="803" y="72"/>
                    </a:cubicBezTo>
                    <a:cubicBezTo>
                      <a:pt x="723" y="22"/>
                      <a:pt x="646" y="0"/>
                      <a:pt x="57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8" name="Google Shape;228;p8"/>
              <p:cNvSpPr/>
              <p:nvPr/>
            </p:nvSpPr>
            <p:spPr>
              <a:xfrm>
                <a:off x="1775425" y="4960269"/>
                <a:ext cx="233730" cy="345620"/>
              </a:xfrm>
              <a:custGeom>
                <a:avLst/>
                <a:gdLst/>
                <a:ahLst/>
                <a:cxnLst/>
                <a:rect l="l" t="t" r="r" b="b"/>
                <a:pathLst>
                  <a:path w="4792" h="7086" extrusionOk="0">
                    <a:moveTo>
                      <a:pt x="4219" y="1"/>
                    </a:moveTo>
                    <a:cubicBezTo>
                      <a:pt x="4089" y="1"/>
                      <a:pt x="3960" y="61"/>
                      <a:pt x="3874" y="210"/>
                    </a:cubicBezTo>
                    <a:cubicBezTo>
                      <a:pt x="2646" y="2290"/>
                      <a:pt x="1418" y="4370"/>
                      <a:pt x="190" y="6475"/>
                    </a:cubicBezTo>
                    <a:cubicBezTo>
                      <a:pt x="0" y="6786"/>
                      <a:pt x="274" y="7085"/>
                      <a:pt x="554" y="7085"/>
                    </a:cubicBezTo>
                    <a:cubicBezTo>
                      <a:pt x="679" y="7085"/>
                      <a:pt x="806" y="7024"/>
                      <a:pt x="892" y="6876"/>
                    </a:cubicBezTo>
                    <a:cubicBezTo>
                      <a:pt x="2120" y="4796"/>
                      <a:pt x="3373" y="2716"/>
                      <a:pt x="4601" y="611"/>
                    </a:cubicBezTo>
                    <a:cubicBezTo>
                      <a:pt x="4791" y="300"/>
                      <a:pt x="4505" y="1"/>
                      <a:pt x="421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9" name="Google Shape;229;p8"/>
              <p:cNvSpPr/>
              <p:nvPr/>
            </p:nvSpPr>
            <p:spPr>
              <a:xfrm>
                <a:off x="316534" y="2877703"/>
                <a:ext cx="128425" cy="129595"/>
              </a:xfrm>
              <a:custGeom>
                <a:avLst/>
                <a:gdLst/>
                <a:ahLst/>
                <a:cxnLst/>
                <a:rect l="l" t="t" r="r" b="b"/>
                <a:pathLst>
                  <a:path w="2633" h="2657" extrusionOk="0">
                    <a:moveTo>
                      <a:pt x="1304" y="0"/>
                    </a:moveTo>
                    <a:cubicBezTo>
                      <a:pt x="577" y="0"/>
                      <a:pt x="1" y="602"/>
                      <a:pt x="1" y="1328"/>
                    </a:cubicBezTo>
                    <a:cubicBezTo>
                      <a:pt x="1" y="2055"/>
                      <a:pt x="577" y="2657"/>
                      <a:pt x="1304" y="2657"/>
                    </a:cubicBezTo>
                    <a:cubicBezTo>
                      <a:pt x="2056" y="2657"/>
                      <a:pt x="2632" y="2055"/>
                      <a:pt x="2632" y="1328"/>
                    </a:cubicBezTo>
                    <a:cubicBezTo>
                      <a:pt x="2632" y="602"/>
                      <a:pt x="2056" y="0"/>
                      <a:pt x="130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0" name="Google Shape;230;p8"/>
              <p:cNvSpPr/>
              <p:nvPr/>
            </p:nvSpPr>
            <p:spPr>
              <a:xfrm>
                <a:off x="545140" y="2990127"/>
                <a:ext cx="129644" cy="129644"/>
              </a:xfrm>
              <a:custGeom>
                <a:avLst/>
                <a:gdLst/>
                <a:ahLst/>
                <a:cxnLst/>
                <a:rect l="l" t="t" r="r" b="b"/>
                <a:pathLst>
                  <a:path w="2658" h="2658" extrusionOk="0">
                    <a:moveTo>
                      <a:pt x="1329" y="1"/>
                    </a:moveTo>
                    <a:cubicBezTo>
                      <a:pt x="602" y="1"/>
                      <a:pt x="1" y="602"/>
                      <a:pt x="1" y="1329"/>
                    </a:cubicBezTo>
                    <a:cubicBezTo>
                      <a:pt x="1" y="2056"/>
                      <a:pt x="602" y="2657"/>
                      <a:pt x="1329" y="2657"/>
                    </a:cubicBezTo>
                    <a:cubicBezTo>
                      <a:pt x="2056" y="2657"/>
                      <a:pt x="2657" y="2056"/>
                      <a:pt x="2657" y="1329"/>
                    </a:cubicBezTo>
                    <a:cubicBezTo>
                      <a:pt x="2657" y="602"/>
                      <a:pt x="2056" y="1"/>
                      <a:pt x="132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1" name="Google Shape;231;p8"/>
              <p:cNvSpPr/>
              <p:nvPr/>
            </p:nvSpPr>
            <p:spPr>
              <a:xfrm>
                <a:off x="667369" y="3831192"/>
                <a:ext cx="129644" cy="128376"/>
              </a:xfrm>
              <a:custGeom>
                <a:avLst/>
                <a:gdLst/>
                <a:ahLst/>
                <a:cxnLst/>
                <a:rect l="l" t="t" r="r" b="b"/>
                <a:pathLst>
                  <a:path w="2658" h="2632" extrusionOk="0">
                    <a:moveTo>
                      <a:pt x="1329" y="0"/>
                    </a:moveTo>
                    <a:cubicBezTo>
                      <a:pt x="602" y="0"/>
                      <a:pt x="1" y="576"/>
                      <a:pt x="1" y="1303"/>
                    </a:cubicBezTo>
                    <a:cubicBezTo>
                      <a:pt x="1" y="2055"/>
                      <a:pt x="602" y="2632"/>
                      <a:pt x="1329" y="2632"/>
                    </a:cubicBezTo>
                    <a:cubicBezTo>
                      <a:pt x="2056" y="2632"/>
                      <a:pt x="2657" y="2055"/>
                      <a:pt x="2657" y="1303"/>
                    </a:cubicBezTo>
                    <a:cubicBezTo>
                      <a:pt x="2657" y="576"/>
                      <a:pt x="2056" y="0"/>
                      <a:pt x="132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2" name="Google Shape;232;p8"/>
              <p:cNvSpPr/>
              <p:nvPr/>
            </p:nvSpPr>
            <p:spPr>
              <a:xfrm>
                <a:off x="479148" y="4466819"/>
                <a:ext cx="129595" cy="129644"/>
              </a:xfrm>
              <a:custGeom>
                <a:avLst/>
                <a:gdLst/>
                <a:ahLst/>
                <a:cxnLst/>
                <a:rect l="l" t="t" r="r" b="b"/>
                <a:pathLst>
                  <a:path w="2657" h="2658" extrusionOk="0">
                    <a:moveTo>
                      <a:pt x="1328" y="1"/>
                    </a:moveTo>
                    <a:cubicBezTo>
                      <a:pt x="602" y="1"/>
                      <a:pt x="0" y="602"/>
                      <a:pt x="0" y="1329"/>
                    </a:cubicBezTo>
                    <a:cubicBezTo>
                      <a:pt x="0" y="2056"/>
                      <a:pt x="602" y="2657"/>
                      <a:pt x="1328" y="2657"/>
                    </a:cubicBezTo>
                    <a:cubicBezTo>
                      <a:pt x="2055" y="2657"/>
                      <a:pt x="2657" y="2056"/>
                      <a:pt x="2657" y="1329"/>
                    </a:cubicBezTo>
                    <a:cubicBezTo>
                      <a:pt x="2657" y="602"/>
                      <a:pt x="2055" y="1"/>
                      <a:pt x="132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3" name="Google Shape;233;p8"/>
              <p:cNvSpPr/>
              <p:nvPr/>
            </p:nvSpPr>
            <p:spPr>
              <a:xfrm>
                <a:off x="861735" y="4299377"/>
                <a:ext cx="128425" cy="129595"/>
              </a:xfrm>
              <a:custGeom>
                <a:avLst/>
                <a:gdLst/>
                <a:ahLst/>
                <a:cxnLst/>
                <a:rect l="l" t="t" r="r" b="b"/>
                <a:pathLst>
                  <a:path w="2633" h="2657" extrusionOk="0">
                    <a:moveTo>
                      <a:pt x="1304" y="0"/>
                    </a:moveTo>
                    <a:cubicBezTo>
                      <a:pt x="577" y="0"/>
                      <a:pt x="1" y="602"/>
                      <a:pt x="1" y="1328"/>
                    </a:cubicBezTo>
                    <a:cubicBezTo>
                      <a:pt x="1" y="2055"/>
                      <a:pt x="577" y="2657"/>
                      <a:pt x="1304" y="2657"/>
                    </a:cubicBezTo>
                    <a:cubicBezTo>
                      <a:pt x="2031" y="2657"/>
                      <a:pt x="2632" y="2055"/>
                      <a:pt x="2632" y="1328"/>
                    </a:cubicBezTo>
                    <a:cubicBezTo>
                      <a:pt x="2632" y="602"/>
                      <a:pt x="2031" y="0"/>
                      <a:pt x="130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4" name="Google Shape;234;p8"/>
              <p:cNvSpPr/>
              <p:nvPr/>
            </p:nvSpPr>
            <p:spPr>
              <a:xfrm>
                <a:off x="1125799" y="4487597"/>
                <a:ext cx="129644" cy="129644"/>
              </a:xfrm>
              <a:custGeom>
                <a:avLst/>
                <a:gdLst/>
                <a:ahLst/>
                <a:cxnLst/>
                <a:rect l="l" t="t" r="r" b="b"/>
                <a:pathLst>
                  <a:path w="2658" h="2658" extrusionOk="0">
                    <a:moveTo>
                      <a:pt x="1329" y="1"/>
                    </a:moveTo>
                    <a:cubicBezTo>
                      <a:pt x="602" y="1"/>
                      <a:pt x="0" y="602"/>
                      <a:pt x="0" y="1329"/>
                    </a:cubicBezTo>
                    <a:cubicBezTo>
                      <a:pt x="0" y="2056"/>
                      <a:pt x="602" y="2657"/>
                      <a:pt x="1329" y="2657"/>
                    </a:cubicBezTo>
                    <a:cubicBezTo>
                      <a:pt x="2056" y="2657"/>
                      <a:pt x="2657" y="2056"/>
                      <a:pt x="2657" y="1329"/>
                    </a:cubicBezTo>
                    <a:cubicBezTo>
                      <a:pt x="2657" y="602"/>
                      <a:pt x="2056" y="1"/>
                      <a:pt x="132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5" name="Google Shape;235;p8"/>
              <p:cNvSpPr/>
              <p:nvPr/>
            </p:nvSpPr>
            <p:spPr>
              <a:xfrm>
                <a:off x="1177159" y="4870232"/>
                <a:ext cx="128376" cy="128376"/>
              </a:xfrm>
              <a:custGeom>
                <a:avLst/>
                <a:gdLst/>
                <a:ahLst/>
                <a:cxnLst/>
                <a:rect l="l" t="t" r="r" b="b"/>
                <a:pathLst>
                  <a:path w="2632" h="2632" extrusionOk="0">
                    <a:moveTo>
                      <a:pt x="1328" y="0"/>
                    </a:moveTo>
                    <a:cubicBezTo>
                      <a:pt x="602" y="0"/>
                      <a:pt x="0" y="577"/>
                      <a:pt x="0" y="1304"/>
                    </a:cubicBezTo>
                    <a:cubicBezTo>
                      <a:pt x="0" y="2056"/>
                      <a:pt x="602" y="2632"/>
                      <a:pt x="1328" y="2632"/>
                    </a:cubicBezTo>
                    <a:cubicBezTo>
                      <a:pt x="2055" y="2632"/>
                      <a:pt x="2632" y="2056"/>
                      <a:pt x="2632" y="1304"/>
                    </a:cubicBezTo>
                    <a:cubicBezTo>
                      <a:pt x="2632"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6" name="Google Shape;236;p8"/>
              <p:cNvSpPr/>
              <p:nvPr/>
            </p:nvSpPr>
            <p:spPr>
              <a:xfrm>
                <a:off x="1905702" y="4920323"/>
                <a:ext cx="128425" cy="129644"/>
              </a:xfrm>
              <a:custGeom>
                <a:avLst/>
                <a:gdLst/>
                <a:ahLst/>
                <a:cxnLst/>
                <a:rect l="l" t="t" r="r" b="b"/>
                <a:pathLst>
                  <a:path w="2633" h="2658" extrusionOk="0">
                    <a:moveTo>
                      <a:pt x="1304" y="1"/>
                    </a:moveTo>
                    <a:cubicBezTo>
                      <a:pt x="577" y="1"/>
                      <a:pt x="0" y="602"/>
                      <a:pt x="0" y="1329"/>
                    </a:cubicBezTo>
                    <a:cubicBezTo>
                      <a:pt x="0" y="2056"/>
                      <a:pt x="577" y="2658"/>
                      <a:pt x="1304" y="2658"/>
                    </a:cubicBezTo>
                    <a:cubicBezTo>
                      <a:pt x="2056" y="2658"/>
                      <a:pt x="2632" y="2056"/>
                      <a:pt x="2632" y="1329"/>
                    </a:cubicBezTo>
                    <a:cubicBezTo>
                      <a:pt x="2632" y="602"/>
                      <a:pt x="2056" y="1"/>
                      <a:pt x="130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37" name="Google Shape;237;p8"/>
            <p:cNvGrpSpPr/>
            <p:nvPr/>
          </p:nvGrpSpPr>
          <p:grpSpPr>
            <a:xfrm>
              <a:off x="7706253" y="2495068"/>
              <a:ext cx="1774044" cy="3044536"/>
              <a:chOff x="7706253" y="2495068"/>
              <a:chExt cx="1774044" cy="3044536"/>
            </a:xfrm>
          </p:grpSpPr>
          <p:sp>
            <p:nvSpPr>
              <p:cNvPr id="238" name="Google Shape;238;p8"/>
              <p:cNvSpPr/>
              <p:nvPr/>
            </p:nvSpPr>
            <p:spPr>
              <a:xfrm>
                <a:off x="7706253" y="2495068"/>
                <a:ext cx="1774044" cy="3044536"/>
              </a:xfrm>
              <a:custGeom>
                <a:avLst/>
                <a:gdLst/>
                <a:ahLst/>
                <a:cxnLst/>
                <a:rect l="l" t="t" r="r" b="b"/>
                <a:pathLst>
                  <a:path w="36372" h="62420" extrusionOk="0">
                    <a:moveTo>
                      <a:pt x="0" y="0"/>
                    </a:moveTo>
                    <a:cubicBezTo>
                      <a:pt x="0" y="1"/>
                      <a:pt x="3960" y="9800"/>
                      <a:pt x="3860" y="26517"/>
                    </a:cubicBezTo>
                    <a:cubicBezTo>
                      <a:pt x="3759" y="43234"/>
                      <a:pt x="6466" y="59926"/>
                      <a:pt x="17118" y="62131"/>
                    </a:cubicBezTo>
                    <a:cubicBezTo>
                      <a:pt x="18054" y="62323"/>
                      <a:pt x="18979" y="62420"/>
                      <a:pt x="19884" y="62420"/>
                    </a:cubicBezTo>
                    <a:cubicBezTo>
                      <a:pt x="29278" y="62420"/>
                      <a:pt x="36371" y="51920"/>
                      <a:pt x="28095" y="27344"/>
                    </a:cubicBezTo>
                    <a:cubicBezTo>
                      <a:pt x="28095" y="27344"/>
                      <a:pt x="21730" y="8973"/>
                      <a:pt x="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9" name="Google Shape;239;p8"/>
              <p:cNvSpPr/>
              <p:nvPr/>
            </p:nvSpPr>
            <p:spPr>
              <a:xfrm>
                <a:off x="8154469" y="2825124"/>
                <a:ext cx="1245762" cy="2535081"/>
              </a:xfrm>
              <a:custGeom>
                <a:avLst/>
                <a:gdLst/>
                <a:ahLst/>
                <a:cxnLst/>
                <a:rect l="l" t="t" r="r" b="b"/>
                <a:pathLst>
                  <a:path w="25541" h="51975" extrusionOk="0">
                    <a:moveTo>
                      <a:pt x="0" y="0"/>
                    </a:moveTo>
                    <a:cubicBezTo>
                      <a:pt x="1354" y="7519"/>
                      <a:pt x="2507" y="15038"/>
                      <a:pt x="2281" y="30301"/>
                    </a:cubicBezTo>
                    <a:cubicBezTo>
                      <a:pt x="2080" y="45539"/>
                      <a:pt x="7294" y="50878"/>
                      <a:pt x="14286" y="51905"/>
                    </a:cubicBezTo>
                    <a:cubicBezTo>
                      <a:pt x="14596" y="51952"/>
                      <a:pt x="14902" y="51975"/>
                      <a:pt x="15202" y="51975"/>
                    </a:cubicBezTo>
                    <a:cubicBezTo>
                      <a:pt x="21681" y="51975"/>
                      <a:pt x="25540" y="41223"/>
                      <a:pt x="20151" y="24863"/>
                    </a:cubicBezTo>
                    <a:cubicBezTo>
                      <a:pt x="14512" y="7745"/>
                      <a:pt x="1" y="1"/>
                      <a:pt x="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0" name="Google Shape;240;p8"/>
              <p:cNvSpPr/>
              <p:nvPr/>
            </p:nvSpPr>
            <p:spPr>
              <a:xfrm>
                <a:off x="8314010" y="3060996"/>
                <a:ext cx="699872" cy="2183071"/>
              </a:xfrm>
              <a:custGeom>
                <a:avLst/>
                <a:gdLst/>
                <a:ahLst/>
                <a:cxnLst/>
                <a:rect l="l" t="t" r="r" b="b"/>
                <a:pathLst>
                  <a:path w="14349" h="44758" extrusionOk="0">
                    <a:moveTo>
                      <a:pt x="602" y="0"/>
                    </a:moveTo>
                    <a:cubicBezTo>
                      <a:pt x="301" y="0"/>
                      <a:pt x="0" y="302"/>
                      <a:pt x="213" y="603"/>
                    </a:cubicBezTo>
                    <a:cubicBezTo>
                      <a:pt x="6278" y="9174"/>
                      <a:pt x="9937" y="19200"/>
                      <a:pt x="11892" y="29450"/>
                    </a:cubicBezTo>
                    <a:cubicBezTo>
                      <a:pt x="12820" y="34312"/>
                      <a:pt x="13496" y="39375"/>
                      <a:pt x="13421" y="44363"/>
                    </a:cubicBezTo>
                    <a:cubicBezTo>
                      <a:pt x="13421" y="44626"/>
                      <a:pt x="13628" y="44757"/>
                      <a:pt x="13838" y="44757"/>
                    </a:cubicBezTo>
                    <a:cubicBezTo>
                      <a:pt x="14048" y="44757"/>
                      <a:pt x="14261" y="44626"/>
                      <a:pt x="14273" y="44363"/>
                    </a:cubicBezTo>
                    <a:cubicBezTo>
                      <a:pt x="14348" y="39651"/>
                      <a:pt x="13697" y="34864"/>
                      <a:pt x="12895" y="30227"/>
                    </a:cubicBezTo>
                    <a:cubicBezTo>
                      <a:pt x="11115" y="20227"/>
                      <a:pt x="7707" y="10403"/>
                      <a:pt x="2118" y="1906"/>
                    </a:cubicBezTo>
                    <a:cubicBezTo>
                      <a:pt x="1742" y="1305"/>
                      <a:pt x="1341" y="753"/>
                      <a:pt x="940" y="177"/>
                    </a:cubicBezTo>
                    <a:cubicBezTo>
                      <a:pt x="852" y="52"/>
                      <a:pt x="727" y="0"/>
                      <a:pt x="60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41" name="Google Shape;241;p8"/>
            <p:cNvGrpSpPr/>
            <p:nvPr/>
          </p:nvGrpSpPr>
          <p:grpSpPr>
            <a:xfrm>
              <a:off x="6335887" y="2865460"/>
              <a:ext cx="2515815" cy="3008588"/>
              <a:chOff x="6335887" y="2865460"/>
              <a:chExt cx="2515815" cy="3008588"/>
            </a:xfrm>
          </p:grpSpPr>
          <p:sp>
            <p:nvSpPr>
              <p:cNvPr id="242" name="Google Shape;242;p8"/>
              <p:cNvSpPr/>
              <p:nvPr/>
            </p:nvSpPr>
            <p:spPr>
              <a:xfrm>
                <a:off x="6335887" y="2865460"/>
                <a:ext cx="2515815" cy="3008588"/>
              </a:xfrm>
              <a:custGeom>
                <a:avLst/>
                <a:gdLst/>
                <a:ahLst/>
                <a:cxnLst/>
                <a:rect l="l" t="t" r="r" b="b"/>
                <a:pathLst>
                  <a:path w="51580" h="61683" extrusionOk="0">
                    <a:moveTo>
                      <a:pt x="6811" y="0"/>
                    </a:moveTo>
                    <a:cubicBezTo>
                      <a:pt x="6450" y="0"/>
                      <a:pt x="6092" y="72"/>
                      <a:pt x="5740" y="226"/>
                    </a:cubicBezTo>
                    <a:cubicBezTo>
                      <a:pt x="1" y="2732"/>
                      <a:pt x="7419" y="12757"/>
                      <a:pt x="10652" y="16843"/>
                    </a:cubicBezTo>
                    <a:cubicBezTo>
                      <a:pt x="13885" y="20903"/>
                      <a:pt x="14738" y="24136"/>
                      <a:pt x="12632" y="24136"/>
                    </a:cubicBezTo>
                    <a:cubicBezTo>
                      <a:pt x="11620" y="24136"/>
                      <a:pt x="10310" y="23643"/>
                      <a:pt x="9305" y="23643"/>
                    </a:cubicBezTo>
                    <a:cubicBezTo>
                      <a:pt x="8245" y="23643"/>
                      <a:pt x="7524" y="24191"/>
                      <a:pt x="7845" y="26442"/>
                    </a:cubicBezTo>
                    <a:cubicBezTo>
                      <a:pt x="8472" y="30828"/>
                      <a:pt x="13484" y="31981"/>
                      <a:pt x="15565" y="34587"/>
                    </a:cubicBezTo>
                    <a:cubicBezTo>
                      <a:pt x="17645" y="37194"/>
                      <a:pt x="19224" y="39274"/>
                      <a:pt x="15865" y="40026"/>
                    </a:cubicBezTo>
                    <a:cubicBezTo>
                      <a:pt x="12532" y="40752"/>
                      <a:pt x="14312" y="44086"/>
                      <a:pt x="21003" y="48372"/>
                    </a:cubicBezTo>
                    <a:cubicBezTo>
                      <a:pt x="27670" y="52657"/>
                      <a:pt x="25063" y="55164"/>
                      <a:pt x="20677" y="55464"/>
                    </a:cubicBezTo>
                    <a:cubicBezTo>
                      <a:pt x="16292" y="55790"/>
                      <a:pt x="21830" y="61204"/>
                      <a:pt x="34663" y="61630"/>
                    </a:cubicBezTo>
                    <a:cubicBezTo>
                      <a:pt x="35750" y="61666"/>
                      <a:pt x="36757" y="61682"/>
                      <a:pt x="37691" y="61682"/>
                    </a:cubicBezTo>
                    <a:cubicBezTo>
                      <a:pt x="47792" y="61682"/>
                      <a:pt x="49199" y="59750"/>
                      <a:pt x="49199" y="59750"/>
                    </a:cubicBezTo>
                    <a:cubicBezTo>
                      <a:pt x="49199" y="59750"/>
                      <a:pt x="51580" y="39600"/>
                      <a:pt x="46993" y="38547"/>
                    </a:cubicBezTo>
                    <a:cubicBezTo>
                      <a:pt x="46698" y="38481"/>
                      <a:pt x="46431" y="38450"/>
                      <a:pt x="46191" y="38450"/>
                    </a:cubicBezTo>
                    <a:cubicBezTo>
                      <a:pt x="43072" y="38450"/>
                      <a:pt x="44253" y="43605"/>
                      <a:pt x="42383" y="43605"/>
                    </a:cubicBezTo>
                    <a:cubicBezTo>
                      <a:pt x="42156" y="43605"/>
                      <a:pt x="41884" y="43529"/>
                      <a:pt x="41555" y="43359"/>
                    </a:cubicBezTo>
                    <a:cubicBezTo>
                      <a:pt x="38322" y="41680"/>
                      <a:pt x="39274" y="38146"/>
                      <a:pt x="40001" y="32707"/>
                    </a:cubicBezTo>
                    <a:cubicBezTo>
                      <a:pt x="40689" y="27557"/>
                      <a:pt x="38006" y="24002"/>
                      <a:pt x="36038" y="24002"/>
                    </a:cubicBezTo>
                    <a:cubicBezTo>
                      <a:pt x="35928" y="24002"/>
                      <a:pt x="35820" y="24013"/>
                      <a:pt x="35715" y="24036"/>
                    </a:cubicBezTo>
                    <a:cubicBezTo>
                      <a:pt x="33735" y="24462"/>
                      <a:pt x="37921" y="31028"/>
                      <a:pt x="33635" y="31454"/>
                    </a:cubicBezTo>
                    <a:cubicBezTo>
                      <a:pt x="33501" y="31468"/>
                      <a:pt x="33371" y="31474"/>
                      <a:pt x="33246" y="31474"/>
                    </a:cubicBezTo>
                    <a:cubicBezTo>
                      <a:pt x="29381" y="31474"/>
                      <a:pt x="29868" y="25206"/>
                      <a:pt x="29650" y="19549"/>
                    </a:cubicBezTo>
                    <a:cubicBezTo>
                      <a:pt x="29467" y="14216"/>
                      <a:pt x="24831" y="6603"/>
                      <a:pt x="21890" y="6603"/>
                    </a:cubicBezTo>
                    <a:cubicBezTo>
                      <a:pt x="21611" y="6603"/>
                      <a:pt x="21347" y="6672"/>
                      <a:pt x="21104" y="6817"/>
                    </a:cubicBezTo>
                    <a:cubicBezTo>
                      <a:pt x="18271" y="8472"/>
                      <a:pt x="25389" y="12757"/>
                      <a:pt x="21931" y="14838"/>
                    </a:cubicBezTo>
                    <a:cubicBezTo>
                      <a:pt x="21752" y="14947"/>
                      <a:pt x="21563" y="14999"/>
                      <a:pt x="21366" y="14999"/>
                    </a:cubicBezTo>
                    <a:cubicBezTo>
                      <a:pt x="18002" y="14999"/>
                      <a:pt x="12022" y="0"/>
                      <a:pt x="681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3" name="Google Shape;243;p8"/>
              <p:cNvSpPr/>
              <p:nvPr/>
            </p:nvSpPr>
            <p:spPr>
              <a:xfrm>
                <a:off x="6749104" y="3350765"/>
                <a:ext cx="1980363" cy="2429824"/>
              </a:xfrm>
              <a:custGeom>
                <a:avLst/>
                <a:gdLst/>
                <a:ahLst/>
                <a:cxnLst/>
                <a:rect l="l" t="t" r="r" b="b"/>
                <a:pathLst>
                  <a:path w="40602" h="49817" extrusionOk="0">
                    <a:moveTo>
                      <a:pt x="3434" y="0"/>
                    </a:moveTo>
                    <a:cubicBezTo>
                      <a:pt x="3433" y="0"/>
                      <a:pt x="0" y="301"/>
                      <a:pt x="3759" y="5213"/>
                    </a:cubicBezTo>
                    <a:cubicBezTo>
                      <a:pt x="7519" y="10126"/>
                      <a:pt x="10952" y="15239"/>
                      <a:pt x="8772" y="16391"/>
                    </a:cubicBezTo>
                    <a:cubicBezTo>
                      <a:pt x="8282" y="16647"/>
                      <a:pt x="7644" y="16717"/>
                      <a:pt x="6979" y="16717"/>
                    </a:cubicBezTo>
                    <a:cubicBezTo>
                      <a:pt x="6190" y="16717"/>
                      <a:pt x="5362" y="16619"/>
                      <a:pt x="4697" y="16619"/>
                    </a:cubicBezTo>
                    <a:cubicBezTo>
                      <a:pt x="3396" y="16619"/>
                      <a:pt x="2715" y="16992"/>
                      <a:pt x="4160" y="19198"/>
                    </a:cubicBezTo>
                    <a:cubicBezTo>
                      <a:pt x="6992" y="23484"/>
                      <a:pt x="10226" y="22657"/>
                      <a:pt x="12205" y="26717"/>
                    </a:cubicBezTo>
                    <a:cubicBezTo>
                      <a:pt x="14185" y="30802"/>
                      <a:pt x="7719" y="31003"/>
                      <a:pt x="9799" y="34236"/>
                    </a:cubicBezTo>
                    <a:cubicBezTo>
                      <a:pt x="11905" y="37469"/>
                      <a:pt x="17845" y="38848"/>
                      <a:pt x="19298" y="42908"/>
                    </a:cubicBezTo>
                    <a:cubicBezTo>
                      <a:pt x="20777" y="46993"/>
                      <a:pt x="12306" y="45514"/>
                      <a:pt x="16065" y="47820"/>
                    </a:cubicBezTo>
                    <a:cubicBezTo>
                      <a:pt x="18297" y="49189"/>
                      <a:pt x="24948" y="49816"/>
                      <a:pt x="30424" y="49816"/>
                    </a:cubicBezTo>
                    <a:cubicBezTo>
                      <a:pt x="34170" y="49816"/>
                      <a:pt x="37365" y="49523"/>
                      <a:pt x="38221" y="48973"/>
                    </a:cubicBezTo>
                    <a:cubicBezTo>
                      <a:pt x="40301" y="47620"/>
                      <a:pt x="40602" y="32056"/>
                      <a:pt x="38847" y="31630"/>
                    </a:cubicBezTo>
                    <a:cubicBezTo>
                      <a:pt x="38790" y="31616"/>
                      <a:pt x="38733" y="31609"/>
                      <a:pt x="38675" y="31609"/>
                    </a:cubicBezTo>
                    <a:cubicBezTo>
                      <a:pt x="37155" y="31609"/>
                      <a:pt x="35192" y="36091"/>
                      <a:pt x="32609" y="36091"/>
                    </a:cubicBezTo>
                    <a:cubicBezTo>
                      <a:pt x="32198" y="36091"/>
                      <a:pt x="31771" y="35978"/>
                      <a:pt x="31328" y="35715"/>
                    </a:cubicBezTo>
                    <a:cubicBezTo>
                      <a:pt x="27970" y="33710"/>
                      <a:pt x="30075" y="28071"/>
                      <a:pt x="30075" y="24311"/>
                    </a:cubicBezTo>
                    <a:cubicBezTo>
                      <a:pt x="30075" y="21548"/>
                      <a:pt x="29669" y="19868"/>
                      <a:pt x="29006" y="19868"/>
                    </a:cubicBezTo>
                    <a:cubicBezTo>
                      <a:pt x="28767" y="19868"/>
                      <a:pt x="28494" y="20087"/>
                      <a:pt x="28196" y="20552"/>
                    </a:cubicBezTo>
                    <a:cubicBezTo>
                      <a:pt x="27340" y="21872"/>
                      <a:pt x="26029" y="24683"/>
                      <a:pt x="24252" y="24683"/>
                    </a:cubicBezTo>
                    <a:cubicBezTo>
                      <a:pt x="23635" y="24683"/>
                      <a:pt x="22961" y="24344"/>
                      <a:pt x="22231" y="23484"/>
                    </a:cubicBezTo>
                    <a:cubicBezTo>
                      <a:pt x="19424" y="20151"/>
                      <a:pt x="18672" y="12532"/>
                      <a:pt x="18797" y="8973"/>
                    </a:cubicBezTo>
                    <a:cubicBezTo>
                      <a:pt x="18887" y="5771"/>
                      <a:pt x="18126" y="3341"/>
                      <a:pt x="17060" y="3341"/>
                    </a:cubicBezTo>
                    <a:cubicBezTo>
                      <a:pt x="16940" y="3341"/>
                      <a:pt x="16818" y="3371"/>
                      <a:pt x="16692" y="3434"/>
                    </a:cubicBezTo>
                    <a:cubicBezTo>
                      <a:pt x="15560" y="4000"/>
                      <a:pt x="15532" y="8408"/>
                      <a:pt x="13784" y="8408"/>
                    </a:cubicBezTo>
                    <a:cubicBezTo>
                      <a:pt x="13596" y="8408"/>
                      <a:pt x="13389" y="8358"/>
                      <a:pt x="13158" y="8246"/>
                    </a:cubicBezTo>
                    <a:cubicBezTo>
                      <a:pt x="10752" y="7093"/>
                      <a:pt x="8346" y="201"/>
                      <a:pt x="343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4" name="Google Shape;244;p8"/>
              <p:cNvSpPr/>
              <p:nvPr/>
            </p:nvSpPr>
            <p:spPr>
              <a:xfrm>
                <a:off x="6985611" y="3487333"/>
                <a:ext cx="1203865" cy="2225506"/>
              </a:xfrm>
              <a:custGeom>
                <a:avLst/>
                <a:gdLst/>
                <a:ahLst/>
                <a:cxnLst/>
                <a:rect l="l" t="t" r="r" b="b"/>
                <a:pathLst>
                  <a:path w="24682" h="45628" extrusionOk="0">
                    <a:moveTo>
                      <a:pt x="595" y="0"/>
                    </a:moveTo>
                    <a:cubicBezTo>
                      <a:pt x="288" y="0"/>
                      <a:pt x="0" y="426"/>
                      <a:pt x="289" y="734"/>
                    </a:cubicBezTo>
                    <a:cubicBezTo>
                      <a:pt x="6605" y="7601"/>
                      <a:pt x="11216" y="16022"/>
                      <a:pt x="15226" y="24393"/>
                    </a:cubicBezTo>
                    <a:cubicBezTo>
                      <a:pt x="18209" y="30634"/>
                      <a:pt x="20840" y="37025"/>
                      <a:pt x="23146" y="43516"/>
                    </a:cubicBezTo>
                    <a:cubicBezTo>
                      <a:pt x="23372" y="44118"/>
                      <a:pt x="23572" y="44744"/>
                      <a:pt x="23773" y="45346"/>
                    </a:cubicBezTo>
                    <a:cubicBezTo>
                      <a:pt x="23842" y="45543"/>
                      <a:pt x="24007" y="45628"/>
                      <a:pt x="24172" y="45628"/>
                    </a:cubicBezTo>
                    <a:cubicBezTo>
                      <a:pt x="24427" y="45628"/>
                      <a:pt x="24681" y="45425"/>
                      <a:pt x="24575" y="45120"/>
                    </a:cubicBezTo>
                    <a:cubicBezTo>
                      <a:pt x="23171" y="40860"/>
                      <a:pt x="21517" y="36674"/>
                      <a:pt x="19763" y="32539"/>
                    </a:cubicBezTo>
                    <a:cubicBezTo>
                      <a:pt x="16254" y="24168"/>
                      <a:pt x="12244" y="15947"/>
                      <a:pt x="7231" y="8378"/>
                    </a:cubicBezTo>
                    <a:cubicBezTo>
                      <a:pt x="5326" y="5471"/>
                      <a:pt x="3221" y="2689"/>
                      <a:pt x="865" y="133"/>
                    </a:cubicBezTo>
                    <a:cubicBezTo>
                      <a:pt x="784" y="39"/>
                      <a:pt x="689" y="0"/>
                      <a:pt x="59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45" name="Google Shape;245;p8"/>
            <p:cNvGrpSpPr/>
            <p:nvPr/>
          </p:nvGrpSpPr>
          <p:grpSpPr>
            <a:xfrm>
              <a:off x="5689236" y="4175880"/>
              <a:ext cx="2266428" cy="1679323"/>
              <a:chOff x="5689236" y="4175880"/>
              <a:chExt cx="2266428" cy="1679323"/>
            </a:xfrm>
          </p:grpSpPr>
          <p:sp>
            <p:nvSpPr>
              <p:cNvPr id="246" name="Google Shape;246;p8"/>
              <p:cNvSpPr/>
              <p:nvPr/>
            </p:nvSpPr>
            <p:spPr>
              <a:xfrm>
                <a:off x="5689236" y="4175880"/>
                <a:ext cx="2266428" cy="1679323"/>
              </a:xfrm>
              <a:custGeom>
                <a:avLst/>
                <a:gdLst/>
                <a:ahLst/>
                <a:cxnLst/>
                <a:rect l="l" t="t" r="r" b="b"/>
                <a:pathLst>
                  <a:path w="46467" h="34430" extrusionOk="0">
                    <a:moveTo>
                      <a:pt x="0" y="1"/>
                    </a:moveTo>
                    <a:lnTo>
                      <a:pt x="0" y="1"/>
                    </a:lnTo>
                    <a:cubicBezTo>
                      <a:pt x="2" y="6"/>
                      <a:pt x="10633" y="34430"/>
                      <a:pt x="31436" y="34430"/>
                    </a:cubicBezTo>
                    <a:cubicBezTo>
                      <a:pt x="35966" y="34430"/>
                      <a:pt x="40978" y="32798"/>
                      <a:pt x="46467" y="28823"/>
                    </a:cubicBezTo>
                    <a:cubicBezTo>
                      <a:pt x="46467" y="28823"/>
                      <a:pt x="36342" y="12933"/>
                      <a:pt x="18371" y="7093"/>
                    </a:cubicBezTo>
                    <a:cubicBezTo>
                      <a:pt x="433" y="1256"/>
                      <a:pt x="1" y="2"/>
                      <a:pt x="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7" name="Google Shape;247;p8"/>
              <p:cNvSpPr/>
              <p:nvPr/>
            </p:nvSpPr>
            <p:spPr>
              <a:xfrm>
                <a:off x="5903161" y="4420386"/>
                <a:ext cx="1874033" cy="1281319"/>
              </a:xfrm>
              <a:custGeom>
                <a:avLst/>
                <a:gdLst/>
                <a:ahLst/>
                <a:cxnLst/>
                <a:rect l="l" t="t" r="r" b="b"/>
                <a:pathLst>
                  <a:path w="38422" h="26270" extrusionOk="0">
                    <a:moveTo>
                      <a:pt x="0" y="0"/>
                    </a:moveTo>
                    <a:lnTo>
                      <a:pt x="0" y="0"/>
                    </a:lnTo>
                    <a:cubicBezTo>
                      <a:pt x="8916" y="21722"/>
                      <a:pt x="20449" y="26270"/>
                      <a:pt x="28544" y="26270"/>
                    </a:cubicBezTo>
                    <a:cubicBezTo>
                      <a:pt x="34375" y="26270"/>
                      <a:pt x="38422" y="23910"/>
                      <a:pt x="38422" y="23910"/>
                    </a:cubicBezTo>
                    <a:cubicBezTo>
                      <a:pt x="37394" y="22331"/>
                      <a:pt x="33635" y="14812"/>
                      <a:pt x="21404" y="8872"/>
                    </a:cubicBezTo>
                    <a:cubicBezTo>
                      <a:pt x="9199" y="2908"/>
                      <a:pt x="1" y="0"/>
                      <a:pt x="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8" name="Google Shape;248;p8"/>
              <p:cNvSpPr/>
              <p:nvPr/>
            </p:nvSpPr>
            <p:spPr>
              <a:xfrm>
                <a:off x="6052849" y="4583097"/>
                <a:ext cx="1630304" cy="1024324"/>
              </a:xfrm>
              <a:custGeom>
                <a:avLst/>
                <a:gdLst/>
                <a:ahLst/>
                <a:cxnLst/>
                <a:rect l="l" t="t" r="r" b="b"/>
                <a:pathLst>
                  <a:path w="33425" h="21001" extrusionOk="0">
                    <a:moveTo>
                      <a:pt x="602" y="1"/>
                    </a:moveTo>
                    <a:cubicBezTo>
                      <a:pt x="276" y="1"/>
                      <a:pt x="0" y="410"/>
                      <a:pt x="290" y="699"/>
                    </a:cubicBezTo>
                    <a:cubicBezTo>
                      <a:pt x="6656" y="6915"/>
                      <a:pt x="14049" y="12003"/>
                      <a:pt x="21919" y="16138"/>
                    </a:cubicBezTo>
                    <a:cubicBezTo>
                      <a:pt x="25403" y="17968"/>
                      <a:pt x="29012" y="19697"/>
                      <a:pt x="32746" y="20975"/>
                    </a:cubicBezTo>
                    <a:cubicBezTo>
                      <a:pt x="32795" y="20992"/>
                      <a:pt x="32841" y="21000"/>
                      <a:pt x="32885" y="21000"/>
                    </a:cubicBezTo>
                    <a:cubicBezTo>
                      <a:pt x="33285" y="21000"/>
                      <a:pt x="33424" y="20331"/>
                      <a:pt x="32972" y="20173"/>
                    </a:cubicBezTo>
                    <a:cubicBezTo>
                      <a:pt x="29313" y="18920"/>
                      <a:pt x="25754" y="17191"/>
                      <a:pt x="22345" y="15411"/>
                    </a:cubicBezTo>
                    <a:cubicBezTo>
                      <a:pt x="14526" y="11351"/>
                      <a:pt x="7207" y="6263"/>
                      <a:pt x="891" y="123"/>
                    </a:cubicBezTo>
                    <a:cubicBezTo>
                      <a:pt x="799" y="37"/>
                      <a:pt x="698" y="1"/>
                      <a:pt x="60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sp>
        <p:nvSpPr>
          <p:cNvPr id="249" name="Google Shape;249;p8"/>
          <p:cNvSpPr/>
          <p:nvPr/>
        </p:nvSpPr>
        <p:spPr>
          <a:xfrm>
            <a:off x="-464433" y="478167"/>
            <a:ext cx="1852552" cy="1209336"/>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0" name="Google Shape;250;p8"/>
          <p:cNvSpPr/>
          <p:nvPr/>
        </p:nvSpPr>
        <p:spPr>
          <a:xfrm>
            <a:off x="11362036" y="2538266"/>
            <a:ext cx="1186179" cy="567511"/>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42387670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51"/>
        <p:cNvGrpSpPr/>
        <p:nvPr/>
      </p:nvGrpSpPr>
      <p:grpSpPr>
        <a:xfrm>
          <a:off x="0" y="0"/>
          <a:ext cx="0" cy="0"/>
          <a:chOff x="0" y="0"/>
          <a:chExt cx="0" cy="0"/>
        </a:xfrm>
      </p:grpSpPr>
      <p:grpSp>
        <p:nvGrpSpPr>
          <p:cNvPr id="252" name="Google Shape;252;p9"/>
          <p:cNvGrpSpPr/>
          <p:nvPr/>
        </p:nvGrpSpPr>
        <p:grpSpPr>
          <a:xfrm>
            <a:off x="10751557" y="108596"/>
            <a:ext cx="1670039" cy="5935597"/>
            <a:chOff x="8063667" y="81447"/>
            <a:chExt cx="1252529" cy="4451698"/>
          </a:xfrm>
        </p:grpSpPr>
        <p:sp>
          <p:nvSpPr>
            <p:cNvPr id="253" name="Google Shape;253;p9"/>
            <p:cNvSpPr/>
            <p:nvPr/>
          </p:nvSpPr>
          <p:spPr>
            <a:xfrm>
              <a:off x="8113524" y="814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4" name="Google Shape;254;p9"/>
            <p:cNvSpPr/>
            <p:nvPr/>
          </p:nvSpPr>
          <p:spPr>
            <a:xfrm>
              <a:off x="8862773" y="13475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5" name="Google Shape;255;p9"/>
            <p:cNvSpPr/>
            <p:nvPr/>
          </p:nvSpPr>
          <p:spPr>
            <a:xfrm>
              <a:off x="8063667" y="1882553"/>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6" name="Google Shape;256;p9"/>
            <p:cNvSpPr/>
            <p:nvPr/>
          </p:nvSpPr>
          <p:spPr>
            <a:xfrm>
              <a:off x="8591885" y="252073"/>
              <a:ext cx="38584" cy="428107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7" name="Google Shape;257;p9"/>
            <p:cNvSpPr/>
            <p:nvPr/>
          </p:nvSpPr>
          <p:spPr>
            <a:xfrm>
              <a:off x="8586274" y="3116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8" name="Google Shape;258;p9"/>
            <p:cNvSpPr/>
            <p:nvPr/>
          </p:nvSpPr>
          <p:spPr>
            <a:xfrm>
              <a:off x="8388384" y="5816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9" name="Google Shape;259;p9"/>
            <p:cNvSpPr/>
            <p:nvPr/>
          </p:nvSpPr>
          <p:spPr>
            <a:xfrm>
              <a:off x="8587366" y="16127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0" name="Google Shape;260;p9"/>
            <p:cNvSpPr/>
            <p:nvPr/>
          </p:nvSpPr>
          <p:spPr>
            <a:xfrm>
              <a:off x="8272233" y="20142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1" name="Google Shape;261;p9"/>
            <p:cNvSpPr/>
            <p:nvPr/>
          </p:nvSpPr>
          <p:spPr>
            <a:xfrm>
              <a:off x="8179520" y="20574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62" name="Google Shape;262;p9"/>
          <p:cNvGrpSpPr/>
          <p:nvPr/>
        </p:nvGrpSpPr>
        <p:grpSpPr>
          <a:xfrm>
            <a:off x="-403800" y="434413"/>
            <a:ext cx="1680528" cy="4545953"/>
            <a:chOff x="-302850" y="325809"/>
            <a:chExt cx="1260396" cy="3409465"/>
          </a:xfrm>
        </p:grpSpPr>
        <p:sp>
          <p:nvSpPr>
            <p:cNvPr id="263" name="Google Shape;263;p9"/>
            <p:cNvSpPr/>
            <p:nvPr/>
          </p:nvSpPr>
          <p:spPr>
            <a:xfrm>
              <a:off x="2729" y="325809"/>
              <a:ext cx="895503" cy="791843"/>
            </a:xfrm>
            <a:custGeom>
              <a:avLst/>
              <a:gdLst/>
              <a:ahLst/>
              <a:cxnLst/>
              <a:rect l="l" t="t" r="r" b="b"/>
              <a:pathLst>
                <a:path w="23077" h="20407" extrusionOk="0">
                  <a:moveTo>
                    <a:pt x="11527" y="1"/>
                  </a:moveTo>
                  <a:cubicBezTo>
                    <a:pt x="5159" y="1"/>
                    <a:pt x="0" y="4566"/>
                    <a:pt x="0" y="10204"/>
                  </a:cubicBezTo>
                  <a:cubicBezTo>
                    <a:pt x="0" y="15842"/>
                    <a:pt x="5159" y="20407"/>
                    <a:pt x="11527" y="20407"/>
                  </a:cubicBezTo>
                  <a:cubicBezTo>
                    <a:pt x="17918" y="20407"/>
                    <a:pt x="23077" y="15842"/>
                    <a:pt x="23077" y="10204"/>
                  </a:cubicBezTo>
                  <a:cubicBezTo>
                    <a:pt x="23077" y="4566"/>
                    <a:pt x="17918" y="1"/>
                    <a:pt x="11527" y="1"/>
                  </a:cubicBezTo>
                  <a:close/>
                </a:path>
              </a:pathLst>
            </a:custGeom>
            <a:solidFill>
              <a:srgbClr val="08864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4" name="Google Shape;264;p9"/>
            <p:cNvSpPr/>
            <p:nvPr/>
          </p:nvSpPr>
          <p:spPr>
            <a:xfrm>
              <a:off x="534146" y="1231014"/>
              <a:ext cx="225884" cy="226762"/>
            </a:xfrm>
            <a:custGeom>
              <a:avLst/>
              <a:gdLst/>
              <a:ahLst/>
              <a:cxnLst/>
              <a:rect l="l" t="t" r="r" b="b"/>
              <a:pathLst>
                <a:path w="5821" h="5844" extrusionOk="0">
                  <a:moveTo>
                    <a:pt x="2922" y="0"/>
                  </a:moveTo>
                  <a:cubicBezTo>
                    <a:pt x="1301" y="0"/>
                    <a:pt x="0" y="1301"/>
                    <a:pt x="0" y="2922"/>
                  </a:cubicBezTo>
                  <a:cubicBezTo>
                    <a:pt x="0" y="4543"/>
                    <a:pt x="1301" y="5844"/>
                    <a:pt x="2922" y="5844"/>
                  </a:cubicBezTo>
                  <a:cubicBezTo>
                    <a:pt x="4520" y="5844"/>
                    <a:pt x="5821" y="4543"/>
                    <a:pt x="5821" y="2922"/>
                  </a:cubicBezTo>
                  <a:cubicBezTo>
                    <a:pt x="5821" y="1301"/>
                    <a:pt x="4520" y="0"/>
                    <a:pt x="2922" y="0"/>
                  </a:cubicBezTo>
                  <a:close/>
                </a:path>
              </a:pathLst>
            </a:custGeom>
            <a:solidFill>
              <a:srgbClr val="08864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5" name="Google Shape;265;p9"/>
            <p:cNvSpPr/>
            <p:nvPr/>
          </p:nvSpPr>
          <p:spPr>
            <a:xfrm>
              <a:off x="-302850" y="1565810"/>
              <a:ext cx="596122" cy="669615"/>
            </a:xfrm>
            <a:custGeom>
              <a:avLst/>
              <a:gdLst/>
              <a:ahLst/>
              <a:cxnLst/>
              <a:rect l="l" t="t" r="r" b="b"/>
              <a:pathLst>
                <a:path w="15362" h="17257" extrusionOk="0">
                  <a:moveTo>
                    <a:pt x="7670" y="0"/>
                  </a:moveTo>
                  <a:cubicBezTo>
                    <a:pt x="3447" y="0"/>
                    <a:pt x="0" y="3858"/>
                    <a:pt x="0" y="8628"/>
                  </a:cubicBezTo>
                  <a:cubicBezTo>
                    <a:pt x="0" y="13376"/>
                    <a:pt x="3447" y="17256"/>
                    <a:pt x="7670" y="17256"/>
                  </a:cubicBezTo>
                  <a:cubicBezTo>
                    <a:pt x="11915" y="17256"/>
                    <a:pt x="15362" y="13376"/>
                    <a:pt x="15362" y="8628"/>
                  </a:cubicBezTo>
                  <a:cubicBezTo>
                    <a:pt x="15362" y="3858"/>
                    <a:pt x="11915" y="0"/>
                    <a:pt x="7670" y="0"/>
                  </a:cubicBezTo>
                  <a:close/>
                </a:path>
              </a:pathLst>
            </a:custGeom>
            <a:solidFill>
              <a:srgbClr val="08864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6" name="Google Shape;266;p9"/>
            <p:cNvSpPr/>
            <p:nvPr/>
          </p:nvSpPr>
          <p:spPr>
            <a:xfrm>
              <a:off x="578421" y="2855362"/>
              <a:ext cx="379125" cy="383563"/>
            </a:xfrm>
            <a:custGeom>
              <a:avLst/>
              <a:gdLst/>
              <a:ahLst/>
              <a:cxnLst/>
              <a:rect l="l" t="t" r="r" b="b"/>
              <a:pathLst>
                <a:path w="9770" h="9885" extrusionOk="0">
                  <a:moveTo>
                    <a:pt x="4885" y="1"/>
                  </a:moveTo>
                  <a:cubicBezTo>
                    <a:pt x="2192" y="1"/>
                    <a:pt x="1" y="2215"/>
                    <a:pt x="1" y="4931"/>
                  </a:cubicBezTo>
                  <a:cubicBezTo>
                    <a:pt x="1" y="7670"/>
                    <a:pt x="2192" y="9884"/>
                    <a:pt x="4885" y="9884"/>
                  </a:cubicBezTo>
                  <a:cubicBezTo>
                    <a:pt x="7579" y="9884"/>
                    <a:pt x="9770" y="7670"/>
                    <a:pt x="9770" y="4931"/>
                  </a:cubicBezTo>
                  <a:cubicBezTo>
                    <a:pt x="9770" y="2215"/>
                    <a:pt x="7579" y="1"/>
                    <a:pt x="4885" y="1"/>
                  </a:cubicBezTo>
                  <a:close/>
                </a:path>
              </a:pathLst>
            </a:custGeom>
            <a:solidFill>
              <a:srgbClr val="08864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7" name="Google Shape;267;p9"/>
            <p:cNvSpPr/>
            <p:nvPr/>
          </p:nvSpPr>
          <p:spPr>
            <a:xfrm>
              <a:off x="415445" y="582222"/>
              <a:ext cx="30151" cy="3153052"/>
            </a:xfrm>
            <a:custGeom>
              <a:avLst/>
              <a:gdLst/>
              <a:ahLst/>
              <a:cxnLst/>
              <a:rect l="l" t="t" r="r" b="b"/>
              <a:pathLst>
                <a:path w="777" h="81259" extrusionOk="0">
                  <a:moveTo>
                    <a:pt x="389" y="1"/>
                  </a:moveTo>
                  <a:cubicBezTo>
                    <a:pt x="195" y="1"/>
                    <a:pt x="1" y="126"/>
                    <a:pt x="1" y="377"/>
                  </a:cubicBezTo>
                  <a:lnTo>
                    <a:pt x="1" y="19254"/>
                  </a:lnTo>
                  <a:lnTo>
                    <a:pt x="1" y="55866"/>
                  </a:lnTo>
                  <a:lnTo>
                    <a:pt x="1" y="80152"/>
                  </a:lnTo>
                  <a:lnTo>
                    <a:pt x="1" y="80882"/>
                  </a:lnTo>
                  <a:cubicBezTo>
                    <a:pt x="1" y="81133"/>
                    <a:pt x="195" y="81259"/>
                    <a:pt x="389" y="81259"/>
                  </a:cubicBezTo>
                  <a:cubicBezTo>
                    <a:pt x="583" y="81259"/>
                    <a:pt x="777" y="81133"/>
                    <a:pt x="777" y="80882"/>
                  </a:cubicBezTo>
                  <a:lnTo>
                    <a:pt x="777" y="62006"/>
                  </a:lnTo>
                  <a:lnTo>
                    <a:pt x="777" y="25394"/>
                  </a:lnTo>
                  <a:lnTo>
                    <a:pt x="777" y="1108"/>
                  </a:lnTo>
                  <a:lnTo>
                    <a:pt x="777" y="377"/>
                  </a:lnTo>
                  <a:cubicBezTo>
                    <a:pt x="777" y="126"/>
                    <a:pt x="583" y="1"/>
                    <a:pt x="389"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8" name="Google Shape;268;p9"/>
            <p:cNvSpPr/>
            <p:nvPr/>
          </p:nvSpPr>
          <p:spPr>
            <a:xfrm>
              <a:off x="410129" y="649158"/>
              <a:ext cx="203765" cy="278990"/>
            </a:xfrm>
            <a:custGeom>
              <a:avLst/>
              <a:gdLst/>
              <a:ahLst/>
              <a:cxnLst/>
              <a:rect l="l" t="t" r="r" b="b"/>
              <a:pathLst>
                <a:path w="5251" h="7190" extrusionOk="0">
                  <a:moveTo>
                    <a:pt x="4588" y="0"/>
                  </a:moveTo>
                  <a:cubicBezTo>
                    <a:pt x="4366" y="0"/>
                    <a:pt x="4123" y="190"/>
                    <a:pt x="4178" y="478"/>
                  </a:cubicBezTo>
                  <a:cubicBezTo>
                    <a:pt x="4497" y="2396"/>
                    <a:pt x="4360" y="4610"/>
                    <a:pt x="2603" y="5774"/>
                  </a:cubicBezTo>
                  <a:cubicBezTo>
                    <a:pt x="1987" y="6162"/>
                    <a:pt x="1211" y="6413"/>
                    <a:pt x="503" y="6436"/>
                  </a:cubicBezTo>
                  <a:cubicBezTo>
                    <a:pt x="1" y="6436"/>
                    <a:pt x="1" y="7189"/>
                    <a:pt x="503" y="7189"/>
                  </a:cubicBezTo>
                  <a:cubicBezTo>
                    <a:pt x="1485" y="7166"/>
                    <a:pt x="2512" y="6778"/>
                    <a:pt x="3288" y="6185"/>
                  </a:cubicBezTo>
                  <a:cubicBezTo>
                    <a:pt x="5137" y="4815"/>
                    <a:pt x="5251" y="2373"/>
                    <a:pt x="4908" y="273"/>
                  </a:cubicBezTo>
                  <a:cubicBezTo>
                    <a:pt x="4872" y="83"/>
                    <a:pt x="4735" y="0"/>
                    <a:pt x="4588" y="0"/>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9" name="Google Shape;269;p9"/>
            <p:cNvSpPr/>
            <p:nvPr/>
          </p:nvSpPr>
          <p:spPr>
            <a:xfrm>
              <a:off x="243622" y="804526"/>
              <a:ext cx="208616" cy="215470"/>
            </a:xfrm>
            <a:custGeom>
              <a:avLst/>
              <a:gdLst/>
              <a:ahLst/>
              <a:cxnLst/>
              <a:rect l="l" t="t" r="r" b="b"/>
              <a:pathLst>
                <a:path w="5376" h="5553" extrusionOk="0">
                  <a:moveTo>
                    <a:pt x="420" y="1"/>
                  </a:moveTo>
                  <a:cubicBezTo>
                    <a:pt x="229" y="1"/>
                    <a:pt x="35" y="126"/>
                    <a:pt x="24" y="378"/>
                  </a:cubicBezTo>
                  <a:cubicBezTo>
                    <a:pt x="1" y="2226"/>
                    <a:pt x="412" y="4326"/>
                    <a:pt x="2260" y="5194"/>
                  </a:cubicBezTo>
                  <a:cubicBezTo>
                    <a:pt x="2779" y="5431"/>
                    <a:pt x="3384" y="5552"/>
                    <a:pt x="3982" y="5552"/>
                  </a:cubicBezTo>
                  <a:cubicBezTo>
                    <a:pt x="4305" y="5552"/>
                    <a:pt x="4627" y="5517"/>
                    <a:pt x="4931" y="5445"/>
                  </a:cubicBezTo>
                  <a:cubicBezTo>
                    <a:pt x="5376" y="5339"/>
                    <a:pt x="5231" y="4702"/>
                    <a:pt x="4825" y="4702"/>
                  </a:cubicBezTo>
                  <a:cubicBezTo>
                    <a:pt x="4793" y="4702"/>
                    <a:pt x="4760" y="4706"/>
                    <a:pt x="4726" y="4714"/>
                  </a:cubicBezTo>
                  <a:cubicBezTo>
                    <a:pt x="4491" y="4768"/>
                    <a:pt x="4247" y="4794"/>
                    <a:pt x="4000" y="4794"/>
                  </a:cubicBezTo>
                  <a:cubicBezTo>
                    <a:pt x="3621" y="4794"/>
                    <a:pt x="3236" y="4734"/>
                    <a:pt x="2877" y="4623"/>
                  </a:cubicBezTo>
                  <a:cubicBezTo>
                    <a:pt x="1073" y="4075"/>
                    <a:pt x="754" y="1998"/>
                    <a:pt x="800" y="378"/>
                  </a:cubicBezTo>
                  <a:cubicBezTo>
                    <a:pt x="800" y="126"/>
                    <a:pt x="611" y="1"/>
                    <a:pt x="420"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0" name="Google Shape;270;p9"/>
            <p:cNvSpPr/>
            <p:nvPr/>
          </p:nvSpPr>
          <p:spPr>
            <a:xfrm>
              <a:off x="409159" y="1279053"/>
              <a:ext cx="292434" cy="389499"/>
            </a:xfrm>
            <a:custGeom>
              <a:avLst/>
              <a:gdLst/>
              <a:ahLst/>
              <a:cxnLst/>
              <a:rect l="l" t="t" r="r" b="b"/>
              <a:pathLst>
                <a:path w="7536" h="10038" extrusionOk="0">
                  <a:moveTo>
                    <a:pt x="7170" y="1"/>
                  </a:moveTo>
                  <a:cubicBezTo>
                    <a:pt x="6982" y="1"/>
                    <a:pt x="6782" y="120"/>
                    <a:pt x="6759" y="360"/>
                  </a:cubicBezTo>
                  <a:cubicBezTo>
                    <a:pt x="6348" y="4058"/>
                    <a:pt x="4134" y="8029"/>
                    <a:pt x="414" y="9285"/>
                  </a:cubicBezTo>
                  <a:cubicBezTo>
                    <a:pt x="1" y="9409"/>
                    <a:pt x="130" y="10037"/>
                    <a:pt x="496" y="10037"/>
                  </a:cubicBezTo>
                  <a:cubicBezTo>
                    <a:pt x="535" y="10037"/>
                    <a:pt x="576" y="10030"/>
                    <a:pt x="619" y="10015"/>
                  </a:cubicBezTo>
                  <a:cubicBezTo>
                    <a:pt x="4682" y="8646"/>
                    <a:pt x="7079" y="4400"/>
                    <a:pt x="7513" y="360"/>
                  </a:cubicBezTo>
                  <a:cubicBezTo>
                    <a:pt x="7535" y="120"/>
                    <a:pt x="7358" y="1"/>
                    <a:pt x="7170"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1" name="Google Shape;271;p9"/>
            <p:cNvSpPr/>
            <p:nvPr/>
          </p:nvSpPr>
          <p:spPr>
            <a:xfrm>
              <a:off x="589945" y="1302956"/>
              <a:ext cx="87699" cy="127427"/>
            </a:xfrm>
            <a:custGeom>
              <a:avLst/>
              <a:gdLst/>
              <a:ahLst/>
              <a:cxnLst/>
              <a:rect l="l" t="t" r="r" b="b"/>
              <a:pathLst>
                <a:path w="2260" h="3284" extrusionOk="0">
                  <a:moveTo>
                    <a:pt x="377" y="1"/>
                  </a:moveTo>
                  <a:cubicBezTo>
                    <a:pt x="189" y="1"/>
                    <a:pt x="0" y="121"/>
                    <a:pt x="0" y="360"/>
                  </a:cubicBezTo>
                  <a:cubicBezTo>
                    <a:pt x="0" y="1392"/>
                    <a:pt x="309" y="3284"/>
                    <a:pt x="1684" y="3284"/>
                  </a:cubicBezTo>
                  <a:cubicBezTo>
                    <a:pt x="1709" y="3284"/>
                    <a:pt x="1733" y="3283"/>
                    <a:pt x="1758" y="3282"/>
                  </a:cubicBezTo>
                  <a:cubicBezTo>
                    <a:pt x="2230" y="3237"/>
                    <a:pt x="2259" y="2505"/>
                    <a:pt x="1780" y="2505"/>
                  </a:cubicBezTo>
                  <a:cubicBezTo>
                    <a:pt x="1773" y="2505"/>
                    <a:pt x="1765" y="2506"/>
                    <a:pt x="1758" y="2506"/>
                  </a:cubicBezTo>
                  <a:lnTo>
                    <a:pt x="1689" y="2506"/>
                  </a:lnTo>
                  <a:cubicBezTo>
                    <a:pt x="1553" y="2483"/>
                    <a:pt x="1438" y="2437"/>
                    <a:pt x="1347" y="2369"/>
                  </a:cubicBezTo>
                  <a:cubicBezTo>
                    <a:pt x="776" y="1912"/>
                    <a:pt x="754" y="1022"/>
                    <a:pt x="754" y="360"/>
                  </a:cubicBezTo>
                  <a:cubicBezTo>
                    <a:pt x="754" y="121"/>
                    <a:pt x="565" y="1"/>
                    <a:pt x="377"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2" name="Google Shape;272;p9"/>
            <p:cNvSpPr/>
            <p:nvPr/>
          </p:nvSpPr>
          <p:spPr>
            <a:xfrm>
              <a:off x="-23851" y="1930600"/>
              <a:ext cx="473887" cy="537143"/>
            </a:xfrm>
            <a:custGeom>
              <a:avLst/>
              <a:gdLst/>
              <a:ahLst/>
              <a:cxnLst/>
              <a:rect l="l" t="t" r="r" b="b"/>
              <a:pathLst>
                <a:path w="12212" h="13843" extrusionOk="0">
                  <a:moveTo>
                    <a:pt x="362" y="0"/>
                  </a:moveTo>
                  <a:cubicBezTo>
                    <a:pt x="173" y="0"/>
                    <a:pt x="1" y="120"/>
                    <a:pt x="23" y="368"/>
                  </a:cubicBezTo>
                  <a:cubicBezTo>
                    <a:pt x="571" y="4956"/>
                    <a:pt x="2146" y="9818"/>
                    <a:pt x="6300" y="12375"/>
                  </a:cubicBezTo>
                  <a:cubicBezTo>
                    <a:pt x="7662" y="13208"/>
                    <a:pt x="9440" y="13842"/>
                    <a:pt x="11119" y="13842"/>
                  </a:cubicBezTo>
                  <a:cubicBezTo>
                    <a:pt x="11325" y="13842"/>
                    <a:pt x="11530" y="13833"/>
                    <a:pt x="11733" y="13813"/>
                  </a:cubicBezTo>
                  <a:cubicBezTo>
                    <a:pt x="12198" y="13768"/>
                    <a:pt x="12212" y="13057"/>
                    <a:pt x="11774" y="13057"/>
                  </a:cubicBezTo>
                  <a:cubicBezTo>
                    <a:pt x="11760" y="13057"/>
                    <a:pt x="11747" y="13058"/>
                    <a:pt x="11733" y="13059"/>
                  </a:cubicBezTo>
                  <a:cubicBezTo>
                    <a:pt x="11561" y="13074"/>
                    <a:pt x="11389" y="13081"/>
                    <a:pt x="11215" y="13081"/>
                  </a:cubicBezTo>
                  <a:cubicBezTo>
                    <a:pt x="9771" y="13081"/>
                    <a:pt x="8274" y="12591"/>
                    <a:pt x="7031" y="11918"/>
                  </a:cubicBezTo>
                  <a:cubicBezTo>
                    <a:pt x="2876" y="9658"/>
                    <a:pt x="1302" y="4751"/>
                    <a:pt x="799" y="368"/>
                  </a:cubicBezTo>
                  <a:cubicBezTo>
                    <a:pt x="765" y="126"/>
                    <a:pt x="555" y="0"/>
                    <a:pt x="362" y="0"/>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3" name="Google Shape;273;p9"/>
            <p:cNvSpPr/>
            <p:nvPr/>
          </p:nvSpPr>
          <p:spPr>
            <a:xfrm>
              <a:off x="410129" y="3018375"/>
              <a:ext cx="443037" cy="277205"/>
            </a:xfrm>
            <a:custGeom>
              <a:avLst/>
              <a:gdLst/>
              <a:ahLst/>
              <a:cxnLst/>
              <a:rect l="l" t="t" r="r" b="b"/>
              <a:pathLst>
                <a:path w="11417" h="7144" extrusionOk="0">
                  <a:moveTo>
                    <a:pt x="10914" y="0"/>
                  </a:moveTo>
                  <a:cubicBezTo>
                    <a:pt x="10802" y="0"/>
                    <a:pt x="10696" y="60"/>
                    <a:pt x="10637" y="205"/>
                  </a:cubicBezTo>
                  <a:cubicBezTo>
                    <a:pt x="8948" y="4108"/>
                    <a:pt x="4657" y="6345"/>
                    <a:pt x="503" y="6368"/>
                  </a:cubicBezTo>
                  <a:cubicBezTo>
                    <a:pt x="1" y="6391"/>
                    <a:pt x="1" y="7144"/>
                    <a:pt x="503" y="7144"/>
                  </a:cubicBezTo>
                  <a:cubicBezTo>
                    <a:pt x="4908" y="7098"/>
                    <a:pt x="9496" y="4725"/>
                    <a:pt x="11277" y="570"/>
                  </a:cubicBezTo>
                  <a:cubicBezTo>
                    <a:pt x="11417" y="275"/>
                    <a:pt x="11153" y="0"/>
                    <a:pt x="10914" y="0"/>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4" name="Google Shape;274;p9"/>
            <p:cNvSpPr/>
            <p:nvPr/>
          </p:nvSpPr>
          <p:spPr>
            <a:xfrm>
              <a:off x="687381" y="2992687"/>
              <a:ext cx="93016" cy="170071"/>
            </a:xfrm>
            <a:custGeom>
              <a:avLst/>
              <a:gdLst/>
              <a:ahLst/>
              <a:cxnLst/>
              <a:rect l="l" t="t" r="r" b="b"/>
              <a:pathLst>
                <a:path w="2397" h="4383" extrusionOk="0">
                  <a:moveTo>
                    <a:pt x="1021" y="1"/>
                  </a:moveTo>
                  <a:cubicBezTo>
                    <a:pt x="873" y="1"/>
                    <a:pt x="730" y="83"/>
                    <a:pt x="685" y="274"/>
                  </a:cubicBezTo>
                  <a:cubicBezTo>
                    <a:pt x="434" y="1369"/>
                    <a:pt x="0" y="4337"/>
                    <a:pt x="1918" y="4382"/>
                  </a:cubicBezTo>
                  <a:cubicBezTo>
                    <a:pt x="2397" y="4382"/>
                    <a:pt x="2397" y="3629"/>
                    <a:pt x="1918" y="3606"/>
                  </a:cubicBezTo>
                  <a:cubicBezTo>
                    <a:pt x="1872" y="3606"/>
                    <a:pt x="1621" y="3515"/>
                    <a:pt x="1484" y="3355"/>
                  </a:cubicBezTo>
                  <a:cubicBezTo>
                    <a:pt x="913" y="2602"/>
                    <a:pt x="1233" y="1301"/>
                    <a:pt x="1415" y="479"/>
                  </a:cubicBezTo>
                  <a:cubicBezTo>
                    <a:pt x="1484" y="190"/>
                    <a:pt x="1246" y="1"/>
                    <a:pt x="1021"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275" name="Google Shape;275;p9"/>
          <p:cNvSpPr txBox="1">
            <a:spLocks noGrp="1"/>
          </p:cNvSpPr>
          <p:nvPr>
            <p:ph type="title"/>
          </p:nvPr>
        </p:nvSpPr>
        <p:spPr>
          <a:xfrm>
            <a:off x="3189151" y="1671233"/>
            <a:ext cx="58136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76" name="Google Shape;276;p9"/>
          <p:cNvSpPr txBox="1">
            <a:spLocks noGrp="1"/>
          </p:cNvSpPr>
          <p:nvPr>
            <p:ph type="subTitle" idx="1"/>
          </p:nvPr>
        </p:nvSpPr>
        <p:spPr>
          <a:xfrm>
            <a:off x="3189184" y="2932767"/>
            <a:ext cx="5813600" cy="154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77" name="Google Shape;277;p9"/>
          <p:cNvSpPr/>
          <p:nvPr/>
        </p:nvSpPr>
        <p:spPr>
          <a:xfrm>
            <a:off x="3466500" y="5512100"/>
            <a:ext cx="5669128" cy="1383192"/>
          </a:xfrm>
          <a:custGeom>
            <a:avLst/>
            <a:gdLst/>
            <a:ahLst/>
            <a:cxnLst/>
            <a:rect l="l" t="t" r="r" b="b"/>
            <a:pathLst>
              <a:path w="53390" h="26787" extrusionOk="0">
                <a:moveTo>
                  <a:pt x="26946" y="0"/>
                </a:moveTo>
                <a:cubicBezTo>
                  <a:pt x="25064" y="0"/>
                  <a:pt x="23103" y="202"/>
                  <a:pt x="21068" y="651"/>
                </a:cubicBezTo>
                <a:cubicBezTo>
                  <a:pt x="1530" y="4965"/>
                  <a:pt x="1" y="26010"/>
                  <a:pt x="1" y="26010"/>
                </a:cubicBezTo>
                <a:lnTo>
                  <a:pt x="53389" y="26786"/>
                </a:lnTo>
                <a:lnTo>
                  <a:pt x="53389" y="14872"/>
                </a:lnTo>
                <a:cubicBezTo>
                  <a:pt x="53389" y="14872"/>
                  <a:pt x="43115" y="0"/>
                  <a:pt x="26946"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278" name="Google Shape;278;p9"/>
          <p:cNvGrpSpPr/>
          <p:nvPr/>
        </p:nvGrpSpPr>
        <p:grpSpPr>
          <a:xfrm>
            <a:off x="8137613" y="5211210"/>
            <a:ext cx="4069569" cy="1646807"/>
            <a:chOff x="6091830" y="3908407"/>
            <a:chExt cx="3052177" cy="1235105"/>
          </a:xfrm>
        </p:grpSpPr>
        <p:sp>
          <p:nvSpPr>
            <p:cNvPr id="279" name="Google Shape;279;p9"/>
            <p:cNvSpPr/>
            <p:nvPr/>
          </p:nvSpPr>
          <p:spPr>
            <a:xfrm>
              <a:off x="6091830" y="3908407"/>
              <a:ext cx="3052177" cy="1235105"/>
            </a:xfrm>
            <a:custGeom>
              <a:avLst/>
              <a:gdLst/>
              <a:ahLst/>
              <a:cxnLst/>
              <a:rect l="l" t="t" r="r" b="b"/>
              <a:pathLst>
                <a:path w="49189" h="19905" extrusionOk="0">
                  <a:moveTo>
                    <a:pt x="49189" y="1"/>
                  </a:moveTo>
                  <a:cubicBezTo>
                    <a:pt x="49189" y="1"/>
                    <a:pt x="22826" y="1"/>
                    <a:pt x="0" y="19904"/>
                  </a:cubicBezTo>
                  <a:lnTo>
                    <a:pt x="49189" y="19904"/>
                  </a:lnTo>
                  <a:lnTo>
                    <a:pt x="4918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80" name="Google Shape;280;p9"/>
            <p:cNvSpPr/>
            <p:nvPr/>
          </p:nvSpPr>
          <p:spPr>
            <a:xfrm>
              <a:off x="6945878" y="4166160"/>
              <a:ext cx="2198121" cy="977350"/>
            </a:xfrm>
            <a:custGeom>
              <a:avLst/>
              <a:gdLst/>
              <a:ahLst/>
              <a:cxnLst/>
              <a:rect l="l" t="t" r="r" b="b"/>
              <a:pathLst>
                <a:path w="35425" h="15751" extrusionOk="0">
                  <a:moveTo>
                    <a:pt x="35425" y="1"/>
                  </a:moveTo>
                  <a:cubicBezTo>
                    <a:pt x="34649" y="1005"/>
                    <a:pt x="33325" y="2512"/>
                    <a:pt x="32092" y="2740"/>
                  </a:cubicBezTo>
                  <a:cubicBezTo>
                    <a:pt x="31966" y="2766"/>
                    <a:pt x="31839" y="2778"/>
                    <a:pt x="31712" y="2778"/>
                  </a:cubicBezTo>
                  <a:cubicBezTo>
                    <a:pt x="30282" y="2778"/>
                    <a:pt x="28782" y="1279"/>
                    <a:pt x="27145" y="1279"/>
                  </a:cubicBezTo>
                  <a:cubicBezTo>
                    <a:pt x="26741" y="1279"/>
                    <a:pt x="26329" y="1371"/>
                    <a:pt x="25907" y="1599"/>
                  </a:cubicBezTo>
                  <a:cubicBezTo>
                    <a:pt x="23624" y="2854"/>
                    <a:pt x="23738" y="4840"/>
                    <a:pt x="21159" y="6072"/>
                  </a:cubicBezTo>
                  <a:cubicBezTo>
                    <a:pt x="20775" y="6257"/>
                    <a:pt x="20411" y="6333"/>
                    <a:pt x="20059" y="6333"/>
                  </a:cubicBezTo>
                  <a:cubicBezTo>
                    <a:pt x="18439" y="6333"/>
                    <a:pt x="17087" y="4726"/>
                    <a:pt x="15378" y="4726"/>
                  </a:cubicBezTo>
                  <a:cubicBezTo>
                    <a:pt x="14983" y="4726"/>
                    <a:pt x="14569" y="4811"/>
                    <a:pt x="14129" y="5022"/>
                  </a:cubicBezTo>
                  <a:cubicBezTo>
                    <a:pt x="11367" y="6369"/>
                    <a:pt x="12029" y="9222"/>
                    <a:pt x="10043" y="10272"/>
                  </a:cubicBezTo>
                  <a:cubicBezTo>
                    <a:pt x="9620" y="10488"/>
                    <a:pt x="9156" y="10567"/>
                    <a:pt x="8668" y="10567"/>
                  </a:cubicBezTo>
                  <a:cubicBezTo>
                    <a:pt x="7370" y="10567"/>
                    <a:pt x="5909" y="10010"/>
                    <a:pt x="4636" y="10010"/>
                  </a:cubicBezTo>
                  <a:cubicBezTo>
                    <a:pt x="4117" y="10010"/>
                    <a:pt x="3629" y="10102"/>
                    <a:pt x="3196" y="10363"/>
                  </a:cubicBezTo>
                  <a:cubicBezTo>
                    <a:pt x="1552" y="11322"/>
                    <a:pt x="0" y="12943"/>
                    <a:pt x="548" y="15750"/>
                  </a:cubicBezTo>
                  <a:lnTo>
                    <a:pt x="35425" y="15750"/>
                  </a:lnTo>
                  <a:lnTo>
                    <a:pt x="35425"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81" name="Google Shape;281;p9"/>
          <p:cNvGrpSpPr/>
          <p:nvPr/>
        </p:nvGrpSpPr>
        <p:grpSpPr>
          <a:xfrm>
            <a:off x="-15171" y="4943067"/>
            <a:ext cx="5081812" cy="1952245"/>
            <a:chOff x="0" y="3707300"/>
            <a:chExt cx="3811359" cy="1464184"/>
          </a:xfrm>
        </p:grpSpPr>
        <p:sp>
          <p:nvSpPr>
            <p:cNvPr id="282" name="Google Shape;282;p9"/>
            <p:cNvSpPr/>
            <p:nvPr/>
          </p:nvSpPr>
          <p:spPr>
            <a:xfrm>
              <a:off x="0" y="3735275"/>
              <a:ext cx="3811359" cy="1436209"/>
            </a:xfrm>
            <a:custGeom>
              <a:avLst/>
              <a:gdLst/>
              <a:ahLst/>
              <a:cxnLst/>
              <a:rect l="l" t="t" r="r" b="b"/>
              <a:pathLst>
                <a:path w="61424" h="23146" extrusionOk="0">
                  <a:moveTo>
                    <a:pt x="7671" y="1"/>
                  </a:moveTo>
                  <a:cubicBezTo>
                    <a:pt x="5176" y="1"/>
                    <a:pt x="2618" y="138"/>
                    <a:pt x="1" y="434"/>
                  </a:cubicBezTo>
                  <a:lnTo>
                    <a:pt x="1" y="23145"/>
                  </a:lnTo>
                  <a:lnTo>
                    <a:pt x="56973" y="22803"/>
                  </a:lnTo>
                  <a:lnTo>
                    <a:pt x="61424" y="22780"/>
                  </a:lnTo>
                  <a:cubicBezTo>
                    <a:pt x="61424" y="22780"/>
                    <a:pt x="39804" y="1"/>
                    <a:pt x="767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83" name="Google Shape;283;p9"/>
            <p:cNvSpPr/>
            <p:nvPr/>
          </p:nvSpPr>
          <p:spPr>
            <a:xfrm>
              <a:off x="0" y="3707300"/>
              <a:ext cx="3811359" cy="1414988"/>
            </a:xfrm>
            <a:custGeom>
              <a:avLst/>
              <a:gdLst/>
              <a:ahLst/>
              <a:cxnLst/>
              <a:rect l="l" t="t" r="r" b="b"/>
              <a:pathLst>
                <a:path w="61424" h="22804" extrusionOk="0">
                  <a:moveTo>
                    <a:pt x="7671" y="1"/>
                  </a:moveTo>
                  <a:cubicBezTo>
                    <a:pt x="5176" y="1"/>
                    <a:pt x="2618" y="138"/>
                    <a:pt x="1" y="434"/>
                  </a:cubicBezTo>
                  <a:lnTo>
                    <a:pt x="1" y="4223"/>
                  </a:lnTo>
                  <a:cubicBezTo>
                    <a:pt x="1256" y="5616"/>
                    <a:pt x="3151" y="7168"/>
                    <a:pt x="5228" y="7168"/>
                  </a:cubicBezTo>
                  <a:cubicBezTo>
                    <a:pt x="8548" y="7168"/>
                    <a:pt x="8813" y="4500"/>
                    <a:pt x="10898" y="4500"/>
                  </a:cubicBezTo>
                  <a:cubicBezTo>
                    <a:pt x="11135" y="4500"/>
                    <a:pt x="11396" y="4534"/>
                    <a:pt x="11687" y="4611"/>
                  </a:cubicBezTo>
                  <a:cubicBezTo>
                    <a:pt x="14540" y="5365"/>
                    <a:pt x="12646" y="9085"/>
                    <a:pt x="15773" y="9085"/>
                  </a:cubicBezTo>
                  <a:cubicBezTo>
                    <a:pt x="18528" y="9085"/>
                    <a:pt x="19816" y="6833"/>
                    <a:pt x="21745" y="6833"/>
                  </a:cubicBezTo>
                  <a:cubicBezTo>
                    <a:pt x="22022" y="6833"/>
                    <a:pt x="22311" y="6879"/>
                    <a:pt x="22621" y="6985"/>
                  </a:cubicBezTo>
                  <a:cubicBezTo>
                    <a:pt x="25109" y="7853"/>
                    <a:pt x="24333" y="11550"/>
                    <a:pt x="26250" y="12121"/>
                  </a:cubicBezTo>
                  <a:cubicBezTo>
                    <a:pt x="26435" y="12177"/>
                    <a:pt x="26615" y="12202"/>
                    <a:pt x="26789" y="12202"/>
                  </a:cubicBezTo>
                  <a:cubicBezTo>
                    <a:pt x="28167" y="12202"/>
                    <a:pt x="29249" y="10654"/>
                    <a:pt x="30827" y="10654"/>
                  </a:cubicBezTo>
                  <a:cubicBezTo>
                    <a:pt x="31090" y="10654"/>
                    <a:pt x="31366" y="10697"/>
                    <a:pt x="31659" y="10797"/>
                  </a:cubicBezTo>
                  <a:cubicBezTo>
                    <a:pt x="33855" y="11521"/>
                    <a:pt x="34382" y="14716"/>
                    <a:pt x="37200" y="14716"/>
                  </a:cubicBezTo>
                  <a:cubicBezTo>
                    <a:pt x="37313" y="14716"/>
                    <a:pt x="37429" y="14711"/>
                    <a:pt x="37548" y="14700"/>
                  </a:cubicBezTo>
                  <a:cubicBezTo>
                    <a:pt x="39317" y="14533"/>
                    <a:pt x="40719" y="13920"/>
                    <a:pt x="41980" y="13920"/>
                  </a:cubicBezTo>
                  <a:cubicBezTo>
                    <a:pt x="42965" y="13920"/>
                    <a:pt x="43863" y="14294"/>
                    <a:pt x="44784" y="15545"/>
                  </a:cubicBezTo>
                  <a:cubicBezTo>
                    <a:pt x="46884" y="18398"/>
                    <a:pt x="46975" y="20498"/>
                    <a:pt x="49828" y="20772"/>
                  </a:cubicBezTo>
                  <a:cubicBezTo>
                    <a:pt x="52316" y="21023"/>
                    <a:pt x="55147" y="20543"/>
                    <a:pt x="56973" y="22803"/>
                  </a:cubicBezTo>
                  <a:lnTo>
                    <a:pt x="61424" y="22780"/>
                  </a:lnTo>
                  <a:cubicBezTo>
                    <a:pt x="61424" y="22780"/>
                    <a:pt x="39804" y="1"/>
                    <a:pt x="76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Tree>
    <p:extLst>
      <p:ext uri="{BB962C8B-B14F-4D97-AF65-F5344CB8AC3E}">
        <p14:creationId xmlns:p14="http://schemas.microsoft.com/office/powerpoint/2010/main" val="38746046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84"/>
        <p:cNvGrpSpPr/>
        <p:nvPr/>
      </p:nvGrpSpPr>
      <p:grpSpPr>
        <a:xfrm>
          <a:off x="0" y="0"/>
          <a:ext cx="0" cy="0"/>
          <a:chOff x="0" y="0"/>
          <a:chExt cx="0" cy="0"/>
        </a:xfrm>
      </p:grpSpPr>
      <p:grpSp>
        <p:nvGrpSpPr>
          <p:cNvPr id="285" name="Google Shape;285;p10"/>
          <p:cNvGrpSpPr/>
          <p:nvPr/>
        </p:nvGrpSpPr>
        <p:grpSpPr>
          <a:xfrm>
            <a:off x="0" y="4673036"/>
            <a:ext cx="12192000" cy="768387"/>
            <a:chOff x="0" y="4571577"/>
            <a:chExt cx="9144000" cy="576290"/>
          </a:xfrm>
        </p:grpSpPr>
        <p:sp>
          <p:nvSpPr>
            <p:cNvPr id="286" name="Google Shape;286;p10"/>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87" name="Google Shape;287;p10"/>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88" name="Google Shape;288;p10"/>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89" name="Google Shape;289;p10"/>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90" name="Google Shape;290;p10"/>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91" name="Google Shape;291;p10"/>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92" name="Google Shape;292;p10"/>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93" name="Google Shape;293;p10"/>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94" name="Google Shape;294;p10"/>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95" name="Google Shape;295;p10"/>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96" name="Google Shape;296;p10"/>
          <p:cNvGrpSpPr/>
          <p:nvPr/>
        </p:nvGrpSpPr>
        <p:grpSpPr>
          <a:xfrm>
            <a:off x="0" y="4766300"/>
            <a:ext cx="12192000" cy="1183117"/>
            <a:chOff x="0" y="4260525"/>
            <a:chExt cx="9144000" cy="887338"/>
          </a:xfrm>
        </p:grpSpPr>
        <p:sp>
          <p:nvSpPr>
            <p:cNvPr id="297" name="Google Shape;297;p10"/>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98" name="Google Shape;298;p10"/>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99" name="Google Shape;299;p10"/>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00" name="Google Shape;300;p10"/>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01" name="Google Shape;301;p10"/>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02" name="Google Shape;302;p10"/>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03" name="Google Shape;303;p10"/>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04" name="Google Shape;304;p10"/>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05" name="Google Shape;305;p10"/>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06" name="Google Shape;306;p10"/>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307" name="Google Shape;307;p10"/>
          <p:cNvSpPr/>
          <p:nvPr/>
        </p:nvSpPr>
        <p:spPr>
          <a:xfrm>
            <a:off x="-8332" y="5883033"/>
            <a:ext cx="12192000" cy="9752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08" name="Google Shape;308;p10"/>
          <p:cNvSpPr txBox="1">
            <a:spLocks noGrp="1"/>
          </p:cNvSpPr>
          <p:nvPr>
            <p:ph type="title"/>
          </p:nvPr>
        </p:nvSpPr>
        <p:spPr>
          <a:xfrm>
            <a:off x="960000" y="5428269"/>
            <a:ext cx="10272000" cy="846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1111991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24D604C9-D928-41DE-A839-3EAEC1FAB621}"/>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55DAC134-AFFB-4EBC-8577-3763C77156F6}"/>
              </a:ext>
            </a:extLst>
          </p:cNvPr>
          <p:cNvSpPr>
            <a:spLocks noGrp="1"/>
          </p:cNvSpPr>
          <p:nvPr>
            <p:ph type="dt" sz="half" idx="10"/>
          </p:nvPr>
        </p:nvSpPr>
        <p:spPr/>
        <p:txBody>
          <a:bodyPr/>
          <a:lstStyle/>
          <a:p>
            <a:fld id="{851456EF-EDA7-466D-90A9-97D47B7037CB}" type="datetimeFigureOut">
              <a:rPr lang="zh-CN" altLang="en-US" smtClean="0"/>
              <a:t>2023/4/4</a:t>
            </a:fld>
            <a:endParaRPr lang="zh-CN" altLang="en-US"/>
          </a:p>
        </p:txBody>
      </p:sp>
      <p:sp>
        <p:nvSpPr>
          <p:cNvPr id="4" name="页脚占位符 3">
            <a:extLst>
              <a:ext uri="{FF2B5EF4-FFF2-40B4-BE49-F238E27FC236}">
                <a16:creationId xmlns:a16="http://schemas.microsoft.com/office/drawing/2014/main" xmlns="" id="{65D0B644-513C-4606-84A6-087331DB5992}"/>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AAF4FFAE-F259-4982-A5E1-51E875184446}"/>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22076585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09"/>
        <p:cNvGrpSpPr/>
        <p:nvPr/>
      </p:nvGrpSpPr>
      <p:grpSpPr>
        <a:xfrm>
          <a:off x="0" y="0"/>
          <a:ext cx="0" cy="0"/>
          <a:chOff x="0" y="0"/>
          <a:chExt cx="0" cy="0"/>
        </a:xfrm>
      </p:grpSpPr>
      <p:grpSp>
        <p:nvGrpSpPr>
          <p:cNvPr id="310" name="Google Shape;310;p11"/>
          <p:cNvGrpSpPr/>
          <p:nvPr/>
        </p:nvGrpSpPr>
        <p:grpSpPr>
          <a:xfrm>
            <a:off x="11030362" y="3092294"/>
            <a:ext cx="458415" cy="1579172"/>
            <a:chOff x="7968225" y="1691500"/>
            <a:chExt cx="190625" cy="656675"/>
          </a:xfrm>
        </p:grpSpPr>
        <p:sp>
          <p:nvSpPr>
            <p:cNvPr id="311" name="Google Shape;311;p11"/>
            <p:cNvSpPr/>
            <p:nvPr/>
          </p:nvSpPr>
          <p:spPr>
            <a:xfrm>
              <a:off x="7968225" y="1891800"/>
              <a:ext cx="103300" cy="205450"/>
            </a:xfrm>
            <a:custGeom>
              <a:avLst/>
              <a:gdLst/>
              <a:ahLst/>
              <a:cxnLst/>
              <a:rect l="l" t="t" r="r" b="b"/>
              <a:pathLst>
                <a:path w="4132" h="8218" extrusionOk="0">
                  <a:moveTo>
                    <a:pt x="799" y="0"/>
                  </a:moveTo>
                  <a:cubicBezTo>
                    <a:pt x="799" y="0"/>
                    <a:pt x="1" y="5159"/>
                    <a:pt x="3858" y="8217"/>
                  </a:cubicBezTo>
                  <a:cubicBezTo>
                    <a:pt x="3858" y="8217"/>
                    <a:pt x="4132" y="2488"/>
                    <a:pt x="79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12" name="Google Shape;312;p11"/>
            <p:cNvSpPr/>
            <p:nvPr/>
          </p:nvSpPr>
          <p:spPr>
            <a:xfrm>
              <a:off x="8057825" y="2039575"/>
              <a:ext cx="101025" cy="200325"/>
            </a:xfrm>
            <a:custGeom>
              <a:avLst/>
              <a:gdLst/>
              <a:ahLst/>
              <a:cxnLst/>
              <a:rect l="l" t="t" r="r" b="b"/>
              <a:pathLst>
                <a:path w="4041" h="8013" extrusionOk="0">
                  <a:moveTo>
                    <a:pt x="3264" y="1"/>
                  </a:moveTo>
                  <a:lnTo>
                    <a:pt x="3264" y="1"/>
                  </a:lnTo>
                  <a:cubicBezTo>
                    <a:pt x="0" y="2420"/>
                    <a:pt x="297" y="8013"/>
                    <a:pt x="297" y="8013"/>
                  </a:cubicBezTo>
                  <a:cubicBezTo>
                    <a:pt x="4040" y="5023"/>
                    <a:pt x="3264" y="1"/>
                    <a:pt x="326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13" name="Google Shape;313;p11"/>
            <p:cNvSpPr/>
            <p:nvPr/>
          </p:nvSpPr>
          <p:spPr>
            <a:xfrm>
              <a:off x="8055525" y="1847000"/>
              <a:ext cx="18875" cy="501175"/>
            </a:xfrm>
            <a:custGeom>
              <a:avLst/>
              <a:gdLst/>
              <a:ahLst/>
              <a:cxnLst/>
              <a:rect l="l" t="t" r="r" b="b"/>
              <a:pathLst>
                <a:path w="755" h="20047" extrusionOk="0">
                  <a:moveTo>
                    <a:pt x="377" y="0"/>
                  </a:moveTo>
                  <a:cubicBezTo>
                    <a:pt x="189" y="0"/>
                    <a:pt x="1" y="126"/>
                    <a:pt x="1" y="377"/>
                  </a:cubicBezTo>
                  <a:lnTo>
                    <a:pt x="1" y="19687"/>
                  </a:lnTo>
                  <a:cubicBezTo>
                    <a:pt x="1" y="19927"/>
                    <a:pt x="189" y="20047"/>
                    <a:pt x="377" y="20047"/>
                  </a:cubicBezTo>
                  <a:cubicBezTo>
                    <a:pt x="566" y="20047"/>
                    <a:pt x="754" y="19927"/>
                    <a:pt x="754" y="19687"/>
                  </a:cubicBezTo>
                  <a:lnTo>
                    <a:pt x="754" y="377"/>
                  </a:lnTo>
                  <a:cubicBezTo>
                    <a:pt x="754" y="126"/>
                    <a:pt x="566" y="0"/>
                    <a:pt x="3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14" name="Google Shape;314;p11"/>
            <p:cNvSpPr/>
            <p:nvPr/>
          </p:nvSpPr>
          <p:spPr>
            <a:xfrm>
              <a:off x="8004175" y="1691500"/>
              <a:ext cx="126600" cy="219450"/>
            </a:xfrm>
            <a:custGeom>
              <a:avLst/>
              <a:gdLst/>
              <a:ahLst/>
              <a:cxnLst/>
              <a:rect l="l" t="t" r="r" b="b"/>
              <a:pathLst>
                <a:path w="5064" h="8778" extrusionOk="0">
                  <a:moveTo>
                    <a:pt x="2864" y="0"/>
                  </a:moveTo>
                  <a:cubicBezTo>
                    <a:pt x="2213" y="0"/>
                    <a:pt x="2055" y="3493"/>
                    <a:pt x="2055" y="3493"/>
                  </a:cubicBezTo>
                  <a:cubicBezTo>
                    <a:pt x="2055" y="3493"/>
                    <a:pt x="1983" y="934"/>
                    <a:pt x="1285" y="934"/>
                  </a:cubicBezTo>
                  <a:cubicBezTo>
                    <a:pt x="1195" y="934"/>
                    <a:pt x="1094" y="977"/>
                    <a:pt x="982" y="1073"/>
                  </a:cubicBezTo>
                  <a:cubicBezTo>
                    <a:pt x="1" y="1918"/>
                    <a:pt x="92" y="7852"/>
                    <a:pt x="1827" y="8651"/>
                  </a:cubicBezTo>
                  <a:lnTo>
                    <a:pt x="1895" y="8674"/>
                  </a:lnTo>
                  <a:cubicBezTo>
                    <a:pt x="2090" y="8744"/>
                    <a:pt x="2272" y="8777"/>
                    <a:pt x="2443" y="8777"/>
                  </a:cubicBezTo>
                  <a:cubicBezTo>
                    <a:pt x="2770" y="8777"/>
                    <a:pt x="3055" y="8656"/>
                    <a:pt x="3310" y="8446"/>
                  </a:cubicBezTo>
                  <a:cubicBezTo>
                    <a:pt x="4178" y="7715"/>
                    <a:pt x="4634" y="6095"/>
                    <a:pt x="4794" y="5228"/>
                  </a:cubicBezTo>
                  <a:cubicBezTo>
                    <a:pt x="4993" y="4031"/>
                    <a:pt x="5064" y="791"/>
                    <a:pt x="4378" y="791"/>
                  </a:cubicBezTo>
                  <a:cubicBezTo>
                    <a:pt x="4358" y="791"/>
                    <a:pt x="4336" y="793"/>
                    <a:pt x="4315" y="799"/>
                  </a:cubicBezTo>
                  <a:cubicBezTo>
                    <a:pt x="3538" y="982"/>
                    <a:pt x="3287" y="3653"/>
                    <a:pt x="3287" y="3653"/>
                  </a:cubicBezTo>
                  <a:cubicBezTo>
                    <a:pt x="3287" y="3653"/>
                    <a:pt x="3538" y="23"/>
                    <a:pt x="2877" y="1"/>
                  </a:cubicBezTo>
                  <a:cubicBezTo>
                    <a:pt x="2872" y="0"/>
                    <a:pt x="2868" y="0"/>
                    <a:pt x="286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15" name="Google Shape;315;p11"/>
            <p:cNvSpPr/>
            <p:nvPr/>
          </p:nvSpPr>
          <p:spPr>
            <a:xfrm>
              <a:off x="8030425" y="1838200"/>
              <a:ext cx="65650" cy="72750"/>
            </a:xfrm>
            <a:custGeom>
              <a:avLst/>
              <a:gdLst/>
              <a:ahLst/>
              <a:cxnLst/>
              <a:rect l="l" t="t" r="r" b="b"/>
              <a:pathLst>
                <a:path w="2626" h="2910" extrusionOk="0">
                  <a:moveTo>
                    <a:pt x="2174" y="1"/>
                  </a:moveTo>
                  <a:cubicBezTo>
                    <a:pt x="1856" y="1"/>
                    <a:pt x="1461" y="478"/>
                    <a:pt x="1461" y="478"/>
                  </a:cubicBezTo>
                  <a:cubicBezTo>
                    <a:pt x="1461" y="478"/>
                    <a:pt x="1121" y="6"/>
                    <a:pt x="768" y="6"/>
                  </a:cubicBezTo>
                  <a:cubicBezTo>
                    <a:pt x="612" y="6"/>
                    <a:pt x="453" y="98"/>
                    <a:pt x="320" y="364"/>
                  </a:cubicBezTo>
                  <a:cubicBezTo>
                    <a:pt x="1" y="1026"/>
                    <a:pt x="480" y="2190"/>
                    <a:pt x="777" y="2783"/>
                  </a:cubicBezTo>
                  <a:lnTo>
                    <a:pt x="845" y="2806"/>
                  </a:lnTo>
                  <a:cubicBezTo>
                    <a:pt x="1040" y="2876"/>
                    <a:pt x="1222" y="2909"/>
                    <a:pt x="1393" y="2909"/>
                  </a:cubicBezTo>
                  <a:cubicBezTo>
                    <a:pt x="1720" y="2909"/>
                    <a:pt x="2005" y="2788"/>
                    <a:pt x="2260" y="2578"/>
                  </a:cubicBezTo>
                  <a:cubicBezTo>
                    <a:pt x="2443" y="2099"/>
                    <a:pt x="2625" y="1414"/>
                    <a:pt x="2557" y="661"/>
                  </a:cubicBezTo>
                  <a:cubicBezTo>
                    <a:pt x="2515" y="160"/>
                    <a:pt x="2357" y="1"/>
                    <a:pt x="217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316" name="Google Shape;316;p11"/>
          <p:cNvGrpSpPr/>
          <p:nvPr/>
        </p:nvGrpSpPr>
        <p:grpSpPr>
          <a:xfrm>
            <a:off x="0" y="3995199"/>
            <a:ext cx="12192000" cy="2852133"/>
            <a:chOff x="0" y="2996399"/>
            <a:chExt cx="9144000" cy="2139100"/>
          </a:xfrm>
        </p:grpSpPr>
        <p:sp>
          <p:nvSpPr>
            <p:cNvPr id="317" name="Google Shape;317;p11"/>
            <p:cNvSpPr/>
            <p:nvPr/>
          </p:nvSpPr>
          <p:spPr>
            <a:xfrm>
              <a:off x="0" y="3878199"/>
              <a:ext cx="9144000" cy="1257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318" name="Google Shape;318;p11"/>
            <p:cNvGrpSpPr/>
            <p:nvPr/>
          </p:nvGrpSpPr>
          <p:grpSpPr>
            <a:xfrm>
              <a:off x="0" y="2996399"/>
              <a:ext cx="9144000" cy="887338"/>
              <a:chOff x="0" y="4260525"/>
              <a:chExt cx="9144000" cy="887338"/>
            </a:xfrm>
          </p:grpSpPr>
          <p:sp>
            <p:nvSpPr>
              <p:cNvPr id="319" name="Google Shape;319;p11"/>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20" name="Google Shape;320;p11"/>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21" name="Google Shape;321;p11"/>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22" name="Google Shape;322;p11"/>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23" name="Google Shape;323;p11"/>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24" name="Google Shape;324;p11"/>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25" name="Google Shape;325;p11"/>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26" name="Google Shape;326;p11"/>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27" name="Google Shape;327;p11"/>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28" name="Google Shape;328;p11"/>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329" name="Google Shape;329;p11"/>
            <p:cNvGrpSpPr/>
            <p:nvPr/>
          </p:nvGrpSpPr>
          <p:grpSpPr>
            <a:xfrm>
              <a:off x="0" y="3148799"/>
              <a:ext cx="9144000" cy="887338"/>
              <a:chOff x="0" y="4260525"/>
              <a:chExt cx="9144000" cy="887338"/>
            </a:xfrm>
          </p:grpSpPr>
          <p:sp>
            <p:nvSpPr>
              <p:cNvPr id="330" name="Google Shape;330;p11"/>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31" name="Google Shape;331;p11"/>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32" name="Google Shape;332;p11"/>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33" name="Google Shape;333;p11"/>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34" name="Google Shape;334;p11"/>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35" name="Google Shape;335;p11"/>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36" name="Google Shape;336;p11"/>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37" name="Google Shape;337;p11"/>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38" name="Google Shape;338;p11"/>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39" name="Google Shape;339;p11"/>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grpSp>
        <p:nvGrpSpPr>
          <p:cNvPr id="340" name="Google Shape;340;p11"/>
          <p:cNvGrpSpPr/>
          <p:nvPr/>
        </p:nvGrpSpPr>
        <p:grpSpPr>
          <a:xfrm>
            <a:off x="11513115" y="2191480"/>
            <a:ext cx="552864" cy="2591181"/>
            <a:chOff x="8547425" y="1163775"/>
            <a:chExt cx="237975" cy="1115350"/>
          </a:xfrm>
        </p:grpSpPr>
        <p:sp>
          <p:nvSpPr>
            <p:cNvPr id="341" name="Google Shape;341;p11"/>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42" name="Google Shape;342;p11"/>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43" name="Google Shape;343;p11"/>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44" name="Google Shape;344;p11"/>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45" name="Google Shape;345;p11"/>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46" name="Google Shape;346;p11"/>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347" name="Google Shape;347;p11"/>
          <p:cNvGrpSpPr/>
          <p:nvPr/>
        </p:nvGrpSpPr>
        <p:grpSpPr>
          <a:xfrm>
            <a:off x="10334753" y="2624437"/>
            <a:ext cx="458403" cy="2148313"/>
            <a:chOff x="8547425" y="1163775"/>
            <a:chExt cx="237975" cy="1115350"/>
          </a:xfrm>
        </p:grpSpPr>
        <p:sp>
          <p:nvSpPr>
            <p:cNvPr id="348" name="Google Shape;348;p11"/>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49" name="Google Shape;349;p11"/>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0" name="Google Shape;350;p11"/>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1" name="Google Shape;351;p11"/>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2" name="Google Shape;352;p11"/>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3" name="Google Shape;353;p11"/>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354" name="Google Shape;354;p11"/>
          <p:cNvGrpSpPr/>
          <p:nvPr/>
        </p:nvGrpSpPr>
        <p:grpSpPr>
          <a:xfrm flipH="1">
            <a:off x="723990" y="3222394"/>
            <a:ext cx="458415" cy="1579172"/>
            <a:chOff x="7968225" y="1691500"/>
            <a:chExt cx="190625" cy="656675"/>
          </a:xfrm>
        </p:grpSpPr>
        <p:sp>
          <p:nvSpPr>
            <p:cNvPr id="355" name="Google Shape;355;p11"/>
            <p:cNvSpPr/>
            <p:nvPr/>
          </p:nvSpPr>
          <p:spPr>
            <a:xfrm>
              <a:off x="7968225" y="1891800"/>
              <a:ext cx="103300" cy="205450"/>
            </a:xfrm>
            <a:custGeom>
              <a:avLst/>
              <a:gdLst/>
              <a:ahLst/>
              <a:cxnLst/>
              <a:rect l="l" t="t" r="r" b="b"/>
              <a:pathLst>
                <a:path w="4132" h="8218" extrusionOk="0">
                  <a:moveTo>
                    <a:pt x="799" y="0"/>
                  </a:moveTo>
                  <a:cubicBezTo>
                    <a:pt x="799" y="0"/>
                    <a:pt x="1" y="5159"/>
                    <a:pt x="3858" y="8217"/>
                  </a:cubicBezTo>
                  <a:cubicBezTo>
                    <a:pt x="3858" y="8217"/>
                    <a:pt x="4132" y="2488"/>
                    <a:pt x="79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6" name="Google Shape;356;p11"/>
            <p:cNvSpPr/>
            <p:nvPr/>
          </p:nvSpPr>
          <p:spPr>
            <a:xfrm>
              <a:off x="8057825" y="2039575"/>
              <a:ext cx="101025" cy="200325"/>
            </a:xfrm>
            <a:custGeom>
              <a:avLst/>
              <a:gdLst/>
              <a:ahLst/>
              <a:cxnLst/>
              <a:rect l="l" t="t" r="r" b="b"/>
              <a:pathLst>
                <a:path w="4041" h="8013" extrusionOk="0">
                  <a:moveTo>
                    <a:pt x="3264" y="1"/>
                  </a:moveTo>
                  <a:lnTo>
                    <a:pt x="3264" y="1"/>
                  </a:lnTo>
                  <a:cubicBezTo>
                    <a:pt x="0" y="2420"/>
                    <a:pt x="297" y="8013"/>
                    <a:pt x="297" y="8013"/>
                  </a:cubicBezTo>
                  <a:cubicBezTo>
                    <a:pt x="4040" y="5023"/>
                    <a:pt x="3264" y="1"/>
                    <a:pt x="326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7" name="Google Shape;357;p11"/>
            <p:cNvSpPr/>
            <p:nvPr/>
          </p:nvSpPr>
          <p:spPr>
            <a:xfrm>
              <a:off x="8055525" y="1847000"/>
              <a:ext cx="18875" cy="501175"/>
            </a:xfrm>
            <a:custGeom>
              <a:avLst/>
              <a:gdLst/>
              <a:ahLst/>
              <a:cxnLst/>
              <a:rect l="l" t="t" r="r" b="b"/>
              <a:pathLst>
                <a:path w="755" h="20047" extrusionOk="0">
                  <a:moveTo>
                    <a:pt x="377" y="0"/>
                  </a:moveTo>
                  <a:cubicBezTo>
                    <a:pt x="189" y="0"/>
                    <a:pt x="1" y="126"/>
                    <a:pt x="1" y="377"/>
                  </a:cubicBezTo>
                  <a:lnTo>
                    <a:pt x="1" y="19687"/>
                  </a:lnTo>
                  <a:cubicBezTo>
                    <a:pt x="1" y="19927"/>
                    <a:pt x="189" y="20047"/>
                    <a:pt x="377" y="20047"/>
                  </a:cubicBezTo>
                  <a:cubicBezTo>
                    <a:pt x="566" y="20047"/>
                    <a:pt x="754" y="19927"/>
                    <a:pt x="754" y="19687"/>
                  </a:cubicBezTo>
                  <a:lnTo>
                    <a:pt x="754" y="377"/>
                  </a:lnTo>
                  <a:cubicBezTo>
                    <a:pt x="754" y="126"/>
                    <a:pt x="566" y="0"/>
                    <a:pt x="3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8" name="Google Shape;358;p11"/>
            <p:cNvSpPr/>
            <p:nvPr/>
          </p:nvSpPr>
          <p:spPr>
            <a:xfrm>
              <a:off x="8004175" y="1691500"/>
              <a:ext cx="126600" cy="219450"/>
            </a:xfrm>
            <a:custGeom>
              <a:avLst/>
              <a:gdLst/>
              <a:ahLst/>
              <a:cxnLst/>
              <a:rect l="l" t="t" r="r" b="b"/>
              <a:pathLst>
                <a:path w="5064" h="8778" extrusionOk="0">
                  <a:moveTo>
                    <a:pt x="2864" y="0"/>
                  </a:moveTo>
                  <a:cubicBezTo>
                    <a:pt x="2213" y="0"/>
                    <a:pt x="2055" y="3493"/>
                    <a:pt x="2055" y="3493"/>
                  </a:cubicBezTo>
                  <a:cubicBezTo>
                    <a:pt x="2055" y="3493"/>
                    <a:pt x="1983" y="934"/>
                    <a:pt x="1285" y="934"/>
                  </a:cubicBezTo>
                  <a:cubicBezTo>
                    <a:pt x="1195" y="934"/>
                    <a:pt x="1094" y="977"/>
                    <a:pt x="982" y="1073"/>
                  </a:cubicBezTo>
                  <a:cubicBezTo>
                    <a:pt x="1" y="1918"/>
                    <a:pt x="92" y="7852"/>
                    <a:pt x="1827" y="8651"/>
                  </a:cubicBezTo>
                  <a:lnTo>
                    <a:pt x="1895" y="8674"/>
                  </a:lnTo>
                  <a:cubicBezTo>
                    <a:pt x="2090" y="8744"/>
                    <a:pt x="2272" y="8777"/>
                    <a:pt x="2443" y="8777"/>
                  </a:cubicBezTo>
                  <a:cubicBezTo>
                    <a:pt x="2770" y="8777"/>
                    <a:pt x="3055" y="8656"/>
                    <a:pt x="3310" y="8446"/>
                  </a:cubicBezTo>
                  <a:cubicBezTo>
                    <a:pt x="4178" y="7715"/>
                    <a:pt x="4634" y="6095"/>
                    <a:pt x="4794" y="5228"/>
                  </a:cubicBezTo>
                  <a:cubicBezTo>
                    <a:pt x="4993" y="4031"/>
                    <a:pt x="5064" y="791"/>
                    <a:pt x="4378" y="791"/>
                  </a:cubicBezTo>
                  <a:cubicBezTo>
                    <a:pt x="4358" y="791"/>
                    <a:pt x="4336" y="793"/>
                    <a:pt x="4315" y="799"/>
                  </a:cubicBezTo>
                  <a:cubicBezTo>
                    <a:pt x="3538" y="982"/>
                    <a:pt x="3287" y="3653"/>
                    <a:pt x="3287" y="3653"/>
                  </a:cubicBezTo>
                  <a:cubicBezTo>
                    <a:pt x="3287" y="3653"/>
                    <a:pt x="3538" y="23"/>
                    <a:pt x="2877" y="1"/>
                  </a:cubicBezTo>
                  <a:cubicBezTo>
                    <a:pt x="2872" y="0"/>
                    <a:pt x="2868" y="0"/>
                    <a:pt x="286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9" name="Google Shape;359;p11"/>
            <p:cNvSpPr/>
            <p:nvPr/>
          </p:nvSpPr>
          <p:spPr>
            <a:xfrm>
              <a:off x="8030425" y="1838200"/>
              <a:ext cx="65650" cy="72750"/>
            </a:xfrm>
            <a:custGeom>
              <a:avLst/>
              <a:gdLst/>
              <a:ahLst/>
              <a:cxnLst/>
              <a:rect l="l" t="t" r="r" b="b"/>
              <a:pathLst>
                <a:path w="2626" h="2910" extrusionOk="0">
                  <a:moveTo>
                    <a:pt x="2174" y="1"/>
                  </a:moveTo>
                  <a:cubicBezTo>
                    <a:pt x="1856" y="1"/>
                    <a:pt x="1461" y="478"/>
                    <a:pt x="1461" y="478"/>
                  </a:cubicBezTo>
                  <a:cubicBezTo>
                    <a:pt x="1461" y="478"/>
                    <a:pt x="1121" y="6"/>
                    <a:pt x="768" y="6"/>
                  </a:cubicBezTo>
                  <a:cubicBezTo>
                    <a:pt x="612" y="6"/>
                    <a:pt x="453" y="98"/>
                    <a:pt x="320" y="364"/>
                  </a:cubicBezTo>
                  <a:cubicBezTo>
                    <a:pt x="1" y="1026"/>
                    <a:pt x="480" y="2190"/>
                    <a:pt x="777" y="2783"/>
                  </a:cubicBezTo>
                  <a:lnTo>
                    <a:pt x="845" y="2806"/>
                  </a:lnTo>
                  <a:cubicBezTo>
                    <a:pt x="1040" y="2876"/>
                    <a:pt x="1222" y="2909"/>
                    <a:pt x="1393" y="2909"/>
                  </a:cubicBezTo>
                  <a:cubicBezTo>
                    <a:pt x="1720" y="2909"/>
                    <a:pt x="2005" y="2788"/>
                    <a:pt x="2260" y="2578"/>
                  </a:cubicBezTo>
                  <a:cubicBezTo>
                    <a:pt x="2443" y="2099"/>
                    <a:pt x="2625" y="1414"/>
                    <a:pt x="2557" y="661"/>
                  </a:cubicBezTo>
                  <a:cubicBezTo>
                    <a:pt x="2515" y="160"/>
                    <a:pt x="2357" y="1"/>
                    <a:pt x="217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360" name="Google Shape;360;p11"/>
          <p:cNvGrpSpPr/>
          <p:nvPr/>
        </p:nvGrpSpPr>
        <p:grpSpPr>
          <a:xfrm flipH="1">
            <a:off x="146787" y="2321580"/>
            <a:ext cx="552864" cy="2591181"/>
            <a:chOff x="8547425" y="1163775"/>
            <a:chExt cx="237975" cy="1115350"/>
          </a:xfrm>
        </p:grpSpPr>
        <p:sp>
          <p:nvSpPr>
            <p:cNvPr id="361" name="Google Shape;361;p11"/>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62" name="Google Shape;362;p11"/>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63" name="Google Shape;363;p11"/>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64" name="Google Shape;364;p11"/>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65" name="Google Shape;365;p11"/>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66" name="Google Shape;366;p11"/>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367" name="Google Shape;367;p11"/>
          <p:cNvGrpSpPr/>
          <p:nvPr/>
        </p:nvGrpSpPr>
        <p:grpSpPr>
          <a:xfrm flipH="1">
            <a:off x="1419608" y="2754537"/>
            <a:ext cx="458403" cy="2148313"/>
            <a:chOff x="8547425" y="1163775"/>
            <a:chExt cx="237975" cy="1115350"/>
          </a:xfrm>
        </p:grpSpPr>
        <p:sp>
          <p:nvSpPr>
            <p:cNvPr id="368" name="Google Shape;368;p11"/>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69" name="Google Shape;369;p11"/>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70" name="Google Shape;370;p11"/>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71" name="Google Shape;371;p11"/>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72" name="Google Shape;372;p11"/>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73" name="Google Shape;373;p11"/>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374" name="Google Shape;374;p11"/>
          <p:cNvSpPr/>
          <p:nvPr/>
        </p:nvSpPr>
        <p:spPr>
          <a:xfrm>
            <a:off x="-343099" y="771257"/>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75" name="Google Shape;375;p11"/>
          <p:cNvSpPr/>
          <p:nvPr/>
        </p:nvSpPr>
        <p:spPr>
          <a:xfrm>
            <a:off x="11081057" y="720000"/>
            <a:ext cx="1880223" cy="765141"/>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76" name="Google Shape;376;p11"/>
          <p:cNvSpPr/>
          <p:nvPr/>
        </p:nvSpPr>
        <p:spPr>
          <a:xfrm>
            <a:off x="4333301" y="-123343"/>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77" name="Google Shape;377;p11"/>
          <p:cNvSpPr txBox="1">
            <a:spLocks noGrp="1"/>
          </p:cNvSpPr>
          <p:nvPr>
            <p:ph type="title" hasCustomPrompt="1"/>
          </p:nvPr>
        </p:nvSpPr>
        <p:spPr>
          <a:xfrm>
            <a:off x="1857233" y="1191067"/>
            <a:ext cx="8477600" cy="30112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9866">
                <a:solidFill>
                  <a:srgbClr val="101122"/>
                </a:solidFill>
              </a:defRPr>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378" name="Google Shape;378;p11"/>
          <p:cNvSpPr txBox="1">
            <a:spLocks noGrp="1"/>
          </p:cNvSpPr>
          <p:nvPr>
            <p:ph type="subTitle" idx="1"/>
          </p:nvPr>
        </p:nvSpPr>
        <p:spPr>
          <a:xfrm>
            <a:off x="1712000" y="5471132"/>
            <a:ext cx="8768000" cy="66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533"/>
            </a:lvl1pPr>
            <a:lvl2pPr lvl="1" algn="ctr" rtl="0">
              <a:lnSpc>
                <a:spcPct val="100000"/>
              </a:lnSpc>
              <a:spcBef>
                <a:spcPts val="0"/>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endParaRPr/>
          </a:p>
        </p:txBody>
      </p:sp>
    </p:spTree>
    <p:extLst>
      <p:ext uri="{BB962C8B-B14F-4D97-AF65-F5344CB8AC3E}">
        <p14:creationId xmlns:p14="http://schemas.microsoft.com/office/powerpoint/2010/main" val="6788055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79"/>
        <p:cNvGrpSpPr/>
        <p:nvPr/>
      </p:nvGrpSpPr>
      <p:grpSpPr>
        <a:xfrm>
          <a:off x="0" y="0"/>
          <a:ext cx="0" cy="0"/>
          <a:chOff x="0" y="0"/>
          <a:chExt cx="0" cy="0"/>
        </a:xfrm>
      </p:grpSpPr>
    </p:spTree>
    <p:extLst>
      <p:ext uri="{BB962C8B-B14F-4D97-AF65-F5344CB8AC3E}">
        <p14:creationId xmlns:p14="http://schemas.microsoft.com/office/powerpoint/2010/main" val="98848687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380"/>
        <p:cNvGrpSpPr/>
        <p:nvPr/>
      </p:nvGrpSpPr>
      <p:grpSpPr>
        <a:xfrm>
          <a:off x="0" y="0"/>
          <a:ext cx="0" cy="0"/>
          <a:chOff x="0" y="0"/>
          <a:chExt cx="0" cy="0"/>
        </a:xfrm>
      </p:grpSpPr>
      <p:sp>
        <p:nvSpPr>
          <p:cNvPr id="381" name="Google Shape;381;p13"/>
          <p:cNvSpPr txBox="1">
            <a:spLocks noGrp="1"/>
          </p:cNvSpPr>
          <p:nvPr>
            <p:ph type="title"/>
          </p:nvPr>
        </p:nvSpPr>
        <p:spPr>
          <a:xfrm>
            <a:off x="2324467" y="2081800"/>
            <a:ext cx="3528800" cy="552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9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82" name="Google Shape;382;p13"/>
          <p:cNvSpPr txBox="1">
            <a:spLocks noGrp="1"/>
          </p:cNvSpPr>
          <p:nvPr>
            <p:ph type="subTitle" idx="1"/>
          </p:nvPr>
        </p:nvSpPr>
        <p:spPr>
          <a:xfrm>
            <a:off x="2324451" y="2584833"/>
            <a:ext cx="30740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83" name="Google Shape;383;p13"/>
          <p:cNvSpPr txBox="1">
            <a:spLocks noGrp="1"/>
          </p:cNvSpPr>
          <p:nvPr>
            <p:ph type="title" idx="2"/>
          </p:nvPr>
        </p:nvSpPr>
        <p:spPr>
          <a:xfrm>
            <a:off x="7352067" y="2081800"/>
            <a:ext cx="3528800" cy="552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9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84" name="Google Shape;384;p13"/>
          <p:cNvSpPr txBox="1">
            <a:spLocks noGrp="1"/>
          </p:cNvSpPr>
          <p:nvPr>
            <p:ph type="subTitle" idx="3"/>
          </p:nvPr>
        </p:nvSpPr>
        <p:spPr>
          <a:xfrm>
            <a:off x="7352076" y="2584833"/>
            <a:ext cx="30740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85" name="Google Shape;385;p13"/>
          <p:cNvSpPr txBox="1">
            <a:spLocks noGrp="1"/>
          </p:cNvSpPr>
          <p:nvPr>
            <p:ph type="title" idx="4"/>
          </p:nvPr>
        </p:nvSpPr>
        <p:spPr>
          <a:xfrm>
            <a:off x="2324467" y="4094600"/>
            <a:ext cx="3528800" cy="552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9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86" name="Google Shape;386;p13"/>
          <p:cNvSpPr txBox="1">
            <a:spLocks noGrp="1"/>
          </p:cNvSpPr>
          <p:nvPr>
            <p:ph type="subTitle" idx="5"/>
          </p:nvPr>
        </p:nvSpPr>
        <p:spPr>
          <a:xfrm>
            <a:off x="2324451" y="4597633"/>
            <a:ext cx="30740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87" name="Google Shape;387;p13"/>
          <p:cNvSpPr txBox="1">
            <a:spLocks noGrp="1"/>
          </p:cNvSpPr>
          <p:nvPr>
            <p:ph type="title" idx="6"/>
          </p:nvPr>
        </p:nvSpPr>
        <p:spPr>
          <a:xfrm>
            <a:off x="7352067" y="4094600"/>
            <a:ext cx="3528800" cy="552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9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88" name="Google Shape;388;p13"/>
          <p:cNvSpPr txBox="1">
            <a:spLocks noGrp="1"/>
          </p:cNvSpPr>
          <p:nvPr>
            <p:ph type="subTitle" idx="7"/>
          </p:nvPr>
        </p:nvSpPr>
        <p:spPr>
          <a:xfrm>
            <a:off x="7352076" y="4597633"/>
            <a:ext cx="30740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89" name="Google Shape;389;p13"/>
          <p:cNvSpPr txBox="1">
            <a:spLocks noGrp="1"/>
          </p:cNvSpPr>
          <p:nvPr>
            <p:ph type="title" idx="8" hasCustomPrompt="1"/>
          </p:nvPr>
        </p:nvSpPr>
        <p:spPr>
          <a:xfrm>
            <a:off x="1165633" y="2259800"/>
            <a:ext cx="1062000" cy="78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solidFill>
                  <a:srgbClr val="101122"/>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
        <p:nvSpPr>
          <p:cNvPr id="390" name="Google Shape;390;p13"/>
          <p:cNvSpPr txBox="1">
            <a:spLocks noGrp="1"/>
          </p:cNvSpPr>
          <p:nvPr>
            <p:ph type="title" idx="9" hasCustomPrompt="1"/>
          </p:nvPr>
        </p:nvSpPr>
        <p:spPr>
          <a:xfrm>
            <a:off x="6117000" y="2259800"/>
            <a:ext cx="1062000" cy="78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solidFill>
                  <a:srgbClr val="101122"/>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
        <p:nvSpPr>
          <p:cNvPr id="391" name="Google Shape;391;p13"/>
          <p:cNvSpPr txBox="1">
            <a:spLocks noGrp="1"/>
          </p:cNvSpPr>
          <p:nvPr>
            <p:ph type="title" idx="13" hasCustomPrompt="1"/>
          </p:nvPr>
        </p:nvSpPr>
        <p:spPr>
          <a:xfrm>
            <a:off x="1165633" y="4281833"/>
            <a:ext cx="1062000" cy="78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solidFill>
                  <a:srgbClr val="101122"/>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
        <p:nvSpPr>
          <p:cNvPr id="392" name="Google Shape;392;p13"/>
          <p:cNvSpPr txBox="1">
            <a:spLocks noGrp="1"/>
          </p:cNvSpPr>
          <p:nvPr>
            <p:ph type="title" idx="14" hasCustomPrompt="1"/>
          </p:nvPr>
        </p:nvSpPr>
        <p:spPr>
          <a:xfrm>
            <a:off x="6117000" y="4281833"/>
            <a:ext cx="1062000" cy="78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solidFill>
                  <a:srgbClr val="101122"/>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
        <p:nvSpPr>
          <p:cNvPr id="393" name="Google Shape;393;p13"/>
          <p:cNvSpPr txBox="1">
            <a:spLocks noGrp="1"/>
          </p:cNvSpPr>
          <p:nvPr>
            <p:ph type="title" idx="15"/>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394" name="Google Shape;394;p13"/>
          <p:cNvGrpSpPr/>
          <p:nvPr/>
        </p:nvGrpSpPr>
        <p:grpSpPr>
          <a:xfrm>
            <a:off x="0" y="5680701"/>
            <a:ext cx="12192000" cy="1183124"/>
            <a:chOff x="0" y="4260525"/>
            <a:chExt cx="9144000" cy="887343"/>
          </a:xfrm>
        </p:grpSpPr>
        <p:grpSp>
          <p:nvGrpSpPr>
            <p:cNvPr id="395" name="Google Shape;395;p13"/>
            <p:cNvGrpSpPr/>
            <p:nvPr/>
          </p:nvGrpSpPr>
          <p:grpSpPr>
            <a:xfrm>
              <a:off x="0" y="4260525"/>
              <a:ext cx="9144000" cy="887338"/>
              <a:chOff x="0" y="4260525"/>
              <a:chExt cx="9144000" cy="887338"/>
            </a:xfrm>
          </p:grpSpPr>
          <p:sp>
            <p:nvSpPr>
              <p:cNvPr id="396" name="Google Shape;396;p13"/>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97" name="Google Shape;397;p13"/>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98" name="Google Shape;398;p13"/>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99" name="Google Shape;399;p13"/>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00" name="Google Shape;400;p13"/>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01" name="Google Shape;401;p13"/>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02" name="Google Shape;402;p13"/>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03" name="Google Shape;403;p13"/>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04" name="Google Shape;404;p13"/>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05" name="Google Shape;405;p13"/>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406" name="Google Shape;406;p13"/>
            <p:cNvGrpSpPr/>
            <p:nvPr/>
          </p:nvGrpSpPr>
          <p:grpSpPr>
            <a:xfrm>
              <a:off x="0" y="4571577"/>
              <a:ext cx="9144000" cy="576290"/>
              <a:chOff x="0" y="4571577"/>
              <a:chExt cx="9144000" cy="576290"/>
            </a:xfrm>
          </p:grpSpPr>
          <p:sp>
            <p:nvSpPr>
              <p:cNvPr id="407" name="Google Shape;407;p13"/>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08" name="Google Shape;408;p13"/>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09" name="Google Shape;409;p13"/>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10" name="Google Shape;410;p13"/>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11" name="Google Shape;411;p13"/>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12" name="Google Shape;412;p13"/>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13" name="Google Shape;413;p13"/>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14" name="Google Shape;414;p13"/>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15" name="Google Shape;415;p13"/>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16" name="Google Shape;416;p13"/>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sp>
        <p:nvSpPr>
          <p:cNvPr id="417" name="Google Shape;417;p13"/>
          <p:cNvSpPr/>
          <p:nvPr/>
        </p:nvSpPr>
        <p:spPr>
          <a:xfrm flipH="1">
            <a:off x="161498" y="1063039"/>
            <a:ext cx="1094077" cy="346253"/>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18" name="Google Shape;418;p13"/>
          <p:cNvSpPr/>
          <p:nvPr/>
        </p:nvSpPr>
        <p:spPr>
          <a:xfrm flipH="1">
            <a:off x="896056" y="126818"/>
            <a:ext cx="1472685" cy="613573"/>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19" name="Google Shape;419;p13"/>
          <p:cNvSpPr/>
          <p:nvPr/>
        </p:nvSpPr>
        <p:spPr>
          <a:xfrm>
            <a:off x="9115902" y="214128"/>
            <a:ext cx="1395049" cy="438981"/>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20" name="Google Shape;420;p13"/>
          <p:cNvSpPr/>
          <p:nvPr/>
        </p:nvSpPr>
        <p:spPr>
          <a:xfrm>
            <a:off x="10426063" y="846467"/>
            <a:ext cx="1843805" cy="671784"/>
          </a:xfrm>
          <a:custGeom>
            <a:avLst/>
            <a:gdLst/>
            <a:ahLst/>
            <a:cxnLst/>
            <a:rect l="l" t="t" r="r" b="b"/>
            <a:pathLst>
              <a:path w="35340" h="12876" extrusionOk="0">
                <a:moveTo>
                  <a:pt x="22643" y="1"/>
                </a:moveTo>
                <a:cubicBezTo>
                  <a:pt x="18871" y="1"/>
                  <a:pt x="16993" y="4655"/>
                  <a:pt x="16993" y="4655"/>
                </a:cubicBezTo>
                <a:cubicBezTo>
                  <a:pt x="16993" y="4655"/>
                  <a:pt x="16103" y="1985"/>
                  <a:pt x="13153" y="1985"/>
                </a:cubicBezTo>
                <a:cubicBezTo>
                  <a:pt x="12603" y="1985"/>
                  <a:pt x="11980" y="2078"/>
                  <a:pt x="11279" y="2299"/>
                </a:cubicBezTo>
                <a:cubicBezTo>
                  <a:pt x="6817" y="3702"/>
                  <a:pt x="8071" y="8564"/>
                  <a:pt x="8071" y="8564"/>
                </a:cubicBezTo>
                <a:cubicBezTo>
                  <a:pt x="8071" y="8564"/>
                  <a:pt x="6582" y="7635"/>
                  <a:pt x="4846" y="7635"/>
                </a:cubicBezTo>
                <a:cubicBezTo>
                  <a:pt x="3022" y="7635"/>
                  <a:pt x="925" y="8662"/>
                  <a:pt x="0" y="12875"/>
                </a:cubicBezTo>
                <a:lnTo>
                  <a:pt x="33685" y="12875"/>
                </a:lnTo>
                <a:cubicBezTo>
                  <a:pt x="33685" y="12875"/>
                  <a:pt x="35339" y="6415"/>
                  <a:pt x="31053" y="6415"/>
                </a:cubicBezTo>
                <a:cubicBezTo>
                  <a:pt x="30504" y="6415"/>
                  <a:pt x="29858" y="6521"/>
                  <a:pt x="29098" y="6760"/>
                </a:cubicBezTo>
                <a:cubicBezTo>
                  <a:pt x="29098" y="6760"/>
                  <a:pt x="28823" y="1597"/>
                  <a:pt x="24086" y="218"/>
                </a:cubicBezTo>
                <a:cubicBezTo>
                  <a:pt x="23578" y="68"/>
                  <a:pt x="23097" y="1"/>
                  <a:pt x="2264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13324089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421"/>
        <p:cNvGrpSpPr/>
        <p:nvPr/>
      </p:nvGrpSpPr>
      <p:grpSpPr>
        <a:xfrm>
          <a:off x="0" y="0"/>
          <a:ext cx="0" cy="0"/>
          <a:chOff x="0" y="0"/>
          <a:chExt cx="0" cy="0"/>
        </a:xfrm>
      </p:grpSpPr>
      <p:grpSp>
        <p:nvGrpSpPr>
          <p:cNvPr id="422" name="Google Shape;422;p14"/>
          <p:cNvGrpSpPr/>
          <p:nvPr/>
        </p:nvGrpSpPr>
        <p:grpSpPr>
          <a:xfrm>
            <a:off x="-29203" y="5191634"/>
            <a:ext cx="12265372" cy="1690876"/>
            <a:chOff x="-21903" y="3893725"/>
            <a:chExt cx="9199029" cy="1268157"/>
          </a:xfrm>
        </p:grpSpPr>
        <p:sp>
          <p:nvSpPr>
            <p:cNvPr id="423" name="Google Shape;423;p14"/>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24" name="Google Shape;424;p14"/>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25" name="Google Shape;425;p14"/>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426" name="Google Shape;426;p14"/>
          <p:cNvGrpSpPr/>
          <p:nvPr/>
        </p:nvGrpSpPr>
        <p:grpSpPr>
          <a:xfrm>
            <a:off x="-29066" y="5567708"/>
            <a:ext cx="12265679" cy="1314793"/>
            <a:chOff x="-12" y="4175800"/>
            <a:chExt cx="9177233" cy="986095"/>
          </a:xfrm>
        </p:grpSpPr>
        <p:sp>
          <p:nvSpPr>
            <p:cNvPr id="427" name="Google Shape;427;p14"/>
            <p:cNvSpPr/>
            <p:nvPr/>
          </p:nvSpPr>
          <p:spPr>
            <a:xfrm>
              <a:off x="5160062" y="4175800"/>
              <a:ext cx="4017159" cy="986033"/>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28" name="Google Shape;428;p14"/>
            <p:cNvSpPr/>
            <p:nvPr/>
          </p:nvSpPr>
          <p:spPr>
            <a:xfrm>
              <a:off x="2541650" y="4701725"/>
              <a:ext cx="2698684" cy="460152"/>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29" name="Google Shape;429;p14"/>
            <p:cNvSpPr/>
            <p:nvPr/>
          </p:nvSpPr>
          <p:spPr>
            <a:xfrm flipH="1">
              <a:off x="-12" y="4588064"/>
              <a:ext cx="2639503" cy="573831"/>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430" name="Google Shape;430;p14"/>
          <p:cNvSpPr txBox="1">
            <a:spLocks noGrp="1"/>
          </p:cNvSpPr>
          <p:nvPr>
            <p:ph type="title"/>
          </p:nvPr>
        </p:nvSpPr>
        <p:spPr>
          <a:xfrm>
            <a:off x="960000" y="1591617"/>
            <a:ext cx="6027200" cy="26192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18666"/>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431" name="Google Shape;431;p14"/>
          <p:cNvSpPr txBox="1">
            <a:spLocks noGrp="1"/>
          </p:cNvSpPr>
          <p:nvPr>
            <p:ph type="subTitle" idx="1"/>
          </p:nvPr>
        </p:nvSpPr>
        <p:spPr>
          <a:xfrm>
            <a:off x="960000" y="4008733"/>
            <a:ext cx="6027200" cy="1068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272353224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32"/>
        <p:cNvGrpSpPr/>
        <p:nvPr/>
      </p:nvGrpSpPr>
      <p:grpSpPr>
        <a:xfrm>
          <a:off x="0" y="0"/>
          <a:ext cx="0" cy="0"/>
          <a:chOff x="0" y="0"/>
          <a:chExt cx="0" cy="0"/>
        </a:xfrm>
      </p:grpSpPr>
      <p:sp>
        <p:nvSpPr>
          <p:cNvPr id="433" name="Google Shape;433;p15"/>
          <p:cNvSpPr txBox="1">
            <a:spLocks noGrp="1"/>
          </p:cNvSpPr>
          <p:nvPr>
            <p:ph type="title"/>
          </p:nvPr>
        </p:nvSpPr>
        <p:spPr>
          <a:xfrm>
            <a:off x="3189184" y="3690251"/>
            <a:ext cx="58136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733"/>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434" name="Google Shape;434;p15"/>
          <p:cNvSpPr txBox="1">
            <a:spLocks noGrp="1"/>
          </p:cNvSpPr>
          <p:nvPr>
            <p:ph type="subTitle" idx="1"/>
          </p:nvPr>
        </p:nvSpPr>
        <p:spPr>
          <a:xfrm>
            <a:off x="1760200" y="1719067"/>
            <a:ext cx="8671600" cy="197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000"/>
              <a:buNone/>
              <a:defRPr sz="3733"/>
            </a:lvl1pPr>
            <a:lvl2pPr lvl="1" algn="ctr" rtl="0">
              <a:lnSpc>
                <a:spcPct val="100000"/>
              </a:lnSpc>
              <a:spcBef>
                <a:spcPts val="0"/>
              </a:spcBef>
              <a:spcAft>
                <a:spcPts val="0"/>
              </a:spcAft>
              <a:buSzPts val="3000"/>
              <a:buNone/>
              <a:defRPr sz="4000"/>
            </a:lvl2pPr>
            <a:lvl3pPr lvl="2" algn="ctr" rtl="0">
              <a:lnSpc>
                <a:spcPct val="100000"/>
              </a:lnSpc>
              <a:spcBef>
                <a:spcPts val="2133"/>
              </a:spcBef>
              <a:spcAft>
                <a:spcPts val="0"/>
              </a:spcAft>
              <a:buSzPts val="3000"/>
              <a:buNone/>
              <a:defRPr sz="4000"/>
            </a:lvl3pPr>
            <a:lvl4pPr lvl="3" algn="ctr" rtl="0">
              <a:lnSpc>
                <a:spcPct val="100000"/>
              </a:lnSpc>
              <a:spcBef>
                <a:spcPts val="2133"/>
              </a:spcBef>
              <a:spcAft>
                <a:spcPts val="0"/>
              </a:spcAft>
              <a:buSzPts val="3000"/>
              <a:buNone/>
              <a:defRPr sz="4000"/>
            </a:lvl4pPr>
            <a:lvl5pPr lvl="4" algn="ctr" rtl="0">
              <a:lnSpc>
                <a:spcPct val="100000"/>
              </a:lnSpc>
              <a:spcBef>
                <a:spcPts val="2133"/>
              </a:spcBef>
              <a:spcAft>
                <a:spcPts val="0"/>
              </a:spcAft>
              <a:buSzPts val="3000"/>
              <a:buNone/>
              <a:defRPr sz="4000"/>
            </a:lvl5pPr>
            <a:lvl6pPr lvl="5" algn="ctr" rtl="0">
              <a:lnSpc>
                <a:spcPct val="100000"/>
              </a:lnSpc>
              <a:spcBef>
                <a:spcPts val="2133"/>
              </a:spcBef>
              <a:spcAft>
                <a:spcPts val="0"/>
              </a:spcAft>
              <a:buSzPts val="3000"/>
              <a:buNone/>
              <a:defRPr sz="4000"/>
            </a:lvl6pPr>
            <a:lvl7pPr lvl="6" algn="ctr" rtl="0">
              <a:lnSpc>
                <a:spcPct val="100000"/>
              </a:lnSpc>
              <a:spcBef>
                <a:spcPts val="2133"/>
              </a:spcBef>
              <a:spcAft>
                <a:spcPts val="0"/>
              </a:spcAft>
              <a:buSzPts val="3000"/>
              <a:buNone/>
              <a:defRPr sz="4000"/>
            </a:lvl7pPr>
            <a:lvl8pPr lvl="7" algn="ctr" rtl="0">
              <a:lnSpc>
                <a:spcPct val="100000"/>
              </a:lnSpc>
              <a:spcBef>
                <a:spcPts val="2133"/>
              </a:spcBef>
              <a:spcAft>
                <a:spcPts val="0"/>
              </a:spcAft>
              <a:buSzPts val="3000"/>
              <a:buNone/>
              <a:defRPr sz="4000"/>
            </a:lvl8pPr>
            <a:lvl9pPr lvl="8" algn="ctr" rtl="0">
              <a:lnSpc>
                <a:spcPct val="100000"/>
              </a:lnSpc>
              <a:spcBef>
                <a:spcPts val="2133"/>
              </a:spcBef>
              <a:spcAft>
                <a:spcPts val="2133"/>
              </a:spcAft>
              <a:buSzPts val="3000"/>
              <a:buNone/>
              <a:defRPr sz="4000"/>
            </a:lvl9pPr>
          </a:lstStyle>
          <a:p>
            <a:endParaRPr/>
          </a:p>
        </p:txBody>
      </p:sp>
      <p:grpSp>
        <p:nvGrpSpPr>
          <p:cNvPr id="435" name="Google Shape;435;p15"/>
          <p:cNvGrpSpPr/>
          <p:nvPr/>
        </p:nvGrpSpPr>
        <p:grpSpPr>
          <a:xfrm rot="248419">
            <a:off x="3565129" y="5293074"/>
            <a:ext cx="3631843" cy="1728364"/>
            <a:chOff x="4740748" y="4022919"/>
            <a:chExt cx="2723855" cy="1296260"/>
          </a:xfrm>
        </p:grpSpPr>
        <p:sp>
          <p:nvSpPr>
            <p:cNvPr id="436" name="Google Shape;436;p15"/>
            <p:cNvSpPr/>
            <p:nvPr/>
          </p:nvSpPr>
          <p:spPr>
            <a:xfrm>
              <a:off x="4740748" y="4022919"/>
              <a:ext cx="2723855" cy="1296260"/>
            </a:xfrm>
            <a:custGeom>
              <a:avLst/>
              <a:gdLst/>
              <a:ahLst/>
              <a:cxnLst/>
              <a:rect l="l" t="t" r="r" b="b"/>
              <a:pathLst>
                <a:path w="65164" h="31011" extrusionOk="0">
                  <a:moveTo>
                    <a:pt x="23291" y="1"/>
                  </a:moveTo>
                  <a:cubicBezTo>
                    <a:pt x="23224" y="1"/>
                    <a:pt x="23154" y="3"/>
                    <a:pt x="23083" y="8"/>
                  </a:cubicBezTo>
                  <a:cubicBezTo>
                    <a:pt x="18597" y="309"/>
                    <a:pt x="4913" y="8153"/>
                    <a:pt x="0" y="31011"/>
                  </a:cubicBezTo>
                  <a:lnTo>
                    <a:pt x="3609" y="30835"/>
                  </a:lnTo>
                  <a:lnTo>
                    <a:pt x="58296" y="27853"/>
                  </a:lnTo>
                  <a:lnTo>
                    <a:pt x="63284" y="27577"/>
                  </a:lnTo>
                  <a:cubicBezTo>
                    <a:pt x="63284" y="27577"/>
                    <a:pt x="65164" y="19532"/>
                    <a:pt x="60251" y="16725"/>
                  </a:cubicBezTo>
                  <a:cubicBezTo>
                    <a:pt x="58331" y="15617"/>
                    <a:pt x="56747" y="15280"/>
                    <a:pt x="55531" y="15280"/>
                  </a:cubicBezTo>
                  <a:cubicBezTo>
                    <a:pt x="53636" y="15280"/>
                    <a:pt x="52632" y="16098"/>
                    <a:pt x="52632" y="16098"/>
                  </a:cubicBezTo>
                  <a:cubicBezTo>
                    <a:pt x="52632" y="16098"/>
                    <a:pt x="52732" y="8780"/>
                    <a:pt x="47419" y="8153"/>
                  </a:cubicBezTo>
                  <a:cubicBezTo>
                    <a:pt x="47133" y="8120"/>
                    <a:pt x="46847" y="8104"/>
                    <a:pt x="46561" y="8104"/>
                  </a:cubicBezTo>
                  <a:cubicBezTo>
                    <a:pt x="41504" y="8104"/>
                    <a:pt x="36542" y="13066"/>
                    <a:pt x="36542" y="13066"/>
                  </a:cubicBezTo>
                  <a:cubicBezTo>
                    <a:pt x="36542" y="13066"/>
                    <a:pt x="36141" y="5848"/>
                    <a:pt x="32482" y="5447"/>
                  </a:cubicBezTo>
                  <a:cubicBezTo>
                    <a:pt x="32300" y="5425"/>
                    <a:pt x="32118" y="5414"/>
                    <a:pt x="31936" y="5414"/>
                  </a:cubicBezTo>
                  <a:cubicBezTo>
                    <a:pt x="28549" y="5414"/>
                    <a:pt x="25153" y="8991"/>
                    <a:pt x="24963" y="9181"/>
                  </a:cubicBezTo>
                  <a:cubicBezTo>
                    <a:pt x="25037" y="8885"/>
                    <a:pt x="27416" y="1"/>
                    <a:pt x="2329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37" name="Google Shape;437;p15"/>
            <p:cNvSpPr/>
            <p:nvPr/>
          </p:nvSpPr>
          <p:spPr>
            <a:xfrm>
              <a:off x="4891606" y="4274726"/>
              <a:ext cx="2300630" cy="1037142"/>
            </a:xfrm>
            <a:custGeom>
              <a:avLst/>
              <a:gdLst/>
              <a:ahLst/>
              <a:cxnLst/>
              <a:rect l="l" t="t" r="r" b="b"/>
              <a:pathLst>
                <a:path w="55039" h="24812" extrusionOk="0">
                  <a:moveTo>
                    <a:pt x="15303" y="1"/>
                  </a:moveTo>
                  <a:cubicBezTo>
                    <a:pt x="11292" y="1"/>
                    <a:pt x="968" y="12091"/>
                    <a:pt x="0" y="24811"/>
                  </a:cubicBezTo>
                  <a:lnTo>
                    <a:pt x="54687" y="21829"/>
                  </a:lnTo>
                  <a:cubicBezTo>
                    <a:pt x="54963" y="18946"/>
                    <a:pt x="55038" y="13783"/>
                    <a:pt x="52256" y="13408"/>
                  </a:cubicBezTo>
                  <a:cubicBezTo>
                    <a:pt x="51938" y="13364"/>
                    <a:pt x="51638" y="13344"/>
                    <a:pt x="51355" y="13344"/>
                  </a:cubicBezTo>
                  <a:cubicBezTo>
                    <a:pt x="48199" y="13344"/>
                    <a:pt x="47143" y="15814"/>
                    <a:pt x="47143" y="15814"/>
                  </a:cubicBezTo>
                  <a:cubicBezTo>
                    <a:pt x="47143" y="15814"/>
                    <a:pt x="47530" y="7378"/>
                    <a:pt x="42152" y="7378"/>
                  </a:cubicBezTo>
                  <a:cubicBezTo>
                    <a:pt x="41884" y="7378"/>
                    <a:pt x="41601" y="7399"/>
                    <a:pt x="41304" y="7443"/>
                  </a:cubicBezTo>
                  <a:cubicBezTo>
                    <a:pt x="35038" y="8395"/>
                    <a:pt x="32106" y="13608"/>
                    <a:pt x="32106" y="13608"/>
                  </a:cubicBezTo>
                  <a:cubicBezTo>
                    <a:pt x="32106" y="13608"/>
                    <a:pt x="31379" y="6616"/>
                    <a:pt x="26667" y="5989"/>
                  </a:cubicBezTo>
                  <a:cubicBezTo>
                    <a:pt x="26401" y="5953"/>
                    <a:pt x="26138" y="5937"/>
                    <a:pt x="25877" y="5937"/>
                  </a:cubicBezTo>
                  <a:cubicBezTo>
                    <a:pt x="21530" y="5937"/>
                    <a:pt x="17895" y="10575"/>
                    <a:pt x="17895" y="10575"/>
                  </a:cubicBezTo>
                  <a:cubicBezTo>
                    <a:pt x="17895" y="10575"/>
                    <a:pt x="19474" y="976"/>
                    <a:pt x="15715" y="49"/>
                  </a:cubicBezTo>
                  <a:cubicBezTo>
                    <a:pt x="15586" y="17"/>
                    <a:pt x="15449" y="1"/>
                    <a:pt x="1530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38" name="Google Shape;438;p15"/>
            <p:cNvSpPr/>
            <p:nvPr/>
          </p:nvSpPr>
          <p:spPr>
            <a:xfrm>
              <a:off x="5624248" y="4878370"/>
              <a:ext cx="376367" cy="357933"/>
            </a:xfrm>
            <a:custGeom>
              <a:avLst/>
              <a:gdLst/>
              <a:ahLst/>
              <a:cxnLst/>
              <a:rect l="l" t="t" r="r" b="b"/>
              <a:pathLst>
                <a:path w="9004" h="8563" extrusionOk="0">
                  <a:moveTo>
                    <a:pt x="613" y="0"/>
                  </a:moveTo>
                  <a:cubicBezTo>
                    <a:pt x="284" y="0"/>
                    <a:pt x="1" y="429"/>
                    <a:pt x="293" y="721"/>
                  </a:cubicBezTo>
                  <a:cubicBezTo>
                    <a:pt x="2900" y="3302"/>
                    <a:pt x="5506" y="5884"/>
                    <a:pt x="8138" y="8440"/>
                  </a:cubicBezTo>
                  <a:cubicBezTo>
                    <a:pt x="8224" y="8526"/>
                    <a:pt x="8320" y="8563"/>
                    <a:pt x="8414" y="8563"/>
                  </a:cubicBezTo>
                  <a:cubicBezTo>
                    <a:pt x="8728" y="8563"/>
                    <a:pt x="9004" y="8154"/>
                    <a:pt x="8714" y="7864"/>
                  </a:cubicBezTo>
                  <a:cubicBezTo>
                    <a:pt x="6108" y="5282"/>
                    <a:pt x="3501" y="2701"/>
                    <a:pt x="894" y="119"/>
                  </a:cubicBezTo>
                  <a:cubicBezTo>
                    <a:pt x="805" y="36"/>
                    <a:pt x="707" y="0"/>
                    <a:pt x="61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39" name="Google Shape;439;p15"/>
            <p:cNvSpPr/>
            <p:nvPr/>
          </p:nvSpPr>
          <p:spPr>
            <a:xfrm>
              <a:off x="5786476" y="4734241"/>
              <a:ext cx="189688" cy="330345"/>
            </a:xfrm>
            <a:custGeom>
              <a:avLst/>
              <a:gdLst/>
              <a:ahLst/>
              <a:cxnLst/>
              <a:rect l="l" t="t" r="r" b="b"/>
              <a:pathLst>
                <a:path w="4538" h="7903" extrusionOk="0">
                  <a:moveTo>
                    <a:pt x="3976" y="1"/>
                  </a:moveTo>
                  <a:cubicBezTo>
                    <a:pt x="3853" y="1"/>
                    <a:pt x="3733" y="62"/>
                    <a:pt x="3655" y="209"/>
                  </a:cubicBezTo>
                  <a:cubicBezTo>
                    <a:pt x="2502" y="2565"/>
                    <a:pt x="1324" y="4921"/>
                    <a:pt x="171" y="7277"/>
                  </a:cubicBezTo>
                  <a:cubicBezTo>
                    <a:pt x="1" y="7601"/>
                    <a:pt x="284" y="7903"/>
                    <a:pt x="553" y="7903"/>
                  </a:cubicBezTo>
                  <a:cubicBezTo>
                    <a:pt x="679" y="7903"/>
                    <a:pt x="801" y="7837"/>
                    <a:pt x="873" y="7678"/>
                  </a:cubicBezTo>
                  <a:cubicBezTo>
                    <a:pt x="2051" y="5347"/>
                    <a:pt x="3204" y="2991"/>
                    <a:pt x="4382" y="635"/>
                  </a:cubicBezTo>
                  <a:cubicBezTo>
                    <a:pt x="4538" y="306"/>
                    <a:pt x="4251" y="1"/>
                    <a:pt x="397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40" name="Google Shape;440;p15"/>
            <p:cNvSpPr/>
            <p:nvPr/>
          </p:nvSpPr>
          <p:spPr>
            <a:xfrm>
              <a:off x="6312079" y="4827582"/>
              <a:ext cx="306185" cy="388155"/>
            </a:xfrm>
            <a:custGeom>
              <a:avLst/>
              <a:gdLst/>
              <a:ahLst/>
              <a:cxnLst/>
              <a:rect l="l" t="t" r="r" b="b"/>
              <a:pathLst>
                <a:path w="7325" h="9286" extrusionOk="0">
                  <a:moveTo>
                    <a:pt x="6740" y="0"/>
                  </a:moveTo>
                  <a:cubicBezTo>
                    <a:pt x="6613" y="0"/>
                    <a:pt x="6485" y="54"/>
                    <a:pt x="6394" y="182"/>
                  </a:cubicBezTo>
                  <a:cubicBezTo>
                    <a:pt x="4339" y="3014"/>
                    <a:pt x="2284" y="5846"/>
                    <a:pt x="229" y="8678"/>
                  </a:cubicBezTo>
                  <a:cubicBezTo>
                    <a:pt x="1" y="8994"/>
                    <a:pt x="289" y="9285"/>
                    <a:pt x="585" y="9285"/>
                  </a:cubicBezTo>
                  <a:cubicBezTo>
                    <a:pt x="712" y="9285"/>
                    <a:pt x="841" y="9232"/>
                    <a:pt x="931" y="9104"/>
                  </a:cubicBezTo>
                  <a:cubicBezTo>
                    <a:pt x="2986" y="6272"/>
                    <a:pt x="5041" y="3440"/>
                    <a:pt x="7096" y="608"/>
                  </a:cubicBezTo>
                  <a:cubicBezTo>
                    <a:pt x="7324" y="292"/>
                    <a:pt x="7036" y="0"/>
                    <a:pt x="674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41" name="Google Shape;441;p15"/>
            <p:cNvSpPr/>
            <p:nvPr/>
          </p:nvSpPr>
          <p:spPr>
            <a:xfrm>
              <a:off x="5592479" y="4841418"/>
              <a:ext cx="111063" cy="111104"/>
            </a:xfrm>
            <a:custGeom>
              <a:avLst/>
              <a:gdLst/>
              <a:ahLst/>
              <a:cxnLst/>
              <a:rect l="l" t="t" r="r" b="b"/>
              <a:pathLst>
                <a:path w="2657" h="2658" extrusionOk="0">
                  <a:moveTo>
                    <a:pt x="1329" y="1"/>
                  </a:moveTo>
                  <a:cubicBezTo>
                    <a:pt x="602" y="1"/>
                    <a:pt x="0" y="602"/>
                    <a:pt x="0" y="1329"/>
                  </a:cubicBezTo>
                  <a:cubicBezTo>
                    <a:pt x="0" y="2056"/>
                    <a:pt x="602" y="2658"/>
                    <a:pt x="1329" y="2658"/>
                  </a:cubicBezTo>
                  <a:cubicBezTo>
                    <a:pt x="2055" y="2658"/>
                    <a:pt x="2657" y="2056"/>
                    <a:pt x="2657" y="1329"/>
                  </a:cubicBezTo>
                  <a:cubicBezTo>
                    <a:pt x="2657" y="602"/>
                    <a:pt x="2055" y="1"/>
                    <a:pt x="132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42" name="Google Shape;442;p15"/>
            <p:cNvSpPr/>
            <p:nvPr/>
          </p:nvSpPr>
          <p:spPr>
            <a:xfrm>
              <a:off x="5896287" y="4695826"/>
              <a:ext cx="110059" cy="110018"/>
            </a:xfrm>
            <a:custGeom>
              <a:avLst/>
              <a:gdLst/>
              <a:ahLst/>
              <a:cxnLst/>
              <a:rect l="l" t="t" r="r" b="b"/>
              <a:pathLst>
                <a:path w="2633" h="2632" extrusionOk="0">
                  <a:moveTo>
                    <a:pt x="1329" y="0"/>
                  </a:moveTo>
                  <a:cubicBezTo>
                    <a:pt x="602" y="0"/>
                    <a:pt x="1" y="577"/>
                    <a:pt x="1" y="1303"/>
                  </a:cubicBezTo>
                  <a:cubicBezTo>
                    <a:pt x="1" y="2055"/>
                    <a:pt x="602" y="2632"/>
                    <a:pt x="1329" y="2632"/>
                  </a:cubicBezTo>
                  <a:cubicBezTo>
                    <a:pt x="2056" y="2632"/>
                    <a:pt x="2632" y="2055"/>
                    <a:pt x="2632" y="1303"/>
                  </a:cubicBezTo>
                  <a:cubicBezTo>
                    <a:pt x="2632" y="577"/>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43" name="Google Shape;443;p15"/>
            <p:cNvSpPr/>
            <p:nvPr/>
          </p:nvSpPr>
          <p:spPr>
            <a:xfrm>
              <a:off x="6537426" y="4795354"/>
              <a:ext cx="111104" cy="111063"/>
            </a:xfrm>
            <a:custGeom>
              <a:avLst/>
              <a:gdLst/>
              <a:ahLst/>
              <a:cxnLst/>
              <a:rect l="l" t="t" r="r" b="b"/>
              <a:pathLst>
                <a:path w="2658" h="2657" extrusionOk="0">
                  <a:moveTo>
                    <a:pt x="1329" y="0"/>
                  </a:moveTo>
                  <a:cubicBezTo>
                    <a:pt x="602" y="0"/>
                    <a:pt x="1" y="602"/>
                    <a:pt x="1" y="1328"/>
                  </a:cubicBezTo>
                  <a:cubicBezTo>
                    <a:pt x="1" y="2055"/>
                    <a:pt x="602" y="2657"/>
                    <a:pt x="1329" y="2657"/>
                  </a:cubicBezTo>
                  <a:cubicBezTo>
                    <a:pt x="2056" y="2657"/>
                    <a:pt x="2658" y="2055"/>
                    <a:pt x="2658" y="1328"/>
                  </a:cubicBezTo>
                  <a:cubicBezTo>
                    <a:pt x="2658" y="602"/>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444" name="Google Shape;444;p15"/>
          <p:cNvSpPr/>
          <p:nvPr/>
        </p:nvSpPr>
        <p:spPr>
          <a:xfrm rot="10800000">
            <a:off x="10233673" y="3618151"/>
            <a:ext cx="1967569" cy="3279432"/>
          </a:xfrm>
          <a:custGeom>
            <a:avLst/>
            <a:gdLst/>
            <a:ahLst/>
            <a:cxnLst/>
            <a:rect l="l" t="t" r="r" b="b"/>
            <a:pathLst>
              <a:path w="38028" h="63387" extrusionOk="0">
                <a:moveTo>
                  <a:pt x="28646" y="1"/>
                </a:moveTo>
                <a:lnTo>
                  <a:pt x="0" y="617"/>
                </a:lnTo>
                <a:lnTo>
                  <a:pt x="0" y="63386"/>
                </a:lnTo>
                <a:cubicBezTo>
                  <a:pt x="1895" y="53503"/>
                  <a:pt x="19516" y="40059"/>
                  <a:pt x="25108" y="35106"/>
                </a:cubicBezTo>
                <a:cubicBezTo>
                  <a:pt x="30677" y="30176"/>
                  <a:pt x="38027" y="24584"/>
                  <a:pt x="38027" y="14312"/>
                </a:cubicBezTo>
                <a:cubicBezTo>
                  <a:pt x="38027" y="4041"/>
                  <a:pt x="28646" y="1"/>
                  <a:pt x="2864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445" name="Google Shape;445;p15"/>
          <p:cNvGrpSpPr/>
          <p:nvPr/>
        </p:nvGrpSpPr>
        <p:grpSpPr>
          <a:xfrm>
            <a:off x="631470" y="5855951"/>
            <a:ext cx="3166580" cy="1132452"/>
            <a:chOff x="377295" y="3991903"/>
            <a:chExt cx="3480268" cy="1282215"/>
          </a:xfrm>
        </p:grpSpPr>
        <p:sp>
          <p:nvSpPr>
            <p:cNvPr id="446" name="Google Shape;446;p15"/>
            <p:cNvSpPr/>
            <p:nvPr/>
          </p:nvSpPr>
          <p:spPr>
            <a:xfrm>
              <a:off x="377295" y="3991903"/>
              <a:ext cx="3480268" cy="1282215"/>
            </a:xfrm>
            <a:custGeom>
              <a:avLst/>
              <a:gdLst/>
              <a:ahLst/>
              <a:cxnLst/>
              <a:rect l="l" t="t" r="r" b="b"/>
              <a:pathLst>
                <a:path w="83260" h="30675" extrusionOk="0">
                  <a:moveTo>
                    <a:pt x="40643" y="1"/>
                  </a:moveTo>
                  <a:cubicBezTo>
                    <a:pt x="34730" y="1"/>
                    <a:pt x="28823" y="9522"/>
                    <a:pt x="28823" y="9522"/>
                  </a:cubicBezTo>
                  <a:cubicBezTo>
                    <a:pt x="28823" y="9522"/>
                    <a:pt x="29509" y="2487"/>
                    <a:pt x="24899" y="2487"/>
                  </a:cubicBezTo>
                  <a:cubicBezTo>
                    <a:pt x="24006" y="2487"/>
                    <a:pt x="22914" y="2751"/>
                    <a:pt x="21580" y="3381"/>
                  </a:cubicBezTo>
                  <a:cubicBezTo>
                    <a:pt x="13359" y="7291"/>
                    <a:pt x="1" y="29021"/>
                    <a:pt x="1" y="29021"/>
                  </a:cubicBezTo>
                  <a:lnTo>
                    <a:pt x="12181" y="29271"/>
                  </a:lnTo>
                  <a:lnTo>
                    <a:pt x="78773" y="30600"/>
                  </a:lnTo>
                  <a:lnTo>
                    <a:pt x="83259" y="30675"/>
                  </a:lnTo>
                  <a:cubicBezTo>
                    <a:pt x="83259" y="30675"/>
                    <a:pt x="81029" y="12730"/>
                    <a:pt x="74061" y="8970"/>
                  </a:cubicBezTo>
                  <a:cubicBezTo>
                    <a:pt x="72673" y="8219"/>
                    <a:pt x="71272" y="7918"/>
                    <a:pt x="69920" y="7918"/>
                  </a:cubicBezTo>
                  <a:cubicBezTo>
                    <a:pt x="64511" y="7918"/>
                    <a:pt x="59876" y="12730"/>
                    <a:pt x="59876" y="12730"/>
                  </a:cubicBezTo>
                  <a:cubicBezTo>
                    <a:pt x="59876" y="12730"/>
                    <a:pt x="60552" y="7567"/>
                    <a:pt x="56793" y="5061"/>
                  </a:cubicBezTo>
                  <a:cubicBezTo>
                    <a:pt x="55969" y="4511"/>
                    <a:pt x="55104" y="4297"/>
                    <a:pt x="54258" y="4297"/>
                  </a:cubicBezTo>
                  <a:cubicBezTo>
                    <a:pt x="51243" y="4297"/>
                    <a:pt x="48447" y="7016"/>
                    <a:pt x="48447" y="7016"/>
                  </a:cubicBezTo>
                  <a:cubicBezTo>
                    <a:pt x="48447" y="7016"/>
                    <a:pt x="47470" y="875"/>
                    <a:pt x="41354" y="48"/>
                  </a:cubicBezTo>
                  <a:cubicBezTo>
                    <a:pt x="41117" y="16"/>
                    <a:pt x="40880" y="1"/>
                    <a:pt x="4064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47" name="Google Shape;447;p15"/>
            <p:cNvSpPr/>
            <p:nvPr/>
          </p:nvSpPr>
          <p:spPr>
            <a:xfrm>
              <a:off x="886470" y="4363135"/>
              <a:ext cx="2783587" cy="907854"/>
            </a:xfrm>
            <a:custGeom>
              <a:avLst/>
              <a:gdLst/>
              <a:ahLst/>
              <a:cxnLst/>
              <a:rect l="l" t="t" r="r" b="b"/>
              <a:pathLst>
                <a:path w="66593" h="21719" extrusionOk="0">
                  <a:moveTo>
                    <a:pt x="25066" y="0"/>
                  </a:moveTo>
                  <a:cubicBezTo>
                    <a:pt x="24693" y="0"/>
                    <a:pt x="24300" y="29"/>
                    <a:pt x="23885" y="89"/>
                  </a:cubicBezTo>
                  <a:cubicBezTo>
                    <a:pt x="17193" y="1067"/>
                    <a:pt x="14687" y="8987"/>
                    <a:pt x="14687" y="8987"/>
                  </a:cubicBezTo>
                  <a:cubicBezTo>
                    <a:pt x="14687" y="8987"/>
                    <a:pt x="13607" y="1892"/>
                    <a:pt x="9114" y="1892"/>
                  </a:cubicBezTo>
                  <a:cubicBezTo>
                    <a:pt x="9067" y="1892"/>
                    <a:pt x="9020" y="1892"/>
                    <a:pt x="8973" y="1894"/>
                  </a:cubicBezTo>
                  <a:cubicBezTo>
                    <a:pt x="5138" y="2019"/>
                    <a:pt x="1203" y="15829"/>
                    <a:pt x="0" y="20390"/>
                  </a:cubicBezTo>
                  <a:lnTo>
                    <a:pt x="66592" y="21719"/>
                  </a:lnTo>
                  <a:cubicBezTo>
                    <a:pt x="65339" y="17308"/>
                    <a:pt x="62081" y="8034"/>
                    <a:pt x="56592" y="6355"/>
                  </a:cubicBezTo>
                  <a:cubicBezTo>
                    <a:pt x="55574" y="6042"/>
                    <a:pt x="54605" y="5907"/>
                    <a:pt x="53692" y="5907"/>
                  </a:cubicBezTo>
                  <a:cubicBezTo>
                    <a:pt x="48111" y="5907"/>
                    <a:pt x="44612" y="10942"/>
                    <a:pt x="44612" y="10942"/>
                  </a:cubicBezTo>
                  <a:cubicBezTo>
                    <a:pt x="44612" y="10942"/>
                    <a:pt x="44487" y="4826"/>
                    <a:pt x="40452" y="2997"/>
                  </a:cubicBezTo>
                  <a:cubicBezTo>
                    <a:pt x="39864" y="2734"/>
                    <a:pt x="39260" y="2621"/>
                    <a:pt x="38659" y="2621"/>
                  </a:cubicBezTo>
                  <a:cubicBezTo>
                    <a:pt x="35136" y="2621"/>
                    <a:pt x="31680" y="6480"/>
                    <a:pt x="31680" y="6480"/>
                  </a:cubicBezTo>
                  <a:cubicBezTo>
                    <a:pt x="31680" y="6480"/>
                    <a:pt x="30688" y="0"/>
                    <a:pt x="2506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48" name="Google Shape;448;p15"/>
            <p:cNvSpPr/>
            <p:nvPr/>
          </p:nvSpPr>
          <p:spPr>
            <a:xfrm>
              <a:off x="1325419" y="4877826"/>
              <a:ext cx="448430" cy="337953"/>
            </a:xfrm>
            <a:custGeom>
              <a:avLst/>
              <a:gdLst/>
              <a:ahLst/>
              <a:cxnLst/>
              <a:rect l="l" t="t" r="r" b="b"/>
              <a:pathLst>
                <a:path w="10728" h="8085" extrusionOk="0">
                  <a:moveTo>
                    <a:pt x="557" y="0"/>
                  </a:moveTo>
                  <a:cubicBezTo>
                    <a:pt x="228" y="0"/>
                    <a:pt x="0" y="541"/>
                    <a:pt x="351" y="809"/>
                  </a:cubicBezTo>
                  <a:cubicBezTo>
                    <a:pt x="3560" y="3190"/>
                    <a:pt x="6768" y="5596"/>
                    <a:pt x="9976" y="8002"/>
                  </a:cubicBezTo>
                  <a:cubicBezTo>
                    <a:pt x="10051" y="8060"/>
                    <a:pt x="10125" y="8084"/>
                    <a:pt x="10194" y="8084"/>
                  </a:cubicBezTo>
                  <a:cubicBezTo>
                    <a:pt x="10517" y="8084"/>
                    <a:pt x="10728" y="7544"/>
                    <a:pt x="10377" y="7275"/>
                  </a:cubicBezTo>
                  <a:cubicBezTo>
                    <a:pt x="7194" y="4894"/>
                    <a:pt x="3986" y="2488"/>
                    <a:pt x="778" y="82"/>
                  </a:cubicBezTo>
                  <a:cubicBezTo>
                    <a:pt x="702" y="25"/>
                    <a:pt x="627" y="0"/>
                    <a:pt x="5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49" name="Google Shape;449;p15"/>
            <p:cNvSpPr/>
            <p:nvPr/>
          </p:nvSpPr>
          <p:spPr>
            <a:xfrm>
              <a:off x="1915437" y="4621463"/>
              <a:ext cx="120091" cy="597949"/>
            </a:xfrm>
            <a:custGeom>
              <a:avLst/>
              <a:gdLst/>
              <a:ahLst/>
              <a:cxnLst/>
              <a:rect l="l" t="t" r="r" b="b"/>
              <a:pathLst>
                <a:path w="2873" h="14305" extrusionOk="0">
                  <a:moveTo>
                    <a:pt x="515" y="1"/>
                  </a:moveTo>
                  <a:cubicBezTo>
                    <a:pt x="274" y="1"/>
                    <a:pt x="1" y="209"/>
                    <a:pt x="46" y="526"/>
                  </a:cubicBezTo>
                  <a:cubicBezTo>
                    <a:pt x="698" y="5012"/>
                    <a:pt x="1374" y="9499"/>
                    <a:pt x="2026" y="13985"/>
                  </a:cubicBezTo>
                  <a:cubicBezTo>
                    <a:pt x="2056" y="14208"/>
                    <a:pt x="2206" y="14304"/>
                    <a:pt x="2369" y="14304"/>
                  </a:cubicBezTo>
                  <a:cubicBezTo>
                    <a:pt x="2607" y="14304"/>
                    <a:pt x="2873" y="14097"/>
                    <a:pt x="2828" y="13784"/>
                  </a:cubicBezTo>
                  <a:cubicBezTo>
                    <a:pt x="2176" y="9273"/>
                    <a:pt x="1500" y="4787"/>
                    <a:pt x="848" y="300"/>
                  </a:cubicBezTo>
                  <a:cubicBezTo>
                    <a:pt x="818" y="91"/>
                    <a:pt x="674" y="1"/>
                    <a:pt x="5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50" name="Google Shape;450;p15"/>
            <p:cNvSpPr/>
            <p:nvPr/>
          </p:nvSpPr>
          <p:spPr>
            <a:xfrm>
              <a:off x="1766459" y="4781434"/>
              <a:ext cx="234540" cy="181287"/>
            </a:xfrm>
            <a:custGeom>
              <a:avLst/>
              <a:gdLst/>
              <a:ahLst/>
              <a:cxnLst/>
              <a:rect l="l" t="t" r="r" b="b"/>
              <a:pathLst>
                <a:path w="5611" h="4337" extrusionOk="0">
                  <a:moveTo>
                    <a:pt x="557" y="0"/>
                  </a:moveTo>
                  <a:cubicBezTo>
                    <a:pt x="228" y="0"/>
                    <a:pt x="1" y="541"/>
                    <a:pt x="352" y="809"/>
                  </a:cubicBezTo>
                  <a:cubicBezTo>
                    <a:pt x="1856" y="1962"/>
                    <a:pt x="3359" y="3115"/>
                    <a:pt x="4838" y="4243"/>
                  </a:cubicBezTo>
                  <a:cubicBezTo>
                    <a:pt x="4918" y="4308"/>
                    <a:pt x="4997" y="4336"/>
                    <a:pt x="5071" y="4336"/>
                  </a:cubicBezTo>
                  <a:cubicBezTo>
                    <a:pt x="5394" y="4336"/>
                    <a:pt x="5611" y="3806"/>
                    <a:pt x="5264" y="3541"/>
                  </a:cubicBezTo>
                  <a:cubicBezTo>
                    <a:pt x="3760" y="2388"/>
                    <a:pt x="2282" y="1235"/>
                    <a:pt x="778" y="83"/>
                  </a:cubicBezTo>
                  <a:cubicBezTo>
                    <a:pt x="703" y="25"/>
                    <a:pt x="628" y="0"/>
                    <a:pt x="5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51" name="Google Shape;451;p15"/>
            <p:cNvSpPr/>
            <p:nvPr/>
          </p:nvSpPr>
          <p:spPr>
            <a:xfrm>
              <a:off x="2314132" y="4748704"/>
              <a:ext cx="200180" cy="482748"/>
            </a:xfrm>
            <a:custGeom>
              <a:avLst/>
              <a:gdLst/>
              <a:ahLst/>
              <a:cxnLst/>
              <a:rect l="l" t="t" r="r" b="b"/>
              <a:pathLst>
                <a:path w="4789" h="11549" extrusionOk="0">
                  <a:moveTo>
                    <a:pt x="4282" y="0"/>
                  </a:moveTo>
                  <a:cubicBezTo>
                    <a:pt x="4111" y="0"/>
                    <a:pt x="3937" y="89"/>
                    <a:pt x="3867" y="289"/>
                  </a:cubicBezTo>
                  <a:cubicBezTo>
                    <a:pt x="2613" y="3873"/>
                    <a:pt x="1360" y="7457"/>
                    <a:pt x="107" y="11041"/>
                  </a:cubicBezTo>
                  <a:cubicBezTo>
                    <a:pt x="1" y="11345"/>
                    <a:pt x="255" y="11548"/>
                    <a:pt x="510" y="11548"/>
                  </a:cubicBezTo>
                  <a:cubicBezTo>
                    <a:pt x="675" y="11548"/>
                    <a:pt x="840" y="11463"/>
                    <a:pt x="909" y="11267"/>
                  </a:cubicBezTo>
                  <a:cubicBezTo>
                    <a:pt x="2162" y="7683"/>
                    <a:pt x="3415" y="4099"/>
                    <a:pt x="4669" y="515"/>
                  </a:cubicBezTo>
                  <a:cubicBezTo>
                    <a:pt x="4789" y="199"/>
                    <a:pt x="4539" y="0"/>
                    <a:pt x="428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52" name="Google Shape;452;p15"/>
            <p:cNvSpPr/>
            <p:nvPr/>
          </p:nvSpPr>
          <p:spPr>
            <a:xfrm>
              <a:off x="1270953" y="4820476"/>
              <a:ext cx="110018" cy="111104"/>
            </a:xfrm>
            <a:custGeom>
              <a:avLst/>
              <a:gdLst/>
              <a:ahLst/>
              <a:cxnLst/>
              <a:rect l="l" t="t" r="r" b="b"/>
              <a:pathLst>
                <a:path w="2632" h="2658" extrusionOk="0">
                  <a:moveTo>
                    <a:pt x="1304" y="1"/>
                  </a:moveTo>
                  <a:cubicBezTo>
                    <a:pt x="577" y="1"/>
                    <a:pt x="0" y="602"/>
                    <a:pt x="0" y="1329"/>
                  </a:cubicBezTo>
                  <a:cubicBezTo>
                    <a:pt x="0" y="2056"/>
                    <a:pt x="577" y="2657"/>
                    <a:pt x="1304" y="2657"/>
                  </a:cubicBezTo>
                  <a:cubicBezTo>
                    <a:pt x="2055" y="2657"/>
                    <a:pt x="2632" y="2056"/>
                    <a:pt x="2632" y="1329"/>
                  </a:cubicBezTo>
                  <a:cubicBezTo>
                    <a:pt x="2632" y="602"/>
                    <a:pt x="2055" y="1"/>
                    <a:pt x="130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53" name="Google Shape;453;p15"/>
            <p:cNvSpPr/>
            <p:nvPr/>
          </p:nvSpPr>
          <p:spPr>
            <a:xfrm>
              <a:off x="1732976" y="4745067"/>
              <a:ext cx="111063" cy="110018"/>
            </a:xfrm>
            <a:custGeom>
              <a:avLst/>
              <a:gdLst/>
              <a:ahLst/>
              <a:cxnLst/>
              <a:rect l="l" t="t" r="r" b="b"/>
              <a:pathLst>
                <a:path w="2657" h="2632" extrusionOk="0">
                  <a:moveTo>
                    <a:pt x="1328" y="0"/>
                  </a:moveTo>
                  <a:cubicBezTo>
                    <a:pt x="602" y="0"/>
                    <a:pt x="0" y="577"/>
                    <a:pt x="0" y="1328"/>
                  </a:cubicBezTo>
                  <a:cubicBezTo>
                    <a:pt x="0" y="2055"/>
                    <a:pt x="602" y="2632"/>
                    <a:pt x="1328" y="2632"/>
                  </a:cubicBezTo>
                  <a:cubicBezTo>
                    <a:pt x="2055" y="2632"/>
                    <a:pt x="2657" y="2055"/>
                    <a:pt x="2657" y="1328"/>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54" name="Google Shape;454;p15"/>
            <p:cNvSpPr/>
            <p:nvPr/>
          </p:nvSpPr>
          <p:spPr>
            <a:xfrm>
              <a:off x="1875433" y="4561730"/>
              <a:ext cx="111104" cy="110018"/>
            </a:xfrm>
            <a:custGeom>
              <a:avLst/>
              <a:gdLst/>
              <a:ahLst/>
              <a:cxnLst/>
              <a:rect l="l" t="t" r="r" b="b"/>
              <a:pathLst>
                <a:path w="2658" h="2632" extrusionOk="0">
                  <a:moveTo>
                    <a:pt x="1329" y="0"/>
                  </a:moveTo>
                  <a:cubicBezTo>
                    <a:pt x="602" y="0"/>
                    <a:pt x="1" y="577"/>
                    <a:pt x="1" y="1328"/>
                  </a:cubicBezTo>
                  <a:cubicBezTo>
                    <a:pt x="1" y="2055"/>
                    <a:pt x="602" y="2632"/>
                    <a:pt x="1329" y="2632"/>
                  </a:cubicBezTo>
                  <a:cubicBezTo>
                    <a:pt x="2056" y="2632"/>
                    <a:pt x="2657" y="2055"/>
                    <a:pt x="2657" y="1328"/>
                  </a:cubicBezTo>
                  <a:cubicBezTo>
                    <a:pt x="2657" y="577"/>
                    <a:pt x="2056" y="0"/>
                    <a:pt x="132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55" name="Google Shape;455;p15"/>
            <p:cNvSpPr/>
            <p:nvPr/>
          </p:nvSpPr>
          <p:spPr>
            <a:xfrm>
              <a:off x="2451656" y="4681154"/>
              <a:ext cx="111063" cy="110018"/>
            </a:xfrm>
            <a:custGeom>
              <a:avLst/>
              <a:gdLst/>
              <a:ahLst/>
              <a:cxnLst/>
              <a:rect l="l" t="t" r="r" b="b"/>
              <a:pathLst>
                <a:path w="2657" h="2632" extrusionOk="0">
                  <a:moveTo>
                    <a:pt x="1328" y="0"/>
                  </a:moveTo>
                  <a:cubicBezTo>
                    <a:pt x="602" y="0"/>
                    <a:pt x="0" y="577"/>
                    <a:pt x="0" y="1304"/>
                  </a:cubicBezTo>
                  <a:cubicBezTo>
                    <a:pt x="0" y="2055"/>
                    <a:pt x="602" y="2632"/>
                    <a:pt x="1328" y="2632"/>
                  </a:cubicBezTo>
                  <a:cubicBezTo>
                    <a:pt x="2055" y="2632"/>
                    <a:pt x="2657" y="2055"/>
                    <a:pt x="2657" y="1304"/>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56" name="Google Shape;456;p15"/>
            <p:cNvSpPr/>
            <p:nvPr/>
          </p:nvSpPr>
          <p:spPr>
            <a:xfrm>
              <a:off x="2600425" y="4913733"/>
              <a:ext cx="111063" cy="110018"/>
            </a:xfrm>
            <a:custGeom>
              <a:avLst/>
              <a:gdLst/>
              <a:ahLst/>
              <a:cxnLst/>
              <a:rect l="l" t="t" r="r" b="b"/>
              <a:pathLst>
                <a:path w="2657" h="2632" extrusionOk="0">
                  <a:moveTo>
                    <a:pt x="1328" y="0"/>
                  </a:moveTo>
                  <a:cubicBezTo>
                    <a:pt x="602" y="0"/>
                    <a:pt x="0" y="602"/>
                    <a:pt x="0" y="1329"/>
                  </a:cubicBezTo>
                  <a:cubicBezTo>
                    <a:pt x="0" y="2055"/>
                    <a:pt x="602" y="2632"/>
                    <a:pt x="1328" y="2632"/>
                  </a:cubicBezTo>
                  <a:cubicBezTo>
                    <a:pt x="2055" y="2632"/>
                    <a:pt x="2657" y="2055"/>
                    <a:pt x="2657" y="1329"/>
                  </a:cubicBezTo>
                  <a:cubicBezTo>
                    <a:pt x="2657" y="602"/>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457" name="Google Shape;457;p15"/>
          <p:cNvGrpSpPr/>
          <p:nvPr/>
        </p:nvGrpSpPr>
        <p:grpSpPr>
          <a:xfrm flipH="1">
            <a:off x="6208170" y="5855951"/>
            <a:ext cx="3166580" cy="1132452"/>
            <a:chOff x="377295" y="3991903"/>
            <a:chExt cx="3480268" cy="1282215"/>
          </a:xfrm>
        </p:grpSpPr>
        <p:sp>
          <p:nvSpPr>
            <p:cNvPr id="458" name="Google Shape;458;p15"/>
            <p:cNvSpPr/>
            <p:nvPr/>
          </p:nvSpPr>
          <p:spPr>
            <a:xfrm>
              <a:off x="377295" y="3991903"/>
              <a:ext cx="3480268" cy="1282215"/>
            </a:xfrm>
            <a:custGeom>
              <a:avLst/>
              <a:gdLst/>
              <a:ahLst/>
              <a:cxnLst/>
              <a:rect l="l" t="t" r="r" b="b"/>
              <a:pathLst>
                <a:path w="83260" h="30675" extrusionOk="0">
                  <a:moveTo>
                    <a:pt x="40643" y="1"/>
                  </a:moveTo>
                  <a:cubicBezTo>
                    <a:pt x="34730" y="1"/>
                    <a:pt x="28823" y="9522"/>
                    <a:pt x="28823" y="9522"/>
                  </a:cubicBezTo>
                  <a:cubicBezTo>
                    <a:pt x="28823" y="9522"/>
                    <a:pt x="29509" y="2487"/>
                    <a:pt x="24899" y="2487"/>
                  </a:cubicBezTo>
                  <a:cubicBezTo>
                    <a:pt x="24006" y="2487"/>
                    <a:pt x="22914" y="2751"/>
                    <a:pt x="21580" y="3381"/>
                  </a:cubicBezTo>
                  <a:cubicBezTo>
                    <a:pt x="13359" y="7291"/>
                    <a:pt x="1" y="29021"/>
                    <a:pt x="1" y="29021"/>
                  </a:cubicBezTo>
                  <a:lnTo>
                    <a:pt x="12181" y="29271"/>
                  </a:lnTo>
                  <a:lnTo>
                    <a:pt x="78773" y="30600"/>
                  </a:lnTo>
                  <a:lnTo>
                    <a:pt x="83259" y="30675"/>
                  </a:lnTo>
                  <a:cubicBezTo>
                    <a:pt x="83259" y="30675"/>
                    <a:pt x="81029" y="12730"/>
                    <a:pt x="74061" y="8970"/>
                  </a:cubicBezTo>
                  <a:cubicBezTo>
                    <a:pt x="72673" y="8219"/>
                    <a:pt x="71272" y="7918"/>
                    <a:pt x="69920" y="7918"/>
                  </a:cubicBezTo>
                  <a:cubicBezTo>
                    <a:pt x="64511" y="7918"/>
                    <a:pt x="59876" y="12730"/>
                    <a:pt x="59876" y="12730"/>
                  </a:cubicBezTo>
                  <a:cubicBezTo>
                    <a:pt x="59876" y="12730"/>
                    <a:pt x="60552" y="7567"/>
                    <a:pt x="56793" y="5061"/>
                  </a:cubicBezTo>
                  <a:cubicBezTo>
                    <a:pt x="55969" y="4511"/>
                    <a:pt x="55104" y="4297"/>
                    <a:pt x="54258" y="4297"/>
                  </a:cubicBezTo>
                  <a:cubicBezTo>
                    <a:pt x="51243" y="4297"/>
                    <a:pt x="48447" y="7016"/>
                    <a:pt x="48447" y="7016"/>
                  </a:cubicBezTo>
                  <a:cubicBezTo>
                    <a:pt x="48447" y="7016"/>
                    <a:pt x="47470" y="875"/>
                    <a:pt x="41354" y="48"/>
                  </a:cubicBezTo>
                  <a:cubicBezTo>
                    <a:pt x="41117" y="16"/>
                    <a:pt x="40880" y="1"/>
                    <a:pt x="4064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59" name="Google Shape;459;p15"/>
            <p:cNvSpPr/>
            <p:nvPr/>
          </p:nvSpPr>
          <p:spPr>
            <a:xfrm>
              <a:off x="886470" y="4363135"/>
              <a:ext cx="2783587" cy="907854"/>
            </a:xfrm>
            <a:custGeom>
              <a:avLst/>
              <a:gdLst/>
              <a:ahLst/>
              <a:cxnLst/>
              <a:rect l="l" t="t" r="r" b="b"/>
              <a:pathLst>
                <a:path w="66593" h="21719" extrusionOk="0">
                  <a:moveTo>
                    <a:pt x="25066" y="0"/>
                  </a:moveTo>
                  <a:cubicBezTo>
                    <a:pt x="24693" y="0"/>
                    <a:pt x="24300" y="29"/>
                    <a:pt x="23885" y="89"/>
                  </a:cubicBezTo>
                  <a:cubicBezTo>
                    <a:pt x="17193" y="1067"/>
                    <a:pt x="14687" y="8987"/>
                    <a:pt x="14687" y="8987"/>
                  </a:cubicBezTo>
                  <a:cubicBezTo>
                    <a:pt x="14687" y="8987"/>
                    <a:pt x="13607" y="1892"/>
                    <a:pt x="9114" y="1892"/>
                  </a:cubicBezTo>
                  <a:cubicBezTo>
                    <a:pt x="9067" y="1892"/>
                    <a:pt x="9020" y="1892"/>
                    <a:pt x="8973" y="1894"/>
                  </a:cubicBezTo>
                  <a:cubicBezTo>
                    <a:pt x="5138" y="2019"/>
                    <a:pt x="1203" y="15829"/>
                    <a:pt x="0" y="20390"/>
                  </a:cubicBezTo>
                  <a:lnTo>
                    <a:pt x="66592" y="21719"/>
                  </a:lnTo>
                  <a:cubicBezTo>
                    <a:pt x="65339" y="17308"/>
                    <a:pt x="62081" y="8034"/>
                    <a:pt x="56592" y="6355"/>
                  </a:cubicBezTo>
                  <a:cubicBezTo>
                    <a:pt x="55574" y="6042"/>
                    <a:pt x="54605" y="5907"/>
                    <a:pt x="53692" y="5907"/>
                  </a:cubicBezTo>
                  <a:cubicBezTo>
                    <a:pt x="48111" y="5907"/>
                    <a:pt x="44612" y="10942"/>
                    <a:pt x="44612" y="10942"/>
                  </a:cubicBezTo>
                  <a:cubicBezTo>
                    <a:pt x="44612" y="10942"/>
                    <a:pt x="44487" y="4826"/>
                    <a:pt x="40452" y="2997"/>
                  </a:cubicBezTo>
                  <a:cubicBezTo>
                    <a:pt x="39864" y="2734"/>
                    <a:pt x="39260" y="2621"/>
                    <a:pt x="38659" y="2621"/>
                  </a:cubicBezTo>
                  <a:cubicBezTo>
                    <a:pt x="35136" y="2621"/>
                    <a:pt x="31680" y="6480"/>
                    <a:pt x="31680" y="6480"/>
                  </a:cubicBezTo>
                  <a:cubicBezTo>
                    <a:pt x="31680" y="6480"/>
                    <a:pt x="30688" y="0"/>
                    <a:pt x="2506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60" name="Google Shape;460;p15"/>
            <p:cNvSpPr/>
            <p:nvPr/>
          </p:nvSpPr>
          <p:spPr>
            <a:xfrm>
              <a:off x="1325419" y="4877826"/>
              <a:ext cx="448430" cy="337953"/>
            </a:xfrm>
            <a:custGeom>
              <a:avLst/>
              <a:gdLst/>
              <a:ahLst/>
              <a:cxnLst/>
              <a:rect l="l" t="t" r="r" b="b"/>
              <a:pathLst>
                <a:path w="10728" h="8085" extrusionOk="0">
                  <a:moveTo>
                    <a:pt x="557" y="0"/>
                  </a:moveTo>
                  <a:cubicBezTo>
                    <a:pt x="228" y="0"/>
                    <a:pt x="0" y="541"/>
                    <a:pt x="351" y="809"/>
                  </a:cubicBezTo>
                  <a:cubicBezTo>
                    <a:pt x="3560" y="3190"/>
                    <a:pt x="6768" y="5596"/>
                    <a:pt x="9976" y="8002"/>
                  </a:cubicBezTo>
                  <a:cubicBezTo>
                    <a:pt x="10051" y="8060"/>
                    <a:pt x="10125" y="8084"/>
                    <a:pt x="10194" y="8084"/>
                  </a:cubicBezTo>
                  <a:cubicBezTo>
                    <a:pt x="10517" y="8084"/>
                    <a:pt x="10728" y="7544"/>
                    <a:pt x="10377" y="7275"/>
                  </a:cubicBezTo>
                  <a:cubicBezTo>
                    <a:pt x="7194" y="4894"/>
                    <a:pt x="3986" y="2488"/>
                    <a:pt x="778" y="82"/>
                  </a:cubicBezTo>
                  <a:cubicBezTo>
                    <a:pt x="702" y="25"/>
                    <a:pt x="627" y="0"/>
                    <a:pt x="5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61" name="Google Shape;461;p15"/>
            <p:cNvSpPr/>
            <p:nvPr/>
          </p:nvSpPr>
          <p:spPr>
            <a:xfrm>
              <a:off x="1915437" y="4621463"/>
              <a:ext cx="120091" cy="597949"/>
            </a:xfrm>
            <a:custGeom>
              <a:avLst/>
              <a:gdLst/>
              <a:ahLst/>
              <a:cxnLst/>
              <a:rect l="l" t="t" r="r" b="b"/>
              <a:pathLst>
                <a:path w="2873" h="14305" extrusionOk="0">
                  <a:moveTo>
                    <a:pt x="515" y="1"/>
                  </a:moveTo>
                  <a:cubicBezTo>
                    <a:pt x="274" y="1"/>
                    <a:pt x="1" y="209"/>
                    <a:pt x="46" y="526"/>
                  </a:cubicBezTo>
                  <a:cubicBezTo>
                    <a:pt x="698" y="5012"/>
                    <a:pt x="1374" y="9499"/>
                    <a:pt x="2026" y="13985"/>
                  </a:cubicBezTo>
                  <a:cubicBezTo>
                    <a:pt x="2056" y="14208"/>
                    <a:pt x="2206" y="14304"/>
                    <a:pt x="2369" y="14304"/>
                  </a:cubicBezTo>
                  <a:cubicBezTo>
                    <a:pt x="2607" y="14304"/>
                    <a:pt x="2873" y="14097"/>
                    <a:pt x="2828" y="13784"/>
                  </a:cubicBezTo>
                  <a:cubicBezTo>
                    <a:pt x="2176" y="9273"/>
                    <a:pt x="1500" y="4787"/>
                    <a:pt x="848" y="300"/>
                  </a:cubicBezTo>
                  <a:cubicBezTo>
                    <a:pt x="818" y="91"/>
                    <a:pt x="674" y="1"/>
                    <a:pt x="5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62" name="Google Shape;462;p15"/>
            <p:cNvSpPr/>
            <p:nvPr/>
          </p:nvSpPr>
          <p:spPr>
            <a:xfrm>
              <a:off x="1766459" y="4781434"/>
              <a:ext cx="234540" cy="181287"/>
            </a:xfrm>
            <a:custGeom>
              <a:avLst/>
              <a:gdLst/>
              <a:ahLst/>
              <a:cxnLst/>
              <a:rect l="l" t="t" r="r" b="b"/>
              <a:pathLst>
                <a:path w="5611" h="4337" extrusionOk="0">
                  <a:moveTo>
                    <a:pt x="557" y="0"/>
                  </a:moveTo>
                  <a:cubicBezTo>
                    <a:pt x="228" y="0"/>
                    <a:pt x="1" y="541"/>
                    <a:pt x="352" y="809"/>
                  </a:cubicBezTo>
                  <a:cubicBezTo>
                    <a:pt x="1856" y="1962"/>
                    <a:pt x="3359" y="3115"/>
                    <a:pt x="4838" y="4243"/>
                  </a:cubicBezTo>
                  <a:cubicBezTo>
                    <a:pt x="4918" y="4308"/>
                    <a:pt x="4997" y="4336"/>
                    <a:pt x="5071" y="4336"/>
                  </a:cubicBezTo>
                  <a:cubicBezTo>
                    <a:pt x="5394" y="4336"/>
                    <a:pt x="5611" y="3806"/>
                    <a:pt x="5264" y="3541"/>
                  </a:cubicBezTo>
                  <a:cubicBezTo>
                    <a:pt x="3760" y="2388"/>
                    <a:pt x="2282" y="1235"/>
                    <a:pt x="778" y="83"/>
                  </a:cubicBezTo>
                  <a:cubicBezTo>
                    <a:pt x="703" y="25"/>
                    <a:pt x="628" y="0"/>
                    <a:pt x="5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63" name="Google Shape;463;p15"/>
            <p:cNvSpPr/>
            <p:nvPr/>
          </p:nvSpPr>
          <p:spPr>
            <a:xfrm>
              <a:off x="2314132" y="4748704"/>
              <a:ext cx="200180" cy="482748"/>
            </a:xfrm>
            <a:custGeom>
              <a:avLst/>
              <a:gdLst/>
              <a:ahLst/>
              <a:cxnLst/>
              <a:rect l="l" t="t" r="r" b="b"/>
              <a:pathLst>
                <a:path w="4789" h="11549" extrusionOk="0">
                  <a:moveTo>
                    <a:pt x="4282" y="0"/>
                  </a:moveTo>
                  <a:cubicBezTo>
                    <a:pt x="4111" y="0"/>
                    <a:pt x="3937" y="89"/>
                    <a:pt x="3867" y="289"/>
                  </a:cubicBezTo>
                  <a:cubicBezTo>
                    <a:pt x="2613" y="3873"/>
                    <a:pt x="1360" y="7457"/>
                    <a:pt x="107" y="11041"/>
                  </a:cubicBezTo>
                  <a:cubicBezTo>
                    <a:pt x="1" y="11345"/>
                    <a:pt x="255" y="11548"/>
                    <a:pt x="510" y="11548"/>
                  </a:cubicBezTo>
                  <a:cubicBezTo>
                    <a:pt x="675" y="11548"/>
                    <a:pt x="840" y="11463"/>
                    <a:pt x="909" y="11267"/>
                  </a:cubicBezTo>
                  <a:cubicBezTo>
                    <a:pt x="2162" y="7683"/>
                    <a:pt x="3415" y="4099"/>
                    <a:pt x="4669" y="515"/>
                  </a:cubicBezTo>
                  <a:cubicBezTo>
                    <a:pt x="4789" y="199"/>
                    <a:pt x="4539" y="0"/>
                    <a:pt x="428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64" name="Google Shape;464;p15"/>
            <p:cNvSpPr/>
            <p:nvPr/>
          </p:nvSpPr>
          <p:spPr>
            <a:xfrm>
              <a:off x="1270953" y="4820476"/>
              <a:ext cx="110018" cy="111104"/>
            </a:xfrm>
            <a:custGeom>
              <a:avLst/>
              <a:gdLst/>
              <a:ahLst/>
              <a:cxnLst/>
              <a:rect l="l" t="t" r="r" b="b"/>
              <a:pathLst>
                <a:path w="2632" h="2658" extrusionOk="0">
                  <a:moveTo>
                    <a:pt x="1304" y="1"/>
                  </a:moveTo>
                  <a:cubicBezTo>
                    <a:pt x="577" y="1"/>
                    <a:pt x="0" y="602"/>
                    <a:pt x="0" y="1329"/>
                  </a:cubicBezTo>
                  <a:cubicBezTo>
                    <a:pt x="0" y="2056"/>
                    <a:pt x="577" y="2657"/>
                    <a:pt x="1304" y="2657"/>
                  </a:cubicBezTo>
                  <a:cubicBezTo>
                    <a:pt x="2055" y="2657"/>
                    <a:pt x="2632" y="2056"/>
                    <a:pt x="2632" y="1329"/>
                  </a:cubicBezTo>
                  <a:cubicBezTo>
                    <a:pt x="2632" y="602"/>
                    <a:pt x="2055" y="1"/>
                    <a:pt x="130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65" name="Google Shape;465;p15"/>
            <p:cNvSpPr/>
            <p:nvPr/>
          </p:nvSpPr>
          <p:spPr>
            <a:xfrm>
              <a:off x="1732976" y="4745067"/>
              <a:ext cx="111063" cy="110018"/>
            </a:xfrm>
            <a:custGeom>
              <a:avLst/>
              <a:gdLst/>
              <a:ahLst/>
              <a:cxnLst/>
              <a:rect l="l" t="t" r="r" b="b"/>
              <a:pathLst>
                <a:path w="2657" h="2632" extrusionOk="0">
                  <a:moveTo>
                    <a:pt x="1328" y="0"/>
                  </a:moveTo>
                  <a:cubicBezTo>
                    <a:pt x="602" y="0"/>
                    <a:pt x="0" y="577"/>
                    <a:pt x="0" y="1328"/>
                  </a:cubicBezTo>
                  <a:cubicBezTo>
                    <a:pt x="0" y="2055"/>
                    <a:pt x="602" y="2632"/>
                    <a:pt x="1328" y="2632"/>
                  </a:cubicBezTo>
                  <a:cubicBezTo>
                    <a:pt x="2055" y="2632"/>
                    <a:pt x="2657" y="2055"/>
                    <a:pt x="2657" y="1328"/>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66" name="Google Shape;466;p15"/>
            <p:cNvSpPr/>
            <p:nvPr/>
          </p:nvSpPr>
          <p:spPr>
            <a:xfrm>
              <a:off x="1875433" y="4561730"/>
              <a:ext cx="111104" cy="110018"/>
            </a:xfrm>
            <a:custGeom>
              <a:avLst/>
              <a:gdLst/>
              <a:ahLst/>
              <a:cxnLst/>
              <a:rect l="l" t="t" r="r" b="b"/>
              <a:pathLst>
                <a:path w="2658" h="2632" extrusionOk="0">
                  <a:moveTo>
                    <a:pt x="1329" y="0"/>
                  </a:moveTo>
                  <a:cubicBezTo>
                    <a:pt x="602" y="0"/>
                    <a:pt x="1" y="577"/>
                    <a:pt x="1" y="1328"/>
                  </a:cubicBezTo>
                  <a:cubicBezTo>
                    <a:pt x="1" y="2055"/>
                    <a:pt x="602" y="2632"/>
                    <a:pt x="1329" y="2632"/>
                  </a:cubicBezTo>
                  <a:cubicBezTo>
                    <a:pt x="2056" y="2632"/>
                    <a:pt x="2657" y="2055"/>
                    <a:pt x="2657" y="1328"/>
                  </a:cubicBezTo>
                  <a:cubicBezTo>
                    <a:pt x="2657" y="577"/>
                    <a:pt x="2056" y="0"/>
                    <a:pt x="132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67" name="Google Shape;467;p15"/>
            <p:cNvSpPr/>
            <p:nvPr/>
          </p:nvSpPr>
          <p:spPr>
            <a:xfrm>
              <a:off x="2451656" y="4681154"/>
              <a:ext cx="111063" cy="110018"/>
            </a:xfrm>
            <a:custGeom>
              <a:avLst/>
              <a:gdLst/>
              <a:ahLst/>
              <a:cxnLst/>
              <a:rect l="l" t="t" r="r" b="b"/>
              <a:pathLst>
                <a:path w="2657" h="2632" extrusionOk="0">
                  <a:moveTo>
                    <a:pt x="1328" y="0"/>
                  </a:moveTo>
                  <a:cubicBezTo>
                    <a:pt x="602" y="0"/>
                    <a:pt x="0" y="577"/>
                    <a:pt x="0" y="1304"/>
                  </a:cubicBezTo>
                  <a:cubicBezTo>
                    <a:pt x="0" y="2055"/>
                    <a:pt x="602" y="2632"/>
                    <a:pt x="1328" y="2632"/>
                  </a:cubicBezTo>
                  <a:cubicBezTo>
                    <a:pt x="2055" y="2632"/>
                    <a:pt x="2657" y="2055"/>
                    <a:pt x="2657" y="1304"/>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68" name="Google Shape;468;p15"/>
            <p:cNvSpPr/>
            <p:nvPr/>
          </p:nvSpPr>
          <p:spPr>
            <a:xfrm>
              <a:off x="2600425" y="4913733"/>
              <a:ext cx="111063" cy="110018"/>
            </a:xfrm>
            <a:custGeom>
              <a:avLst/>
              <a:gdLst/>
              <a:ahLst/>
              <a:cxnLst/>
              <a:rect l="l" t="t" r="r" b="b"/>
              <a:pathLst>
                <a:path w="2657" h="2632" extrusionOk="0">
                  <a:moveTo>
                    <a:pt x="1328" y="0"/>
                  </a:moveTo>
                  <a:cubicBezTo>
                    <a:pt x="602" y="0"/>
                    <a:pt x="0" y="602"/>
                    <a:pt x="0" y="1329"/>
                  </a:cubicBezTo>
                  <a:cubicBezTo>
                    <a:pt x="0" y="2055"/>
                    <a:pt x="602" y="2632"/>
                    <a:pt x="1328" y="2632"/>
                  </a:cubicBezTo>
                  <a:cubicBezTo>
                    <a:pt x="2055" y="2632"/>
                    <a:pt x="2657" y="2055"/>
                    <a:pt x="2657" y="1329"/>
                  </a:cubicBezTo>
                  <a:cubicBezTo>
                    <a:pt x="2657" y="602"/>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469" name="Google Shape;469;p15"/>
          <p:cNvGrpSpPr/>
          <p:nvPr/>
        </p:nvGrpSpPr>
        <p:grpSpPr>
          <a:xfrm rot="248597">
            <a:off x="8435513" y="5709583"/>
            <a:ext cx="2699313" cy="1284580"/>
            <a:chOff x="4740748" y="4022919"/>
            <a:chExt cx="2723855" cy="1296260"/>
          </a:xfrm>
        </p:grpSpPr>
        <p:sp>
          <p:nvSpPr>
            <p:cNvPr id="470" name="Google Shape;470;p15"/>
            <p:cNvSpPr/>
            <p:nvPr/>
          </p:nvSpPr>
          <p:spPr>
            <a:xfrm>
              <a:off x="4740748" y="4022919"/>
              <a:ext cx="2723855" cy="1296260"/>
            </a:xfrm>
            <a:custGeom>
              <a:avLst/>
              <a:gdLst/>
              <a:ahLst/>
              <a:cxnLst/>
              <a:rect l="l" t="t" r="r" b="b"/>
              <a:pathLst>
                <a:path w="65164" h="31011" extrusionOk="0">
                  <a:moveTo>
                    <a:pt x="23291" y="1"/>
                  </a:moveTo>
                  <a:cubicBezTo>
                    <a:pt x="23224" y="1"/>
                    <a:pt x="23154" y="3"/>
                    <a:pt x="23083" y="8"/>
                  </a:cubicBezTo>
                  <a:cubicBezTo>
                    <a:pt x="18597" y="309"/>
                    <a:pt x="4913" y="8153"/>
                    <a:pt x="0" y="31011"/>
                  </a:cubicBezTo>
                  <a:lnTo>
                    <a:pt x="3609" y="30835"/>
                  </a:lnTo>
                  <a:lnTo>
                    <a:pt x="58296" y="27853"/>
                  </a:lnTo>
                  <a:lnTo>
                    <a:pt x="63284" y="27577"/>
                  </a:lnTo>
                  <a:cubicBezTo>
                    <a:pt x="63284" y="27577"/>
                    <a:pt x="65164" y="19532"/>
                    <a:pt x="60251" y="16725"/>
                  </a:cubicBezTo>
                  <a:cubicBezTo>
                    <a:pt x="58331" y="15617"/>
                    <a:pt x="56747" y="15280"/>
                    <a:pt x="55531" y="15280"/>
                  </a:cubicBezTo>
                  <a:cubicBezTo>
                    <a:pt x="53636" y="15280"/>
                    <a:pt x="52632" y="16098"/>
                    <a:pt x="52632" y="16098"/>
                  </a:cubicBezTo>
                  <a:cubicBezTo>
                    <a:pt x="52632" y="16098"/>
                    <a:pt x="52732" y="8780"/>
                    <a:pt x="47419" y="8153"/>
                  </a:cubicBezTo>
                  <a:cubicBezTo>
                    <a:pt x="47133" y="8120"/>
                    <a:pt x="46847" y="8104"/>
                    <a:pt x="46561" y="8104"/>
                  </a:cubicBezTo>
                  <a:cubicBezTo>
                    <a:pt x="41504" y="8104"/>
                    <a:pt x="36542" y="13066"/>
                    <a:pt x="36542" y="13066"/>
                  </a:cubicBezTo>
                  <a:cubicBezTo>
                    <a:pt x="36542" y="13066"/>
                    <a:pt x="36141" y="5848"/>
                    <a:pt x="32482" y="5447"/>
                  </a:cubicBezTo>
                  <a:cubicBezTo>
                    <a:pt x="32300" y="5425"/>
                    <a:pt x="32118" y="5414"/>
                    <a:pt x="31936" y="5414"/>
                  </a:cubicBezTo>
                  <a:cubicBezTo>
                    <a:pt x="28549" y="5414"/>
                    <a:pt x="25153" y="8991"/>
                    <a:pt x="24963" y="9181"/>
                  </a:cubicBezTo>
                  <a:cubicBezTo>
                    <a:pt x="25037" y="8885"/>
                    <a:pt x="27416" y="1"/>
                    <a:pt x="2329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1" name="Google Shape;471;p15"/>
            <p:cNvSpPr/>
            <p:nvPr/>
          </p:nvSpPr>
          <p:spPr>
            <a:xfrm>
              <a:off x="4891606" y="4274726"/>
              <a:ext cx="2300630" cy="1037142"/>
            </a:xfrm>
            <a:custGeom>
              <a:avLst/>
              <a:gdLst/>
              <a:ahLst/>
              <a:cxnLst/>
              <a:rect l="l" t="t" r="r" b="b"/>
              <a:pathLst>
                <a:path w="55039" h="24812" extrusionOk="0">
                  <a:moveTo>
                    <a:pt x="15303" y="1"/>
                  </a:moveTo>
                  <a:cubicBezTo>
                    <a:pt x="11292" y="1"/>
                    <a:pt x="968" y="12091"/>
                    <a:pt x="0" y="24811"/>
                  </a:cubicBezTo>
                  <a:lnTo>
                    <a:pt x="54687" y="21829"/>
                  </a:lnTo>
                  <a:cubicBezTo>
                    <a:pt x="54963" y="18946"/>
                    <a:pt x="55038" y="13783"/>
                    <a:pt x="52256" y="13408"/>
                  </a:cubicBezTo>
                  <a:cubicBezTo>
                    <a:pt x="51938" y="13364"/>
                    <a:pt x="51638" y="13344"/>
                    <a:pt x="51355" y="13344"/>
                  </a:cubicBezTo>
                  <a:cubicBezTo>
                    <a:pt x="48199" y="13344"/>
                    <a:pt x="47143" y="15814"/>
                    <a:pt x="47143" y="15814"/>
                  </a:cubicBezTo>
                  <a:cubicBezTo>
                    <a:pt x="47143" y="15814"/>
                    <a:pt x="47530" y="7378"/>
                    <a:pt x="42152" y="7378"/>
                  </a:cubicBezTo>
                  <a:cubicBezTo>
                    <a:pt x="41884" y="7378"/>
                    <a:pt x="41601" y="7399"/>
                    <a:pt x="41304" y="7443"/>
                  </a:cubicBezTo>
                  <a:cubicBezTo>
                    <a:pt x="35038" y="8395"/>
                    <a:pt x="32106" y="13608"/>
                    <a:pt x="32106" y="13608"/>
                  </a:cubicBezTo>
                  <a:cubicBezTo>
                    <a:pt x="32106" y="13608"/>
                    <a:pt x="31379" y="6616"/>
                    <a:pt x="26667" y="5989"/>
                  </a:cubicBezTo>
                  <a:cubicBezTo>
                    <a:pt x="26401" y="5953"/>
                    <a:pt x="26138" y="5937"/>
                    <a:pt x="25877" y="5937"/>
                  </a:cubicBezTo>
                  <a:cubicBezTo>
                    <a:pt x="21530" y="5937"/>
                    <a:pt x="17895" y="10575"/>
                    <a:pt x="17895" y="10575"/>
                  </a:cubicBezTo>
                  <a:cubicBezTo>
                    <a:pt x="17895" y="10575"/>
                    <a:pt x="19474" y="976"/>
                    <a:pt x="15715" y="49"/>
                  </a:cubicBezTo>
                  <a:cubicBezTo>
                    <a:pt x="15586" y="17"/>
                    <a:pt x="15449" y="1"/>
                    <a:pt x="1530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2" name="Google Shape;472;p15"/>
            <p:cNvSpPr/>
            <p:nvPr/>
          </p:nvSpPr>
          <p:spPr>
            <a:xfrm>
              <a:off x="5624248" y="4878370"/>
              <a:ext cx="376367" cy="357933"/>
            </a:xfrm>
            <a:custGeom>
              <a:avLst/>
              <a:gdLst/>
              <a:ahLst/>
              <a:cxnLst/>
              <a:rect l="l" t="t" r="r" b="b"/>
              <a:pathLst>
                <a:path w="9004" h="8563" extrusionOk="0">
                  <a:moveTo>
                    <a:pt x="613" y="0"/>
                  </a:moveTo>
                  <a:cubicBezTo>
                    <a:pt x="284" y="0"/>
                    <a:pt x="1" y="429"/>
                    <a:pt x="293" y="721"/>
                  </a:cubicBezTo>
                  <a:cubicBezTo>
                    <a:pt x="2900" y="3302"/>
                    <a:pt x="5506" y="5884"/>
                    <a:pt x="8138" y="8440"/>
                  </a:cubicBezTo>
                  <a:cubicBezTo>
                    <a:pt x="8224" y="8526"/>
                    <a:pt x="8320" y="8563"/>
                    <a:pt x="8414" y="8563"/>
                  </a:cubicBezTo>
                  <a:cubicBezTo>
                    <a:pt x="8728" y="8563"/>
                    <a:pt x="9004" y="8154"/>
                    <a:pt x="8714" y="7864"/>
                  </a:cubicBezTo>
                  <a:cubicBezTo>
                    <a:pt x="6108" y="5282"/>
                    <a:pt x="3501" y="2701"/>
                    <a:pt x="894" y="119"/>
                  </a:cubicBezTo>
                  <a:cubicBezTo>
                    <a:pt x="805" y="36"/>
                    <a:pt x="707" y="0"/>
                    <a:pt x="61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3" name="Google Shape;473;p15"/>
            <p:cNvSpPr/>
            <p:nvPr/>
          </p:nvSpPr>
          <p:spPr>
            <a:xfrm>
              <a:off x="5786476" y="4734241"/>
              <a:ext cx="189688" cy="330345"/>
            </a:xfrm>
            <a:custGeom>
              <a:avLst/>
              <a:gdLst/>
              <a:ahLst/>
              <a:cxnLst/>
              <a:rect l="l" t="t" r="r" b="b"/>
              <a:pathLst>
                <a:path w="4538" h="7903" extrusionOk="0">
                  <a:moveTo>
                    <a:pt x="3976" y="1"/>
                  </a:moveTo>
                  <a:cubicBezTo>
                    <a:pt x="3853" y="1"/>
                    <a:pt x="3733" y="62"/>
                    <a:pt x="3655" y="209"/>
                  </a:cubicBezTo>
                  <a:cubicBezTo>
                    <a:pt x="2502" y="2565"/>
                    <a:pt x="1324" y="4921"/>
                    <a:pt x="171" y="7277"/>
                  </a:cubicBezTo>
                  <a:cubicBezTo>
                    <a:pt x="1" y="7601"/>
                    <a:pt x="284" y="7903"/>
                    <a:pt x="553" y="7903"/>
                  </a:cubicBezTo>
                  <a:cubicBezTo>
                    <a:pt x="679" y="7903"/>
                    <a:pt x="801" y="7837"/>
                    <a:pt x="873" y="7678"/>
                  </a:cubicBezTo>
                  <a:cubicBezTo>
                    <a:pt x="2051" y="5347"/>
                    <a:pt x="3204" y="2991"/>
                    <a:pt x="4382" y="635"/>
                  </a:cubicBezTo>
                  <a:cubicBezTo>
                    <a:pt x="4538" y="306"/>
                    <a:pt x="4251" y="1"/>
                    <a:pt x="397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4" name="Google Shape;474;p15"/>
            <p:cNvSpPr/>
            <p:nvPr/>
          </p:nvSpPr>
          <p:spPr>
            <a:xfrm>
              <a:off x="6312079" y="4827582"/>
              <a:ext cx="306185" cy="388155"/>
            </a:xfrm>
            <a:custGeom>
              <a:avLst/>
              <a:gdLst/>
              <a:ahLst/>
              <a:cxnLst/>
              <a:rect l="l" t="t" r="r" b="b"/>
              <a:pathLst>
                <a:path w="7325" h="9286" extrusionOk="0">
                  <a:moveTo>
                    <a:pt x="6740" y="0"/>
                  </a:moveTo>
                  <a:cubicBezTo>
                    <a:pt x="6613" y="0"/>
                    <a:pt x="6485" y="54"/>
                    <a:pt x="6394" y="182"/>
                  </a:cubicBezTo>
                  <a:cubicBezTo>
                    <a:pt x="4339" y="3014"/>
                    <a:pt x="2284" y="5846"/>
                    <a:pt x="229" y="8678"/>
                  </a:cubicBezTo>
                  <a:cubicBezTo>
                    <a:pt x="1" y="8994"/>
                    <a:pt x="289" y="9285"/>
                    <a:pt x="585" y="9285"/>
                  </a:cubicBezTo>
                  <a:cubicBezTo>
                    <a:pt x="712" y="9285"/>
                    <a:pt x="841" y="9232"/>
                    <a:pt x="931" y="9104"/>
                  </a:cubicBezTo>
                  <a:cubicBezTo>
                    <a:pt x="2986" y="6272"/>
                    <a:pt x="5041" y="3440"/>
                    <a:pt x="7096" y="608"/>
                  </a:cubicBezTo>
                  <a:cubicBezTo>
                    <a:pt x="7324" y="292"/>
                    <a:pt x="7036" y="0"/>
                    <a:pt x="674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5" name="Google Shape;475;p15"/>
            <p:cNvSpPr/>
            <p:nvPr/>
          </p:nvSpPr>
          <p:spPr>
            <a:xfrm>
              <a:off x="5592479" y="4841418"/>
              <a:ext cx="111063" cy="111104"/>
            </a:xfrm>
            <a:custGeom>
              <a:avLst/>
              <a:gdLst/>
              <a:ahLst/>
              <a:cxnLst/>
              <a:rect l="l" t="t" r="r" b="b"/>
              <a:pathLst>
                <a:path w="2657" h="2658" extrusionOk="0">
                  <a:moveTo>
                    <a:pt x="1329" y="1"/>
                  </a:moveTo>
                  <a:cubicBezTo>
                    <a:pt x="602" y="1"/>
                    <a:pt x="0" y="602"/>
                    <a:pt x="0" y="1329"/>
                  </a:cubicBezTo>
                  <a:cubicBezTo>
                    <a:pt x="0" y="2056"/>
                    <a:pt x="602" y="2658"/>
                    <a:pt x="1329" y="2658"/>
                  </a:cubicBezTo>
                  <a:cubicBezTo>
                    <a:pt x="2055" y="2658"/>
                    <a:pt x="2657" y="2056"/>
                    <a:pt x="2657" y="1329"/>
                  </a:cubicBezTo>
                  <a:cubicBezTo>
                    <a:pt x="2657" y="602"/>
                    <a:pt x="2055" y="1"/>
                    <a:pt x="132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6" name="Google Shape;476;p15"/>
            <p:cNvSpPr/>
            <p:nvPr/>
          </p:nvSpPr>
          <p:spPr>
            <a:xfrm>
              <a:off x="5896287" y="4695826"/>
              <a:ext cx="110059" cy="110018"/>
            </a:xfrm>
            <a:custGeom>
              <a:avLst/>
              <a:gdLst/>
              <a:ahLst/>
              <a:cxnLst/>
              <a:rect l="l" t="t" r="r" b="b"/>
              <a:pathLst>
                <a:path w="2633" h="2632" extrusionOk="0">
                  <a:moveTo>
                    <a:pt x="1329" y="0"/>
                  </a:moveTo>
                  <a:cubicBezTo>
                    <a:pt x="602" y="0"/>
                    <a:pt x="1" y="577"/>
                    <a:pt x="1" y="1303"/>
                  </a:cubicBezTo>
                  <a:cubicBezTo>
                    <a:pt x="1" y="2055"/>
                    <a:pt x="602" y="2632"/>
                    <a:pt x="1329" y="2632"/>
                  </a:cubicBezTo>
                  <a:cubicBezTo>
                    <a:pt x="2056" y="2632"/>
                    <a:pt x="2632" y="2055"/>
                    <a:pt x="2632" y="1303"/>
                  </a:cubicBezTo>
                  <a:cubicBezTo>
                    <a:pt x="2632" y="577"/>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7" name="Google Shape;477;p15"/>
            <p:cNvSpPr/>
            <p:nvPr/>
          </p:nvSpPr>
          <p:spPr>
            <a:xfrm>
              <a:off x="6537426" y="4795354"/>
              <a:ext cx="111104" cy="111063"/>
            </a:xfrm>
            <a:custGeom>
              <a:avLst/>
              <a:gdLst/>
              <a:ahLst/>
              <a:cxnLst/>
              <a:rect l="l" t="t" r="r" b="b"/>
              <a:pathLst>
                <a:path w="2658" h="2657" extrusionOk="0">
                  <a:moveTo>
                    <a:pt x="1329" y="0"/>
                  </a:moveTo>
                  <a:cubicBezTo>
                    <a:pt x="602" y="0"/>
                    <a:pt x="1" y="602"/>
                    <a:pt x="1" y="1328"/>
                  </a:cubicBezTo>
                  <a:cubicBezTo>
                    <a:pt x="1" y="2055"/>
                    <a:pt x="602" y="2657"/>
                    <a:pt x="1329" y="2657"/>
                  </a:cubicBezTo>
                  <a:cubicBezTo>
                    <a:pt x="2056" y="2657"/>
                    <a:pt x="2658" y="2055"/>
                    <a:pt x="2658" y="1328"/>
                  </a:cubicBezTo>
                  <a:cubicBezTo>
                    <a:pt x="2658" y="602"/>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478" name="Google Shape;478;p15"/>
          <p:cNvGrpSpPr/>
          <p:nvPr/>
        </p:nvGrpSpPr>
        <p:grpSpPr>
          <a:xfrm>
            <a:off x="10092867" y="3622168"/>
            <a:ext cx="2867445" cy="3377000"/>
            <a:chOff x="7569650" y="2716626"/>
            <a:chExt cx="2150584" cy="2532750"/>
          </a:xfrm>
        </p:grpSpPr>
        <p:sp>
          <p:nvSpPr>
            <p:cNvPr id="479" name="Google Shape;479;p15"/>
            <p:cNvSpPr/>
            <p:nvPr/>
          </p:nvSpPr>
          <p:spPr>
            <a:xfrm>
              <a:off x="8538375" y="4566075"/>
              <a:ext cx="320807" cy="683301"/>
            </a:xfrm>
            <a:custGeom>
              <a:avLst/>
              <a:gdLst/>
              <a:ahLst/>
              <a:cxnLst/>
              <a:rect l="l" t="t" r="r" b="b"/>
              <a:pathLst>
                <a:path w="8973" h="20452" extrusionOk="0">
                  <a:moveTo>
                    <a:pt x="0" y="0"/>
                  </a:moveTo>
                  <a:lnTo>
                    <a:pt x="0" y="20451"/>
                  </a:lnTo>
                  <a:lnTo>
                    <a:pt x="8973" y="20451"/>
                  </a:lnTo>
                  <a:lnTo>
                    <a:pt x="897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480" name="Google Shape;480;p15"/>
            <p:cNvGrpSpPr/>
            <p:nvPr/>
          </p:nvGrpSpPr>
          <p:grpSpPr>
            <a:xfrm>
              <a:off x="7569650" y="2716626"/>
              <a:ext cx="2150584" cy="2021609"/>
              <a:chOff x="7036250" y="2792826"/>
              <a:chExt cx="2150584" cy="2021609"/>
            </a:xfrm>
          </p:grpSpPr>
          <p:sp>
            <p:nvSpPr>
              <p:cNvPr id="481" name="Google Shape;481;p15"/>
              <p:cNvSpPr/>
              <p:nvPr/>
            </p:nvSpPr>
            <p:spPr>
              <a:xfrm>
                <a:off x="7036250" y="2792826"/>
                <a:ext cx="2150584" cy="2021609"/>
              </a:xfrm>
              <a:custGeom>
                <a:avLst/>
                <a:gdLst/>
                <a:ahLst/>
                <a:cxnLst/>
                <a:rect l="l" t="t" r="r" b="b"/>
                <a:pathLst>
                  <a:path w="60152" h="69819" extrusionOk="0">
                    <a:moveTo>
                      <a:pt x="32122" y="0"/>
                    </a:moveTo>
                    <a:cubicBezTo>
                      <a:pt x="31913" y="0"/>
                      <a:pt x="31699" y="11"/>
                      <a:pt x="31479" y="31"/>
                    </a:cubicBezTo>
                    <a:cubicBezTo>
                      <a:pt x="22707" y="858"/>
                      <a:pt x="17545" y="12011"/>
                      <a:pt x="17971" y="22863"/>
                    </a:cubicBezTo>
                    <a:cubicBezTo>
                      <a:pt x="17971" y="22863"/>
                      <a:pt x="17607" y="22747"/>
                      <a:pt x="16995" y="22747"/>
                    </a:cubicBezTo>
                    <a:cubicBezTo>
                      <a:pt x="15601" y="22747"/>
                      <a:pt x="12915" y="23352"/>
                      <a:pt x="10301" y="27325"/>
                    </a:cubicBezTo>
                    <a:cubicBezTo>
                      <a:pt x="6542" y="33039"/>
                      <a:pt x="9474" y="36222"/>
                      <a:pt x="9474" y="36222"/>
                    </a:cubicBezTo>
                    <a:cubicBezTo>
                      <a:pt x="9474" y="36222"/>
                      <a:pt x="9310" y="36200"/>
                      <a:pt x="9027" y="36200"/>
                    </a:cubicBezTo>
                    <a:cubicBezTo>
                      <a:pt x="7749" y="36200"/>
                      <a:pt x="4058" y="36653"/>
                      <a:pt x="2231" y="41660"/>
                    </a:cubicBezTo>
                    <a:cubicBezTo>
                      <a:pt x="1" y="47776"/>
                      <a:pt x="5565" y="53214"/>
                      <a:pt x="5565" y="53214"/>
                    </a:cubicBezTo>
                    <a:cubicBezTo>
                      <a:pt x="5565" y="53214"/>
                      <a:pt x="4186" y="63240"/>
                      <a:pt x="11154" y="66297"/>
                    </a:cubicBezTo>
                    <a:cubicBezTo>
                      <a:pt x="12858" y="67054"/>
                      <a:pt x="14439" y="67340"/>
                      <a:pt x="15853" y="67340"/>
                    </a:cubicBezTo>
                    <a:cubicBezTo>
                      <a:pt x="20201" y="67340"/>
                      <a:pt x="22983" y="64643"/>
                      <a:pt x="22983" y="64643"/>
                    </a:cubicBezTo>
                    <a:cubicBezTo>
                      <a:pt x="22983" y="64643"/>
                      <a:pt x="25263" y="69819"/>
                      <a:pt x="31150" y="69819"/>
                    </a:cubicBezTo>
                    <a:cubicBezTo>
                      <a:pt x="31435" y="69819"/>
                      <a:pt x="31729" y="69806"/>
                      <a:pt x="32031" y="69781"/>
                    </a:cubicBezTo>
                    <a:cubicBezTo>
                      <a:pt x="38572" y="69230"/>
                      <a:pt x="40652" y="64768"/>
                      <a:pt x="40652" y="64768"/>
                    </a:cubicBezTo>
                    <a:cubicBezTo>
                      <a:pt x="40652" y="64768"/>
                      <a:pt x="41710" y="65204"/>
                      <a:pt x="43339" y="65204"/>
                    </a:cubicBezTo>
                    <a:cubicBezTo>
                      <a:pt x="46133" y="65204"/>
                      <a:pt x="50607" y="63924"/>
                      <a:pt x="54312" y="56974"/>
                    </a:cubicBezTo>
                    <a:cubicBezTo>
                      <a:pt x="60151" y="45971"/>
                      <a:pt x="52632" y="39154"/>
                      <a:pt x="52632" y="39154"/>
                    </a:cubicBezTo>
                    <a:cubicBezTo>
                      <a:pt x="52632" y="39154"/>
                      <a:pt x="56267" y="30533"/>
                      <a:pt x="52783" y="20783"/>
                    </a:cubicBezTo>
                    <a:cubicBezTo>
                      <a:pt x="50934" y="15609"/>
                      <a:pt x="47794" y="14395"/>
                      <a:pt x="45253" y="14395"/>
                    </a:cubicBezTo>
                    <a:cubicBezTo>
                      <a:pt x="43006" y="14395"/>
                      <a:pt x="41229" y="15345"/>
                      <a:pt x="41229" y="15345"/>
                    </a:cubicBezTo>
                    <a:cubicBezTo>
                      <a:pt x="41229" y="15345"/>
                      <a:pt x="40300" y="0"/>
                      <a:pt x="3212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2" name="Google Shape;482;p15"/>
              <p:cNvSpPr/>
              <p:nvPr/>
            </p:nvSpPr>
            <p:spPr>
              <a:xfrm>
                <a:off x="7544369" y="3544921"/>
                <a:ext cx="324382" cy="285116"/>
              </a:xfrm>
              <a:custGeom>
                <a:avLst/>
                <a:gdLst/>
                <a:ahLst/>
                <a:cxnLst/>
                <a:rect l="l" t="t" r="r" b="b"/>
                <a:pathLst>
                  <a:path w="9073" h="9153" extrusionOk="0">
                    <a:moveTo>
                      <a:pt x="4053" y="1"/>
                    </a:moveTo>
                    <a:cubicBezTo>
                      <a:pt x="3999" y="1"/>
                      <a:pt x="3943" y="5"/>
                      <a:pt x="3885" y="15"/>
                    </a:cubicBezTo>
                    <a:cubicBezTo>
                      <a:pt x="2206" y="291"/>
                      <a:pt x="2757" y="3524"/>
                      <a:pt x="2757" y="3524"/>
                    </a:cubicBezTo>
                    <a:cubicBezTo>
                      <a:pt x="2757" y="3524"/>
                      <a:pt x="2291" y="3430"/>
                      <a:pt x="1742" y="3430"/>
                    </a:cubicBezTo>
                    <a:cubicBezTo>
                      <a:pt x="956" y="3430"/>
                      <a:pt x="0" y="3622"/>
                      <a:pt x="0" y="4551"/>
                    </a:cubicBezTo>
                    <a:cubicBezTo>
                      <a:pt x="0" y="6130"/>
                      <a:pt x="2481" y="6231"/>
                      <a:pt x="2481" y="6231"/>
                    </a:cubicBezTo>
                    <a:cubicBezTo>
                      <a:pt x="2481" y="6231"/>
                      <a:pt x="451" y="8536"/>
                      <a:pt x="2131" y="9088"/>
                    </a:cubicBezTo>
                    <a:cubicBezTo>
                      <a:pt x="2264" y="9132"/>
                      <a:pt x="2393" y="9153"/>
                      <a:pt x="2518" y="9153"/>
                    </a:cubicBezTo>
                    <a:cubicBezTo>
                      <a:pt x="3929" y="9153"/>
                      <a:pt x="4712" y="6506"/>
                      <a:pt x="4712" y="6506"/>
                    </a:cubicBezTo>
                    <a:cubicBezTo>
                      <a:pt x="4712" y="6506"/>
                      <a:pt x="5581" y="8462"/>
                      <a:pt x="6566" y="8462"/>
                    </a:cubicBezTo>
                    <a:cubicBezTo>
                      <a:pt x="6690" y="8462"/>
                      <a:pt x="6816" y="8431"/>
                      <a:pt x="6943" y="8361"/>
                    </a:cubicBezTo>
                    <a:cubicBezTo>
                      <a:pt x="8045" y="7709"/>
                      <a:pt x="7018" y="5378"/>
                      <a:pt x="7018" y="5378"/>
                    </a:cubicBezTo>
                    <a:cubicBezTo>
                      <a:pt x="7018" y="5378"/>
                      <a:pt x="9073" y="4100"/>
                      <a:pt x="8146" y="2145"/>
                    </a:cubicBezTo>
                    <a:cubicBezTo>
                      <a:pt x="7935" y="1702"/>
                      <a:pt x="7686" y="1531"/>
                      <a:pt x="7427" y="1531"/>
                    </a:cubicBezTo>
                    <a:cubicBezTo>
                      <a:pt x="6543" y="1531"/>
                      <a:pt x="5539" y="3524"/>
                      <a:pt x="5539" y="3524"/>
                    </a:cubicBezTo>
                    <a:cubicBezTo>
                      <a:pt x="5539" y="3524"/>
                      <a:pt x="5539" y="1"/>
                      <a:pt x="405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3" name="Google Shape;483;p15"/>
              <p:cNvSpPr/>
              <p:nvPr/>
            </p:nvSpPr>
            <p:spPr>
              <a:xfrm>
                <a:off x="7659072" y="3654662"/>
                <a:ext cx="78870" cy="65602"/>
              </a:xfrm>
              <a:custGeom>
                <a:avLst/>
                <a:gdLst/>
                <a:ahLst/>
                <a:cxnLst/>
                <a:rect l="l" t="t" r="r" b="b"/>
                <a:pathLst>
                  <a:path w="2206" h="2106" extrusionOk="0">
                    <a:moveTo>
                      <a:pt x="1103" y="1"/>
                    </a:moveTo>
                    <a:cubicBezTo>
                      <a:pt x="476" y="1"/>
                      <a:pt x="0" y="477"/>
                      <a:pt x="0" y="1053"/>
                    </a:cubicBezTo>
                    <a:cubicBezTo>
                      <a:pt x="0" y="1630"/>
                      <a:pt x="476" y="2106"/>
                      <a:pt x="1103" y="2106"/>
                    </a:cubicBezTo>
                    <a:cubicBezTo>
                      <a:pt x="1705" y="2106"/>
                      <a:pt x="2206" y="1630"/>
                      <a:pt x="2206" y="1053"/>
                    </a:cubicBezTo>
                    <a:cubicBezTo>
                      <a:pt x="2206" y="477"/>
                      <a:pt x="1705" y="1"/>
                      <a:pt x="1103"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4" name="Google Shape;484;p15"/>
              <p:cNvSpPr/>
              <p:nvPr/>
            </p:nvSpPr>
            <p:spPr>
              <a:xfrm>
                <a:off x="8611628" y="4107024"/>
                <a:ext cx="317268" cy="285116"/>
              </a:xfrm>
              <a:custGeom>
                <a:avLst/>
                <a:gdLst/>
                <a:ahLst/>
                <a:cxnLst/>
                <a:rect l="l" t="t" r="r" b="b"/>
                <a:pathLst>
                  <a:path w="8874" h="9153" extrusionOk="0">
                    <a:moveTo>
                      <a:pt x="4820" y="1"/>
                    </a:moveTo>
                    <a:cubicBezTo>
                      <a:pt x="3334" y="1"/>
                      <a:pt x="3334" y="3524"/>
                      <a:pt x="3334" y="3524"/>
                    </a:cubicBezTo>
                    <a:cubicBezTo>
                      <a:pt x="3334" y="3524"/>
                      <a:pt x="2439" y="2227"/>
                      <a:pt x="1610" y="2227"/>
                    </a:cubicBezTo>
                    <a:cubicBezTo>
                      <a:pt x="1287" y="2227"/>
                      <a:pt x="974" y="2424"/>
                      <a:pt x="728" y="2973"/>
                    </a:cubicBezTo>
                    <a:cubicBezTo>
                      <a:pt x="1" y="4602"/>
                      <a:pt x="1856" y="5379"/>
                      <a:pt x="1856" y="5379"/>
                    </a:cubicBezTo>
                    <a:cubicBezTo>
                      <a:pt x="1856" y="5379"/>
                      <a:pt x="828" y="7684"/>
                      <a:pt x="1931" y="8336"/>
                    </a:cubicBezTo>
                    <a:cubicBezTo>
                      <a:pt x="2061" y="8411"/>
                      <a:pt x="2190" y="8444"/>
                      <a:pt x="2317" y="8444"/>
                    </a:cubicBezTo>
                    <a:cubicBezTo>
                      <a:pt x="3298" y="8444"/>
                      <a:pt x="4161" y="6481"/>
                      <a:pt x="4161" y="6481"/>
                    </a:cubicBezTo>
                    <a:cubicBezTo>
                      <a:pt x="4161" y="6481"/>
                      <a:pt x="4946" y="9153"/>
                      <a:pt x="6359" y="9153"/>
                    </a:cubicBezTo>
                    <a:cubicBezTo>
                      <a:pt x="6482" y="9153"/>
                      <a:pt x="6610" y="9132"/>
                      <a:pt x="6743" y="9088"/>
                    </a:cubicBezTo>
                    <a:cubicBezTo>
                      <a:pt x="8422" y="8537"/>
                      <a:pt x="6392" y="6206"/>
                      <a:pt x="6392" y="6206"/>
                    </a:cubicBezTo>
                    <a:cubicBezTo>
                      <a:pt x="6392" y="6206"/>
                      <a:pt x="8873" y="6130"/>
                      <a:pt x="8873" y="4552"/>
                    </a:cubicBezTo>
                    <a:cubicBezTo>
                      <a:pt x="8873" y="3622"/>
                      <a:pt x="7917" y="3431"/>
                      <a:pt x="7131" y="3431"/>
                    </a:cubicBezTo>
                    <a:cubicBezTo>
                      <a:pt x="6582" y="3431"/>
                      <a:pt x="6116" y="3524"/>
                      <a:pt x="6116" y="3524"/>
                    </a:cubicBezTo>
                    <a:cubicBezTo>
                      <a:pt x="6116" y="3524"/>
                      <a:pt x="6668" y="291"/>
                      <a:pt x="4988" y="15"/>
                    </a:cubicBezTo>
                    <a:cubicBezTo>
                      <a:pt x="4930" y="5"/>
                      <a:pt x="4874" y="1"/>
                      <a:pt x="482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5" name="Google Shape;485;p15"/>
              <p:cNvSpPr/>
              <p:nvPr/>
            </p:nvSpPr>
            <p:spPr>
              <a:xfrm>
                <a:off x="8735306" y="4216765"/>
                <a:ext cx="78906" cy="65633"/>
              </a:xfrm>
              <a:custGeom>
                <a:avLst/>
                <a:gdLst/>
                <a:ahLst/>
                <a:cxnLst/>
                <a:rect l="l" t="t" r="r" b="b"/>
                <a:pathLst>
                  <a:path w="2207" h="2107" extrusionOk="0">
                    <a:moveTo>
                      <a:pt x="1103" y="1"/>
                    </a:moveTo>
                    <a:cubicBezTo>
                      <a:pt x="477" y="1"/>
                      <a:pt x="1" y="477"/>
                      <a:pt x="1" y="1054"/>
                    </a:cubicBezTo>
                    <a:cubicBezTo>
                      <a:pt x="1" y="1630"/>
                      <a:pt x="477" y="2106"/>
                      <a:pt x="1103" y="2106"/>
                    </a:cubicBezTo>
                    <a:cubicBezTo>
                      <a:pt x="1705" y="2106"/>
                      <a:pt x="2206" y="1630"/>
                      <a:pt x="2206" y="1054"/>
                    </a:cubicBezTo>
                    <a:cubicBezTo>
                      <a:pt x="2206" y="477"/>
                      <a:pt x="1705" y="1"/>
                      <a:pt x="1103"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6" name="Google Shape;486;p15"/>
              <p:cNvSpPr/>
              <p:nvPr/>
            </p:nvSpPr>
            <p:spPr>
              <a:xfrm>
                <a:off x="7990487" y="4378964"/>
                <a:ext cx="361279" cy="317699"/>
              </a:xfrm>
              <a:custGeom>
                <a:avLst/>
                <a:gdLst/>
                <a:ahLst/>
                <a:cxnLst/>
                <a:rect l="l" t="t" r="r" b="b"/>
                <a:pathLst>
                  <a:path w="10105" h="10199" extrusionOk="0">
                    <a:moveTo>
                      <a:pt x="5142" y="1"/>
                    </a:moveTo>
                    <a:cubicBezTo>
                      <a:pt x="4991" y="1"/>
                      <a:pt x="4824" y="34"/>
                      <a:pt x="4641" y="107"/>
                    </a:cubicBezTo>
                    <a:cubicBezTo>
                      <a:pt x="2511" y="934"/>
                      <a:pt x="3639" y="3892"/>
                      <a:pt x="3639" y="3892"/>
                    </a:cubicBezTo>
                    <a:cubicBezTo>
                      <a:pt x="3639" y="3892"/>
                      <a:pt x="3611" y="3891"/>
                      <a:pt x="3561" y="3891"/>
                    </a:cubicBezTo>
                    <a:cubicBezTo>
                      <a:pt x="3034" y="3891"/>
                      <a:pt x="0" y="3975"/>
                      <a:pt x="756" y="5922"/>
                    </a:cubicBezTo>
                    <a:cubicBezTo>
                      <a:pt x="1069" y="6727"/>
                      <a:pt x="1596" y="6977"/>
                      <a:pt x="2131" y="6977"/>
                    </a:cubicBezTo>
                    <a:cubicBezTo>
                      <a:pt x="3012" y="6977"/>
                      <a:pt x="3914" y="6298"/>
                      <a:pt x="3914" y="6298"/>
                    </a:cubicBezTo>
                    <a:lnTo>
                      <a:pt x="3914" y="6298"/>
                    </a:lnTo>
                    <a:cubicBezTo>
                      <a:pt x="3914" y="6298"/>
                      <a:pt x="2611" y="9907"/>
                      <a:pt x="3714" y="10182"/>
                    </a:cubicBezTo>
                    <a:cubicBezTo>
                      <a:pt x="3759" y="10193"/>
                      <a:pt x="3803" y="10199"/>
                      <a:pt x="3847" y="10199"/>
                    </a:cubicBezTo>
                    <a:cubicBezTo>
                      <a:pt x="4906" y="10199"/>
                      <a:pt x="5669" y="7125"/>
                      <a:pt x="5669" y="7125"/>
                    </a:cubicBezTo>
                    <a:cubicBezTo>
                      <a:pt x="5669" y="7125"/>
                      <a:pt x="6517" y="8283"/>
                      <a:pt x="7661" y="8283"/>
                    </a:cubicBezTo>
                    <a:cubicBezTo>
                      <a:pt x="7935" y="8283"/>
                      <a:pt x="8226" y="8217"/>
                      <a:pt x="8526" y="8052"/>
                    </a:cubicBezTo>
                    <a:cubicBezTo>
                      <a:pt x="10105" y="7225"/>
                      <a:pt x="8175" y="5195"/>
                      <a:pt x="8175" y="5195"/>
                    </a:cubicBezTo>
                    <a:cubicBezTo>
                      <a:pt x="8175" y="5195"/>
                      <a:pt x="10105" y="3441"/>
                      <a:pt x="9453" y="2137"/>
                    </a:cubicBezTo>
                    <a:cubicBezTo>
                      <a:pt x="9340" y="1902"/>
                      <a:pt x="9178" y="1806"/>
                      <a:pt x="8988" y="1806"/>
                    </a:cubicBezTo>
                    <a:cubicBezTo>
                      <a:pt x="8127" y="1806"/>
                      <a:pt x="6696" y="3791"/>
                      <a:pt x="6696" y="3791"/>
                    </a:cubicBezTo>
                    <a:cubicBezTo>
                      <a:pt x="6696" y="3791"/>
                      <a:pt x="6759" y="1"/>
                      <a:pt x="514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7" name="Google Shape;487;p15"/>
              <p:cNvSpPr/>
              <p:nvPr/>
            </p:nvSpPr>
            <p:spPr>
              <a:xfrm>
                <a:off x="8147453" y="4504872"/>
                <a:ext cx="88738" cy="61708"/>
              </a:xfrm>
              <a:custGeom>
                <a:avLst/>
                <a:gdLst/>
                <a:ahLst/>
                <a:cxnLst/>
                <a:rect l="l" t="t" r="r" b="b"/>
                <a:pathLst>
                  <a:path w="2482" h="1981" extrusionOk="0">
                    <a:moveTo>
                      <a:pt x="1254" y="0"/>
                    </a:moveTo>
                    <a:cubicBezTo>
                      <a:pt x="552" y="0"/>
                      <a:pt x="0" y="451"/>
                      <a:pt x="0" y="1003"/>
                    </a:cubicBezTo>
                    <a:cubicBezTo>
                      <a:pt x="0" y="1529"/>
                      <a:pt x="552" y="1980"/>
                      <a:pt x="1254" y="1980"/>
                    </a:cubicBezTo>
                    <a:cubicBezTo>
                      <a:pt x="1930" y="1980"/>
                      <a:pt x="2482" y="1529"/>
                      <a:pt x="2482" y="1003"/>
                    </a:cubicBezTo>
                    <a:cubicBezTo>
                      <a:pt x="2482" y="451"/>
                      <a:pt x="1930" y="0"/>
                      <a:pt x="125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 name="Google Shape;488;p15"/>
              <p:cNvSpPr/>
              <p:nvPr/>
            </p:nvSpPr>
            <p:spPr>
              <a:xfrm>
                <a:off x="7418051" y="4165039"/>
                <a:ext cx="337825" cy="262750"/>
              </a:xfrm>
              <a:custGeom>
                <a:avLst/>
                <a:gdLst/>
                <a:ahLst/>
                <a:cxnLst/>
                <a:rect l="l" t="t" r="r" b="b"/>
                <a:pathLst>
                  <a:path w="9449" h="8435" extrusionOk="0">
                    <a:moveTo>
                      <a:pt x="6305" y="0"/>
                    </a:moveTo>
                    <a:cubicBezTo>
                      <a:pt x="5510" y="0"/>
                      <a:pt x="4261" y="2128"/>
                      <a:pt x="4261" y="2128"/>
                    </a:cubicBezTo>
                    <a:cubicBezTo>
                      <a:pt x="4261" y="2128"/>
                      <a:pt x="2842" y="92"/>
                      <a:pt x="1911" y="92"/>
                    </a:cubicBezTo>
                    <a:cubicBezTo>
                      <a:pt x="1702" y="92"/>
                      <a:pt x="1517" y="195"/>
                      <a:pt x="1378" y="449"/>
                    </a:cubicBezTo>
                    <a:cubicBezTo>
                      <a:pt x="652" y="1827"/>
                      <a:pt x="2030" y="3406"/>
                      <a:pt x="2030" y="3406"/>
                    </a:cubicBezTo>
                    <a:cubicBezTo>
                      <a:pt x="2030" y="3406"/>
                      <a:pt x="0" y="4334"/>
                      <a:pt x="727" y="5537"/>
                    </a:cubicBezTo>
                    <a:cubicBezTo>
                      <a:pt x="934" y="5868"/>
                      <a:pt x="1226" y="5989"/>
                      <a:pt x="1539" y="5989"/>
                    </a:cubicBezTo>
                    <a:cubicBezTo>
                      <a:pt x="2361" y="5989"/>
                      <a:pt x="3333" y="5161"/>
                      <a:pt x="3333" y="5161"/>
                    </a:cubicBezTo>
                    <a:lnTo>
                      <a:pt x="3333" y="5161"/>
                    </a:lnTo>
                    <a:cubicBezTo>
                      <a:pt x="3333" y="5161"/>
                      <a:pt x="2582" y="8143"/>
                      <a:pt x="4336" y="8419"/>
                    </a:cubicBezTo>
                    <a:cubicBezTo>
                      <a:pt x="4403" y="8429"/>
                      <a:pt x="4466" y="8434"/>
                      <a:pt x="4526" y="8434"/>
                    </a:cubicBezTo>
                    <a:cubicBezTo>
                      <a:pt x="6067" y="8434"/>
                      <a:pt x="5464" y="5161"/>
                      <a:pt x="5464" y="5161"/>
                    </a:cubicBezTo>
                    <a:lnTo>
                      <a:pt x="5464" y="5161"/>
                    </a:lnTo>
                    <a:cubicBezTo>
                      <a:pt x="5464" y="5161"/>
                      <a:pt x="6321" y="5862"/>
                      <a:pt x="7198" y="5862"/>
                    </a:cubicBezTo>
                    <a:cubicBezTo>
                      <a:pt x="7636" y="5862"/>
                      <a:pt x="8079" y="5687"/>
                      <a:pt x="8421" y="5161"/>
                    </a:cubicBezTo>
                    <a:cubicBezTo>
                      <a:pt x="9449" y="3607"/>
                      <a:pt x="6667" y="2755"/>
                      <a:pt x="6667" y="2755"/>
                    </a:cubicBezTo>
                    <a:cubicBezTo>
                      <a:pt x="6667" y="2755"/>
                      <a:pt x="7394" y="1752"/>
                      <a:pt x="6742" y="349"/>
                    </a:cubicBezTo>
                    <a:cubicBezTo>
                      <a:pt x="6630" y="102"/>
                      <a:pt x="6478" y="0"/>
                      <a:pt x="630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 name="Google Shape;489;p15"/>
              <p:cNvSpPr/>
              <p:nvPr/>
            </p:nvSpPr>
            <p:spPr>
              <a:xfrm>
                <a:off x="7531196" y="4259241"/>
                <a:ext cx="76186" cy="62586"/>
              </a:xfrm>
              <a:custGeom>
                <a:avLst/>
                <a:gdLst/>
                <a:ahLst/>
                <a:cxnLst/>
                <a:rect l="l" t="t" r="r" b="b"/>
                <a:pathLst>
                  <a:path w="2207" h="2081" extrusionOk="0">
                    <a:moveTo>
                      <a:pt x="1104" y="1"/>
                    </a:moveTo>
                    <a:cubicBezTo>
                      <a:pt x="477" y="1"/>
                      <a:pt x="1" y="452"/>
                      <a:pt x="1" y="1053"/>
                    </a:cubicBezTo>
                    <a:cubicBezTo>
                      <a:pt x="1" y="1630"/>
                      <a:pt x="477" y="2081"/>
                      <a:pt x="1104" y="2081"/>
                    </a:cubicBezTo>
                    <a:cubicBezTo>
                      <a:pt x="1705" y="2081"/>
                      <a:pt x="2207" y="1630"/>
                      <a:pt x="2207" y="1053"/>
                    </a:cubicBezTo>
                    <a:cubicBezTo>
                      <a:pt x="2207" y="452"/>
                      <a:pt x="1705" y="1"/>
                      <a:pt x="1104"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 name="Google Shape;490;p15"/>
              <p:cNvSpPr/>
              <p:nvPr/>
            </p:nvSpPr>
            <p:spPr>
              <a:xfrm>
                <a:off x="8055556" y="3758081"/>
                <a:ext cx="337861" cy="271098"/>
              </a:xfrm>
              <a:custGeom>
                <a:avLst/>
                <a:gdLst/>
                <a:ahLst/>
                <a:cxnLst/>
                <a:rect l="l" t="t" r="r" b="b"/>
                <a:pathLst>
                  <a:path w="9450" h="8703" extrusionOk="0">
                    <a:moveTo>
                      <a:pt x="6176" y="0"/>
                    </a:moveTo>
                    <a:cubicBezTo>
                      <a:pt x="6156" y="0"/>
                      <a:pt x="6137" y="1"/>
                      <a:pt x="6116" y="2"/>
                    </a:cubicBezTo>
                    <a:cubicBezTo>
                      <a:pt x="4713" y="103"/>
                      <a:pt x="3710" y="3887"/>
                      <a:pt x="3710" y="3887"/>
                    </a:cubicBezTo>
                    <a:cubicBezTo>
                      <a:pt x="3710" y="3887"/>
                      <a:pt x="2423" y="2433"/>
                      <a:pt x="1543" y="2433"/>
                    </a:cubicBezTo>
                    <a:cubicBezTo>
                      <a:pt x="1292" y="2433"/>
                      <a:pt x="1073" y="2553"/>
                      <a:pt x="928" y="2859"/>
                    </a:cubicBezTo>
                    <a:cubicBezTo>
                      <a:pt x="276" y="4263"/>
                      <a:pt x="2307" y="5291"/>
                      <a:pt x="2307" y="5291"/>
                    </a:cubicBezTo>
                    <a:cubicBezTo>
                      <a:pt x="2307" y="5291"/>
                      <a:pt x="1" y="7421"/>
                      <a:pt x="1580" y="8423"/>
                    </a:cubicBezTo>
                    <a:cubicBezTo>
                      <a:pt x="1826" y="8584"/>
                      <a:pt x="2070" y="8651"/>
                      <a:pt x="2306" y="8651"/>
                    </a:cubicBezTo>
                    <a:cubicBezTo>
                      <a:pt x="3584" y="8651"/>
                      <a:pt x="4637" y="6669"/>
                      <a:pt x="4637" y="6669"/>
                    </a:cubicBezTo>
                    <a:cubicBezTo>
                      <a:pt x="4637" y="6669"/>
                      <a:pt x="5427" y="8703"/>
                      <a:pt x="6492" y="8703"/>
                    </a:cubicBezTo>
                    <a:cubicBezTo>
                      <a:pt x="6517" y="8703"/>
                      <a:pt x="6542" y="8701"/>
                      <a:pt x="6567" y="8699"/>
                    </a:cubicBezTo>
                    <a:cubicBezTo>
                      <a:pt x="7695" y="8624"/>
                      <a:pt x="7144" y="5742"/>
                      <a:pt x="7144" y="5742"/>
                    </a:cubicBezTo>
                    <a:cubicBezTo>
                      <a:pt x="7144" y="5742"/>
                      <a:pt x="9449" y="5291"/>
                      <a:pt x="8898" y="4163"/>
                    </a:cubicBezTo>
                    <a:cubicBezTo>
                      <a:pt x="8480" y="3326"/>
                      <a:pt x="7355" y="3225"/>
                      <a:pt x="6836" y="3225"/>
                    </a:cubicBezTo>
                    <a:cubicBezTo>
                      <a:pt x="6671" y="3225"/>
                      <a:pt x="6567" y="3235"/>
                      <a:pt x="6567" y="3235"/>
                    </a:cubicBezTo>
                    <a:cubicBezTo>
                      <a:pt x="6567" y="3235"/>
                      <a:pt x="7467" y="0"/>
                      <a:pt x="617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491" name="Google Shape;491;p15"/>
            <p:cNvSpPr/>
            <p:nvPr/>
          </p:nvSpPr>
          <p:spPr>
            <a:xfrm>
              <a:off x="8713516" y="3786572"/>
              <a:ext cx="88738" cy="61708"/>
            </a:xfrm>
            <a:custGeom>
              <a:avLst/>
              <a:gdLst/>
              <a:ahLst/>
              <a:cxnLst/>
              <a:rect l="l" t="t" r="r" b="b"/>
              <a:pathLst>
                <a:path w="2482" h="1981" extrusionOk="0">
                  <a:moveTo>
                    <a:pt x="1254" y="0"/>
                  </a:moveTo>
                  <a:cubicBezTo>
                    <a:pt x="552" y="0"/>
                    <a:pt x="0" y="451"/>
                    <a:pt x="0" y="1003"/>
                  </a:cubicBezTo>
                  <a:cubicBezTo>
                    <a:pt x="0" y="1529"/>
                    <a:pt x="552" y="1980"/>
                    <a:pt x="1254" y="1980"/>
                  </a:cubicBezTo>
                  <a:cubicBezTo>
                    <a:pt x="1930" y="1980"/>
                    <a:pt x="2482" y="1529"/>
                    <a:pt x="2482" y="1003"/>
                  </a:cubicBezTo>
                  <a:cubicBezTo>
                    <a:pt x="2482" y="451"/>
                    <a:pt x="1930" y="0"/>
                    <a:pt x="125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492" name="Google Shape;492;p15"/>
            <p:cNvGrpSpPr/>
            <p:nvPr/>
          </p:nvGrpSpPr>
          <p:grpSpPr>
            <a:xfrm>
              <a:off x="9086769" y="3332096"/>
              <a:ext cx="324382" cy="285116"/>
              <a:chOff x="7544369" y="3544921"/>
              <a:chExt cx="324382" cy="285116"/>
            </a:xfrm>
          </p:grpSpPr>
          <p:sp>
            <p:nvSpPr>
              <p:cNvPr id="493" name="Google Shape;493;p15"/>
              <p:cNvSpPr/>
              <p:nvPr/>
            </p:nvSpPr>
            <p:spPr>
              <a:xfrm>
                <a:off x="7544369" y="3544921"/>
                <a:ext cx="324382" cy="285116"/>
              </a:xfrm>
              <a:custGeom>
                <a:avLst/>
                <a:gdLst/>
                <a:ahLst/>
                <a:cxnLst/>
                <a:rect l="l" t="t" r="r" b="b"/>
                <a:pathLst>
                  <a:path w="9073" h="9153" extrusionOk="0">
                    <a:moveTo>
                      <a:pt x="4053" y="1"/>
                    </a:moveTo>
                    <a:cubicBezTo>
                      <a:pt x="3999" y="1"/>
                      <a:pt x="3943" y="5"/>
                      <a:pt x="3885" y="15"/>
                    </a:cubicBezTo>
                    <a:cubicBezTo>
                      <a:pt x="2206" y="291"/>
                      <a:pt x="2757" y="3524"/>
                      <a:pt x="2757" y="3524"/>
                    </a:cubicBezTo>
                    <a:cubicBezTo>
                      <a:pt x="2757" y="3524"/>
                      <a:pt x="2291" y="3430"/>
                      <a:pt x="1742" y="3430"/>
                    </a:cubicBezTo>
                    <a:cubicBezTo>
                      <a:pt x="956" y="3430"/>
                      <a:pt x="0" y="3622"/>
                      <a:pt x="0" y="4551"/>
                    </a:cubicBezTo>
                    <a:cubicBezTo>
                      <a:pt x="0" y="6130"/>
                      <a:pt x="2481" y="6231"/>
                      <a:pt x="2481" y="6231"/>
                    </a:cubicBezTo>
                    <a:cubicBezTo>
                      <a:pt x="2481" y="6231"/>
                      <a:pt x="451" y="8536"/>
                      <a:pt x="2131" y="9088"/>
                    </a:cubicBezTo>
                    <a:cubicBezTo>
                      <a:pt x="2264" y="9132"/>
                      <a:pt x="2393" y="9153"/>
                      <a:pt x="2518" y="9153"/>
                    </a:cubicBezTo>
                    <a:cubicBezTo>
                      <a:pt x="3929" y="9153"/>
                      <a:pt x="4712" y="6506"/>
                      <a:pt x="4712" y="6506"/>
                    </a:cubicBezTo>
                    <a:cubicBezTo>
                      <a:pt x="4712" y="6506"/>
                      <a:pt x="5581" y="8462"/>
                      <a:pt x="6566" y="8462"/>
                    </a:cubicBezTo>
                    <a:cubicBezTo>
                      <a:pt x="6690" y="8462"/>
                      <a:pt x="6816" y="8431"/>
                      <a:pt x="6943" y="8361"/>
                    </a:cubicBezTo>
                    <a:cubicBezTo>
                      <a:pt x="8045" y="7709"/>
                      <a:pt x="7018" y="5378"/>
                      <a:pt x="7018" y="5378"/>
                    </a:cubicBezTo>
                    <a:cubicBezTo>
                      <a:pt x="7018" y="5378"/>
                      <a:pt x="9073" y="4100"/>
                      <a:pt x="8146" y="2145"/>
                    </a:cubicBezTo>
                    <a:cubicBezTo>
                      <a:pt x="7935" y="1702"/>
                      <a:pt x="7686" y="1531"/>
                      <a:pt x="7427" y="1531"/>
                    </a:cubicBezTo>
                    <a:cubicBezTo>
                      <a:pt x="6543" y="1531"/>
                      <a:pt x="5539" y="3524"/>
                      <a:pt x="5539" y="3524"/>
                    </a:cubicBezTo>
                    <a:cubicBezTo>
                      <a:pt x="5539" y="3524"/>
                      <a:pt x="5539" y="1"/>
                      <a:pt x="405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4" name="Google Shape;494;p15"/>
              <p:cNvSpPr/>
              <p:nvPr/>
            </p:nvSpPr>
            <p:spPr>
              <a:xfrm>
                <a:off x="7659072" y="3654662"/>
                <a:ext cx="78870" cy="65602"/>
              </a:xfrm>
              <a:custGeom>
                <a:avLst/>
                <a:gdLst/>
                <a:ahLst/>
                <a:cxnLst/>
                <a:rect l="l" t="t" r="r" b="b"/>
                <a:pathLst>
                  <a:path w="2206" h="2106" extrusionOk="0">
                    <a:moveTo>
                      <a:pt x="1103" y="1"/>
                    </a:moveTo>
                    <a:cubicBezTo>
                      <a:pt x="476" y="1"/>
                      <a:pt x="0" y="477"/>
                      <a:pt x="0" y="1053"/>
                    </a:cubicBezTo>
                    <a:cubicBezTo>
                      <a:pt x="0" y="1630"/>
                      <a:pt x="476" y="2106"/>
                      <a:pt x="1103" y="2106"/>
                    </a:cubicBezTo>
                    <a:cubicBezTo>
                      <a:pt x="1705" y="2106"/>
                      <a:pt x="2206" y="1630"/>
                      <a:pt x="2206" y="1053"/>
                    </a:cubicBezTo>
                    <a:cubicBezTo>
                      <a:pt x="2206" y="477"/>
                      <a:pt x="1705" y="1"/>
                      <a:pt x="1103"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495" name="Google Shape;495;p15"/>
            <p:cNvGrpSpPr/>
            <p:nvPr/>
          </p:nvGrpSpPr>
          <p:grpSpPr>
            <a:xfrm>
              <a:off x="8534969" y="3087721"/>
              <a:ext cx="324382" cy="285116"/>
              <a:chOff x="7544369" y="3544921"/>
              <a:chExt cx="324382" cy="285116"/>
            </a:xfrm>
          </p:grpSpPr>
          <p:sp>
            <p:nvSpPr>
              <p:cNvPr id="496" name="Google Shape;496;p15"/>
              <p:cNvSpPr/>
              <p:nvPr/>
            </p:nvSpPr>
            <p:spPr>
              <a:xfrm>
                <a:off x="7544369" y="3544921"/>
                <a:ext cx="324382" cy="285116"/>
              </a:xfrm>
              <a:custGeom>
                <a:avLst/>
                <a:gdLst/>
                <a:ahLst/>
                <a:cxnLst/>
                <a:rect l="l" t="t" r="r" b="b"/>
                <a:pathLst>
                  <a:path w="9073" h="9153" extrusionOk="0">
                    <a:moveTo>
                      <a:pt x="4053" y="1"/>
                    </a:moveTo>
                    <a:cubicBezTo>
                      <a:pt x="3999" y="1"/>
                      <a:pt x="3943" y="5"/>
                      <a:pt x="3885" y="15"/>
                    </a:cubicBezTo>
                    <a:cubicBezTo>
                      <a:pt x="2206" y="291"/>
                      <a:pt x="2757" y="3524"/>
                      <a:pt x="2757" y="3524"/>
                    </a:cubicBezTo>
                    <a:cubicBezTo>
                      <a:pt x="2757" y="3524"/>
                      <a:pt x="2291" y="3430"/>
                      <a:pt x="1742" y="3430"/>
                    </a:cubicBezTo>
                    <a:cubicBezTo>
                      <a:pt x="956" y="3430"/>
                      <a:pt x="0" y="3622"/>
                      <a:pt x="0" y="4551"/>
                    </a:cubicBezTo>
                    <a:cubicBezTo>
                      <a:pt x="0" y="6130"/>
                      <a:pt x="2481" y="6231"/>
                      <a:pt x="2481" y="6231"/>
                    </a:cubicBezTo>
                    <a:cubicBezTo>
                      <a:pt x="2481" y="6231"/>
                      <a:pt x="451" y="8536"/>
                      <a:pt x="2131" y="9088"/>
                    </a:cubicBezTo>
                    <a:cubicBezTo>
                      <a:pt x="2264" y="9132"/>
                      <a:pt x="2393" y="9153"/>
                      <a:pt x="2518" y="9153"/>
                    </a:cubicBezTo>
                    <a:cubicBezTo>
                      <a:pt x="3929" y="9153"/>
                      <a:pt x="4712" y="6506"/>
                      <a:pt x="4712" y="6506"/>
                    </a:cubicBezTo>
                    <a:cubicBezTo>
                      <a:pt x="4712" y="6506"/>
                      <a:pt x="5581" y="8462"/>
                      <a:pt x="6566" y="8462"/>
                    </a:cubicBezTo>
                    <a:cubicBezTo>
                      <a:pt x="6690" y="8462"/>
                      <a:pt x="6816" y="8431"/>
                      <a:pt x="6943" y="8361"/>
                    </a:cubicBezTo>
                    <a:cubicBezTo>
                      <a:pt x="8045" y="7709"/>
                      <a:pt x="7018" y="5378"/>
                      <a:pt x="7018" y="5378"/>
                    </a:cubicBezTo>
                    <a:cubicBezTo>
                      <a:pt x="7018" y="5378"/>
                      <a:pt x="9073" y="4100"/>
                      <a:pt x="8146" y="2145"/>
                    </a:cubicBezTo>
                    <a:cubicBezTo>
                      <a:pt x="7935" y="1702"/>
                      <a:pt x="7686" y="1531"/>
                      <a:pt x="7427" y="1531"/>
                    </a:cubicBezTo>
                    <a:cubicBezTo>
                      <a:pt x="6543" y="1531"/>
                      <a:pt x="5539" y="3524"/>
                      <a:pt x="5539" y="3524"/>
                    </a:cubicBezTo>
                    <a:cubicBezTo>
                      <a:pt x="5539" y="3524"/>
                      <a:pt x="5539" y="1"/>
                      <a:pt x="405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7" name="Google Shape;497;p15"/>
              <p:cNvSpPr/>
              <p:nvPr/>
            </p:nvSpPr>
            <p:spPr>
              <a:xfrm>
                <a:off x="7659072" y="3654662"/>
                <a:ext cx="78870" cy="65602"/>
              </a:xfrm>
              <a:custGeom>
                <a:avLst/>
                <a:gdLst/>
                <a:ahLst/>
                <a:cxnLst/>
                <a:rect l="l" t="t" r="r" b="b"/>
                <a:pathLst>
                  <a:path w="2206" h="2106" extrusionOk="0">
                    <a:moveTo>
                      <a:pt x="1103" y="1"/>
                    </a:moveTo>
                    <a:cubicBezTo>
                      <a:pt x="476" y="1"/>
                      <a:pt x="0" y="477"/>
                      <a:pt x="0" y="1053"/>
                    </a:cubicBezTo>
                    <a:cubicBezTo>
                      <a:pt x="0" y="1630"/>
                      <a:pt x="476" y="2106"/>
                      <a:pt x="1103" y="2106"/>
                    </a:cubicBezTo>
                    <a:cubicBezTo>
                      <a:pt x="1705" y="2106"/>
                      <a:pt x="2206" y="1630"/>
                      <a:pt x="2206" y="1053"/>
                    </a:cubicBezTo>
                    <a:cubicBezTo>
                      <a:pt x="2206" y="477"/>
                      <a:pt x="1705" y="1"/>
                      <a:pt x="1103"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grpSp>
        <p:nvGrpSpPr>
          <p:cNvPr id="498" name="Google Shape;498;p15"/>
          <p:cNvGrpSpPr/>
          <p:nvPr/>
        </p:nvGrpSpPr>
        <p:grpSpPr>
          <a:xfrm>
            <a:off x="-811451" y="2610051"/>
            <a:ext cx="2929121" cy="4332997"/>
            <a:chOff x="-608589" y="1957538"/>
            <a:chExt cx="2196841" cy="3249748"/>
          </a:xfrm>
        </p:grpSpPr>
        <p:sp>
          <p:nvSpPr>
            <p:cNvPr id="499" name="Google Shape;499;p15"/>
            <p:cNvSpPr/>
            <p:nvPr/>
          </p:nvSpPr>
          <p:spPr>
            <a:xfrm>
              <a:off x="192836" y="3638013"/>
              <a:ext cx="432775" cy="1569273"/>
            </a:xfrm>
            <a:custGeom>
              <a:avLst/>
              <a:gdLst/>
              <a:ahLst/>
              <a:cxnLst/>
              <a:rect l="l" t="t" r="r" b="b"/>
              <a:pathLst>
                <a:path w="4588" h="13083" extrusionOk="0">
                  <a:moveTo>
                    <a:pt x="1" y="0"/>
                  </a:moveTo>
                  <a:lnTo>
                    <a:pt x="1" y="13083"/>
                  </a:lnTo>
                  <a:lnTo>
                    <a:pt x="4587" y="13083"/>
                  </a:lnTo>
                  <a:lnTo>
                    <a:pt x="4587"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500" name="Google Shape;500;p15"/>
            <p:cNvGrpSpPr/>
            <p:nvPr/>
          </p:nvGrpSpPr>
          <p:grpSpPr>
            <a:xfrm>
              <a:off x="-608589" y="1957538"/>
              <a:ext cx="2196841" cy="2154562"/>
              <a:chOff x="94650" y="2637525"/>
              <a:chExt cx="2196841" cy="2154562"/>
            </a:xfrm>
          </p:grpSpPr>
          <p:sp>
            <p:nvSpPr>
              <p:cNvPr id="501" name="Google Shape;501;p15"/>
              <p:cNvSpPr/>
              <p:nvPr/>
            </p:nvSpPr>
            <p:spPr>
              <a:xfrm>
                <a:off x="94650" y="2637525"/>
                <a:ext cx="2196841" cy="2154562"/>
              </a:xfrm>
              <a:custGeom>
                <a:avLst/>
                <a:gdLst/>
                <a:ahLst/>
                <a:cxnLst/>
                <a:rect l="l" t="t" r="r" b="b"/>
                <a:pathLst>
                  <a:path w="30753" h="39575" extrusionOk="0">
                    <a:moveTo>
                      <a:pt x="15539" y="0"/>
                    </a:moveTo>
                    <a:cubicBezTo>
                      <a:pt x="11354" y="0"/>
                      <a:pt x="10427" y="6667"/>
                      <a:pt x="10427" y="6667"/>
                    </a:cubicBezTo>
                    <a:cubicBezTo>
                      <a:pt x="10427" y="6667"/>
                      <a:pt x="9939" y="6216"/>
                      <a:pt x="9100" y="6216"/>
                    </a:cubicBezTo>
                    <a:cubicBezTo>
                      <a:pt x="8105" y="6216"/>
                      <a:pt x="6617" y="6851"/>
                      <a:pt x="4863" y="9625"/>
                    </a:cubicBezTo>
                    <a:cubicBezTo>
                      <a:pt x="1629" y="14737"/>
                      <a:pt x="4086" y="21955"/>
                      <a:pt x="4086" y="21955"/>
                    </a:cubicBezTo>
                    <a:cubicBezTo>
                      <a:pt x="4086" y="21955"/>
                      <a:pt x="4028" y="21945"/>
                      <a:pt x="3927" y="21945"/>
                    </a:cubicBezTo>
                    <a:cubicBezTo>
                      <a:pt x="3339" y="21945"/>
                      <a:pt x="1287" y="22292"/>
                      <a:pt x="752" y="27043"/>
                    </a:cubicBezTo>
                    <a:cubicBezTo>
                      <a:pt x="0" y="33610"/>
                      <a:pt x="4587" y="34211"/>
                      <a:pt x="4587" y="34211"/>
                    </a:cubicBezTo>
                    <a:cubicBezTo>
                      <a:pt x="4587" y="34211"/>
                      <a:pt x="4161" y="39575"/>
                      <a:pt x="8647" y="39575"/>
                    </a:cubicBezTo>
                    <a:cubicBezTo>
                      <a:pt x="13133" y="39575"/>
                      <a:pt x="14086" y="35815"/>
                      <a:pt x="14086" y="35815"/>
                    </a:cubicBezTo>
                    <a:cubicBezTo>
                      <a:pt x="14086" y="35815"/>
                      <a:pt x="17276" y="38896"/>
                      <a:pt x="20576" y="38896"/>
                    </a:cubicBezTo>
                    <a:cubicBezTo>
                      <a:pt x="20810" y="38896"/>
                      <a:pt x="21045" y="38881"/>
                      <a:pt x="21279" y="38848"/>
                    </a:cubicBezTo>
                    <a:cubicBezTo>
                      <a:pt x="24838" y="38321"/>
                      <a:pt x="25138" y="35088"/>
                      <a:pt x="25138" y="35088"/>
                    </a:cubicBezTo>
                    <a:cubicBezTo>
                      <a:pt x="25138" y="35088"/>
                      <a:pt x="28246" y="35088"/>
                      <a:pt x="29499" y="30803"/>
                    </a:cubicBezTo>
                    <a:cubicBezTo>
                      <a:pt x="30752" y="26517"/>
                      <a:pt x="27018" y="23284"/>
                      <a:pt x="27018" y="23284"/>
                    </a:cubicBezTo>
                    <a:cubicBezTo>
                      <a:pt x="28898" y="20251"/>
                      <a:pt x="27770" y="12833"/>
                      <a:pt x="25364" y="10953"/>
                    </a:cubicBezTo>
                    <a:cubicBezTo>
                      <a:pt x="24835" y="10539"/>
                      <a:pt x="24336" y="10378"/>
                      <a:pt x="23880" y="10378"/>
                    </a:cubicBezTo>
                    <a:cubicBezTo>
                      <a:pt x="22261" y="10378"/>
                      <a:pt x="21178" y="12406"/>
                      <a:pt x="21178" y="12406"/>
                    </a:cubicBezTo>
                    <a:cubicBezTo>
                      <a:pt x="21705" y="6893"/>
                      <a:pt x="19725" y="0"/>
                      <a:pt x="1553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2" name="Google Shape;502;p15"/>
              <p:cNvSpPr/>
              <p:nvPr/>
            </p:nvSpPr>
            <p:spPr>
              <a:xfrm>
                <a:off x="515422" y="3363736"/>
                <a:ext cx="410037" cy="323506"/>
              </a:xfrm>
              <a:custGeom>
                <a:avLst/>
                <a:gdLst/>
                <a:ahLst/>
                <a:cxnLst/>
                <a:rect l="l" t="t" r="r" b="b"/>
                <a:pathLst>
                  <a:path w="5740" h="5499" extrusionOk="0">
                    <a:moveTo>
                      <a:pt x="1895" y="1"/>
                    </a:moveTo>
                    <a:cubicBezTo>
                      <a:pt x="1812" y="1"/>
                      <a:pt x="1731" y="29"/>
                      <a:pt x="1654" y="94"/>
                    </a:cubicBezTo>
                    <a:cubicBezTo>
                      <a:pt x="1028" y="620"/>
                      <a:pt x="1654" y="2500"/>
                      <a:pt x="1654" y="2500"/>
                    </a:cubicBezTo>
                    <a:cubicBezTo>
                      <a:pt x="1654" y="2500"/>
                      <a:pt x="0" y="2600"/>
                      <a:pt x="351" y="3603"/>
                    </a:cubicBezTo>
                    <a:cubicBezTo>
                      <a:pt x="496" y="3980"/>
                      <a:pt x="810" y="4096"/>
                      <a:pt x="1140" y="4096"/>
                    </a:cubicBezTo>
                    <a:cubicBezTo>
                      <a:pt x="1664" y="4096"/>
                      <a:pt x="2231" y="3803"/>
                      <a:pt x="2231" y="3803"/>
                    </a:cubicBezTo>
                    <a:lnTo>
                      <a:pt x="2231" y="3803"/>
                    </a:lnTo>
                    <a:cubicBezTo>
                      <a:pt x="2231" y="3803"/>
                      <a:pt x="1504" y="5257"/>
                      <a:pt x="2657" y="5482"/>
                    </a:cubicBezTo>
                    <a:cubicBezTo>
                      <a:pt x="2718" y="5493"/>
                      <a:pt x="2776" y="5498"/>
                      <a:pt x="2831" y="5498"/>
                    </a:cubicBezTo>
                    <a:cubicBezTo>
                      <a:pt x="3804" y="5498"/>
                      <a:pt x="3760" y="3904"/>
                      <a:pt x="3760" y="3904"/>
                    </a:cubicBezTo>
                    <a:lnTo>
                      <a:pt x="3760" y="3904"/>
                    </a:lnTo>
                    <a:cubicBezTo>
                      <a:pt x="3760" y="3904"/>
                      <a:pt x="4033" y="4018"/>
                      <a:pt x="4359" y="4018"/>
                    </a:cubicBezTo>
                    <a:cubicBezTo>
                      <a:pt x="4733" y="4018"/>
                      <a:pt x="5176" y="3868"/>
                      <a:pt x="5364" y="3227"/>
                    </a:cubicBezTo>
                    <a:cubicBezTo>
                      <a:pt x="5740" y="2024"/>
                      <a:pt x="4211" y="1924"/>
                      <a:pt x="4211" y="1924"/>
                    </a:cubicBezTo>
                    <a:cubicBezTo>
                      <a:pt x="4211" y="1924"/>
                      <a:pt x="5313" y="921"/>
                      <a:pt x="4912" y="370"/>
                    </a:cubicBezTo>
                    <a:cubicBezTo>
                      <a:pt x="4849" y="284"/>
                      <a:pt x="4767" y="248"/>
                      <a:pt x="4672" y="248"/>
                    </a:cubicBezTo>
                    <a:cubicBezTo>
                      <a:pt x="4128" y="248"/>
                      <a:pt x="3183" y="1447"/>
                      <a:pt x="3183" y="1447"/>
                    </a:cubicBezTo>
                    <a:cubicBezTo>
                      <a:pt x="3183" y="1447"/>
                      <a:pt x="2489" y="1"/>
                      <a:pt x="189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3" name="Google Shape;503;p15"/>
              <p:cNvSpPr/>
              <p:nvPr/>
            </p:nvSpPr>
            <p:spPr>
              <a:xfrm>
                <a:off x="685517" y="3493107"/>
                <a:ext cx="89579" cy="66419"/>
              </a:xfrm>
              <a:custGeom>
                <a:avLst/>
                <a:gdLst/>
                <a:ahLst/>
                <a:cxnLst/>
                <a:rect l="l" t="t" r="r" b="b"/>
                <a:pathLst>
                  <a:path w="1254" h="1129" extrusionOk="0">
                    <a:moveTo>
                      <a:pt x="627" y="0"/>
                    </a:moveTo>
                    <a:cubicBezTo>
                      <a:pt x="276" y="0"/>
                      <a:pt x="0" y="251"/>
                      <a:pt x="0" y="552"/>
                    </a:cubicBezTo>
                    <a:cubicBezTo>
                      <a:pt x="0" y="877"/>
                      <a:pt x="276" y="1128"/>
                      <a:pt x="627" y="1128"/>
                    </a:cubicBezTo>
                    <a:cubicBezTo>
                      <a:pt x="978" y="1128"/>
                      <a:pt x="1253" y="877"/>
                      <a:pt x="1253" y="552"/>
                    </a:cubicBezTo>
                    <a:cubicBezTo>
                      <a:pt x="1253" y="251"/>
                      <a:pt x="978" y="0"/>
                      <a:pt x="62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4" name="Google Shape;504;p15"/>
              <p:cNvSpPr/>
              <p:nvPr/>
            </p:nvSpPr>
            <p:spPr>
              <a:xfrm>
                <a:off x="1032851" y="2929379"/>
                <a:ext cx="365319" cy="303622"/>
              </a:xfrm>
              <a:custGeom>
                <a:avLst/>
                <a:gdLst/>
                <a:ahLst/>
                <a:cxnLst/>
                <a:rect l="l" t="t" r="r" b="b"/>
                <a:pathLst>
                  <a:path w="5114" h="5161" extrusionOk="0">
                    <a:moveTo>
                      <a:pt x="2297" y="1"/>
                    </a:moveTo>
                    <a:cubicBezTo>
                      <a:pt x="2268" y="1"/>
                      <a:pt x="2237" y="3"/>
                      <a:pt x="2206" y="8"/>
                    </a:cubicBezTo>
                    <a:cubicBezTo>
                      <a:pt x="1253" y="184"/>
                      <a:pt x="1579" y="1988"/>
                      <a:pt x="1579" y="1988"/>
                    </a:cubicBezTo>
                    <a:cubicBezTo>
                      <a:pt x="1579" y="1988"/>
                      <a:pt x="1318" y="1938"/>
                      <a:pt x="1008" y="1938"/>
                    </a:cubicBezTo>
                    <a:cubicBezTo>
                      <a:pt x="556" y="1938"/>
                      <a:pt x="0" y="2044"/>
                      <a:pt x="0" y="2565"/>
                    </a:cubicBezTo>
                    <a:cubicBezTo>
                      <a:pt x="0" y="3467"/>
                      <a:pt x="1429" y="3517"/>
                      <a:pt x="1429" y="3517"/>
                    </a:cubicBezTo>
                    <a:cubicBezTo>
                      <a:pt x="1429" y="3517"/>
                      <a:pt x="276" y="4820"/>
                      <a:pt x="1203" y="5121"/>
                    </a:cubicBezTo>
                    <a:cubicBezTo>
                      <a:pt x="1283" y="5148"/>
                      <a:pt x="1360" y="5161"/>
                      <a:pt x="1434" y="5161"/>
                    </a:cubicBezTo>
                    <a:cubicBezTo>
                      <a:pt x="2240" y="5161"/>
                      <a:pt x="2682" y="3667"/>
                      <a:pt x="2682" y="3667"/>
                    </a:cubicBezTo>
                    <a:cubicBezTo>
                      <a:pt x="2682" y="3667"/>
                      <a:pt x="3177" y="4776"/>
                      <a:pt x="3727" y="4776"/>
                    </a:cubicBezTo>
                    <a:cubicBezTo>
                      <a:pt x="3796" y="4776"/>
                      <a:pt x="3866" y="4759"/>
                      <a:pt x="3935" y="4720"/>
                    </a:cubicBezTo>
                    <a:cubicBezTo>
                      <a:pt x="4562" y="4344"/>
                      <a:pt x="3985" y="3041"/>
                      <a:pt x="3985" y="3041"/>
                    </a:cubicBezTo>
                    <a:cubicBezTo>
                      <a:pt x="3985" y="3041"/>
                      <a:pt x="5113" y="2314"/>
                      <a:pt x="4612" y="1211"/>
                    </a:cubicBezTo>
                    <a:cubicBezTo>
                      <a:pt x="4493" y="961"/>
                      <a:pt x="4351" y="864"/>
                      <a:pt x="4204" y="864"/>
                    </a:cubicBezTo>
                    <a:cubicBezTo>
                      <a:pt x="3703" y="864"/>
                      <a:pt x="3133" y="1988"/>
                      <a:pt x="3133" y="1988"/>
                    </a:cubicBezTo>
                    <a:cubicBezTo>
                      <a:pt x="3133" y="1988"/>
                      <a:pt x="3133" y="1"/>
                      <a:pt x="229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5" name="Google Shape;505;p15"/>
              <p:cNvSpPr/>
              <p:nvPr/>
            </p:nvSpPr>
            <p:spPr>
              <a:xfrm>
                <a:off x="1163512" y="3046337"/>
                <a:ext cx="89651" cy="70831"/>
              </a:xfrm>
              <a:custGeom>
                <a:avLst/>
                <a:gdLst/>
                <a:ahLst/>
                <a:cxnLst/>
                <a:rect l="l" t="t" r="r" b="b"/>
                <a:pathLst>
                  <a:path w="1255" h="1204" extrusionOk="0">
                    <a:moveTo>
                      <a:pt x="627" y="0"/>
                    </a:moveTo>
                    <a:cubicBezTo>
                      <a:pt x="277" y="0"/>
                      <a:pt x="1" y="276"/>
                      <a:pt x="1" y="602"/>
                    </a:cubicBezTo>
                    <a:cubicBezTo>
                      <a:pt x="1" y="928"/>
                      <a:pt x="277" y="1203"/>
                      <a:pt x="627" y="1203"/>
                    </a:cubicBezTo>
                    <a:cubicBezTo>
                      <a:pt x="953" y="1203"/>
                      <a:pt x="1254" y="928"/>
                      <a:pt x="1254" y="602"/>
                    </a:cubicBezTo>
                    <a:cubicBezTo>
                      <a:pt x="1254" y="276"/>
                      <a:pt x="953" y="0"/>
                      <a:pt x="627" y="0"/>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6" name="Google Shape;506;p15"/>
              <p:cNvSpPr/>
              <p:nvPr/>
            </p:nvSpPr>
            <p:spPr>
              <a:xfrm>
                <a:off x="1486627" y="3448689"/>
                <a:ext cx="409251" cy="338567"/>
              </a:xfrm>
              <a:custGeom>
                <a:avLst/>
                <a:gdLst/>
                <a:ahLst/>
                <a:cxnLst/>
                <a:rect l="l" t="t" r="r" b="b"/>
                <a:pathLst>
                  <a:path w="5729" h="5755" extrusionOk="0">
                    <a:moveTo>
                      <a:pt x="2914" y="0"/>
                    </a:moveTo>
                    <a:cubicBezTo>
                      <a:pt x="2833" y="0"/>
                      <a:pt x="2743" y="17"/>
                      <a:pt x="2646" y="53"/>
                    </a:cubicBezTo>
                    <a:cubicBezTo>
                      <a:pt x="1443" y="530"/>
                      <a:pt x="2069" y="2209"/>
                      <a:pt x="2069" y="2209"/>
                    </a:cubicBezTo>
                    <a:cubicBezTo>
                      <a:pt x="2069" y="2209"/>
                      <a:pt x="2057" y="2209"/>
                      <a:pt x="2034" y="2209"/>
                    </a:cubicBezTo>
                    <a:cubicBezTo>
                      <a:pt x="1761" y="2209"/>
                      <a:pt x="1" y="2251"/>
                      <a:pt x="440" y="3362"/>
                    </a:cubicBezTo>
                    <a:cubicBezTo>
                      <a:pt x="619" y="3813"/>
                      <a:pt x="914" y="3954"/>
                      <a:pt x="1213" y="3954"/>
                    </a:cubicBezTo>
                    <a:cubicBezTo>
                      <a:pt x="1711" y="3954"/>
                      <a:pt x="2220" y="3562"/>
                      <a:pt x="2220" y="3562"/>
                    </a:cubicBezTo>
                    <a:lnTo>
                      <a:pt x="2220" y="3562"/>
                    </a:lnTo>
                    <a:cubicBezTo>
                      <a:pt x="2220" y="3563"/>
                      <a:pt x="1493" y="5592"/>
                      <a:pt x="2120" y="5743"/>
                    </a:cubicBezTo>
                    <a:cubicBezTo>
                      <a:pt x="2147" y="5751"/>
                      <a:pt x="2175" y="5754"/>
                      <a:pt x="2202" y="5754"/>
                    </a:cubicBezTo>
                    <a:cubicBezTo>
                      <a:pt x="2788" y="5754"/>
                      <a:pt x="3222" y="4038"/>
                      <a:pt x="3222" y="4038"/>
                    </a:cubicBezTo>
                    <a:cubicBezTo>
                      <a:pt x="3222" y="4038"/>
                      <a:pt x="3702" y="4684"/>
                      <a:pt x="4353" y="4684"/>
                    </a:cubicBezTo>
                    <a:cubicBezTo>
                      <a:pt x="4503" y="4684"/>
                      <a:pt x="4662" y="4649"/>
                      <a:pt x="4826" y="4565"/>
                    </a:cubicBezTo>
                    <a:cubicBezTo>
                      <a:pt x="5729" y="4089"/>
                      <a:pt x="4626" y="2936"/>
                      <a:pt x="4626" y="2936"/>
                    </a:cubicBezTo>
                    <a:cubicBezTo>
                      <a:pt x="4626" y="2936"/>
                      <a:pt x="5729" y="1933"/>
                      <a:pt x="5353" y="1206"/>
                    </a:cubicBezTo>
                    <a:cubicBezTo>
                      <a:pt x="5286" y="1077"/>
                      <a:pt x="5193" y="1024"/>
                      <a:pt x="5085" y="1024"/>
                    </a:cubicBezTo>
                    <a:cubicBezTo>
                      <a:pt x="4587" y="1024"/>
                      <a:pt x="3774" y="2159"/>
                      <a:pt x="3774" y="2159"/>
                    </a:cubicBezTo>
                    <a:cubicBezTo>
                      <a:pt x="3774" y="2159"/>
                      <a:pt x="3837" y="0"/>
                      <a:pt x="29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7" name="Google Shape;507;p15"/>
              <p:cNvSpPr/>
              <p:nvPr/>
            </p:nvSpPr>
            <p:spPr>
              <a:xfrm>
                <a:off x="1664866" y="3583061"/>
                <a:ext cx="100295" cy="66360"/>
              </a:xfrm>
              <a:custGeom>
                <a:avLst/>
                <a:gdLst/>
                <a:ahLst/>
                <a:cxnLst/>
                <a:rect l="l" t="t" r="r" b="b"/>
                <a:pathLst>
                  <a:path w="1404" h="1128" extrusionOk="0">
                    <a:moveTo>
                      <a:pt x="702" y="0"/>
                    </a:moveTo>
                    <a:cubicBezTo>
                      <a:pt x="326" y="0"/>
                      <a:pt x="0" y="251"/>
                      <a:pt x="0" y="577"/>
                    </a:cubicBezTo>
                    <a:cubicBezTo>
                      <a:pt x="0" y="877"/>
                      <a:pt x="326" y="1128"/>
                      <a:pt x="702" y="1128"/>
                    </a:cubicBezTo>
                    <a:cubicBezTo>
                      <a:pt x="1078" y="1128"/>
                      <a:pt x="1404" y="877"/>
                      <a:pt x="1404" y="577"/>
                    </a:cubicBezTo>
                    <a:cubicBezTo>
                      <a:pt x="1404" y="251"/>
                      <a:pt x="1078" y="0"/>
                      <a:pt x="70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8" name="Google Shape;508;p15"/>
              <p:cNvSpPr/>
              <p:nvPr/>
            </p:nvSpPr>
            <p:spPr>
              <a:xfrm>
                <a:off x="402240" y="3987597"/>
                <a:ext cx="379677" cy="279619"/>
              </a:xfrm>
              <a:custGeom>
                <a:avLst/>
                <a:gdLst/>
                <a:ahLst/>
                <a:cxnLst/>
                <a:rect l="l" t="t" r="r" b="b"/>
                <a:pathLst>
                  <a:path w="5315" h="4753" extrusionOk="0">
                    <a:moveTo>
                      <a:pt x="3547" y="1"/>
                    </a:moveTo>
                    <a:cubicBezTo>
                      <a:pt x="3091" y="1"/>
                      <a:pt x="2407" y="1186"/>
                      <a:pt x="2407" y="1186"/>
                    </a:cubicBezTo>
                    <a:cubicBezTo>
                      <a:pt x="2407" y="1186"/>
                      <a:pt x="1609" y="55"/>
                      <a:pt x="1083" y="55"/>
                    </a:cubicBezTo>
                    <a:cubicBezTo>
                      <a:pt x="963" y="55"/>
                      <a:pt x="857" y="114"/>
                      <a:pt x="778" y="258"/>
                    </a:cubicBezTo>
                    <a:cubicBezTo>
                      <a:pt x="377" y="1035"/>
                      <a:pt x="1154" y="1913"/>
                      <a:pt x="1154" y="1913"/>
                    </a:cubicBezTo>
                    <a:cubicBezTo>
                      <a:pt x="1154" y="1913"/>
                      <a:pt x="1" y="2439"/>
                      <a:pt x="427" y="3116"/>
                    </a:cubicBezTo>
                    <a:cubicBezTo>
                      <a:pt x="539" y="3304"/>
                      <a:pt x="701" y="3372"/>
                      <a:pt x="877" y="3372"/>
                    </a:cubicBezTo>
                    <a:cubicBezTo>
                      <a:pt x="1332" y="3372"/>
                      <a:pt x="1881" y="2915"/>
                      <a:pt x="1881" y="2915"/>
                    </a:cubicBezTo>
                    <a:lnTo>
                      <a:pt x="1881" y="2915"/>
                    </a:lnTo>
                    <a:cubicBezTo>
                      <a:pt x="1881" y="2915"/>
                      <a:pt x="1455" y="4594"/>
                      <a:pt x="2457" y="4745"/>
                    </a:cubicBezTo>
                    <a:cubicBezTo>
                      <a:pt x="2493" y="4750"/>
                      <a:pt x="2527" y="4753"/>
                      <a:pt x="2559" y="4753"/>
                    </a:cubicBezTo>
                    <a:cubicBezTo>
                      <a:pt x="3409" y="4753"/>
                      <a:pt x="3084" y="2915"/>
                      <a:pt x="3084" y="2915"/>
                    </a:cubicBezTo>
                    <a:lnTo>
                      <a:pt x="3084" y="2915"/>
                    </a:lnTo>
                    <a:cubicBezTo>
                      <a:pt x="3084" y="2915"/>
                      <a:pt x="3574" y="3305"/>
                      <a:pt x="4071" y="3305"/>
                    </a:cubicBezTo>
                    <a:cubicBezTo>
                      <a:pt x="4320" y="3305"/>
                      <a:pt x="4571" y="3207"/>
                      <a:pt x="4763" y="2915"/>
                    </a:cubicBezTo>
                    <a:cubicBezTo>
                      <a:pt x="5314" y="2038"/>
                      <a:pt x="3760" y="1562"/>
                      <a:pt x="3760" y="1562"/>
                    </a:cubicBezTo>
                    <a:cubicBezTo>
                      <a:pt x="3760" y="1562"/>
                      <a:pt x="4186" y="985"/>
                      <a:pt x="3811" y="208"/>
                    </a:cubicBezTo>
                    <a:cubicBezTo>
                      <a:pt x="3741" y="61"/>
                      <a:pt x="3650" y="1"/>
                      <a:pt x="354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9" name="Google Shape;509;p15"/>
              <p:cNvSpPr/>
              <p:nvPr/>
            </p:nvSpPr>
            <p:spPr>
              <a:xfrm>
                <a:off x="547331" y="4094201"/>
                <a:ext cx="89579" cy="69361"/>
              </a:xfrm>
              <a:custGeom>
                <a:avLst/>
                <a:gdLst/>
                <a:ahLst/>
                <a:cxnLst/>
                <a:rect l="l" t="t" r="r" b="b"/>
                <a:pathLst>
                  <a:path w="1254" h="1179" extrusionOk="0">
                    <a:moveTo>
                      <a:pt x="627" y="0"/>
                    </a:moveTo>
                    <a:cubicBezTo>
                      <a:pt x="276" y="0"/>
                      <a:pt x="0" y="251"/>
                      <a:pt x="0" y="577"/>
                    </a:cubicBezTo>
                    <a:cubicBezTo>
                      <a:pt x="0" y="903"/>
                      <a:pt x="276" y="1178"/>
                      <a:pt x="627" y="1178"/>
                    </a:cubicBezTo>
                    <a:cubicBezTo>
                      <a:pt x="952" y="1178"/>
                      <a:pt x="1253" y="903"/>
                      <a:pt x="1253" y="577"/>
                    </a:cubicBezTo>
                    <a:cubicBezTo>
                      <a:pt x="1253" y="251"/>
                      <a:pt x="952" y="0"/>
                      <a:pt x="627" y="0"/>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0" name="Google Shape;510;p15"/>
              <p:cNvSpPr/>
              <p:nvPr/>
            </p:nvSpPr>
            <p:spPr>
              <a:xfrm>
                <a:off x="1686369" y="4149202"/>
                <a:ext cx="379606" cy="289149"/>
              </a:xfrm>
              <a:custGeom>
                <a:avLst/>
                <a:gdLst/>
                <a:ahLst/>
                <a:cxnLst/>
                <a:rect l="l" t="t" r="r" b="b"/>
                <a:pathLst>
                  <a:path w="5314" h="4915" extrusionOk="0">
                    <a:moveTo>
                      <a:pt x="3465" y="0"/>
                    </a:moveTo>
                    <a:cubicBezTo>
                      <a:pt x="3455" y="0"/>
                      <a:pt x="3444" y="1"/>
                      <a:pt x="3434" y="1"/>
                    </a:cubicBezTo>
                    <a:cubicBezTo>
                      <a:pt x="2657" y="51"/>
                      <a:pt x="2080" y="2207"/>
                      <a:pt x="2080" y="2207"/>
                    </a:cubicBezTo>
                    <a:cubicBezTo>
                      <a:pt x="2080" y="2207"/>
                      <a:pt x="1354" y="1390"/>
                      <a:pt x="866" y="1390"/>
                    </a:cubicBezTo>
                    <a:cubicBezTo>
                      <a:pt x="725" y="1390"/>
                      <a:pt x="605" y="1457"/>
                      <a:pt x="527" y="1630"/>
                    </a:cubicBezTo>
                    <a:cubicBezTo>
                      <a:pt x="151" y="2407"/>
                      <a:pt x="1304" y="2984"/>
                      <a:pt x="1304" y="2984"/>
                    </a:cubicBezTo>
                    <a:cubicBezTo>
                      <a:pt x="1304" y="2984"/>
                      <a:pt x="0" y="4187"/>
                      <a:pt x="877" y="4763"/>
                    </a:cubicBezTo>
                    <a:cubicBezTo>
                      <a:pt x="1017" y="4852"/>
                      <a:pt x="1154" y="4890"/>
                      <a:pt x="1287" y="4890"/>
                    </a:cubicBezTo>
                    <a:cubicBezTo>
                      <a:pt x="2015" y="4890"/>
                      <a:pt x="2607" y="3761"/>
                      <a:pt x="2607" y="3761"/>
                    </a:cubicBezTo>
                    <a:cubicBezTo>
                      <a:pt x="2607" y="3761"/>
                      <a:pt x="3064" y="4915"/>
                      <a:pt x="3671" y="4915"/>
                    </a:cubicBezTo>
                    <a:cubicBezTo>
                      <a:pt x="3684" y="4915"/>
                      <a:pt x="3697" y="4915"/>
                      <a:pt x="3710" y="4913"/>
                    </a:cubicBezTo>
                    <a:cubicBezTo>
                      <a:pt x="4336" y="4863"/>
                      <a:pt x="4010" y="3234"/>
                      <a:pt x="4010" y="3234"/>
                    </a:cubicBezTo>
                    <a:cubicBezTo>
                      <a:pt x="4010" y="3234"/>
                      <a:pt x="5314" y="2984"/>
                      <a:pt x="5013" y="2357"/>
                    </a:cubicBezTo>
                    <a:cubicBezTo>
                      <a:pt x="4766" y="1882"/>
                      <a:pt x="4145" y="1825"/>
                      <a:pt x="3859" y="1825"/>
                    </a:cubicBezTo>
                    <a:cubicBezTo>
                      <a:pt x="3767" y="1825"/>
                      <a:pt x="3710" y="1831"/>
                      <a:pt x="3710" y="1831"/>
                    </a:cubicBezTo>
                    <a:cubicBezTo>
                      <a:pt x="3710" y="1831"/>
                      <a:pt x="4222" y="0"/>
                      <a:pt x="346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1" name="Google Shape;511;p15"/>
              <p:cNvSpPr/>
              <p:nvPr/>
            </p:nvSpPr>
            <p:spPr>
              <a:xfrm>
                <a:off x="1834961" y="4278985"/>
                <a:ext cx="84222" cy="75244"/>
              </a:xfrm>
              <a:custGeom>
                <a:avLst/>
                <a:gdLst/>
                <a:ahLst/>
                <a:cxnLst/>
                <a:rect l="l" t="t" r="r" b="b"/>
                <a:pathLst>
                  <a:path w="1179" h="1279" extrusionOk="0">
                    <a:moveTo>
                      <a:pt x="577" y="1"/>
                    </a:moveTo>
                    <a:cubicBezTo>
                      <a:pt x="276" y="1"/>
                      <a:pt x="0" y="276"/>
                      <a:pt x="0" y="627"/>
                    </a:cubicBezTo>
                    <a:cubicBezTo>
                      <a:pt x="0" y="978"/>
                      <a:pt x="276" y="1279"/>
                      <a:pt x="577" y="1279"/>
                    </a:cubicBezTo>
                    <a:cubicBezTo>
                      <a:pt x="903" y="1279"/>
                      <a:pt x="1178" y="978"/>
                      <a:pt x="1178" y="627"/>
                    </a:cubicBezTo>
                    <a:cubicBezTo>
                      <a:pt x="1178" y="276"/>
                      <a:pt x="903" y="1"/>
                      <a:pt x="57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512" name="Google Shape;512;p15"/>
            <p:cNvSpPr/>
            <p:nvPr/>
          </p:nvSpPr>
          <p:spPr>
            <a:xfrm>
              <a:off x="311507" y="3314924"/>
              <a:ext cx="379677" cy="279619"/>
            </a:xfrm>
            <a:custGeom>
              <a:avLst/>
              <a:gdLst/>
              <a:ahLst/>
              <a:cxnLst/>
              <a:rect l="l" t="t" r="r" b="b"/>
              <a:pathLst>
                <a:path w="5315" h="4753" extrusionOk="0">
                  <a:moveTo>
                    <a:pt x="3547" y="1"/>
                  </a:moveTo>
                  <a:cubicBezTo>
                    <a:pt x="3091" y="1"/>
                    <a:pt x="2407" y="1186"/>
                    <a:pt x="2407" y="1186"/>
                  </a:cubicBezTo>
                  <a:cubicBezTo>
                    <a:pt x="2407" y="1186"/>
                    <a:pt x="1609" y="55"/>
                    <a:pt x="1083" y="55"/>
                  </a:cubicBezTo>
                  <a:cubicBezTo>
                    <a:pt x="963" y="55"/>
                    <a:pt x="857" y="114"/>
                    <a:pt x="778" y="258"/>
                  </a:cubicBezTo>
                  <a:cubicBezTo>
                    <a:pt x="377" y="1035"/>
                    <a:pt x="1154" y="1913"/>
                    <a:pt x="1154" y="1913"/>
                  </a:cubicBezTo>
                  <a:cubicBezTo>
                    <a:pt x="1154" y="1913"/>
                    <a:pt x="1" y="2439"/>
                    <a:pt x="427" y="3116"/>
                  </a:cubicBezTo>
                  <a:cubicBezTo>
                    <a:pt x="539" y="3304"/>
                    <a:pt x="701" y="3372"/>
                    <a:pt x="877" y="3372"/>
                  </a:cubicBezTo>
                  <a:cubicBezTo>
                    <a:pt x="1332" y="3372"/>
                    <a:pt x="1881" y="2915"/>
                    <a:pt x="1881" y="2915"/>
                  </a:cubicBezTo>
                  <a:lnTo>
                    <a:pt x="1881" y="2915"/>
                  </a:lnTo>
                  <a:cubicBezTo>
                    <a:pt x="1881" y="2915"/>
                    <a:pt x="1455" y="4594"/>
                    <a:pt x="2457" y="4745"/>
                  </a:cubicBezTo>
                  <a:cubicBezTo>
                    <a:pt x="2493" y="4750"/>
                    <a:pt x="2527" y="4753"/>
                    <a:pt x="2559" y="4753"/>
                  </a:cubicBezTo>
                  <a:cubicBezTo>
                    <a:pt x="3409" y="4753"/>
                    <a:pt x="3084" y="2915"/>
                    <a:pt x="3084" y="2915"/>
                  </a:cubicBezTo>
                  <a:lnTo>
                    <a:pt x="3084" y="2915"/>
                  </a:lnTo>
                  <a:cubicBezTo>
                    <a:pt x="3084" y="2915"/>
                    <a:pt x="3574" y="3305"/>
                    <a:pt x="4071" y="3305"/>
                  </a:cubicBezTo>
                  <a:cubicBezTo>
                    <a:pt x="4320" y="3305"/>
                    <a:pt x="4571" y="3207"/>
                    <a:pt x="4763" y="2915"/>
                  </a:cubicBezTo>
                  <a:cubicBezTo>
                    <a:pt x="5314" y="2038"/>
                    <a:pt x="3760" y="1562"/>
                    <a:pt x="3760" y="1562"/>
                  </a:cubicBezTo>
                  <a:cubicBezTo>
                    <a:pt x="3760" y="1562"/>
                    <a:pt x="4186" y="985"/>
                    <a:pt x="3811" y="208"/>
                  </a:cubicBezTo>
                  <a:cubicBezTo>
                    <a:pt x="3741" y="61"/>
                    <a:pt x="3650" y="1"/>
                    <a:pt x="354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3" name="Google Shape;513;p15"/>
            <p:cNvSpPr/>
            <p:nvPr/>
          </p:nvSpPr>
          <p:spPr>
            <a:xfrm>
              <a:off x="456598" y="3421527"/>
              <a:ext cx="89579" cy="69361"/>
            </a:xfrm>
            <a:custGeom>
              <a:avLst/>
              <a:gdLst/>
              <a:ahLst/>
              <a:cxnLst/>
              <a:rect l="l" t="t" r="r" b="b"/>
              <a:pathLst>
                <a:path w="1254" h="1179" extrusionOk="0">
                  <a:moveTo>
                    <a:pt x="627" y="0"/>
                  </a:moveTo>
                  <a:cubicBezTo>
                    <a:pt x="276" y="0"/>
                    <a:pt x="0" y="251"/>
                    <a:pt x="0" y="577"/>
                  </a:cubicBezTo>
                  <a:cubicBezTo>
                    <a:pt x="0" y="903"/>
                    <a:pt x="276" y="1178"/>
                    <a:pt x="627" y="1178"/>
                  </a:cubicBezTo>
                  <a:cubicBezTo>
                    <a:pt x="952" y="1178"/>
                    <a:pt x="1253" y="903"/>
                    <a:pt x="1253" y="577"/>
                  </a:cubicBezTo>
                  <a:cubicBezTo>
                    <a:pt x="1253" y="251"/>
                    <a:pt x="952" y="0"/>
                    <a:pt x="627" y="0"/>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Tree>
    <p:extLst>
      <p:ext uri="{BB962C8B-B14F-4D97-AF65-F5344CB8AC3E}">
        <p14:creationId xmlns:p14="http://schemas.microsoft.com/office/powerpoint/2010/main" val="39555704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514"/>
        <p:cNvGrpSpPr/>
        <p:nvPr/>
      </p:nvGrpSpPr>
      <p:grpSpPr>
        <a:xfrm>
          <a:off x="0" y="0"/>
          <a:ext cx="0" cy="0"/>
          <a:chOff x="0" y="0"/>
          <a:chExt cx="0" cy="0"/>
        </a:xfrm>
      </p:grpSpPr>
      <p:sp>
        <p:nvSpPr>
          <p:cNvPr id="515" name="Google Shape;515;p16"/>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16" name="Google Shape;516;p16"/>
          <p:cNvSpPr/>
          <p:nvPr/>
        </p:nvSpPr>
        <p:spPr>
          <a:xfrm flipH="1">
            <a:off x="433109" y="319248"/>
            <a:ext cx="1266307" cy="400761"/>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7" name="Google Shape;517;p16"/>
          <p:cNvSpPr/>
          <p:nvPr/>
        </p:nvSpPr>
        <p:spPr>
          <a:xfrm flipH="1">
            <a:off x="7904765" y="-325933"/>
            <a:ext cx="1704543" cy="710173"/>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8" name="Google Shape;518;p16"/>
          <p:cNvSpPr/>
          <p:nvPr/>
        </p:nvSpPr>
        <p:spPr>
          <a:xfrm>
            <a:off x="11205825" y="874263"/>
            <a:ext cx="2232292" cy="106800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9" name="Google Shape;519;p16"/>
          <p:cNvSpPr/>
          <p:nvPr/>
        </p:nvSpPr>
        <p:spPr>
          <a:xfrm>
            <a:off x="-1440009" y="1606229"/>
            <a:ext cx="2232292" cy="106800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0" name="Google Shape;520;p16"/>
          <p:cNvSpPr/>
          <p:nvPr/>
        </p:nvSpPr>
        <p:spPr>
          <a:xfrm flipH="1">
            <a:off x="2211262" y="-70671"/>
            <a:ext cx="1266447" cy="605913"/>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1" name="Google Shape;521;p16"/>
          <p:cNvSpPr/>
          <p:nvPr/>
        </p:nvSpPr>
        <p:spPr>
          <a:xfrm>
            <a:off x="10259952" y="178949"/>
            <a:ext cx="1603845" cy="767337"/>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522" name="Google Shape;522;p16"/>
          <p:cNvGrpSpPr/>
          <p:nvPr/>
        </p:nvGrpSpPr>
        <p:grpSpPr>
          <a:xfrm>
            <a:off x="-25066" y="5758699"/>
            <a:ext cx="3310980" cy="1118136"/>
            <a:chOff x="-18795" y="4041550"/>
            <a:chExt cx="3304811" cy="1116053"/>
          </a:xfrm>
        </p:grpSpPr>
        <p:sp>
          <p:nvSpPr>
            <p:cNvPr id="523" name="Google Shape;523;p16"/>
            <p:cNvSpPr/>
            <p:nvPr/>
          </p:nvSpPr>
          <p:spPr>
            <a:xfrm>
              <a:off x="-18795" y="4041550"/>
              <a:ext cx="1780811" cy="1116053"/>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4" name="Google Shape;524;p16"/>
            <p:cNvSpPr/>
            <p:nvPr/>
          </p:nvSpPr>
          <p:spPr>
            <a:xfrm>
              <a:off x="-13265" y="4184522"/>
              <a:ext cx="1670430" cy="973081"/>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5" name="Google Shape;525;p16"/>
            <p:cNvSpPr/>
            <p:nvPr/>
          </p:nvSpPr>
          <p:spPr>
            <a:xfrm>
              <a:off x="1505205" y="4558800"/>
              <a:ext cx="1780811" cy="598780"/>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6" name="Google Shape;526;p16"/>
            <p:cNvSpPr/>
            <p:nvPr/>
          </p:nvSpPr>
          <p:spPr>
            <a:xfrm>
              <a:off x="1510730" y="4707575"/>
              <a:ext cx="1670430" cy="450018"/>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527" name="Google Shape;527;p16"/>
          <p:cNvGrpSpPr/>
          <p:nvPr/>
        </p:nvGrpSpPr>
        <p:grpSpPr>
          <a:xfrm>
            <a:off x="8732096" y="5693971"/>
            <a:ext cx="3502659" cy="1182867"/>
            <a:chOff x="5871195" y="4041550"/>
            <a:chExt cx="3304811" cy="1116053"/>
          </a:xfrm>
        </p:grpSpPr>
        <p:sp>
          <p:nvSpPr>
            <p:cNvPr id="528" name="Google Shape;528;p16"/>
            <p:cNvSpPr/>
            <p:nvPr/>
          </p:nvSpPr>
          <p:spPr>
            <a:xfrm flipH="1">
              <a:off x="7395195" y="4041550"/>
              <a:ext cx="1780811" cy="1116053"/>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9" name="Google Shape;529;p16"/>
            <p:cNvSpPr/>
            <p:nvPr/>
          </p:nvSpPr>
          <p:spPr>
            <a:xfrm flipH="1">
              <a:off x="7500046" y="4184522"/>
              <a:ext cx="1670430" cy="973081"/>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0" name="Google Shape;530;p16"/>
            <p:cNvSpPr/>
            <p:nvPr/>
          </p:nvSpPr>
          <p:spPr>
            <a:xfrm flipH="1">
              <a:off x="5871195" y="4558800"/>
              <a:ext cx="1780811" cy="598780"/>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1" name="Google Shape;531;p16"/>
            <p:cNvSpPr/>
            <p:nvPr/>
          </p:nvSpPr>
          <p:spPr>
            <a:xfrm flipH="1">
              <a:off x="5976051" y="4707575"/>
              <a:ext cx="1670430" cy="450018"/>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Tree>
    <p:extLst>
      <p:ext uri="{BB962C8B-B14F-4D97-AF65-F5344CB8AC3E}">
        <p14:creationId xmlns:p14="http://schemas.microsoft.com/office/powerpoint/2010/main" val="84589046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532"/>
        <p:cNvGrpSpPr/>
        <p:nvPr/>
      </p:nvGrpSpPr>
      <p:grpSpPr>
        <a:xfrm>
          <a:off x="0" y="0"/>
          <a:ext cx="0" cy="0"/>
          <a:chOff x="0" y="0"/>
          <a:chExt cx="0" cy="0"/>
        </a:xfrm>
      </p:grpSpPr>
      <p:sp>
        <p:nvSpPr>
          <p:cNvPr id="533" name="Google Shape;533;p17"/>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34" name="Google Shape;534;p17"/>
          <p:cNvSpPr/>
          <p:nvPr/>
        </p:nvSpPr>
        <p:spPr>
          <a:xfrm>
            <a:off x="10298691" y="319248"/>
            <a:ext cx="1266307" cy="400761"/>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5" name="Google Shape;535;p17"/>
          <p:cNvSpPr/>
          <p:nvPr/>
        </p:nvSpPr>
        <p:spPr>
          <a:xfrm>
            <a:off x="11500700" y="3864000"/>
            <a:ext cx="1704543" cy="710173"/>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6" name="Google Shape;536;p17"/>
          <p:cNvSpPr/>
          <p:nvPr/>
        </p:nvSpPr>
        <p:spPr>
          <a:xfrm flipH="1">
            <a:off x="-1440009" y="1981929"/>
            <a:ext cx="2232292" cy="106800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7" name="Google Shape;537;p17"/>
          <p:cNvSpPr/>
          <p:nvPr/>
        </p:nvSpPr>
        <p:spPr>
          <a:xfrm flipH="1">
            <a:off x="11032458" y="2203429"/>
            <a:ext cx="2232292" cy="106800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8" name="Google Shape;538;p17"/>
          <p:cNvSpPr/>
          <p:nvPr/>
        </p:nvSpPr>
        <p:spPr>
          <a:xfrm>
            <a:off x="-573485" y="5101696"/>
            <a:ext cx="1266447" cy="605913"/>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9" name="Google Shape;539;p17"/>
          <p:cNvSpPr/>
          <p:nvPr/>
        </p:nvSpPr>
        <p:spPr>
          <a:xfrm flipH="1">
            <a:off x="-154659" y="178949"/>
            <a:ext cx="1603845" cy="767337"/>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127594035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540"/>
        <p:cNvGrpSpPr/>
        <p:nvPr/>
      </p:nvGrpSpPr>
      <p:grpSpPr>
        <a:xfrm>
          <a:off x="0" y="0"/>
          <a:ext cx="0" cy="0"/>
          <a:chOff x="0" y="0"/>
          <a:chExt cx="0" cy="0"/>
        </a:xfrm>
      </p:grpSpPr>
      <p:grpSp>
        <p:nvGrpSpPr>
          <p:cNvPr id="541" name="Google Shape;541;p18"/>
          <p:cNvGrpSpPr/>
          <p:nvPr/>
        </p:nvGrpSpPr>
        <p:grpSpPr>
          <a:xfrm>
            <a:off x="0" y="5689036"/>
            <a:ext cx="12192000" cy="768387"/>
            <a:chOff x="0" y="4571577"/>
            <a:chExt cx="9144000" cy="576290"/>
          </a:xfrm>
        </p:grpSpPr>
        <p:sp>
          <p:nvSpPr>
            <p:cNvPr id="542" name="Google Shape;542;p18"/>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3" name="Google Shape;543;p18"/>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4" name="Google Shape;544;p18"/>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5" name="Google Shape;545;p18"/>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6" name="Google Shape;546;p18"/>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7" name="Google Shape;547;p18"/>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8" name="Google Shape;548;p18"/>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9" name="Google Shape;549;p18"/>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0" name="Google Shape;550;p18"/>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1" name="Google Shape;551;p18"/>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552" name="Google Shape;552;p18"/>
          <p:cNvSpPr txBox="1">
            <a:spLocks noGrp="1"/>
          </p:cNvSpPr>
          <p:nvPr>
            <p:ph type="title"/>
          </p:nvPr>
        </p:nvSpPr>
        <p:spPr>
          <a:xfrm>
            <a:off x="960000" y="1819600"/>
            <a:ext cx="4619600" cy="2303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53" name="Google Shape;553;p18"/>
          <p:cNvSpPr txBox="1">
            <a:spLocks noGrp="1"/>
          </p:cNvSpPr>
          <p:nvPr>
            <p:ph type="subTitle" idx="1"/>
          </p:nvPr>
        </p:nvSpPr>
        <p:spPr>
          <a:xfrm>
            <a:off x="960000" y="4159000"/>
            <a:ext cx="4619600" cy="9880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554" name="Google Shape;554;p18"/>
          <p:cNvGrpSpPr/>
          <p:nvPr/>
        </p:nvGrpSpPr>
        <p:grpSpPr>
          <a:xfrm flipH="1">
            <a:off x="10127776" y="4144201"/>
            <a:ext cx="939192" cy="2411283"/>
            <a:chOff x="8049528" y="81447"/>
            <a:chExt cx="1266668" cy="3252044"/>
          </a:xfrm>
        </p:grpSpPr>
        <p:sp>
          <p:nvSpPr>
            <p:cNvPr id="555" name="Google Shape;555;p18"/>
            <p:cNvSpPr/>
            <p:nvPr/>
          </p:nvSpPr>
          <p:spPr>
            <a:xfrm>
              <a:off x="8113524" y="814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6" name="Google Shape;556;p18"/>
            <p:cNvSpPr/>
            <p:nvPr/>
          </p:nvSpPr>
          <p:spPr>
            <a:xfrm>
              <a:off x="8862773" y="13475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7" name="Google Shape;557;p18"/>
            <p:cNvSpPr/>
            <p:nvPr/>
          </p:nvSpPr>
          <p:spPr>
            <a:xfrm>
              <a:off x="8049528" y="1875090"/>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8" name="Google Shape;558;p18"/>
            <p:cNvSpPr/>
            <p:nvPr/>
          </p:nvSpPr>
          <p:spPr>
            <a:xfrm>
              <a:off x="8591877" y="252059"/>
              <a:ext cx="38572" cy="308143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9" name="Google Shape;559;p18"/>
            <p:cNvSpPr/>
            <p:nvPr/>
          </p:nvSpPr>
          <p:spPr>
            <a:xfrm>
              <a:off x="8586274" y="3116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0" name="Google Shape;560;p18"/>
            <p:cNvSpPr/>
            <p:nvPr/>
          </p:nvSpPr>
          <p:spPr>
            <a:xfrm>
              <a:off x="8388384" y="5816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1" name="Google Shape;561;p18"/>
            <p:cNvSpPr/>
            <p:nvPr/>
          </p:nvSpPr>
          <p:spPr>
            <a:xfrm>
              <a:off x="8587366" y="16127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2" name="Google Shape;562;p18"/>
            <p:cNvSpPr/>
            <p:nvPr/>
          </p:nvSpPr>
          <p:spPr>
            <a:xfrm>
              <a:off x="8272233" y="20142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3" name="Google Shape;563;p18"/>
            <p:cNvSpPr/>
            <p:nvPr/>
          </p:nvSpPr>
          <p:spPr>
            <a:xfrm>
              <a:off x="8179520" y="20574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564" name="Google Shape;564;p18"/>
          <p:cNvGrpSpPr/>
          <p:nvPr/>
        </p:nvGrpSpPr>
        <p:grpSpPr>
          <a:xfrm>
            <a:off x="10852919" y="1524495"/>
            <a:ext cx="1351395" cy="4803085"/>
            <a:chOff x="8063667" y="81447"/>
            <a:chExt cx="1252529" cy="4451698"/>
          </a:xfrm>
        </p:grpSpPr>
        <p:sp>
          <p:nvSpPr>
            <p:cNvPr id="565" name="Google Shape;565;p18"/>
            <p:cNvSpPr/>
            <p:nvPr/>
          </p:nvSpPr>
          <p:spPr>
            <a:xfrm>
              <a:off x="8113524" y="814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6" name="Google Shape;566;p18"/>
            <p:cNvSpPr/>
            <p:nvPr/>
          </p:nvSpPr>
          <p:spPr>
            <a:xfrm>
              <a:off x="8862773" y="13475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7" name="Google Shape;567;p18"/>
            <p:cNvSpPr/>
            <p:nvPr/>
          </p:nvSpPr>
          <p:spPr>
            <a:xfrm>
              <a:off x="8063667" y="1882553"/>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8" name="Google Shape;568;p18"/>
            <p:cNvSpPr/>
            <p:nvPr/>
          </p:nvSpPr>
          <p:spPr>
            <a:xfrm>
              <a:off x="8591885" y="252073"/>
              <a:ext cx="38584" cy="428107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9" name="Google Shape;569;p18"/>
            <p:cNvSpPr/>
            <p:nvPr/>
          </p:nvSpPr>
          <p:spPr>
            <a:xfrm>
              <a:off x="8586274" y="3116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0" name="Google Shape;570;p18"/>
            <p:cNvSpPr/>
            <p:nvPr/>
          </p:nvSpPr>
          <p:spPr>
            <a:xfrm>
              <a:off x="8388384" y="5816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1" name="Google Shape;571;p18"/>
            <p:cNvSpPr/>
            <p:nvPr/>
          </p:nvSpPr>
          <p:spPr>
            <a:xfrm>
              <a:off x="8587366" y="16127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2" name="Google Shape;572;p18"/>
            <p:cNvSpPr/>
            <p:nvPr/>
          </p:nvSpPr>
          <p:spPr>
            <a:xfrm>
              <a:off x="8272233" y="20142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3" name="Google Shape;573;p18"/>
            <p:cNvSpPr/>
            <p:nvPr/>
          </p:nvSpPr>
          <p:spPr>
            <a:xfrm>
              <a:off x="8179520" y="20574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574" name="Google Shape;574;p18"/>
          <p:cNvGrpSpPr/>
          <p:nvPr/>
        </p:nvGrpSpPr>
        <p:grpSpPr>
          <a:xfrm>
            <a:off x="0" y="5722399"/>
            <a:ext cx="12192000" cy="1183117"/>
            <a:chOff x="0" y="4260525"/>
            <a:chExt cx="9144000" cy="887338"/>
          </a:xfrm>
        </p:grpSpPr>
        <p:sp>
          <p:nvSpPr>
            <p:cNvPr id="575" name="Google Shape;575;p18"/>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6" name="Google Shape;576;p18"/>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7" name="Google Shape;577;p18"/>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8" name="Google Shape;578;p18"/>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9" name="Google Shape;579;p18"/>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80" name="Google Shape;580;p18"/>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81" name="Google Shape;581;p18"/>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82" name="Google Shape;582;p18"/>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83" name="Google Shape;583;p18"/>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84" name="Google Shape;584;p18"/>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585" name="Google Shape;585;p18"/>
          <p:cNvSpPr/>
          <p:nvPr/>
        </p:nvSpPr>
        <p:spPr>
          <a:xfrm>
            <a:off x="8538434" y="229201"/>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86" name="Google Shape;586;p18"/>
          <p:cNvSpPr/>
          <p:nvPr/>
        </p:nvSpPr>
        <p:spPr>
          <a:xfrm>
            <a:off x="-321302" y="285032"/>
            <a:ext cx="1529340" cy="731691"/>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195344731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587"/>
        <p:cNvGrpSpPr/>
        <p:nvPr/>
      </p:nvGrpSpPr>
      <p:grpSpPr>
        <a:xfrm>
          <a:off x="0" y="0"/>
          <a:ext cx="0" cy="0"/>
          <a:chOff x="0" y="0"/>
          <a:chExt cx="0" cy="0"/>
        </a:xfrm>
      </p:grpSpPr>
      <p:grpSp>
        <p:nvGrpSpPr>
          <p:cNvPr id="588" name="Google Shape;588;p19"/>
          <p:cNvGrpSpPr/>
          <p:nvPr/>
        </p:nvGrpSpPr>
        <p:grpSpPr>
          <a:xfrm>
            <a:off x="0" y="5579100"/>
            <a:ext cx="12192000" cy="1183117"/>
            <a:chOff x="0" y="4260525"/>
            <a:chExt cx="9144000" cy="887338"/>
          </a:xfrm>
        </p:grpSpPr>
        <p:sp>
          <p:nvSpPr>
            <p:cNvPr id="589" name="Google Shape;589;p19"/>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0" name="Google Shape;590;p19"/>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1" name="Google Shape;591;p19"/>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2" name="Google Shape;592;p19"/>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3" name="Google Shape;593;p19"/>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4" name="Google Shape;594;p19"/>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5" name="Google Shape;595;p19"/>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6" name="Google Shape;596;p19"/>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7" name="Google Shape;597;p19"/>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8" name="Google Shape;598;p19"/>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599" name="Google Shape;599;p19"/>
          <p:cNvSpPr txBox="1">
            <a:spLocks noGrp="1"/>
          </p:cNvSpPr>
          <p:nvPr>
            <p:ph type="title"/>
          </p:nvPr>
        </p:nvSpPr>
        <p:spPr>
          <a:xfrm>
            <a:off x="1807967" y="1648384"/>
            <a:ext cx="2431600" cy="14828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00" name="Google Shape;600;p19"/>
          <p:cNvSpPr txBox="1">
            <a:spLocks noGrp="1"/>
          </p:cNvSpPr>
          <p:nvPr>
            <p:ph type="subTitle" idx="1"/>
          </p:nvPr>
        </p:nvSpPr>
        <p:spPr>
          <a:xfrm>
            <a:off x="1809967" y="3484551"/>
            <a:ext cx="3434000" cy="144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601" name="Google Shape;601;p19"/>
          <p:cNvGrpSpPr/>
          <p:nvPr/>
        </p:nvGrpSpPr>
        <p:grpSpPr>
          <a:xfrm>
            <a:off x="0" y="5680700"/>
            <a:ext cx="12192000" cy="1183117"/>
            <a:chOff x="0" y="4260525"/>
            <a:chExt cx="9144000" cy="887338"/>
          </a:xfrm>
        </p:grpSpPr>
        <p:sp>
          <p:nvSpPr>
            <p:cNvPr id="602" name="Google Shape;602;p19"/>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3" name="Google Shape;603;p19"/>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4" name="Google Shape;604;p19"/>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5" name="Google Shape;605;p19"/>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6" name="Google Shape;606;p19"/>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7" name="Google Shape;607;p19"/>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8" name="Google Shape;608;p19"/>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9" name="Google Shape;609;p19"/>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10" name="Google Shape;610;p19"/>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11" name="Google Shape;611;p19"/>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612" name="Google Shape;612;p19"/>
          <p:cNvGrpSpPr/>
          <p:nvPr/>
        </p:nvGrpSpPr>
        <p:grpSpPr>
          <a:xfrm rot="5400000" flipH="1">
            <a:off x="-410564" y="4330130"/>
            <a:ext cx="2943848" cy="2110425"/>
            <a:chOff x="8475" y="2231150"/>
            <a:chExt cx="3260316" cy="3130575"/>
          </a:xfrm>
        </p:grpSpPr>
        <p:sp>
          <p:nvSpPr>
            <p:cNvPr id="613" name="Google Shape;613;p19"/>
            <p:cNvSpPr/>
            <p:nvPr/>
          </p:nvSpPr>
          <p:spPr>
            <a:xfrm>
              <a:off x="8475" y="2231150"/>
              <a:ext cx="3260316" cy="3130575"/>
            </a:xfrm>
            <a:custGeom>
              <a:avLst/>
              <a:gdLst/>
              <a:ahLst/>
              <a:cxnLst/>
              <a:rect l="l" t="t" r="r" b="b"/>
              <a:pathLst>
                <a:path w="66844" h="64184" extrusionOk="0">
                  <a:moveTo>
                    <a:pt x="10471" y="0"/>
                  </a:moveTo>
                  <a:cubicBezTo>
                    <a:pt x="4194" y="0"/>
                    <a:pt x="1" y="5812"/>
                    <a:pt x="1" y="5812"/>
                  </a:cubicBezTo>
                  <a:lnTo>
                    <a:pt x="1" y="64184"/>
                  </a:lnTo>
                  <a:lnTo>
                    <a:pt x="66843" y="64184"/>
                  </a:lnTo>
                  <a:cubicBezTo>
                    <a:pt x="65156" y="57789"/>
                    <a:pt x="59914" y="56744"/>
                    <a:pt x="56668" y="56744"/>
                  </a:cubicBezTo>
                  <a:cubicBezTo>
                    <a:pt x="55092" y="56744"/>
                    <a:pt x="53986" y="56991"/>
                    <a:pt x="53986" y="56991"/>
                  </a:cubicBezTo>
                  <a:cubicBezTo>
                    <a:pt x="53986" y="56991"/>
                    <a:pt x="54212" y="51151"/>
                    <a:pt x="48873" y="48519"/>
                  </a:cubicBezTo>
                  <a:cubicBezTo>
                    <a:pt x="47276" y="47736"/>
                    <a:pt x="45528" y="47462"/>
                    <a:pt x="43863" y="47462"/>
                  </a:cubicBezTo>
                  <a:cubicBezTo>
                    <a:pt x="39988" y="47462"/>
                    <a:pt x="36568" y="48945"/>
                    <a:pt x="36568" y="48945"/>
                  </a:cubicBezTo>
                  <a:cubicBezTo>
                    <a:pt x="36568" y="48945"/>
                    <a:pt x="40202" y="42479"/>
                    <a:pt x="37194" y="36940"/>
                  </a:cubicBezTo>
                  <a:cubicBezTo>
                    <a:pt x="35426" y="33711"/>
                    <a:pt x="31416" y="33037"/>
                    <a:pt x="28380" y="33037"/>
                  </a:cubicBezTo>
                  <a:cubicBezTo>
                    <a:pt x="26210" y="33037"/>
                    <a:pt x="24537" y="33381"/>
                    <a:pt x="24537" y="33381"/>
                  </a:cubicBezTo>
                  <a:cubicBezTo>
                    <a:pt x="24537" y="33381"/>
                    <a:pt x="30402" y="26815"/>
                    <a:pt x="28723" y="22203"/>
                  </a:cubicBezTo>
                  <a:cubicBezTo>
                    <a:pt x="27986" y="20191"/>
                    <a:pt x="26226" y="19626"/>
                    <a:pt x="24482" y="19626"/>
                  </a:cubicBezTo>
                  <a:cubicBezTo>
                    <a:pt x="22253" y="19626"/>
                    <a:pt x="20051" y="20549"/>
                    <a:pt x="20051" y="20549"/>
                  </a:cubicBezTo>
                  <a:cubicBezTo>
                    <a:pt x="25164" y="13657"/>
                    <a:pt x="23284" y="4559"/>
                    <a:pt x="14738" y="900"/>
                  </a:cubicBezTo>
                  <a:cubicBezTo>
                    <a:pt x="13235" y="263"/>
                    <a:pt x="11806" y="0"/>
                    <a:pt x="1047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14" name="Google Shape;614;p19"/>
            <p:cNvSpPr/>
            <p:nvPr/>
          </p:nvSpPr>
          <p:spPr>
            <a:xfrm>
              <a:off x="8475" y="2506384"/>
              <a:ext cx="3057412" cy="2855337"/>
            </a:xfrm>
            <a:custGeom>
              <a:avLst/>
              <a:gdLst/>
              <a:ahLst/>
              <a:cxnLst/>
              <a:rect l="l" t="t" r="r" b="b"/>
              <a:pathLst>
                <a:path w="62684" h="58541" extrusionOk="0">
                  <a:moveTo>
                    <a:pt x="9396" y="0"/>
                  </a:moveTo>
                  <a:cubicBezTo>
                    <a:pt x="5708" y="0"/>
                    <a:pt x="1863" y="3074"/>
                    <a:pt x="1" y="4781"/>
                  </a:cubicBezTo>
                  <a:lnTo>
                    <a:pt x="1" y="58541"/>
                  </a:lnTo>
                  <a:lnTo>
                    <a:pt x="62683" y="58541"/>
                  </a:lnTo>
                  <a:cubicBezTo>
                    <a:pt x="61085" y="56277"/>
                    <a:pt x="57910" y="55747"/>
                    <a:pt x="55285" y="55747"/>
                  </a:cubicBezTo>
                  <a:cubicBezTo>
                    <a:pt x="52968" y="55747"/>
                    <a:pt x="51079" y="56160"/>
                    <a:pt x="51079" y="56160"/>
                  </a:cubicBezTo>
                  <a:cubicBezTo>
                    <a:pt x="51079" y="56160"/>
                    <a:pt x="52332" y="52601"/>
                    <a:pt x="47520" y="47789"/>
                  </a:cubicBezTo>
                  <a:cubicBezTo>
                    <a:pt x="46194" y="46462"/>
                    <a:pt x="44266" y="45983"/>
                    <a:pt x="42171" y="45983"/>
                  </a:cubicBezTo>
                  <a:cubicBezTo>
                    <a:pt x="36784" y="45983"/>
                    <a:pt x="30293" y="49152"/>
                    <a:pt x="30076" y="49242"/>
                  </a:cubicBezTo>
                  <a:cubicBezTo>
                    <a:pt x="30227" y="49017"/>
                    <a:pt x="35264" y="41122"/>
                    <a:pt x="32482" y="35483"/>
                  </a:cubicBezTo>
                  <a:cubicBezTo>
                    <a:pt x="31417" y="33295"/>
                    <a:pt x="28875" y="32616"/>
                    <a:pt x="26131" y="32616"/>
                  </a:cubicBezTo>
                  <a:cubicBezTo>
                    <a:pt x="21644" y="32616"/>
                    <a:pt x="16618" y="34430"/>
                    <a:pt x="16618" y="34430"/>
                  </a:cubicBezTo>
                  <a:cubicBezTo>
                    <a:pt x="21630" y="28465"/>
                    <a:pt x="24036" y="22726"/>
                    <a:pt x="22031" y="19919"/>
                  </a:cubicBezTo>
                  <a:cubicBezTo>
                    <a:pt x="21531" y="19203"/>
                    <a:pt x="20710" y="18935"/>
                    <a:pt x="19763" y="18935"/>
                  </a:cubicBezTo>
                  <a:cubicBezTo>
                    <a:pt x="16963" y="18935"/>
                    <a:pt x="13059" y="21272"/>
                    <a:pt x="13059" y="21272"/>
                  </a:cubicBezTo>
                  <a:cubicBezTo>
                    <a:pt x="13059" y="21272"/>
                    <a:pt x="18272" y="4555"/>
                    <a:pt x="12532" y="896"/>
                  </a:cubicBezTo>
                  <a:cubicBezTo>
                    <a:pt x="11536" y="262"/>
                    <a:pt x="10473" y="0"/>
                    <a:pt x="939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615" name="Google Shape;615;p19"/>
          <p:cNvGrpSpPr/>
          <p:nvPr/>
        </p:nvGrpSpPr>
        <p:grpSpPr>
          <a:xfrm>
            <a:off x="1540968" y="6074121"/>
            <a:ext cx="3165549" cy="763443"/>
            <a:chOff x="8475" y="2231150"/>
            <a:chExt cx="3260316" cy="3130575"/>
          </a:xfrm>
        </p:grpSpPr>
        <p:sp>
          <p:nvSpPr>
            <p:cNvPr id="616" name="Google Shape;616;p19"/>
            <p:cNvSpPr/>
            <p:nvPr/>
          </p:nvSpPr>
          <p:spPr>
            <a:xfrm>
              <a:off x="8475" y="2231150"/>
              <a:ext cx="3260316" cy="3130575"/>
            </a:xfrm>
            <a:custGeom>
              <a:avLst/>
              <a:gdLst/>
              <a:ahLst/>
              <a:cxnLst/>
              <a:rect l="l" t="t" r="r" b="b"/>
              <a:pathLst>
                <a:path w="66844" h="64184" extrusionOk="0">
                  <a:moveTo>
                    <a:pt x="10471" y="0"/>
                  </a:moveTo>
                  <a:cubicBezTo>
                    <a:pt x="4194" y="0"/>
                    <a:pt x="1" y="5812"/>
                    <a:pt x="1" y="5812"/>
                  </a:cubicBezTo>
                  <a:lnTo>
                    <a:pt x="1" y="64184"/>
                  </a:lnTo>
                  <a:lnTo>
                    <a:pt x="66843" y="64184"/>
                  </a:lnTo>
                  <a:cubicBezTo>
                    <a:pt x="65156" y="57789"/>
                    <a:pt x="59914" y="56744"/>
                    <a:pt x="56668" y="56744"/>
                  </a:cubicBezTo>
                  <a:cubicBezTo>
                    <a:pt x="55092" y="56744"/>
                    <a:pt x="53986" y="56991"/>
                    <a:pt x="53986" y="56991"/>
                  </a:cubicBezTo>
                  <a:cubicBezTo>
                    <a:pt x="53986" y="56991"/>
                    <a:pt x="54212" y="51151"/>
                    <a:pt x="48873" y="48519"/>
                  </a:cubicBezTo>
                  <a:cubicBezTo>
                    <a:pt x="47276" y="47736"/>
                    <a:pt x="45528" y="47462"/>
                    <a:pt x="43863" y="47462"/>
                  </a:cubicBezTo>
                  <a:cubicBezTo>
                    <a:pt x="39988" y="47462"/>
                    <a:pt x="36568" y="48945"/>
                    <a:pt x="36568" y="48945"/>
                  </a:cubicBezTo>
                  <a:cubicBezTo>
                    <a:pt x="36568" y="48945"/>
                    <a:pt x="40202" y="42479"/>
                    <a:pt x="37194" y="36940"/>
                  </a:cubicBezTo>
                  <a:cubicBezTo>
                    <a:pt x="35426" y="33711"/>
                    <a:pt x="31416" y="33037"/>
                    <a:pt x="28380" y="33037"/>
                  </a:cubicBezTo>
                  <a:cubicBezTo>
                    <a:pt x="26210" y="33037"/>
                    <a:pt x="24537" y="33381"/>
                    <a:pt x="24537" y="33381"/>
                  </a:cubicBezTo>
                  <a:cubicBezTo>
                    <a:pt x="24537" y="33381"/>
                    <a:pt x="30402" y="26815"/>
                    <a:pt x="28723" y="22203"/>
                  </a:cubicBezTo>
                  <a:cubicBezTo>
                    <a:pt x="27986" y="20191"/>
                    <a:pt x="26226" y="19626"/>
                    <a:pt x="24482" y="19626"/>
                  </a:cubicBezTo>
                  <a:cubicBezTo>
                    <a:pt x="22253" y="19626"/>
                    <a:pt x="20051" y="20549"/>
                    <a:pt x="20051" y="20549"/>
                  </a:cubicBezTo>
                  <a:cubicBezTo>
                    <a:pt x="25164" y="13657"/>
                    <a:pt x="23284" y="4559"/>
                    <a:pt x="14738" y="900"/>
                  </a:cubicBezTo>
                  <a:cubicBezTo>
                    <a:pt x="13235" y="263"/>
                    <a:pt x="11806" y="0"/>
                    <a:pt x="1047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17" name="Google Shape;617;p19"/>
            <p:cNvSpPr/>
            <p:nvPr/>
          </p:nvSpPr>
          <p:spPr>
            <a:xfrm>
              <a:off x="8475" y="2506384"/>
              <a:ext cx="3057412" cy="2855337"/>
            </a:xfrm>
            <a:custGeom>
              <a:avLst/>
              <a:gdLst/>
              <a:ahLst/>
              <a:cxnLst/>
              <a:rect l="l" t="t" r="r" b="b"/>
              <a:pathLst>
                <a:path w="62684" h="58541" extrusionOk="0">
                  <a:moveTo>
                    <a:pt x="9396" y="0"/>
                  </a:moveTo>
                  <a:cubicBezTo>
                    <a:pt x="5708" y="0"/>
                    <a:pt x="1863" y="3074"/>
                    <a:pt x="1" y="4781"/>
                  </a:cubicBezTo>
                  <a:lnTo>
                    <a:pt x="1" y="58541"/>
                  </a:lnTo>
                  <a:lnTo>
                    <a:pt x="62683" y="58541"/>
                  </a:lnTo>
                  <a:cubicBezTo>
                    <a:pt x="61085" y="56277"/>
                    <a:pt x="57910" y="55747"/>
                    <a:pt x="55285" y="55747"/>
                  </a:cubicBezTo>
                  <a:cubicBezTo>
                    <a:pt x="52968" y="55747"/>
                    <a:pt x="51079" y="56160"/>
                    <a:pt x="51079" y="56160"/>
                  </a:cubicBezTo>
                  <a:cubicBezTo>
                    <a:pt x="51079" y="56160"/>
                    <a:pt x="52332" y="52601"/>
                    <a:pt x="47520" y="47789"/>
                  </a:cubicBezTo>
                  <a:cubicBezTo>
                    <a:pt x="46194" y="46462"/>
                    <a:pt x="44266" y="45983"/>
                    <a:pt x="42171" y="45983"/>
                  </a:cubicBezTo>
                  <a:cubicBezTo>
                    <a:pt x="36784" y="45983"/>
                    <a:pt x="30293" y="49152"/>
                    <a:pt x="30076" y="49242"/>
                  </a:cubicBezTo>
                  <a:cubicBezTo>
                    <a:pt x="30227" y="49017"/>
                    <a:pt x="35264" y="41122"/>
                    <a:pt x="32482" y="35483"/>
                  </a:cubicBezTo>
                  <a:cubicBezTo>
                    <a:pt x="31417" y="33295"/>
                    <a:pt x="28875" y="32616"/>
                    <a:pt x="26131" y="32616"/>
                  </a:cubicBezTo>
                  <a:cubicBezTo>
                    <a:pt x="21644" y="32616"/>
                    <a:pt x="16618" y="34430"/>
                    <a:pt x="16618" y="34430"/>
                  </a:cubicBezTo>
                  <a:cubicBezTo>
                    <a:pt x="21630" y="28465"/>
                    <a:pt x="24036" y="22726"/>
                    <a:pt x="22031" y="19919"/>
                  </a:cubicBezTo>
                  <a:cubicBezTo>
                    <a:pt x="21531" y="19203"/>
                    <a:pt x="20710" y="18935"/>
                    <a:pt x="19763" y="18935"/>
                  </a:cubicBezTo>
                  <a:cubicBezTo>
                    <a:pt x="16963" y="18935"/>
                    <a:pt x="13059" y="21272"/>
                    <a:pt x="13059" y="21272"/>
                  </a:cubicBezTo>
                  <a:cubicBezTo>
                    <a:pt x="13059" y="21272"/>
                    <a:pt x="18272" y="4555"/>
                    <a:pt x="12532" y="896"/>
                  </a:cubicBezTo>
                  <a:cubicBezTo>
                    <a:pt x="11536" y="262"/>
                    <a:pt x="10473" y="0"/>
                    <a:pt x="939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618" name="Google Shape;618;p19"/>
          <p:cNvSpPr/>
          <p:nvPr/>
        </p:nvSpPr>
        <p:spPr>
          <a:xfrm>
            <a:off x="8538434" y="229201"/>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19" name="Google Shape;619;p19"/>
          <p:cNvSpPr/>
          <p:nvPr/>
        </p:nvSpPr>
        <p:spPr>
          <a:xfrm>
            <a:off x="-171302" y="2176599"/>
            <a:ext cx="1529340" cy="731691"/>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20" name="Google Shape;620;p19"/>
          <p:cNvSpPr/>
          <p:nvPr/>
        </p:nvSpPr>
        <p:spPr>
          <a:xfrm>
            <a:off x="10460751" y="2355951"/>
            <a:ext cx="1852552" cy="1209336"/>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21" name="Google Shape;621;p19"/>
          <p:cNvSpPr/>
          <p:nvPr/>
        </p:nvSpPr>
        <p:spPr>
          <a:xfrm>
            <a:off x="412964" y="336006"/>
            <a:ext cx="1094077" cy="346253"/>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83647017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622"/>
        <p:cNvGrpSpPr/>
        <p:nvPr/>
      </p:nvGrpSpPr>
      <p:grpSpPr>
        <a:xfrm>
          <a:off x="0" y="0"/>
          <a:ext cx="0" cy="0"/>
          <a:chOff x="0" y="0"/>
          <a:chExt cx="0" cy="0"/>
        </a:xfrm>
      </p:grpSpPr>
      <p:grpSp>
        <p:nvGrpSpPr>
          <p:cNvPr id="623" name="Google Shape;623;p20"/>
          <p:cNvGrpSpPr/>
          <p:nvPr/>
        </p:nvGrpSpPr>
        <p:grpSpPr>
          <a:xfrm flipH="1">
            <a:off x="-4830" y="5244334"/>
            <a:ext cx="12265372" cy="1690876"/>
            <a:chOff x="-21903" y="3893725"/>
            <a:chExt cx="9199029" cy="1268157"/>
          </a:xfrm>
        </p:grpSpPr>
        <p:sp>
          <p:nvSpPr>
            <p:cNvPr id="624" name="Google Shape;624;p20"/>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25" name="Google Shape;625;p20"/>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26" name="Google Shape;626;p20"/>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627" name="Google Shape;627;p20"/>
          <p:cNvSpPr txBox="1">
            <a:spLocks noGrp="1"/>
          </p:cNvSpPr>
          <p:nvPr>
            <p:ph type="title"/>
          </p:nvPr>
        </p:nvSpPr>
        <p:spPr>
          <a:xfrm>
            <a:off x="2931317" y="4130033"/>
            <a:ext cx="2900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628" name="Google Shape;628;p20"/>
          <p:cNvSpPr txBox="1">
            <a:spLocks noGrp="1"/>
          </p:cNvSpPr>
          <p:nvPr>
            <p:ph type="subTitle" idx="1"/>
          </p:nvPr>
        </p:nvSpPr>
        <p:spPr>
          <a:xfrm>
            <a:off x="2931333" y="4853400"/>
            <a:ext cx="2900400" cy="76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629" name="Google Shape;629;p20"/>
          <p:cNvSpPr txBox="1">
            <a:spLocks noGrp="1"/>
          </p:cNvSpPr>
          <p:nvPr>
            <p:ph type="title" idx="2"/>
          </p:nvPr>
        </p:nvSpPr>
        <p:spPr>
          <a:xfrm>
            <a:off x="6326944" y="4130033"/>
            <a:ext cx="2900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630" name="Google Shape;630;p20"/>
          <p:cNvSpPr txBox="1">
            <a:spLocks noGrp="1"/>
          </p:cNvSpPr>
          <p:nvPr>
            <p:ph type="subTitle" idx="3"/>
          </p:nvPr>
        </p:nvSpPr>
        <p:spPr>
          <a:xfrm>
            <a:off x="6326945" y="4853400"/>
            <a:ext cx="2900400" cy="76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631" name="Google Shape;631;p20"/>
          <p:cNvSpPr txBox="1">
            <a:spLocks noGrp="1"/>
          </p:cNvSpPr>
          <p:nvPr>
            <p:ph type="title" idx="4"/>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632" name="Google Shape;632;p20"/>
          <p:cNvGrpSpPr/>
          <p:nvPr/>
        </p:nvGrpSpPr>
        <p:grpSpPr>
          <a:xfrm>
            <a:off x="11030362" y="4717894"/>
            <a:ext cx="458415" cy="1579172"/>
            <a:chOff x="7968225" y="1691500"/>
            <a:chExt cx="190625" cy="656675"/>
          </a:xfrm>
        </p:grpSpPr>
        <p:sp>
          <p:nvSpPr>
            <p:cNvPr id="633" name="Google Shape;633;p20"/>
            <p:cNvSpPr/>
            <p:nvPr/>
          </p:nvSpPr>
          <p:spPr>
            <a:xfrm>
              <a:off x="7968225" y="1891800"/>
              <a:ext cx="103300" cy="205450"/>
            </a:xfrm>
            <a:custGeom>
              <a:avLst/>
              <a:gdLst/>
              <a:ahLst/>
              <a:cxnLst/>
              <a:rect l="l" t="t" r="r" b="b"/>
              <a:pathLst>
                <a:path w="4132" h="8218" extrusionOk="0">
                  <a:moveTo>
                    <a:pt x="799" y="0"/>
                  </a:moveTo>
                  <a:cubicBezTo>
                    <a:pt x="799" y="0"/>
                    <a:pt x="1" y="5159"/>
                    <a:pt x="3858" y="8217"/>
                  </a:cubicBezTo>
                  <a:cubicBezTo>
                    <a:pt x="3858" y="8217"/>
                    <a:pt x="4132" y="2488"/>
                    <a:pt x="79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34" name="Google Shape;634;p20"/>
            <p:cNvSpPr/>
            <p:nvPr/>
          </p:nvSpPr>
          <p:spPr>
            <a:xfrm>
              <a:off x="8057825" y="2039575"/>
              <a:ext cx="101025" cy="200325"/>
            </a:xfrm>
            <a:custGeom>
              <a:avLst/>
              <a:gdLst/>
              <a:ahLst/>
              <a:cxnLst/>
              <a:rect l="l" t="t" r="r" b="b"/>
              <a:pathLst>
                <a:path w="4041" h="8013" extrusionOk="0">
                  <a:moveTo>
                    <a:pt x="3264" y="1"/>
                  </a:moveTo>
                  <a:lnTo>
                    <a:pt x="3264" y="1"/>
                  </a:lnTo>
                  <a:cubicBezTo>
                    <a:pt x="0" y="2420"/>
                    <a:pt x="297" y="8013"/>
                    <a:pt x="297" y="8013"/>
                  </a:cubicBezTo>
                  <a:cubicBezTo>
                    <a:pt x="4040" y="5023"/>
                    <a:pt x="3264" y="1"/>
                    <a:pt x="326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35" name="Google Shape;635;p20"/>
            <p:cNvSpPr/>
            <p:nvPr/>
          </p:nvSpPr>
          <p:spPr>
            <a:xfrm>
              <a:off x="8055525" y="1847000"/>
              <a:ext cx="18875" cy="501175"/>
            </a:xfrm>
            <a:custGeom>
              <a:avLst/>
              <a:gdLst/>
              <a:ahLst/>
              <a:cxnLst/>
              <a:rect l="l" t="t" r="r" b="b"/>
              <a:pathLst>
                <a:path w="755" h="20047" extrusionOk="0">
                  <a:moveTo>
                    <a:pt x="377" y="0"/>
                  </a:moveTo>
                  <a:cubicBezTo>
                    <a:pt x="189" y="0"/>
                    <a:pt x="1" y="126"/>
                    <a:pt x="1" y="377"/>
                  </a:cubicBezTo>
                  <a:lnTo>
                    <a:pt x="1" y="19687"/>
                  </a:lnTo>
                  <a:cubicBezTo>
                    <a:pt x="1" y="19927"/>
                    <a:pt x="189" y="20047"/>
                    <a:pt x="377" y="20047"/>
                  </a:cubicBezTo>
                  <a:cubicBezTo>
                    <a:pt x="566" y="20047"/>
                    <a:pt x="754" y="19927"/>
                    <a:pt x="754" y="19687"/>
                  </a:cubicBezTo>
                  <a:lnTo>
                    <a:pt x="754" y="377"/>
                  </a:lnTo>
                  <a:cubicBezTo>
                    <a:pt x="754" y="126"/>
                    <a:pt x="566" y="0"/>
                    <a:pt x="3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36" name="Google Shape;636;p20"/>
            <p:cNvSpPr/>
            <p:nvPr/>
          </p:nvSpPr>
          <p:spPr>
            <a:xfrm>
              <a:off x="8004175" y="1691500"/>
              <a:ext cx="126600" cy="219450"/>
            </a:xfrm>
            <a:custGeom>
              <a:avLst/>
              <a:gdLst/>
              <a:ahLst/>
              <a:cxnLst/>
              <a:rect l="l" t="t" r="r" b="b"/>
              <a:pathLst>
                <a:path w="5064" h="8778" extrusionOk="0">
                  <a:moveTo>
                    <a:pt x="2864" y="0"/>
                  </a:moveTo>
                  <a:cubicBezTo>
                    <a:pt x="2213" y="0"/>
                    <a:pt x="2055" y="3493"/>
                    <a:pt x="2055" y="3493"/>
                  </a:cubicBezTo>
                  <a:cubicBezTo>
                    <a:pt x="2055" y="3493"/>
                    <a:pt x="1983" y="934"/>
                    <a:pt x="1285" y="934"/>
                  </a:cubicBezTo>
                  <a:cubicBezTo>
                    <a:pt x="1195" y="934"/>
                    <a:pt x="1094" y="977"/>
                    <a:pt x="982" y="1073"/>
                  </a:cubicBezTo>
                  <a:cubicBezTo>
                    <a:pt x="1" y="1918"/>
                    <a:pt x="92" y="7852"/>
                    <a:pt x="1827" y="8651"/>
                  </a:cubicBezTo>
                  <a:lnTo>
                    <a:pt x="1895" y="8674"/>
                  </a:lnTo>
                  <a:cubicBezTo>
                    <a:pt x="2090" y="8744"/>
                    <a:pt x="2272" y="8777"/>
                    <a:pt x="2443" y="8777"/>
                  </a:cubicBezTo>
                  <a:cubicBezTo>
                    <a:pt x="2770" y="8777"/>
                    <a:pt x="3055" y="8656"/>
                    <a:pt x="3310" y="8446"/>
                  </a:cubicBezTo>
                  <a:cubicBezTo>
                    <a:pt x="4178" y="7715"/>
                    <a:pt x="4634" y="6095"/>
                    <a:pt x="4794" y="5228"/>
                  </a:cubicBezTo>
                  <a:cubicBezTo>
                    <a:pt x="4993" y="4031"/>
                    <a:pt x="5064" y="791"/>
                    <a:pt x="4378" y="791"/>
                  </a:cubicBezTo>
                  <a:cubicBezTo>
                    <a:pt x="4358" y="791"/>
                    <a:pt x="4336" y="793"/>
                    <a:pt x="4315" y="799"/>
                  </a:cubicBezTo>
                  <a:cubicBezTo>
                    <a:pt x="3538" y="982"/>
                    <a:pt x="3287" y="3653"/>
                    <a:pt x="3287" y="3653"/>
                  </a:cubicBezTo>
                  <a:cubicBezTo>
                    <a:pt x="3287" y="3653"/>
                    <a:pt x="3538" y="23"/>
                    <a:pt x="2877" y="1"/>
                  </a:cubicBezTo>
                  <a:cubicBezTo>
                    <a:pt x="2872" y="0"/>
                    <a:pt x="2868" y="0"/>
                    <a:pt x="286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37" name="Google Shape;637;p20"/>
            <p:cNvSpPr/>
            <p:nvPr/>
          </p:nvSpPr>
          <p:spPr>
            <a:xfrm>
              <a:off x="8030425" y="1838200"/>
              <a:ext cx="65650" cy="72750"/>
            </a:xfrm>
            <a:custGeom>
              <a:avLst/>
              <a:gdLst/>
              <a:ahLst/>
              <a:cxnLst/>
              <a:rect l="l" t="t" r="r" b="b"/>
              <a:pathLst>
                <a:path w="2626" h="2910" extrusionOk="0">
                  <a:moveTo>
                    <a:pt x="2174" y="1"/>
                  </a:moveTo>
                  <a:cubicBezTo>
                    <a:pt x="1856" y="1"/>
                    <a:pt x="1461" y="478"/>
                    <a:pt x="1461" y="478"/>
                  </a:cubicBezTo>
                  <a:cubicBezTo>
                    <a:pt x="1461" y="478"/>
                    <a:pt x="1121" y="6"/>
                    <a:pt x="768" y="6"/>
                  </a:cubicBezTo>
                  <a:cubicBezTo>
                    <a:pt x="612" y="6"/>
                    <a:pt x="453" y="98"/>
                    <a:pt x="320" y="364"/>
                  </a:cubicBezTo>
                  <a:cubicBezTo>
                    <a:pt x="1" y="1026"/>
                    <a:pt x="480" y="2190"/>
                    <a:pt x="777" y="2783"/>
                  </a:cubicBezTo>
                  <a:lnTo>
                    <a:pt x="845" y="2806"/>
                  </a:lnTo>
                  <a:cubicBezTo>
                    <a:pt x="1040" y="2876"/>
                    <a:pt x="1222" y="2909"/>
                    <a:pt x="1393" y="2909"/>
                  </a:cubicBezTo>
                  <a:cubicBezTo>
                    <a:pt x="1720" y="2909"/>
                    <a:pt x="2005" y="2788"/>
                    <a:pt x="2260" y="2578"/>
                  </a:cubicBezTo>
                  <a:cubicBezTo>
                    <a:pt x="2443" y="2099"/>
                    <a:pt x="2625" y="1414"/>
                    <a:pt x="2557" y="661"/>
                  </a:cubicBezTo>
                  <a:cubicBezTo>
                    <a:pt x="2515" y="160"/>
                    <a:pt x="2357" y="1"/>
                    <a:pt x="217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638" name="Google Shape;638;p20"/>
          <p:cNvGrpSpPr/>
          <p:nvPr/>
        </p:nvGrpSpPr>
        <p:grpSpPr>
          <a:xfrm>
            <a:off x="11513115" y="3817080"/>
            <a:ext cx="552864" cy="2591181"/>
            <a:chOff x="8547425" y="1163775"/>
            <a:chExt cx="237975" cy="1115350"/>
          </a:xfrm>
        </p:grpSpPr>
        <p:sp>
          <p:nvSpPr>
            <p:cNvPr id="639" name="Google Shape;639;p20"/>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40" name="Google Shape;640;p20"/>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41" name="Google Shape;641;p20"/>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42" name="Google Shape;642;p20"/>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43" name="Google Shape;643;p20"/>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44" name="Google Shape;644;p20"/>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645" name="Google Shape;645;p20"/>
          <p:cNvGrpSpPr/>
          <p:nvPr/>
        </p:nvGrpSpPr>
        <p:grpSpPr>
          <a:xfrm>
            <a:off x="10334753" y="4250037"/>
            <a:ext cx="458403" cy="2148313"/>
            <a:chOff x="8547425" y="1163775"/>
            <a:chExt cx="237975" cy="1115350"/>
          </a:xfrm>
        </p:grpSpPr>
        <p:sp>
          <p:nvSpPr>
            <p:cNvPr id="646" name="Google Shape;646;p20"/>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47" name="Google Shape;647;p20"/>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48" name="Google Shape;648;p20"/>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49" name="Google Shape;649;p20"/>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50" name="Google Shape;650;p20"/>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51" name="Google Shape;651;p20"/>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652" name="Google Shape;652;p20"/>
          <p:cNvGrpSpPr/>
          <p:nvPr/>
        </p:nvGrpSpPr>
        <p:grpSpPr>
          <a:xfrm flipH="1">
            <a:off x="723990" y="4847994"/>
            <a:ext cx="458415" cy="1579172"/>
            <a:chOff x="7968225" y="1691500"/>
            <a:chExt cx="190625" cy="656675"/>
          </a:xfrm>
        </p:grpSpPr>
        <p:sp>
          <p:nvSpPr>
            <p:cNvPr id="653" name="Google Shape;653;p20"/>
            <p:cNvSpPr/>
            <p:nvPr/>
          </p:nvSpPr>
          <p:spPr>
            <a:xfrm>
              <a:off x="7968225" y="1891800"/>
              <a:ext cx="103300" cy="205450"/>
            </a:xfrm>
            <a:custGeom>
              <a:avLst/>
              <a:gdLst/>
              <a:ahLst/>
              <a:cxnLst/>
              <a:rect l="l" t="t" r="r" b="b"/>
              <a:pathLst>
                <a:path w="4132" h="8218" extrusionOk="0">
                  <a:moveTo>
                    <a:pt x="799" y="0"/>
                  </a:moveTo>
                  <a:cubicBezTo>
                    <a:pt x="799" y="0"/>
                    <a:pt x="1" y="5159"/>
                    <a:pt x="3858" y="8217"/>
                  </a:cubicBezTo>
                  <a:cubicBezTo>
                    <a:pt x="3858" y="8217"/>
                    <a:pt x="4132" y="2488"/>
                    <a:pt x="79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54" name="Google Shape;654;p20"/>
            <p:cNvSpPr/>
            <p:nvPr/>
          </p:nvSpPr>
          <p:spPr>
            <a:xfrm>
              <a:off x="8057825" y="2039575"/>
              <a:ext cx="101025" cy="200325"/>
            </a:xfrm>
            <a:custGeom>
              <a:avLst/>
              <a:gdLst/>
              <a:ahLst/>
              <a:cxnLst/>
              <a:rect l="l" t="t" r="r" b="b"/>
              <a:pathLst>
                <a:path w="4041" h="8013" extrusionOk="0">
                  <a:moveTo>
                    <a:pt x="3264" y="1"/>
                  </a:moveTo>
                  <a:lnTo>
                    <a:pt x="3264" y="1"/>
                  </a:lnTo>
                  <a:cubicBezTo>
                    <a:pt x="0" y="2420"/>
                    <a:pt x="297" y="8013"/>
                    <a:pt x="297" y="8013"/>
                  </a:cubicBezTo>
                  <a:cubicBezTo>
                    <a:pt x="4040" y="5023"/>
                    <a:pt x="3264" y="1"/>
                    <a:pt x="326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55" name="Google Shape;655;p20"/>
            <p:cNvSpPr/>
            <p:nvPr/>
          </p:nvSpPr>
          <p:spPr>
            <a:xfrm>
              <a:off x="8055525" y="1847000"/>
              <a:ext cx="18875" cy="501175"/>
            </a:xfrm>
            <a:custGeom>
              <a:avLst/>
              <a:gdLst/>
              <a:ahLst/>
              <a:cxnLst/>
              <a:rect l="l" t="t" r="r" b="b"/>
              <a:pathLst>
                <a:path w="755" h="20047" extrusionOk="0">
                  <a:moveTo>
                    <a:pt x="377" y="0"/>
                  </a:moveTo>
                  <a:cubicBezTo>
                    <a:pt x="189" y="0"/>
                    <a:pt x="1" y="126"/>
                    <a:pt x="1" y="377"/>
                  </a:cubicBezTo>
                  <a:lnTo>
                    <a:pt x="1" y="19687"/>
                  </a:lnTo>
                  <a:cubicBezTo>
                    <a:pt x="1" y="19927"/>
                    <a:pt x="189" y="20047"/>
                    <a:pt x="377" y="20047"/>
                  </a:cubicBezTo>
                  <a:cubicBezTo>
                    <a:pt x="566" y="20047"/>
                    <a:pt x="754" y="19927"/>
                    <a:pt x="754" y="19687"/>
                  </a:cubicBezTo>
                  <a:lnTo>
                    <a:pt x="754" y="377"/>
                  </a:lnTo>
                  <a:cubicBezTo>
                    <a:pt x="754" y="126"/>
                    <a:pt x="566" y="0"/>
                    <a:pt x="3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56" name="Google Shape;656;p20"/>
            <p:cNvSpPr/>
            <p:nvPr/>
          </p:nvSpPr>
          <p:spPr>
            <a:xfrm>
              <a:off x="8004175" y="1691500"/>
              <a:ext cx="126600" cy="219450"/>
            </a:xfrm>
            <a:custGeom>
              <a:avLst/>
              <a:gdLst/>
              <a:ahLst/>
              <a:cxnLst/>
              <a:rect l="l" t="t" r="r" b="b"/>
              <a:pathLst>
                <a:path w="5064" h="8778" extrusionOk="0">
                  <a:moveTo>
                    <a:pt x="2864" y="0"/>
                  </a:moveTo>
                  <a:cubicBezTo>
                    <a:pt x="2213" y="0"/>
                    <a:pt x="2055" y="3493"/>
                    <a:pt x="2055" y="3493"/>
                  </a:cubicBezTo>
                  <a:cubicBezTo>
                    <a:pt x="2055" y="3493"/>
                    <a:pt x="1983" y="934"/>
                    <a:pt x="1285" y="934"/>
                  </a:cubicBezTo>
                  <a:cubicBezTo>
                    <a:pt x="1195" y="934"/>
                    <a:pt x="1094" y="977"/>
                    <a:pt x="982" y="1073"/>
                  </a:cubicBezTo>
                  <a:cubicBezTo>
                    <a:pt x="1" y="1918"/>
                    <a:pt x="92" y="7852"/>
                    <a:pt x="1827" y="8651"/>
                  </a:cubicBezTo>
                  <a:lnTo>
                    <a:pt x="1895" y="8674"/>
                  </a:lnTo>
                  <a:cubicBezTo>
                    <a:pt x="2090" y="8744"/>
                    <a:pt x="2272" y="8777"/>
                    <a:pt x="2443" y="8777"/>
                  </a:cubicBezTo>
                  <a:cubicBezTo>
                    <a:pt x="2770" y="8777"/>
                    <a:pt x="3055" y="8656"/>
                    <a:pt x="3310" y="8446"/>
                  </a:cubicBezTo>
                  <a:cubicBezTo>
                    <a:pt x="4178" y="7715"/>
                    <a:pt x="4634" y="6095"/>
                    <a:pt x="4794" y="5228"/>
                  </a:cubicBezTo>
                  <a:cubicBezTo>
                    <a:pt x="4993" y="4031"/>
                    <a:pt x="5064" y="791"/>
                    <a:pt x="4378" y="791"/>
                  </a:cubicBezTo>
                  <a:cubicBezTo>
                    <a:pt x="4358" y="791"/>
                    <a:pt x="4336" y="793"/>
                    <a:pt x="4315" y="799"/>
                  </a:cubicBezTo>
                  <a:cubicBezTo>
                    <a:pt x="3538" y="982"/>
                    <a:pt x="3287" y="3653"/>
                    <a:pt x="3287" y="3653"/>
                  </a:cubicBezTo>
                  <a:cubicBezTo>
                    <a:pt x="3287" y="3653"/>
                    <a:pt x="3538" y="23"/>
                    <a:pt x="2877" y="1"/>
                  </a:cubicBezTo>
                  <a:cubicBezTo>
                    <a:pt x="2872" y="0"/>
                    <a:pt x="2868" y="0"/>
                    <a:pt x="286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57" name="Google Shape;657;p20"/>
            <p:cNvSpPr/>
            <p:nvPr/>
          </p:nvSpPr>
          <p:spPr>
            <a:xfrm>
              <a:off x="8030425" y="1838200"/>
              <a:ext cx="65650" cy="72750"/>
            </a:xfrm>
            <a:custGeom>
              <a:avLst/>
              <a:gdLst/>
              <a:ahLst/>
              <a:cxnLst/>
              <a:rect l="l" t="t" r="r" b="b"/>
              <a:pathLst>
                <a:path w="2626" h="2910" extrusionOk="0">
                  <a:moveTo>
                    <a:pt x="2174" y="1"/>
                  </a:moveTo>
                  <a:cubicBezTo>
                    <a:pt x="1856" y="1"/>
                    <a:pt x="1461" y="478"/>
                    <a:pt x="1461" y="478"/>
                  </a:cubicBezTo>
                  <a:cubicBezTo>
                    <a:pt x="1461" y="478"/>
                    <a:pt x="1121" y="6"/>
                    <a:pt x="768" y="6"/>
                  </a:cubicBezTo>
                  <a:cubicBezTo>
                    <a:pt x="612" y="6"/>
                    <a:pt x="453" y="98"/>
                    <a:pt x="320" y="364"/>
                  </a:cubicBezTo>
                  <a:cubicBezTo>
                    <a:pt x="1" y="1026"/>
                    <a:pt x="480" y="2190"/>
                    <a:pt x="777" y="2783"/>
                  </a:cubicBezTo>
                  <a:lnTo>
                    <a:pt x="845" y="2806"/>
                  </a:lnTo>
                  <a:cubicBezTo>
                    <a:pt x="1040" y="2876"/>
                    <a:pt x="1222" y="2909"/>
                    <a:pt x="1393" y="2909"/>
                  </a:cubicBezTo>
                  <a:cubicBezTo>
                    <a:pt x="1720" y="2909"/>
                    <a:pt x="2005" y="2788"/>
                    <a:pt x="2260" y="2578"/>
                  </a:cubicBezTo>
                  <a:cubicBezTo>
                    <a:pt x="2443" y="2099"/>
                    <a:pt x="2625" y="1414"/>
                    <a:pt x="2557" y="661"/>
                  </a:cubicBezTo>
                  <a:cubicBezTo>
                    <a:pt x="2515" y="160"/>
                    <a:pt x="2357" y="1"/>
                    <a:pt x="217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658" name="Google Shape;658;p20"/>
          <p:cNvGrpSpPr/>
          <p:nvPr/>
        </p:nvGrpSpPr>
        <p:grpSpPr>
          <a:xfrm flipH="1">
            <a:off x="146787" y="3947180"/>
            <a:ext cx="552864" cy="2591181"/>
            <a:chOff x="8547425" y="1163775"/>
            <a:chExt cx="237975" cy="1115350"/>
          </a:xfrm>
        </p:grpSpPr>
        <p:sp>
          <p:nvSpPr>
            <p:cNvPr id="659" name="Google Shape;659;p20"/>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60" name="Google Shape;660;p20"/>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61" name="Google Shape;661;p20"/>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62" name="Google Shape;662;p20"/>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63" name="Google Shape;663;p20"/>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64" name="Google Shape;664;p20"/>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665" name="Google Shape;665;p20"/>
          <p:cNvGrpSpPr/>
          <p:nvPr/>
        </p:nvGrpSpPr>
        <p:grpSpPr>
          <a:xfrm flipH="1">
            <a:off x="1419608" y="4380137"/>
            <a:ext cx="458403" cy="2148313"/>
            <a:chOff x="8547425" y="1163775"/>
            <a:chExt cx="237975" cy="1115350"/>
          </a:xfrm>
        </p:grpSpPr>
        <p:sp>
          <p:nvSpPr>
            <p:cNvPr id="666" name="Google Shape;666;p20"/>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67" name="Google Shape;667;p20"/>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68" name="Google Shape;668;p20"/>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69" name="Google Shape;669;p20"/>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70" name="Google Shape;670;p20"/>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71" name="Google Shape;671;p20"/>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672" name="Google Shape;672;p20"/>
          <p:cNvGrpSpPr/>
          <p:nvPr/>
        </p:nvGrpSpPr>
        <p:grpSpPr>
          <a:xfrm flipH="1">
            <a:off x="-29203" y="5394834"/>
            <a:ext cx="12265372" cy="1690876"/>
            <a:chOff x="-21903" y="3893725"/>
            <a:chExt cx="9199029" cy="1268157"/>
          </a:xfrm>
        </p:grpSpPr>
        <p:sp>
          <p:nvSpPr>
            <p:cNvPr id="673" name="Google Shape;673;p20"/>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74" name="Google Shape;674;p20"/>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75" name="Google Shape;675;p20"/>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676" name="Google Shape;676;p20"/>
          <p:cNvSpPr/>
          <p:nvPr/>
        </p:nvSpPr>
        <p:spPr>
          <a:xfrm>
            <a:off x="-487783" y="2047384"/>
            <a:ext cx="1852552" cy="1209336"/>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77" name="Google Shape;677;p20"/>
          <p:cNvSpPr/>
          <p:nvPr/>
        </p:nvSpPr>
        <p:spPr>
          <a:xfrm>
            <a:off x="9981284" y="1722618"/>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1572859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CB8FB671-D110-4C75-BC20-D71012F4A82D}"/>
              </a:ext>
            </a:extLst>
          </p:cNvPr>
          <p:cNvSpPr>
            <a:spLocks noGrp="1"/>
          </p:cNvSpPr>
          <p:nvPr>
            <p:ph type="dt" sz="half" idx="10"/>
          </p:nvPr>
        </p:nvSpPr>
        <p:spPr/>
        <p:txBody>
          <a:bodyPr/>
          <a:lstStyle/>
          <a:p>
            <a:fld id="{851456EF-EDA7-466D-90A9-97D47B7037CB}" type="datetimeFigureOut">
              <a:rPr lang="zh-CN" altLang="en-US" smtClean="0"/>
              <a:t>2023/4/4</a:t>
            </a:fld>
            <a:endParaRPr lang="zh-CN" altLang="en-US"/>
          </a:p>
        </p:txBody>
      </p:sp>
      <p:sp>
        <p:nvSpPr>
          <p:cNvPr id="3" name="页脚占位符 2">
            <a:extLst>
              <a:ext uri="{FF2B5EF4-FFF2-40B4-BE49-F238E27FC236}">
                <a16:creationId xmlns:a16="http://schemas.microsoft.com/office/drawing/2014/main" xmlns="" id="{14D5A602-2A66-4B9D-AC99-DCA045FC370A}"/>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EAFDC037-E85D-4B1C-AAF2-707E200379B3}"/>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9256271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678"/>
        <p:cNvGrpSpPr/>
        <p:nvPr/>
      </p:nvGrpSpPr>
      <p:grpSpPr>
        <a:xfrm>
          <a:off x="0" y="0"/>
          <a:ext cx="0" cy="0"/>
          <a:chOff x="0" y="0"/>
          <a:chExt cx="0" cy="0"/>
        </a:xfrm>
      </p:grpSpPr>
      <p:sp>
        <p:nvSpPr>
          <p:cNvPr id="679" name="Google Shape;679;p21"/>
          <p:cNvSpPr txBox="1">
            <a:spLocks noGrp="1"/>
          </p:cNvSpPr>
          <p:nvPr>
            <p:ph type="body" idx="1"/>
          </p:nvPr>
        </p:nvSpPr>
        <p:spPr>
          <a:xfrm>
            <a:off x="958000" y="2127732"/>
            <a:ext cx="5112800" cy="3795200"/>
          </a:xfrm>
          <a:prstGeom prst="rect">
            <a:avLst/>
          </a:prstGeom>
          <a:noFill/>
          <a:ln>
            <a:noFill/>
          </a:ln>
        </p:spPr>
        <p:txBody>
          <a:bodyPr spcFirstLastPara="1" wrap="square" lIns="91425" tIns="91425" rIns="91425" bIns="91425" anchor="b" anchorCtr="0">
            <a:noAutofit/>
          </a:bodyPr>
          <a:lstStyle>
            <a:lvl1pPr marL="609585" lvl="0" indent="-414856" rtl="0">
              <a:lnSpc>
                <a:spcPct val="100000"/>
              </a:lnSpc>
              <a:spcBef>
                <a:spcPts val="0"/>
              </a:spcBef>
              <a:spcAft>
                <a:spcPts val="0"/>
              </a:spcAft>
              <a:buSzPts val="1300"/>
              <a:buChar char="●"/>
              <a:defRPr sz="1733"/>
            </a:lvl1pPr>
            <a:lvl2pPr marL="1219170" lvl="1" indent="-423323" rtl="0">
              <a:spcBef>
                <a:spcPts val="0"/>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680" name="Google Shape;680;p21"/>
          <p:cNvSpPr txBox="1">
            <a:spLocks noGrp="1"/>
          </p:cNvSpPr>
          <p:nvPr>
            <p:ph type="body" idx="2"/>
          </p:nvPr>
        </p:nvSpPr>
        <p:spPr>
          <a:xfrm>
            <a:off x="6121200" y="2130740"/>
            <a:ext cx="5112800" cy="3792000"/>
          </a:xfrm>
          <a:prstGeom prst="rect">
            <a:avLst/>
          </a:prstGeom>
          <a:noFill/>
          <a:ln>
            <a:noFill/>
          </a:ln>
        </p:spPr>
        <p:txBody>
          <a:bodyPr spcFirstLastPara="1" wrap="square" lIns="91425" tIns="91425" rIns="91425" bIns="91425" anchor="b" anchorCtr="0">
            <a:noAutofit/>
          </a:bodyPr>
          <a:lstStyle>
            <a:lvl1pPr marL="609585" lvl="0" indent="-414856" rtl="0">
              <a:lnSpc>
                <a:spcPct val="100000"/>
              </a:lnSpc>
              <a:spcBef>
                <a:spcPts val="0"/>
              </a:spcBef>
              <a:spcAft>
                <a:spcPts val="0"/>
              </a:spcAft>
              <a:buSzPts val="1300"/>
              <a:buChar char="●"/>
              <a:defRPr sz="1733"/>
            </a:lvl1pPr>
            <a:lvl2pPr marL="1219170" lvl="1" indent="-423323" rtl="0">
              <a:spcBef>
                <a:spcPts val="0"/>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681" name="Google Shape;681;p21"/>
          <p:cNvSpPr/>
          <p:nvPr/>
        </p:nvSpPr>
        <p:spPr>
          <a:xfrm flipH="1">
            <a:off x="0" y="1100"/>
            <a:ext cx="958000" cy="958000"/>
          </a:xfrm>
          <a:prstGeom prst="rect">
            <a:avLst/>
          </a:pr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82" name="Google Shape;682;p21"/>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83" name="Google Shape;683;p21"/>
          <p:cNvSpPr/>
          <p:nvPr/>
        </p:nvSpPr>
        <p:spPr>
          <a:xfrm>
            <a:off x="-450317" y="720000"/>
            <a:ext cx="2134879" cy="671784"/>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84" name="Google Shape;684;p21"/>
          <p:cNvSpPr/>
          <p:nvPr/>
        </p:nvSpPr>
        <p:spPr>
          <a:xfrm>
            <a:off x="11353836" y="1095"/>
            <a:ext cx="1395049" cy="438981"/>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85" name="Google Shape;685;p21"/>
          <p:cNvSpPr/>
          <p:nvPr/>
        </p:nvSpPr>
        <p:spPr>
          <a:xfrm>
            <a:off x="10426063" y="846467"/>
            <a:ext cx="1843805" cy="671784"/>
          </a:xfrm>
          <a:custGeom>
            <a:avLst/>
            <a:gdLst/>
            <a:ahLst/>
            <a:cxnLst/>
            <a:rect l="l" t="t" r="r" b="b"/>
            <a:pathLst>
              <a:path w="35340" h="12876" extrusionOk="0">
                <a:moveTo>
                  <a:pt x="22643" y="1"/>
                </a:moveTo>
                <a:cubicBezTo>
                  <a:pt x="18871" y="1"/>
                  <a:pt x="16993" y="4655"/>
                  <a:pt x="16993" y="4655"/>
                </a:cubicBezTo>
                <a:cubicBezTo>
                  <a:pt x="16993" y="4655"/>
                  <a:pt x="16103" y="1985"/>
                  <a:pt x="13153" y="1985"/>
                </a:cubicBezTo>
                <a:cubicBezTo>
                  <a:pt x="12603" y="1985"/>
                  <a:pt x="11980" y="2078"/>
                  <a:pt x="11279" y="2299"/>
                </a:cubicBezTo>
                <a:cubicBezTo>
                  <a:pt x="6817" y="3702"/>
                  <a:pt x="8071" y="8564"/>
                  <a:pt x="8071" y="8564"/>
                </a:cubicBezTo>
                <a:cubicBezTo>
                  <a:pt x="8071" y="8564"/>
                  <a:pt x="6582" y="7635"/>
                  <a:pt x="4846" y="7635"/>
                </a:cubicBezTo>
                <a:cubicBezTo>
                  <a:pt x="3022" y="7635"/>
                  <a:pt x="925" y="8662"/>
                  <a:pt x="0" y="12875"/>
                </a:cubicBezTo>
                <a:lnTo>
                  <a:pt x="33685" y="12875"/>
                </a:lnTo>
                <a:cubicBezTo>
                  <a:pt x="33685" y="12875"/>
                  <a:pt x="35339" y="6415"/>
                  <a:pt x="31053" y="6415"/>
                </a:cubicBezTo>
                <a:cubicBezTo>
                  <a:pt x="30504" y="6415"/>
                  <a:pt x="29858" y="6521"/>
                  <a:pt x="29098" y="6760"/>
                </a:cubicBezTo>
                <a:cubicBezTo>
                  <a:pt x="29098" y="6760"/>
                  <a:pt x="28823" y="1597"/>
                  <a:pt x="24086" y="218"/>
                </a:cubicBezTo>
                <a:cubicBezTo>
                  <a:pt x="23578" y="68"/>
                  <a:pt x="23097" y="1"/>
                  <a:pt x="2264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686" name="Google Shape;686;p21"/>
          <p:cNvGrpSpPr/>
          <p:nvPr/>
        </p:nvGrpSpPr>
        <p:grpSpPr>
          <a:xfrm flipH="1">
            <a:off x="-80173" y="5933595"/>
            <a:ext cx="1589637" cy="958044"/>
            <a:chOff x="-198321" y="4612250"/>
            <a:chExt cx="821830" cy="622915"/>
          </a:xfrm>
        </p:grpSpPr>
        <p:sp>
          <p:nvSpPr>
            <p:cNvPr id="687" name="Google Shape;687;p21"/>
            <p:cNvSpPr/>
            <p:nvPr/>
          </p:nvSpPr>
          <p:spPr>
            <a:xfrm>
              <a:off x="-198321" y="4612250"/>
              <a:ext cx="821830" cy="62291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88" name="Google Shape;688;p21"/>
            <p:cNvSpPr/>
            <p:nvPr/>
          </p:nvSpPr>
          <p:spPr>
            <a:xfrm>
              <a:off x="-100287" y="4675414"/>
              <a:ext cx="718287" cy="559748"/>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89" name="Google Shape;689;p21"/>
            <p:cNvSpPr/>
            <p:nvPr/>
          </p:nvSpPr>
          <p:spPr>
            <a:xfrm rot="1117623" flipH="1">
              <a:off x="308035" y="4919398"/>
              <a:ext cx="176559" cy="159094"/>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690" name="Google Shape;690;p21"/>
          <p:cNvGrpSpPr/>
          <p:nvPr/>
        </p:nvGrpSpPr>
        <p:grpSpPr>
          <a:xfrm rot="-5400000">
            <a:off x="10923134" y="5696134"/>
            <a:ext cx="1589637" cy="958044"/>
            <a:chOff x="-68849" y="4447989"/>
            <a:chExt cx="821830" cy="622915"/>
          </a:xfrm>
        </p:grpSpPr>
        <p:sp>
          <p:nvSpPr>
            <p:cNvPr id="691" name="Google Shape;691;p21"/>
            <p:cNvSpPr/>
            <p:nvPr/>
          </p:nvSpPr>
          <p:spPr>
            <a:xfrm flipH="1">
              <a:off x="-68849" y="4447989"/>
              <a:ext cx="821830" cy="62291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92" name="Google Shape;692;p21"/>
            <p:cNvSpPr/>
            <p:nvPr/>
          </p:nvSpPr>
          <p:spPr>
            <a:xfrm flipH="1">
              <a:off x="-63341" y="4511154"/>
              <a:ext cx="718287" cy="559748"/>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Tree>
    <p:extLst>
      <p:ext uri="{BB962C8B-B14F-4D97-AF65-F5344CB8AC3E}">
        <p14:creationId xmlns:p14="http://schemas.microsoft.com/office/powerpoint/2010/main" val="345424924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693"/>
        <p:cNvGrpSpPr/>
        <p:nvPr/>
      </p:nvGrpSpPr>
      <p:grpSpPr>
        <a:xfrm>
          <a:off x="0" y="0"/>
          <a:ext cx="0" cy="0"/>
          <a:chOff x="0" y="0"/>
          <a:chExt cx="0" cy="0"/>
        </a:xfrm>
      </p:grpSpPr>
      <p:grpSp>
        <p:nvGrpSpPr>
          <p:cNvPr id="694" name="Google Shape;694;p22"/>
          <p:cNvGrpSpPr/>
          <p:nvPr/>
        </p:nvGrpSpPr>
        <p:grpSpPr>
          <a:xfrm>
            <a:off x="0" y="5689036"/>
            <a:ext cx="12192000" cy="768387"/>
            <a:chOff x="0" y="4571577"/>
            <a:chExt cx="9144000" cy="576290"/>
          </a:xfrm>
        </p:grpSpPr>
        <p:sp>
          <p:nvSpPr>
            <p:cNvPr id="695" name="Google Shape;695;p22"/>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96" name="Google Shape;696;p22"/>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97" name="Google Shape;697;p22"/>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98" name="Google Shape;698;p22"/>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99" name="Google Shape;699;p22"/>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00" name="Google Shape;700;p22"/>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01" name="Google Shape;701;p22"/>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02" name="Google Shape;702;p22"/>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03" name="Google Shape;703;p22"/>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04" name="Google Shape;704;p22"/>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705" name="Google Shape;705;p22"/>
          <p:cNvSpPr txBox="1">
            <a:spLocks noGrp="1"/>
          </p:cNvSpPr>
          <p:nvPr>
            <p:ph type="title"/>
          </p:nvPr>
        </p:nvSpPr>
        <p:spPr>
          <a:xfrm>
            <a:off x="1250267" y="3557017"/>
            <a:ext cx="2900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706" name="Google Shape;706;p22"/>
          <p:cNvSpPr txBox="1">
            <a:spLocks noGrp="1"/>
          </p:cNvSpPr>
          <p:nvPr>
            <p:ph type="subTitle" idx="1"/>
          </p:nvPr>
        </p:nvSpPr>
        <p:spPr>
          <a:xfrm>
            <a:off x="1250267" y="4082584"/>
            <a:ext cx="2900400" cy="115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707" name="Google Shape;707;p22"/>
          <p:cNvSpPr txBox="1">
            <a:spLocks noGrp="1"/>
          </p:cNvSpPr>
          <p:nvPr>
            <p:ph type="title" idx="2"/>
          </p:nvPr>
        </p:nvSpPr>
        <p:spPr>
          <a:xfrm>
            <a:off x="4645892" y="3557017"/>
            <a:ext cx="2900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708" name="Google Shape;708;p22"/>
          <p:cNvSpPr txBox="1">
            <a:spLocks noGrp="1"/>
          </p:cNvSpPr>
          <p:nvPr>
            <p:ph type="subTitle" idx="3"/>
          </p:nvPr>
        </p:nvSpPr>
        <p:spPr>
          <a:xfrm>
            <a:off x="4645895" y="4082584"/>
            <a:ext cx="2900400" cy="115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709" name="Google Shape;709;p22"/>
          <p:cNvSpPr txBox="1">
            <a:spLocks noGrp="1"/>
          </p:cNvSpPr>
          <p:nvPr>
            <p:ph type="title" idx="4"/>
          </p:nvPr>
        </p:nvSpPr>
        <p:spPr>
          <a:xfrm>
            <a:off x="8041528" y="3557017"/>
            <a:ext cx="2900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710" name="Google Shape;710;p22"/>
          <p:cNvSpPr txBox="1">
            <a:spLocks noGrp="1"/>
          </p:cNvSpPr>
          <p:nvPr>
            <p:ph type="subTitle" idx="5"/>
          </p:nvPr>
        </p:nvSpPr>
        <p:spPr>
          <a:xfrm>
            <a:off x="8041532" y="4082584"/>
            <a:ext cx="2900400" cy="115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711" name="Google Shape;711;p22"/>
          <p:cNvGrpSpPr/>
          <p:nvPr/>
        </p:nvGrpSpPr>
        <p:grpSpPr>
          <a:xfrm>
            <a:off x="0" y="5680700"/>
            <a:ext cx="12192000" cy="1183117"/>
            <a:chOff x="0" y="4260525"/>
            <a:chExt cx="9144000" cy="887338"/>
          </a:xfrm>
        </p:grpSpPr>
        <p:sp>
          <p:nvSpPr>
            <p:cNvPr id="712" name="Google Shape;712;p22"/>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13" name="Google Shape;713;p22"/>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14" name="Google Shape;714;p22"/>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15" name="Google Shape;715;p22"/>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16" name="Google Shape;716;p22"/>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17" name="Google Shape;717;p22"/>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18" name="Google Shape;718;p22"/>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19" name="Google Shape;719;p22"/>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20" name="Google Shape;720;p22"/>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21" name="Google Shape;721;p22"/>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22" name="Google Shape;722;p22"/>
          <p:cNvGrpSpPr/>
          <p:nvPr/>
        </p:nvGrpSpPr>
        <p:grpSpPr>
          <a:xfrm flipH="1">
            <a:off x="10199695" y="5578790"/>
            <a:ext cx="1031791" cy="1320868"/>
            <a:chOff x="4376621" y="3930330"/>
            <a:chExt cx="1138339" cy="1457482"/>
          </a:xfrm>
        </p:grpSpPr>
        <p:sp>
          <p:nvSpPr>
            <p:cNvPr id="723" name="Google Shape;723;p22"/>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24" name="Google Shape;724;p22"/>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25" name="Google Shape;725;p22"/>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26" name="Google Shape;726;p22"/>
          <p:cNvGrpSpPr/>
          <p:nvPr/>
        </p:nvGrpSpPr>
        <p:grpSpPr>
          <a:xfrm flipH="1">
            <a:off x="10893842" y="5476885"/>
            <a:ext cx="856257" cy="1478267"/>
            <a:chOff x="3804453" y="3817886"/>
            <a:chExt cx="944680" cy="1631161"/>
          </a:xfrm>
        </p:grpSpPr>
        <p:sp>
          <p:nvSpPr>
            <p:cNvPr id="727" name="Google Shape;727;p22"/>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28" name="Google Shape;728;p22"/>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29" name="Google Shape;729;p22"/>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30" name="Google Shape;730;p22"/>
          <p:cNvGrpSpPr/>
          <p:nvPr/>
        </p:nvGrpSpPr>
        <p:grpSpPr>
          <a:xfrm>
            <a:off x="1084542" y="5634307"/>
            <a:ext cx="1031791" cy="1320868"/>
            <a:chOff x="4376621" y="3930330"/>
            <a:chExt cx="1138339" cy="1457482"/>
          </a:xfrm>
        </p:grpSpPr>
        <p:sp>
          <p:nvSpPr>
            <p:cNvPr id="731" name="Google Shape;731;p22"/>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32" name="Google Shape;732;p22"/>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33" name="Google Shape;733;p22"/>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34" name="Google Shape;734;p22"/>
          <p:cNvGrpSpPr/>
          <p:nvPr/>
        </p:nvGrpSpPr>
        <p:grpSpPr>
          <a:xfrm>
            <a:off x="574262" y="5398819"/>
            <a:ext cx="856257" cy="1478267"/>
            <a:chOff x="3804453" y="3817886"/>
            <a:chExt cx="944680" cy="1631161"/>
          </a:xfrm>
        </p:grpSpPr>
        <p:sp>
          <p:nvSpPr>
            <p:cNvPr id="735" name="Google Shape;735;p22"/>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36" name="Google Shape;736;p22"/>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37" name="Google Shape;737;p22"/>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38" name="Google Shape;738;p22"/>
          <p:cNvGrpSpPr/>
          <p:nvPr/>
        </p:nvGrpSpPr>
        <p:grpSpPr>
          <a:xfrm>
            <a:off x="11265374" y="2488667"/>
            <a:ext cx="1106133" cy="3528367"/>
            <a:chOff x="8449030" y="1866500"/>
            <a:chExt cx="829600" cy="2646275"/>
          </a:xfrm>
        </p:grpSpPr>
        <p:sp>
          <p:nvSpPr>
            <p:cNvPr id="739" name="Google Shape;739;p22"/>
            <p:cNvSpPr/>
            <p:nvPr/>
          </p:nvSpPr>
          <p:spPr>
            <a:xfrm>
              <a:off x="8449030" y="1866500"/>
              <a:ext cx="829600" cy="2646275"/>
            </a:xfrm>
            <a:custGeom>
              <a:avLst/>
              <a:gdLst/>
              <a:ahLst/>
              <a:cxnLst/>
              <a:rect l="l" t="t" r="r" b="b"/>
              <a:pathLst>
                <a:path w="33184" h="105851" extrusionOk="0">
                  <a:moveTo>
                    <a:pt x="22322" y="1"/>
                  </a:moveTo>
                  <a:cubicBezTo>
                    <a:pt x="19049" y="1"/>
                    <a:pt x="14806" y="1870"/>
                    <a:pt x="15038" y="11665"/>
                  </a:cubicBezTo>
                  <a:cubicBezTo>
                    <a:pt x="15038" y="11665"/>
                    <a:pt x="5665" y="13419"/>
                    <a:pt x="10351" y="29058"/>
                  </a:cubicBezTo>
                  <a:cubicBezTo>
                    <a:pt x="10351" y="29058"/>
                    <a:pt x="1755" y="33545"/>
                    <a:pt x="9173" y="47028"/>
                  </a:cubicBezTo>
                  <a:cubicBezTo>
                    <a:pt x="9173" y="47028"/>
                    <a:pt x="0" y="57981"/>
                    <a:pt x="6642" y="70487"/>
                  </a:cubicBezTo>
                  <a:cubicBezTo>
                    <a:pt x="6642" y="70487"/>
                    <a:pt x="1379" y="79460"/>
                    <a:pt x="6442" y="91014"/>
                  </a:cubicBezTo>
                  <a:cubicBezTo>
                    <a:pt x="6442" y="91014"/>
                    <a:pt x="2156" y="96678"/>
                    <a:pt x="6642" y="105851"/>
                  </a:cubicBezTo>
                  <a:lnTo>
                    <a:pt x="26392" y="105851"/>
                  </a:lnTo>
                  <a:cubicBezTo>
                    <a:pt x="26392" y="105851"/>
                    <a:pt x="33184" y="27304"/>
                    <a:pt x="28798" y="6001"/>
                  </a:cubicBezTo>
                  <a:cubicBezTo>
                    <a:pt x="28146" y="2793"/>
                    <a:pt x="27219" y="863"/>
                    <a:pt x="25991" y="712"/>
                  </a:cubicBezTo>
                  <a:cubicBezTo>
                    <a:pt x="25991" y="712"/>
                    <a:pt x="24341" y="1"/>
                    <a:pt x="2232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40" name="Google Shape;740;p22"/>
            <p:cNvSpPr/>
            <p:nvPr/>
          </p:nvSpPr>
          <p:spPr>
            <a:xfrm>
              <a:off x="8556180" y="1952550"/>
              <a:ext cx="722450" cy="2560225"/>
            </a:xfrm>
            <a:custGeom>
              <a:avLst/>
              <a:gdLst/>
              <a:ahLst/>
              <a:cxnLst/>
              <a:rect l="l" t="t" r="r" b="b"/>
              <a:pathLst>
                <a:path w="28898" h="102409" extrusionOk="0">
                  <a:moveTo>
                    <a:pt x="19928" y="0"/>
                  </a:moveTo>
                  <a:cubicBezTo>
                    <a:pt x="19241" y="0"/>
                    <a:pt x="18527" y="182"/>
                    <a:pt x="17795" y="604"/>
                  </a:cubicBezTo>
                  <a:cubicBezTo>
                    <a:pt x="12707" y="3536"/>
                    <a:pt x="14487" y="11331"/>
                    <a:pt x="14487" y="11331"/>
                  </a:cubicBezTo>
                  <a:cubicBezTo>
                    <a:pt x="14487" y="11331"/>
                    <a:pt x="4887" y="15842"/>
                    <a:pt x="10176" y="25992"/>
                  </a:cubicBezTo>
                  <a:cubicBezTo>
                    <a:pt x="10176" y="25992"/>
                    <a:pt x="1178" y="32258"/>
                    <a:pt x="8797" y="44564"/>
                  </a:cubicBezTo>
                  <a:cubicBezTo>
                    <a:pt x="8797" y="44564"/>
                    <a:pt x="0" y="54739"/>
                    <a:pt x="7243" y="65667"/>
                  </a:cubicBezTo>
                  <a:cubicBezTo>
                    <a:pt x="7243" y="65667"/>
                    <a:pt x="401" y="77973"/>
                    <a:pt x="6842" y="84439"/>
                  </a:cubicBezTo>
                  <a:cubicBezTo>
                    <a:pt x="6842" y="84439"/>
                    <a:pt x="1704" y="94539"/>
                    <a:pt x="7168" y="102409"/>
                  </a:cubicBezTo>
                  <a:lnTo>
                    <a:pt x="22106" y="102409"/>
                  </a:lnTo>
                  <a:cubicBezTo>
                    <a:pt x="22106" y="102409"/>
                    <a:pt x="28898" y="23862"/>
                    <a:pt x="24512" y="2559"/>
                  </a:cubicBezTo>
                  <a:cubicBezTo>
                    <a:pt x="23268" y="1189"/>
                    <a:pt x="21687" y="0"/>
                    <a:pt x="1992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41" name="Google Shape;741;p22"/>
            <p:cNvSpPr/>
            <p:nvPr/>
          </p:nvSpPr>
          <p:spPr>
            <a:xfrm>
              <a:off x="8916930" y="2499925"/>
              <a:ext cx="262825" cy="465800"/>
            </a:xfrm>
            <a:custGeom>
              <a:avLst/>
              <a:gdLst/>
              <a:ahLst/>
              <a:cxnLst/>
              <a:rect l="l" t="t" r="r" b="b"/>
              <a:pathLst>
                <a:path w="10513" h="18632" extrusionOk="0">
                  <a:moveTo>
                    <a:pt x="535" y="1"/>
                  </a:moveTo>
                  <a:cubicBezTo>
                    <a:pt x="276" y="1"/>
                    <a:pt x="1" y="277"/>
                    <a:pt x="157" y="589"/>
                  </a:cubicBezTo>
                  <a:cubicBezTo>
                    <a:pt x="3340" y="6528"/>
                    <a:pt x="6498" y="12493"/>
                    <a:pt x="9681" y="18433"/>
                  </a:cubicBezTo>
                  <a:cubicBezTo>
                    <a:pt x="9751" y="18573"/>
                    <a:pt x="9864" y="18631"/>
                    <a:pt x="9980" y="18631"/>
                  </a:cubicBezTo>
                  <a:cubicBezTo>
                    <a:pt x="10239" y="18631"/>
                    <a:pt x="10513" y="18344"/>
                    <a:pt x="10357" y="18032"/>
                  </a:cubicBezTo>
                  <a:cubicBezTo>
                    <a:pt x="7174" y="12092"/>
                    <a:pt x="4016" y="6153"/>
                    <a:pt x="833" y="188"/>
                  </a:cubicBezTo>
                  <a:cubicBezTo>
                    <a:pt x="764" y="56"/>
                    <a:pt x="651" y="1"/>
                    <a:pt x="535"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42" name="Google Shape;742;p22"/>
            <p:cNvSpPr/>
            <p:nvPr/>
          </p:nvSpPr>
          <p:spPr>
            <a:xfrm>
              <a:off x="8844155" y="2702700"/>
              <a:ext cx="320750" cy="405700"/>
            </a:xfrm>
            <a:custGeom>
              <a:avLst/>
              <a:gdLst/>
              <a:ahLst/>
              <a:cxnLst/>
              <a:rect l="l" t="t" r="r" b="b"/>
              <a:pathLst>
                <a:path w="12830" h="16228" extrusionOk="0">
                  <a:moveTo>
                    <a:pt x="549" y="0"/>
                  </a:moveTo>
                  <a:cubicBezTo>
                    <a:pt x="267" y="0"/>
                    <a:pt x="1" y="268"/>
                    <a:pt x="211" y="548"/>
                  </a:cubicBezTo>
                  <a:cubicBezTo>
                    <a:pt x="4120" y="5736"/>
                    <a:pt x="8030" y="10899"/>
                    <a:pt x="11940" y="16062"/>
                  </a:cubicBezTo>
                  <a:cubicBezTo>
                    <a:pt x="12028" y="16179"/>
                    <a:pt x="12148" y="16228"/>
                    <a:pt x="12267" y="16228"/>
                  </a:cubicBezTo>
                  <a:cubicBezTo>
                    <a:pt x="12553" y="16228"/>
                    <a:pt x="12829" y="15944"/>
                    <a:pt x="12617" y="15661"/>
                  </a:cubicBezTo>
                  <a:cubicBezTo>
                    <a:pt x="8707" y="10498"/>
                    <a:pt x="4797" y="5335"/>
                    <a:pt x="887" y="172"/>
                  </a:cubicBezTo>
                  <a:cubicBezTo>
                    <a:pt x="796" y="51"/>
                    <a:pt x="671" y="0"/>
                    <a:pt x="549"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43" name="Google Shape;743;p22"/>
            <p:cNvSpPr/>
            <p:nvPr/>
          </p:nvSpPr>
          <p:spPr>
            <a:xfrm>
              <a:off x="8860455" y="3360325"/>
              <a:ext cx="284325" cy="393225"/>
            </a:xfrm>
            <a:custGeom>
              <a:avLst/>
              <a:gdLst/>
              <a:ahLst/>
              <a:cxnLst/>
              <a:rect l="l" t="t" r="r" b="b"/>
              <a:pathLst>
                <a:path w="11373" h="15729" extrusionOk="0">
                  <a:moveTo>
                    <a:pt x="558" y="0"/>
                  </a:moveTo>
                  <a:cubicBezTo>
                    <a:pt x="277" y="0"/>
                    <a:pt x="1" y="280"/>
                    <a:pt x="210" y="559"/>
                  </a:cubicBezTo>
                  <a:cubicBezTo>
                    <a:pt x="3644" y="5571"/>
                    <a:pt x="7077" y="10559"/>
                    <a:pt x="10511" y="15546"/>
                  </a:cubicBezTo>
                  <a:cubicBezTo>
                    <a:pt x="10594" y="15675"/>
                    <a:pt x="10714" y="15728"/>
                    <a:pt x="10832" y="15728"/>
                  </a:cubicBezTo>
                  <a:cubicBezTo>
                    <a:pt x="11106" y="15728"/>
                    <a:pt x="11373" y="15443"/>
                    <a:pt x="11163" y="15145"/>
                  </a:cubicBezTo>
                  <a:cubicBezTo>
                    <a:pt x="7754" y="10158"/>
                    <a:pt x="4321" y="5170"/>
                    <a:pt x="887" y="183"/>
                  </a:cubicBezTo>
                  <a:cubicBezTo>
                    <a:pt x="803" y="53"/>
                    <a:pt x="680" y="0"/>
                    <a:pt x="558"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44" name="Google Shape;744;p22"/>
            <p:cNvSpPr/>
            <p:nvPr/>
          </p:nvSpPr>
          <p:spPr>
            <a:xfrm>
              <a:off x="8824655" y="3813125"/>
              <a:ext cx="281275" cy="353700"/>
            </a:xfrm>
            <a:custGeom>
              <a:avLst/>
              <a:gdLst/>
              <a:ahLst/>
              <a:cxnLst/>
              <a:rect l="l" t="t" r="r" b="b"/>
              <a:pathLst>
                <a:path w="11251" h="14148" extrusionOk="0">
                  <a:moveTo>
                    <a:pt x="563" y="0"/>
                  </a:moveTo>
                  <a:cubicBezTo>
                    <a:pt x="277" y="0"/>
                    <a:pt x="1" y="284"/>
                    <a:pt x="214" y="567"/>
                  </a:cubicBezTo>
                  <a:cubicBezTo>
                    <a:pt x="3597" y="5028"/>
                    <a:pt x="6981" y="9515"/>
                    <a:pt x="10364" y="13976"/>
                  </a:cubicBezTo>
                  <a:cubicBezTo>
                    <a:pt x="10455" y="14097"/>
                    <a:pt x="10580" y="14147"/>
                    <a:pt x="10702" y="14147"/>
                  </a:cubicBezTo>
                  <a:cubicBezTo>
                    <a:pt x="10985" y="14147"/>
                    <a:pt x="11251" y="13880"/>
                    <a:pt x="11041" y="13600"/>
                  </a:cubicBezTo>
                  <a:cubicBezTo>
                    <a:pt x="7657" y="9114"/>
                    <a:pt x="4274" y="4652"/>
                    <a:pt x="890" y="166"/>
                  </a:cubicBezTo>
                  <a:cubicBezTo>
                    <a:pt x="802" y="49"/>
                    <a:pt x="682" y="0"/>
                    <a:pt x="563"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45" name="Google Shape;745;p22"/>
            <p:cNvSpPr/>
            <p:nvPr/>
          </p:nvSpPr>
          <p:spPr>
            <a:xfrm>
              <a:off x="8826405" y="4118975"/>
              <a:ext cx="284125" cy="129675"/>
            </a:xfrm>
            <a:custGeom>
              <a:avLst/>
              <a:gdLst/>
              <a:ahLst/>
              <a:cxnLst/>
              <a:rect l="l" t="t" r="r" b="b"/>
              <a:pathLst>
                <a:path w="11365" h="5187" extrusionOk="0">
                  <a:moveTo>
                    <a:pt x="628" y="1"/>
                  </a:moveTo>
                  <a:cubicBezTo>
                    <a:pt x="256" y="1"/>
                    <a:pt x="0" y="539"/>
                    <a:pt x="394" y="714"/>
                  </a:cubicBezTo>
                  <a:cubicBezTo>
                    <a:pt x="3803" y="2193"/>
                    <a:pt x="7186" y="3672"/>
                    <a:pt x="10570" y="5150"/>
                  </a:cubicBezTo>
                  <a:cubicBezTo>
                    <a:pt x="10627" y="5176"/>
                    <a:pt x="10683" y="5187"/>
                    <a:pt x="10737" y="5187"/>
                  </a:cubicBezTo>
                  <a:cubicBezTo>
                    <a:pt x="11109" y="5187"/>
                    <a:pt x="11365" y="4649"/>
                    <a:pt x="10971" y="4474"/>
                  </a:cubicBezTo>
                  <a:cubicBezTo>
                    <a:pt x="7587" y="2995"/>
                    <a:pt x="4179" y="1516"/>
                    <a:pt x="795" y="37"/>
                  </a:cubicBezTo>
                  <a:cubicBezTo>
                    <a:pt x="738" y="12"/>
                    <a:pt x="682" y="1"/>
                    <a:pt x="628"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46" name="Google Shape;746;p22"/>
            <p:cNvSpPr/>
            <p:nvPr/>
          </p:nvSpPr>
          <p:spPr>
            <a:xfrm>
              <a:off x="8885755" y="2468250"/>
              <a:ext cx="95250" cy="95275"/>
            </a:xfrm>
            <a:custGeom>
              <a:avLst/>
              <a:gdLst/>
              <a:ahLst/>
              <a:cxnLst/>
              <a:rect l="l" t="t" r="r" b="b"/>
              <a:pathLst>
                <a:path w="3810" h="3811" extrusionOk="0">
                  <a:moveTo>
                    <a:pt x="1905" y="1"/>
                  </a:moveTo>
                  <a:cubicBezTo>
                    <a:pt x="852" y="1"/>
                    <a:pt x="0" y="853"/>
                    <a:pt x="0" y="1906"/>
                  </a:cubicBezTo>
                  <a:cubicBezTo>
                    <a:pt x="0" y="2958"/>
                    <a:pt x="852" y="3811"/>
                    <a:pt x="1905" y="3811"/>
                  </a:cubicBezTo>
                  <a:cubicBezTo>
                    <a:pt x="2958" y="3811"/>
                    <a:pt x="3810" y="2958"/>
                    <a:pt x="3810" y="1906"/>
                  </a:cubicBezTo>
                  <a:cubicBezTo>
                    <a:pt x="3810" y="853"/>
                    <a:pt x="2958" y="1"/>
                    <a:pt x="1905" y="1"/>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47" name="Google Shape;747;p22"/>
            <p:cNvSpPr/>
            <p:nvPr/>
          </p:nvSpPr>
          <p:spPr>
            <a:xfrm>
              <a:off x="8829980" y="3331050"/>
              <a:ext cx="95275" cy="95250"/>
            </a:xfrm>
            <a:custGeom>
              <a:avLst/>
              <a:gdLst/>
              <a:ahLst/>
              <a:cxnLst/>
              <a:rect l="l" t="t" r="r" b="b"/>
              <a:pathLst>
                <a:path w="3811" h="3810" extrusionOk="0">
                  <a:moveTo>
                    <a:pt x="1905" y="0"/>
                  </a:moveTo>
                  <a:cubicBezTo>
                    <a:pt x="853" y="0"/>
                    <a:pt x="1" y="853"/>
                    <a:pt x="1" y="1905"/>
                  </a:cubicBezTo>
                  <a:cubicBezTo>
                    <a:pt x="1" y="2958"/>
                    <a:pt x="853" y="3810"/>
                    <a:pt x="1905" y="3810"/>
                  </a:cubicBezTo>
                  <a:cubicBezTo>
                    <a:pt x="2958" y="3810"/>
                    <a:pt x="3810" y="2958"/>
                    <a:pt x="3810" y="1905"/>
                  </a:cubicBezTo>
                  <a:cubicBezTo>
                    <a:pt x="3810" y="853"/>
                    <a:pt x="2958" y="0"/>
                    <a:pt x="1905" y="0"/>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48" name="Google Shape;748;p22"/>
          <p:cNvGrpSpPr/>
          <p:nvPr/>
        </p:nvGrpSpPr>
        <p:grpSpPr>
          <a:xfrm>
            <a:off x="10737373" y="5702234"/>
            <a:ext cx="1498800" cy="1136033"/>
            <a:chOff x="8053030" y="4276675"/>
            <a:chExt cx="1124100" cy="852025"/>
          </a:xfrm>
        </p:grpSpPr>
        <p:sp>
          <p:nvSpPr>
            <p:cNvPr id="749" name="Google Shape;749;p22"/>
            <p:cNvSpPr/>
            <p:nvPr/>
          </p:nvSpPr>
          <p:spPr>
            <a:xfrm>
              <a:off x="8053030" y="4276675"/>
              <a:ext cx="1124100" cy="85202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50" name="Google Shape;750;p22"/>
            <p:cNvSpPr/>
            <p:nvPr/>
          </p:nvSpPr>
          <p:spPr>
            <a:xfrm>
              <a:off x="8187130" y="4363075"/>
              <a:ext cx="982475" cy="765625"/>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51" name="Google Shape;751;p22"/>
            <p:cNvSpPr/>
            <p:nvPr/>
          </p:nvSpPr>
          <p:spPr>
            <a:xfrm>
              <a:off x="8886305" y="4563625"/>
              <a:ext cx="236950" cy="220400"/>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52" name="Google Shape;752;p22"/>
          <p:cNvGrpSpPr/>
          <p:nvPr/>
        </p:nvGrpSpPr>
        <p:grpSpPr>
          <a:xfrm>
            <a:off x="-227060" y="2716367"/>
            <a:ext cx="1106133" cy="3528367"/>
            <a:chOff x="-170295" y="1808675"/>
            <a:chExt cx="829600" cy="2646275"/>
          </a:xfrm>
        </p:grpSpPr>
        <p:sp>
          <p:nvSpPr>
            <p:cNvPr id="753" name="Google Shape;753;p22"/>
            <p:cNvSpPr/>
            <p:nvPr/>
          </p:nvSpPr>
          <p:spPr>
            <a:xfrm flipH="1">
              <a:off x="-170295" y="1808675"/>
              <a:ext cx="829600" cy="2646275"/>
            </a:xfrm>
            <a:custGeom>
              <a:avLst/>
              <a:gdLst/>
              <a:ahLst/>
              <a:cxnLst/>
              <a:rect l="l" t="t" r="r" b="b"/>
              <a:pathLst>
                <a:path w="33184" h="105851" extrusionOk="0">
                  <a:moveTo>
                    <a:pt x="22322" y="1"/>
                  </a:moveTo>
                  <a:cubicBezTo>
                    <a:pt x="19049" y="1"/>
                    <a:pt x="14806" y="1870"/>
                    <a:pt x="15038" y="11665"/>
                  </a:cubicBezTo>
                  <a:cubicBezTo>
                    <a:pt x="15038" y="11665"/>
                    <a:pt x="5665" y="13419"/>
                    <a:pt x="10351" y="29058"/>
                  </a:cubicBezTo>
                  <a:cubicBezTo>
                    <a:pt x="10351" y="29058"/>
                    <a:pt x="1755" y="33545"/>
                    <a:pt x="9173" y="47028"/>
                  </a:cubicBezTo>
                  <a:cubicBezTo>
                    <a:pt x="9173" y="47028"/>
                    <a:pt x="0" y="57981"/>
                    <a:pt x="6642" y="70487"/>
                  </a:cubicBezTo>
                  <a:cubicBezTo>
                    <a:pt x="6642" y="70487"/>
                    <a:pt x="1379" y="79460"/>
                    <a:pt x="6442" y="91014"/>
                  </a:cubicBezTo>
                  <a:cubicBezTo>
                    <a:pt x="6442" y="91014"/>
                    <a:pt x="2156" y="96678"/>
                    <a:pt x="6642" y="105851"/>
                  </a:cubicBezTo>
                  <a:lnTo>
                    <a:pt x="26392" y="105851"/>
                  </a:lnTo>
                  <a:cubicBezTo>
                    <a:pt x="26392" y="105851"/>
                    <a:pt x="33184" y="27304"/>
                    <a:pt x="28798" y="6001"/>
                  </a:cubicBezTo>
                  <a:cubicBezTo>
                    <a:pt x="28146" y="2793"/>
                    <a:pt x="27219" y="863"/>
                    <a:pt x="25991" y="712"/>
                  </a:cubicBezTo>
                  <a:cubicBezTo>
                    <a:pt x="25991" y="712"/>
                    <a:pt x="24341" y="1"/>
                    <a:pt x="2232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54" name="Google Shape;754;p22"/>
            <p:cNvSpPr/>
            <p:nvPr/>
          </p:nvSpPr>
          <p:spPr>
            <a:xfrm flipH="1">
              <a:off x="-170295" y="1894725"/>
              <a:ext cx="722450" cy="2560225"/>
            </a:xfrm>
            <a:custGeom>
              <a:avLst/>
              <a:gdLst/>
              <a:ahLst/>
              <a:cxnLst/>
              <a:rect l="l" t="t" r="r" b="b"/>
              <a:pathLst>
                <a:path w="28898" h="102409" extrusionOk="0">
                  <a:moveTo>
                    <a:pt x="19928" y="0"/>
                  </a:moveTo>
                  <a:cubicBezTo>
                    <a:pt x="19241" y="0"/>
                    <a:pt x="18527" y="182"/>
                    <a:pt x="17795" y="604"/>
                  </a:cubicBezTo>
                  <a:cubicBezTo>
                    <a:pt x="12707" y="3536"/>
                    <a:pt x="14487" y="11331"/>
                    <a:pt x="14487" y="11331"/>
                  </a:cubicBezTo>
                  <a:cubicBezTo>
                    <a:pt x="14487" y="11331"/>
                    <a:pt x="4887" y="15842"/>
                    <a:pt x="10176" y="25992"/>
                  </a:cubicBezTo>
                  <a:cubicBezTo>
                    <a:pt x="10176" y="25992"/>
                    <a:pt x="1178" y="32258"/>
                    <a:pt x="8797" y="44564"/>
                  </a:cubicBezTo>
                  <a:cubicBezTo>
                    <a:pt x="8797" y="44564"/>
                    <a:pt x="0" y="54739"/>
                    <a:pt x="7243" y="65667"/>
                  </a:cubicBezTo>
                  <a:cubicBezTo>
                    <a:pt x="7243" y="65667"/>
                    <a:pt x="401" y="77973"/>
                    <a:pt x="6842" y="84439"/>
                  </a:cubicBezTo>
                  <a:cubicBezTo>
                    <a:pt x="6842" y="84439"/>
                    <a:pt x="1704" y="94539"/>
                    <a:pt x="7168" y="102409"/>
                  </a:cubicBezTo>
                  <a:lnTo>
                    <a:pt x="22106" y="102409"/>
                  </a:lnTo>
                  <a:cubicBezTo>
                    <a:pt x="22106" y="102409"/>
                    <a:pt x="28898" y="23862"/>
                    <a:pt x="24512" y="2559"/>
                  </a:cubicBezTo>
                  <a:cubicBezTo>
                    <a:pt x="23268" y="1189"/>
                    <a:pt x="21687" y="0"/>
                    <a:pt x="1992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55" name="Google Shape;755;p22"/>
            <p:cNvSpPr/>
            <p:nvPr/>
          </p:nvSpPr>
          <p:spPr>
            <a:xfrm flipH="1">
              <a:off x="-71420" y="2442100"/>
              <a:ext cx="262825" cy="465800"/>
            </a:xfrm>
            <a:custGeom>
              <a:avLst/>
              <a:gdLst/>
              <a:ahLst/>
              <a:cxnLst/>
              <a:rect l="l" t="t" r="r" b="b"/>
              <a:pathLst>
                <a:path w="10513" h="18632" extrusionOk="0">
                  <a:moveTo>
                    <a:pt x="535" y="1"/>
                  </a:moveTo>
                  <a:cubicBezTo>
                    <a:pt x="276" y="1"/>
                    <a:pt x="1" y="277"/>
                    <a:pt x="157" y="589"/>
                  </a:cubicBezTo>
                  <a:cubicBezTo>
                    <a:pt x="3340" y="6528"/>
                    <a:pt x="6498" y="12493"/>
                    <a:pt x="9681" y="18433"/>
                  </a:cubicBezTo>
                  <a:cubicBezTo>
                    <a:pt x="9751" y="18573"/>
                    <a:pt x="9864" y="18631"/>
                    <a:pt x="9980" y="18631"/>
                  </a:cubicBezTo>
                  <a:cubicBezTo>
                    <a:pt x="10239" y="18631"/>
                    <a:pt x="10513" y="18344"/>
                    <a:pt x="10357" y="18032"/>
                  </a:cubicBezTo>
                  <a:cubicBezTo>
                    <a:pt x="7174" y="12092"/>
                    <a:pt x="4016" y="6153"/>
                    <a:pt x="833" y="188"/>
                  </a:cubicBezTo>
                  <a:cubicBezTo>
                    <a:pt x="764" y="56"/>
                    <a:pt x="651" y="1"/>
                    <a:pt x="535"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56" name="Google Shape;756;p22"/>
            <p:cNvSpPr/>
            <p:nvPr/>
          </p:nvSpPr>
          <p:spPr>
            <a:xfrm flipH="1">
              <a:off x="-56570" y="2644875"/>
              <a:ext cx="320750" cy="405700"/>
            </a:xfrm>
            <a:custGeom>
              <a:avLst/>
              <a:gdLst/>
              <a:ahLst/>
              <a:cxnLst/>
              <a:rect l="l" t="t" r="r" b="b"/>
              <a:pathLst>
                <a:path w="12830" h="16228" extrusionOk="0">
                  <a:moveTo>
                    <a:pt x="549" y="0"/>
                  </a:moveTo>
                  <a:cubicBezTo>
                    <a:pt x="267" y="0"/>
                    <a:pt x="1" y="268"/>
                    <a:pt x="211" y="548"/>
                  </a:cubicBezTo>
                  <a:cubicBezTo>
                    <a:pt x="4120" y="5736"/>
                    <a:pt x="8030" y="10899"/>
                    <a:pt x="11940" y="16062"/>
                  </a:cubicBezTo>
                  <a:cubicBezTo>
                    <a:pt x="12028" y="16179"/>
                    <a:pt x="12148" y="16228"/>
                    <a:pt x="12267" y="16228"/>
                  </a:cubicBezTo>
                  <a:cubicBezTo>
                    <a:pt x="12553" y="16228"/>
                    <a:pt x="12829" y="15944"/>
                    <a:pt x="12617" y="15661"/>
                  </a:cubicBezTo>
                  <a:cubicBezTo>
                    <a:pt x="8707" y="10498"/>
                    <a:pt x="4797" y="5335"/>
                    <a:pt x="887" y="172"/>
                  </a:cubicBezTo>
                  <a:cubicBezTo>
                    <a:pt x="796" y="51"/>
                    <a:pt x="671" y="0"/>
                    <a:pt x="549"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57" name="Google Shape;757;p22"/>
            <p:cNvSpPr/>
            <p:nvPr/>
          </p:nvSpPr>
          <p:spPr>
            <a:xfrm flipH="1">
              <a:off x="-36445" y="3302500"/>
              <a:ext cx="284325" cy="393225"/>
            </a:xfrm>
            <a:custGeom>
              <a:avLst/>
              <a:gdLst/>
              <a:ahLst/>
              <a:cxnLst/>
              <a:rect l="l" t="t" r="r" b="b"/>
              <a:pathLst>
                <a:path w="11373" h="15729" extrusionOk="0">
                  <a:moveTo>
                    <a:pt x="558" y="0"/>
                  </a:moveTo>
                  <a:cubicBezTo>
                    <a:pt x="277" y="0"/>
                    <a:pt x="1" y="280"/>
                    <a:pt x="210" y="559"/>
                  </a:cubicBezTo>
                  <a:cubicBezTo>
                    <a:pt x="3644" y="5571"/>
                    <a:pt x="7077" y="10559"/>
                    <a:pt x="10511" y="15546"/>
                  </a:cubicBezTo>
                  <a:cubicBezTo>
                    <a:pt x="10594" y="15675"/>
                    <a:pt x="10714" y="15728"/>
                    <a:pt x="10832" y="15728"/>
                  </a:cubicBezTo>
                  <a:cubicBezTo>
                    <a:pt x="11106" y="15728"/>
                    <a:pt x="11373" y="15443"/>
                    <a:pt x="11163" y="15145"/>
                  </a:cubicBezTo>
                  <a:cubicBezTo>
                    <a:pt x="7754" y="10158"/>
                    <a:pt x="4321" y="5170"/>
                    <a:pt x="887" y="183"/>
                  </a:cubicBezTo>
                  <a:cubicBezTo>
                    <a:pt x="803" y="53"/>
                    <a:pt x="680" y="0"/>
                    <a:pt x="558"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58" name="Google Shape;758;p22"/>
            <p:cNvSpPr/>
            <p:nvPr/>
          </p:nvSpPr>
          <p:spPr>
            <a:xfrm flipH="1">
              <a:off x="2405" y="3755300"/>
              <a:ext cx="281275" cy="353700"/>
            </a:xfrm>
            <a:custGeom>
              <a:avLst/>
              <a:gdLst/>
              <a:ahLst/>
              <a:cxnLst/>
              <a:rect l="l" t="t" r="r" b="b"/>
              <a:pathLst>
                <a:path w="11251" h="14148" extrusionOk="0">
                  <a:moveTo>
                    <a:pt x="563" y="0"/>
                  </a:moveTo>
                  <a:cubicBezTo>
                    <a:pt x="277" y="0"/>
                    <a:pt x="1" y="284"/>
                    <a:pt x="214" y="567"/>
                  </a:cubicBezTo>
                  <a:cubicBezTo>
                    <a:pt x="3597" y="5028"/>
                    <a:pt x="6981" y="9515"/>
                    <a:pt x="10364" y="13976"/>
                  </a:cubicBezTo>
                  <a:cubicBezTo>
                    <a:pt x="10455" y="14097"/>
                    <a:pt x="10580" y="14147"/>
                    <a:pt x="10702" y="14147"/>
                  </a:cubicBezTo>
                  <a:cubicBezTo>
                    <a:pt x="10985" y="14147"/>
                    <a:pt x="11251" y="13880"/>
                    <a:pt x="11041" y="13600"/>
                  </a:cubicBezTo>
                  <a:cubicBezTo>
                    <a:pt x="7657" y="9114"/>
                    <a:pt x="4274" y="4652"/>
                    <a:pt x="890" y="166"/>
                  </a:cubicBezTo>
                  <a:cubicBezTo>
                    <a:pt x="802" y="49"/>
                    <a:pt x="682" y="0"/>
                    <a:pt x="563"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59" name="Google Shape;759;p22"/>
            <p:cNvSpPr/>
            <p:nvPr/>
          </p:nvSpPr>
          <p:spPr>
            <a:xfrm flipH="1">
              <a:off x="-2195" y="4061150"/>
              <a:ext cx="284125" cy="129675"/>
            </a:xfrm>
            <a:custGeom>
              <a:avLst/>
              <a:gdLst/>
              <a:ahLst/>
              <a:cxnLst/>
              <a:rect l="l" t="t" r="r" b="b"/>
              <a:pathLst>
                <a:path w="11365" h="5187" extrusionOk="0">
                  <a:moveTo>
                    <a:pt x="628" y="1"/>
                  </a:moveTo>
                  <a:cubicBezTo>
                    <a:pt x="256" y="1"/>
                    <a:pt x="0" y="539"/>
                    <a:pt x="394" y="714"/>
                  </a:cubicBezTo>
                  <a:cubicBezTo>
                    <a:pt x="3803" y="2193"/>
                    <a:pt x="7186" y="3672"/>
                    <a:pt x="10570" y="5150"/>
                  </a:cubicBezTo>
                  <a:cubicBezTo>
                    <a:pt x="10627" y="5176"/>
                    <a:pt x="10683" y="5187"/>
                    <a:pt x="10737" y="5187"/>
                  </a:cubicBezTo>
                  <a:cubicBezTo>
                    <a:pt x="11109" y="5187"/>
                    <a:pt x="11365" y="4649"/>
                    <a:pt x="10971" y="4474"/>
                  </a:cubicBezTo>
                  <a:cubicBezTo>
                    <a:pt x="7587" y="2995"/>
                    <a:pt x="4179" y="1516"/>
                    <a:pt x="795" y="37"/>
                  </a:cubicBezTo>
                  <a:cubicBezTo>
                    <a:pt x="738" y="12"/>
                    <a:pt x="682" y="1"/>
                    <a:pt x="628"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60" name="Google Shape;760;p22"/>
            <p:cNvSpPr/>
            <p:nvPr/>
          </p:nvSpPr>
          <p:spPr>
            <a:xfrm flipH="1">
              <a:off x="127330" y="2410425"/>
              <a:ext cx="95250" cy="95275"/>
            </a:xfrm>
            <a:custGeom>
              <a:avLst/>
              <a:gdLst/>
              <a:ahLst/>
              <a:cxnLst/>
              <a:rect l="l" t="t" r="r" b="b"/>
              <a:pathLst>
                <a:path w="3810" h="3811" extrusionOk="0">
                  <a:moveTo>
                    <a:pt x="1905" y="1"/>
                  </a:moveTo>
                  <a:cubicBezTo>
                    <a:pt x="852" y="1"/>
                    <a:pt x="0" y="853"/>
                    <a:pt x="0" y="1906"/>
                  </a:cubicBezTo>
                  <a:cubicBezTo>
                    <a:pt x="0" y="2958"/>
                    <a:pt x="852" y="3811"/>
                    <a:pt x="1905" y="3811"/>
                  </a:cubicBezTo>
                  <a:cubicBezTo>
                    <a:pt x="2958" y="3811"/>
                    <a:pt x="3810" y="2958"/>
                    <a:pt x="3810" y="1906"/>
                  </a:cubicBezTo>
                  <a:cubicBezTo>
                    <a:pt x="3810" y="853"/>
                    <a:pt x="2958" y="1"/>
                    <a:pt x="1905" y="1"/>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61" name="Google Shape;761;p22"/>
            <p:cNvSpPr/>
            <p:nvPr/>
          </p:nvSpPr>
          <p:spPr>
            <a:xfrm flipH="1">
              <a:off x="183080" y="3273225"/>
              <a:ext cx="95275" cy="95250"/>
            </a:xfrm>
            <a:custGeom>
              <a:avLst/>
              <a:gdLst/>
              <a:ahLst/>
              <a:cxnLst/>
              <a:rect l="l" t="t" r="r" b="b"/>
              <a:pathLst>
                <a:path w="3811" h="3810" extrusionOk="0">
                  <a:moveTo>
                    <a:pt x="1905" y="0"/>
                  </a:moveTo>
                  <a:cubicBezTo>
                    <a:pt x="853" y="0"/>
                    <a:pt x="1" y="853"/>
                    <a:pt x="1" y="1905"/>
                  </a:cubicBezTo>
                  <a:cubicBezTo>
                    <a:pt x="1" y="2958"/>
                    <a:pt x="853" y="3810"/>
                    <a:pt x="1905" y="3810"/>
                  </a:cubicBezTo>
                  <a:cubicBezTo>
                    <a:pt x="2958" y="3810"/>
                    <a:pt x="3810" y="2958"/>
                    <a:pt x="3810" y="1905"/>
                  </a:cubicBezTo>
                  <a:cubicBezTo>
                    <a:pt x="3810" y="853"/>
                    <a:pt x="2958" y="0"/>
                    <a:pt x="1905" y="0"/>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62" name="Google Shape;762;p22"/>
          <p:cNvGrpSpPr/>
          <p:nvPr/>
        </p:nvGrpSpPr>
        <p:grpSpPr>
          <a:xfrm>
            <a:off x="-91727" y="5726734"/>
            <a:ext cx="1498800" cy="1136033"/>
            <a:chOff x="-68795" y="4218850"/>
            <a:chExt cx="1124100" cy="852025"/>
          </a:xfrm>
        </p:grpSpPr>
        <p:sp>
          <p:nvSpPr>
            <p:cNvPr id="763" name="Google Shape;763;p22"/>
            <p:cNvSpPr/>
            <p:nvPr/>
          </p:nvSpPr>
          <p:spPr>
            <a:xfrm flipH="1">
              <a:off x="-68795" y="4218850"/>
              <a:ext cx="1124100" cy="85202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64" name="Google Shape;764;p22"/>
            <p:cNvSpPr/>
            <p:nvPr/>
          </p:nvSpPr>
          <p:spPr>
            <a:xfrm flipH="1">
              <a:off x="-61270" y="4305250"/>
              <a:ext cx="982475" cy="765625"/>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65" name="Google Shape;765;p22"/>
            <p:cNvSpPr/>
            <p:nvPr/>
          </p:nvSpPr>
          <p:spPr>
            <a:xfrm flipH="1">
              <a:off x="-14920" y="4505800"/>
              <a:ext cx="236950" cy="220400"/>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766" name="Google Shape;766;p22"/>
          <p:cNvSpPr/>
          <p:nvPr/>
        </p:nvSpPr>
        <p:spPr>
          <a:xfrm>
            <a:off x="1705534" y="74774"/>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67" name="Google Shape;767;p22"/>
          <p:cNvSpPr/>
          <p:nvPr/>
        </p:nvSpPr>
        <p:spPr>
          <a:xfrm>
            <a:off x="9903500" y="553485"/>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68" name="Google Shape;768;p22"/>
          <p:cNvSpPr/>
          <p:nvPr/>
        </p:nvSpPr>
        <p:spPr>
          <a:xfrm>
            <a:off x="-348167" y="478167"/>
            <a:ext cx="1852552" cy="1209336"/>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69" name="Google Shape;769;p22"/>
          <p:cNvSpPr/>
          <p:nvPr/>
        </p:nvSpPr>
        <p:spPr>
          <a:xfrm>
            <a:off x="7801390" y="-331867"/>
            <a:ext cx="1880223" cy="765141"/>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70" name="Google Shape;770;p22"/>
          <p:cNvSpPr txBox="1">
            <a:spLocks noGrp="1"/>
          </p:cNvSpPr>
          <p:nvPr>
            <p:ph type="title" idx="6"/>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53459584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771"/>
        <p:cNvGrpSpPr/>
        <p:nvPr/>
      </p:nvGrpSpPr>
      <p:grpSpPr>
        <a:xfrm>
          <a:off x="0" y="0"/>
          <a:ext cx="0" cy="0"/>
          <a:chOff x="0" y="0"/>
          <a:chExt cx="0" cy="0"/>
        </a:xfrm>
      </p:grpSpPr>
      <p:grpSp>
        <p:nvGrpSpPr>
          <p:cNvPr id="772" name="Google Shape;772;p23"/>
          <p:cNvGrpSpPr/>
          <p:nvPr/>
        </p:nvGrpSpPr>
        <p:grpSpPr>
          <a:xfrm>
            <a:off x="-29203" y="5072781"/>
            <a:ext cx="12265372" cy="1690876"/>
            <a:chOff x="-21903" y="3893725"/>
            <a:chExt cx="9199029" cy="1268157"/>
          </a:xfrm>
        </p:grpSpPr>
        <p:sp>
          <p:nvSpPr>
            <p:cNvPr id="773" name="Google Shape;773;p23"/>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74" name="Google Shape;774;p23"/>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75" name="Google Shape;775;p23"/>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776" name="Google Shape;776;p23"/>
          <p:cNvSpPr txBox="1">
            <a:spLocks noGrp="1"/>
          </p:cNvSpPr>
          <p:nvPr>
            <p:ph type="subTitle" idx="1"/>
          </p:nvPr>
        </p:nvSpPr>
        <p:spPr>
          <a:xfrm>
            <a:off x="4840992" y="1958033"/>
            <a:ext cx="6104800" cy="71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77" name="Google Shape;777;p23"/>
          <p:cNvSpPr txBox="1">
            <a:spLocks noGrp="1"/>
          </p:cNvSpPr>
          <p:nvPr>
            <p:ph type="subTitle" idx="2"/>
          </p:nvPr>
        </p:nvSpPr>
        <p:spPr>
          <a:xfrm>
            <a:off x="2768700" y="1958033"/>
            <a:ext cx="2008800" cy="71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1pPr>
            <a:lvl2pPr lvl="1"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2pPr>
            <a:lvl3pPr lvl="2"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3pPr>
            <a:lvl4pPr lvl="3"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4pPr>
            <a:lvl5pPr lvl="4"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5pPr>
            <a:lvl6pPr lvl="5"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6pPr>
            <a:lvl7pPr lvl="6"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7pPr>
            <a:lvl8pPr lvl="7"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8pPr>
            <a:lvl9pPr lvl="8"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9pPr>
          </a:lstStyle>
          <a:p>
            <a:endParaRPr/>
          </a:p>
        </p:txBody>
      </p:sp>
      <p:sp>
        <p:nvSpPr>
          <p:cNvPr id="778" name="Google Shape;778;p23"/>
          <p:cNvSpPr txBox="1">
            <a:spLocks noGrp="1"/>
          </p:cNvSpPr>
          <p:nvPr>
            <p:ph type="subTitle" idx="3"/>
          </p:nvPr>
        </p:nvSpPr>
        <p:spPr>
          <a:xfrm>
            <a:off x="4841012" y="3190088"/>
            <a:ext cx="6104800" cy="71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79" name="Google Shape;779;p23"/>
          <p:cNvSpPr txBox="1">
            <a:spLocks noGrp="1"/>
          </p:cNvSpPr>
          <p:nvPr>
            <p:ph type="subTitle" idx="4"/>
          </p:nvPr>
        </p:nvSpPr>
        <p:spPr>
          <a:xfrm>
            <a:off x="2768700" y="3190105"/>
            <a:ext cx="2008800" cy="71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1pPr>
            <a:lvl2pPr lvl="1"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2pPr>
            <a:lvl3pPr lvl="2"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3pPr>
            <a:lvl4pPr lvl="3"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4pPr>
            <a:lvl5pPr lvl="4"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5pPr>
            <a:lvl6pPr lvl="5"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6pPr>
            <a:lvl7pPr lvl="6"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7pPr>
            <a:lvl8pPr lvl="7"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8pPr>
            <a:lvl9pPr lvl="8"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9pPr>
          </a:lstStyle>
          <a:p>
            <a:endParaRPr/>
          </a:p>
        </p:txBody>
      </p:sp>
      <p:sp>
        <p:nvSpPr>
          <p:cNvPr id="780" name="Google Shape;780;p23"/>
          <p:cNvSpPr txBox="1">
            <a:spLocks noGrp="1"/>
          </p:cNvSpPr>
          <p:nvPr>
            <p:ph type="subTitle" idx="5"/>
          </p:nvPr>
        </p:nvSpPr>
        <p:spPr>
          <a:xfrm>
            <a:off x="4841012" y="4422141"/>
            <a:ext cx="6104800" cy="71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81" name="Google Shape;781;p23"/>
          <p:cNvSpPr txBox="1">
            <a:spLocks noGrp="1"/>
          </p:cNvSpPr>
          <p:nvPr>
            <p:ph type="subTitle" idx="6"/>
          </p:nvPr>
        </p:nvSpPr>
        <p:spPr>
          <a:xfrm>
            <a:off x="2768700" y="4422149"/>
            <a:ext cx="2008800" cy="71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1pPr>
            <a:lvl2pPr lvl="1"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2pPr>
            <a:lvl3pPr lvl="2"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3pPr>
            <a:lvl4pPr lvl="3"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4pPr>
            <a:lvl5pPr lvl="4"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5pPr>
            <a:lvl6pPr lvl="5"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6pPr>
            <a:lvl7pPr lvl="6"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7pPr>
            <a:lvl8pPr lvl="7"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8pPr>
            <a:lvl9pPr lvl="8"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9pPr>
          </a:lstStyle>
          <a:p>
            <a:endParaRPr/>
          </a:p>
        </p:txBody>
      </p:sp>
      <p:sp>
        <p:nvSpPr>
          <p:cNvPr id="782" name="Google Shape;782;p23"/>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783" name="Google Shape;783;p23"/>
          <p:cNvGrpSpPr/>
          <p:nvPr/>
        </p:nvGrpSpPr>
        <p:grpSpPr>
          <a:xfrm>
            <a:off x="-29203" y="5191634"/>
            <a:ext cx="12265372" cy="1690876"/>
            <a:chOff x="-21903" y="3893725"/>
            <a:chExt cx="9199029" cy="1268157"/>
          </a:xfrm>
        </p:grpSpPr>
        <p:sp>
          <p:nvSpPr>
            <p:cNvPr id="784" name="Google Shape;784;p23"/>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85" name="Google Shape;785;p23"/>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86" name="Google Shape;786;p23"/>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87" name="Google Shape;787;p23"/>
          <p:cNvGrpSpPr/>
          <p:nvPr/>
        </p:nvGrpSpPr>
        <p:grpSpPr>
          <a:xfrm rot="5400000" flipH="1">
            <a:off x="1930799" y="4313705"/>
            <a:ext cx="1604668" cy="4069971"/>
            <a:chOff x="-170295" y="1808675"/>
            <a:chExt cx="829600" cy="2646275"/>
          </a:xfrm>
        </p:grpSpPr>
        <p:sp>
          <p:nvSpPr>
            <p:cNvPr id="788" name="Google Shape;788;p23"/>
            <p:cNvSpPr/>
            <p:nvPr/>
          </p:nvSpPr>
          <p:spPr>
            <a:xfrm flipH="1">
              <a:off x="-170295" y="1808675"/>
              <a:ext cx="829600" cy="2646275"/>
            </a:xfrm>
            <a:custGeom>
              <a:avLst/>
              <a:gdLst/>
              <a:ahLst/>
              <a:cxnLst/>
              <a:rect l="l" t="t" r="r" b="b"/>
              <a:pathLst>
                <a:path w="33184" h="105851" extrusionOk="0">
                  <a:moveTo>
                    <a:pt x="22322" y="1"/>
                  </a:moveTo>
                  <a:cubicBezTo>
                    <a:pt x="19049" y="1"/>
                    <a:pt x="14806" y="1870"/>
                    <a:pt x="15038" y="11665"/>
                  </a:cubicBezTo>
                  <a:cubicBezTo>
                    <a:pt x="15038" y="11665"/>
                    <a:pt x="5665" y="13419"/>
                    <a:pt x="10351" y="29058"/>
                  </a:cubicBezTo>
                  <a:cubicBezTo>
                    <a:pt x="10351" y="29058"/>
                    <a:pt x="1755" y="33545"/>
                    <a:pt x="9173" y="47028"/>
                  </a:cubicBezTo>
                  <a:cubicBezTo>
                    <a:pt x="9173" y="47028"/>
                    <a:pt x="0" y="57981"/>
                    <a:pt x="6642" y="70487"/>
                  </a:cubicBezTo>
                  <a:cubicBezTo>
                    <a:pt x="6642" y="70487"/>
                    <a:pt x="1379" y="79460"/>
                    <a:pt x="6442" y="91014"/>
                  </a:cubicBezTo>
                  <a:cubicBezTo>
                    <a:pt x="6442" y="91014"/>
                    <a:pt x="2156" y="96678"/>
                    <a:pt x="6642" y="105851"/>
                  </a:cubicBezTo>
                  <a:lnTo>
                    <a:pt x="26392" y="105851"/>
                  </a:lnTo>
                  <a:cubicBezTo>
                    <a:pt x="26392" y="105851"/>
                    <a:pt x="33184" y="27304"/>
                    <a:pt x="28798" y="6001"/>
                  </a:cubicBezTo>
                  <a:cubicBezTo>
                    <a:pt x="28146" y="2793"/>
                    <a:pt x="27219" y="863"/>
                    <a:pt x="25991" y="712"/>
                  </a:cubicBezTo>
                  <a:cubicBezTo>
                    <a:pt x="25991" y="712"/>
                    <a:pt x="24341" y="1"/>
                    <a:pt x="2232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89" name="Google Shape;789;p23"/>
            <p:cNvSpPr/>
            <p:nvPr/>
          </p:nvSpPr>
          <p:spPr>
            <a:xfrm flipH="1">
              <a:off x="-170295" y="1894725"/>
              <a:ext cx="722450" cy="2560225"/>
            </a:xfrm>
            <a:custGeom>
              <a:avLst/>
              <a:gdLst/>
              <a:ahLst/>
              <a:cxnLst/>
              <a:rect l="l" t="t" r="r" b="b"/>
              <a:pathLst>
                <a:path w="28898" h="102409" extrusionOk="0">
                  <a:moveTo>
                    <a:pt x="19928" y="0"/>
                  </a:moveTo>
                  <a:cubicBezTo>
                    <a:pt x="19241" y="0"/>
                    <a:pt x="18527" y="182"/>
                    <a:pt x="17795" y="604"/>
                  </a:cubicBezTo>
                  <a:cubicBezTo>
                    <a:pt x="12707" y="3536"/>
                    <a:pt x="14487" y="11331"/>
                    <a:pt x="14487" y="11331"/>
                  </a:cubicBezTo>
                  <a:cubicBezTo>
                    <a:pt x="14487" y="11331"/>
                    <a:pt x="4887" y="15842"/>
                    <a:pt x="10176" y="25992"/>
                  </a:cubicBezTo>
                  <a:cubicBezTo>
                    <a:pt x="10176" y="25992"/>
                    <a:pt x="1178" y="32258"/>
                    <a:pt x="8797" y="44564"/>
                  </a:cubicBezTo>
                  <a:cubicBezTo>
                    <a:pt x="8797" y="44564"/>
                    <a:pt x="0" y="54739"/>
                    <a:pt x="7243" y="65667"/>
                  </a:cubicBezTo>
                  <a:cubicBezTo>
                    <a:pt x="7243" y="65667"/>
                    <a:pt x="401" y="77973"/>
                    <a:pt x="6842" y="84439"/>
                  </a:cubicBezTo>
                  <a:cubicBezTo>
                    <a:pt x="6842" y="84439"/>
                    <a:pt x="1704" y="94539"/>
                    <a:pt x="7168" y="102409"/>
                  </a:cubicBezTo>
                  <a:lnTo>
                    <a:pt x="22106" y="102409"/>
                  </a:lnTo>
                  <a:cubicBezTo>
                    <a:pt x="22106" y="102409"/>
                    <a:pt x="28898" y="23862"/>
                    <a:pt x="24512" y="2559"/>
                  </a:cubicBezTo>
                  <a:cubicBezTo>
                    <a:pt x="23268" y="1189"/>
                    <a:pt x="21687" y="0"/>
                    <a:pt x="1992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90" name="Google Shape;790;p23"/>
            <p:cNvSpPr/>
            <p:nvPr/>
          </p:nvSpPr>
          <p:spPr>
            <a:xfrm flipH="1">
              <a:off x="-71420" y="2442100"/>
              <a:ext cx="262825" cy="465800"/>
            </a:xfrm>
            <a:custGeom>
              <a:avLst/>
              <a:gdLst/>
              <a:ahLst/>
              <a:cxnLst/>
              <a:rect l="l" t="t" r="r" b="b"/>
              <a:pathLst>
                <a:path w="10513" h="18632" extrusionOk="0">
                  <a:moveTo>
                    <a:pt x="535" y="1"/>
                  </a:moveTo>
                  <a:cubicBezTo>
                    <a:pt x="276" y="1"/>
                    <a:pt x="1" y="277"/>
                    <a:pt x="157" y="589"/>
                  </a:cubicBezTo>
                  <a:cubicBezTo>
                    <a:pt x="3340" y="6528"/>
                    <a:pt x="6498" y="12493"/>
                    <a:pt x="9681" y="18433"/>
                  </a:cubicBezTo>
                  <a:cubicBezTo>
                    <a:pt x="9751" y="18573"/>
                    <a:pt x="9864" y="18631"/>
                    <a:pt x="9980" y="18631"/>
                  </a:cubicBezTo>
                  <a:cubicBezTo>
                    <a:pt x="10239" y="18631"/>
                    <a:pt x="10513" y="18344"/>
                    <a:pt x="10357" y="18032"/>
                  </a:cubicBezTo>
                  <a:cubicBezTo>
                    <a:pt x="7174" y="12092"/>
                    <a:pt x="4016" y="6153"/>
                    <a:pt x="833" y="188"/>
                  </a:cubicBezTo>
                  <a:cubicBezTo>
                    <a:pt x="764" y="56"/>
                    <a:pt x="651" y="1"/>
                    <a:pt x="535"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91" name="Google Shape;791;p23"/>
            <p:cNvSpPr/>
            <p:nvPr/>
          </p:nvSpPr>
          <p:spPr>
            <a:xfrm flipH="1">
              <a:off x="-56570" y="2644875"/>
              <a:ext cx="320750" cy="405700"/>
            </a:xfrm>
            <a:custGeom>
              <a:avLst/>
              <a:gdLst/>
              <a:ahLst/>
              <a:cxnLst/>
              <a:rect l="l" t="t" r="r" b="b"/>
              <a:pathLst>
                <a:path w="12830" h="16228" extrusionOk="0">
                  <a:moveTo>
                    <a:pt x="549" y="0"/>
                  </a:moveTo>
                  <a:cubicBezTo>
                    <a:pt x="267" y="0"/>
                    <a:pt x="1" y="268"/>
                    <a:pt x="211" y="548"/>
                  </a:cubicBezTo>
                  <a:cubicBezTo>
                    <a:pt x="4120" y="5736"/>
                    <a:pt x="8030" y="10899"/>
                    <a:pt x="11940" y="16062"/>
                  </a:cubicBezTo>
                  <a:cubicBezTo>
                    <a:pt x="12028" y="16179"/>
                    <a:pt x="12148" y="16228"/>
                    <a:pt x="12267" y="16228"/>
                  </a:cubicBezTo>
                  <a:cubicBezTo>
                    <a:pt x="12553" y="16228"/>
                    <a:pt x="12829" y="15944"/>
                    <a:pt x="12617" y="15661"/>
                  </a:cubicBezTo>
                  <a:cubicBezTo>
                    <a:pt x="8707" y="10498"/>
                    <a:pt x="4797" y="5335"/>
                    <a:pt x="887" y="172"/>
                  </a:cubicBezTo>
                  <a:cubicBezTo>
                    <a:pt x="796" y="51"/>
                    <a:pt x="671" y="0"/>
                    <a:pt x="549"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92" name="Google Shape;792;p23"/>
            <p:cNvSpPr/>
            <p:nvPr/>
          </p:nvSpPr>
          <p:spPr>
            <a:xfrm flipH="1">
              <a:off x="-36445" y="3302500"/>
              <a:ext cx="284325" cy="393225"/>
            </a:xfrm>
            <a:custGeom>
              <a:avLst/>
              <a:gdLst/>
              <a:ahLst/>
              <a:cxnLst/>
              <a:rect l="l" t="t" r="r" b="b"/>
              <a:pathLst>
                <a:path w="11373" h="15729" extrusionOk="0">
                  <a:moveTo>
                    <a:pt x="558" y="0"/>
                  </a:moveTo>
                  <a:cubicBezTo>
                    <a:pt x="277" y="0"/>
                    <a:pt x="1" y="280"/>
                    <a:pt x="210" y="559"/>
                  </a:cubicBezTo>
                  <a:cubicBezTo>
                    <a:pt x="3644" y="5571"/>
                    <a:pt x="7077" y="10559"/>
                    <a:pt x="10511" y="15546"/>
                  </a:cubicBezTo>
                  <a:cubicBezTo>
                    <a:pt x="10594" y="15675"/>
                    <a:pt x="10714" y="15728"/>
                    <a:pt x="10832" y="15728"/>
                  </a:cubicBezTo>
                  <a:cubicBezTo>
                    <a:pt x="11106" y="15728"/>
                    <a:pt x="11373" y="15443"/>
                    <a:pt x="11163" y="15145"/>
                  </a:cubicBezTo>
                  <a:cubicBezTo>
                    <a:pt x="7754" y="10158"/>
                    <a:pt x="4321" y="5170"/>
                    <a:pt x="887" y="183"/>
                  </a:cubicBezTo>
                  <a:cubicBezTo>
                    <a:pt x="803" y="53"/>
                    <a:pt x="680" y="0"/>
                    <a:pt x="558"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93" name="Google Shape;793;p23"/>
            <p:cNvSpPr/>
            <p:nvPr/>
          </p:nvSpPr>
          <p:spPr>
            <a:xfrm flipH="1">
              <a:off x="2405" y="3764777"/>
              <a:ext cx="281275" cy="353700"/>
            </a:xfrm>
            <a:custGeom>
              <a:avLst/>
              <a:gdLst/>
              <a:ahLst/>
              <a:cxnLst/>
              <a:rect l="l" t="t" r="r" b="b"/>
              <a:pathLst>
                <a:path w="11251" h="14148" extrusionOk="0">
                  <a:moveTo>
                    <a:pt x="563" y="0"/>
                  </a:moveTo>
                  <a:cubicBezTo>
                    <a:pt x="277" y="0"/>
                    <a:pt x="1" y="284"/>
                    <a:pt x="214" y="567"/>
                  </a:cubicBezTo>
                  <a:cubicBezTo>
                    <a:pt x="3597" y="5028"/>
                    <a:pt x="6981" y="9515"/>
                    <a:pt x="10364" y="13976"/>
                  </a:cubicBezTo>
                  <a:cubicBezTo>
                    <a:pt x="10455" y="14097"/>
                    <a:pt x="10580" y="14147"/>
                    <a:pt x="10702" y="14147"/>
                  </a:cubicBezTo>
                  <a:cubicBezTo>
                    <a:pt x="10985" y="14147"/>
                    <a:pt x="11251" y="13880"/>
                    <a:pt x="11041" y="13600"/>
                  </a:cubicBezTo>
                  <a:cubicBezTo>
                    <a:pt x="7657" y="9114"/>
                    <a:pt x="4274" y="4652"/>
                    <a:pt x="890" y="166"/>
                  </a:cubicBezTo>
                  <a:cubicBezTo>
                    <a:pt x="802" y="49"/>
                    <a:pt x="682" y="0"/>
                    <a:pt x="563"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94" name="Google Shape;794;p23"/>
            <p:cNvSpPr/>
            <p:nvPr/>
          </p:nvSpPr>
          <p:spPr>
            <a:xfrm flipH="1">
              <a:off x="-2195" y="4061150"/>
              <a:ext cx="284125" cy="129675"/>
            </a:xfrm>
            <a:custGeom>
              <a:avLst/>
              <a:gdLst/>
              <a:ahLst/>
              <a:cxnLst/>
              <a:rect l="l" t="t" r="r" b="b"/>
              <a:pathLst>
                <a:path w="11365" h="5187" extrusionOk="0">
                  <a:moveTo>
                    <a:pt x="628" y="1"/>
                  </a:moveTo>
                  <a:cubicBezTo>
                    <a:pt x="256" y="1"/>
                    <a:pt x="0" y="539"/>
                    <a:pt x="394" y="714"/>
                  </a:cubicBezTo>
                  <a:cubicBezTo>
                    <a:pt x="3803" y="2193"/>
                    <a:pt x="7186" y="3672"/>
                    <a:pt x="10570" y="5150"/>
                  </a:cubicBezTo>
                  <a:cubicBezTo>
                    <a:pt x="10627" y="5176"/>
                    <a:pt x="10683" y="5187"/>
                    <a:pt x="10737" y="5187"/>
                  </a:cubicBezTo>
                  <a:cubicBezTo>
                    <a:pt x="11109" y="5187"/>
                    <a:pt x="11365" y="4649"/>
                    <a:pt x="10971" y="4474"/>
                  </a:cubicBezTo>
                  <a:cubicBezTo>
                    <a:pt x="7587" y="2995"/>
                    <a:pt x="4179" y="1516"/>
                    <a:pt x="795" y="37"/>
                  </a:cubicBezTo>
                  <a:cubicBezTo>
                    <a:pt x="738" y="12"/>
                    <a:pt x="682" y="1"/>
                    <a:pt x="628"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95" name="Google Shape;795;p23"/>
            <p:cNvSpPr/>
            <p:nvPr/>
          </p:nvSpPr>
          <p:spPr>
            <a:xfrm flipH="1">
              <a:off x="127330" y="2410425"/>
              <a:ext cx="95250" cy="95275"/>
            </a:xfrm>
            <a:custGeom>
              <a:avLst/>
              <a:gdLst/>
              <a:ahLst/>
              <a:cxnLst/>
              <a:rect l="l" t="t" r="r" b="b"/>
              <a:pathLst>
                <a:path w="3810" h="3811" extrusionOk="0">
                  <a:moveTo>
                    <a:pt x="1905" y="1"/>
                  </a:moveTo>
                  <a:cubicBezTo>
                    <a:pt x="852" y="1"/>
                    <a:pt x="0" y="853"/>
                    <a:pt x="0" y="1906"/>
                  </a:cubicBezTo>
                  <a:cubicBezTo>
                    <a:pt x="0" y="2958"/>
                    <a:pt x="852" y="3811"/>
                    <a:pt x="1905" y="3811"/>
                  </a:cubicBezTo>
                  <a:cubicBezTo>
                    <a:pt x="2958" y="3811"/>
                    <a:pt x="3810" y="2958"/>
                    <a:pt x="3810" y="1906"/>
                  </a:cubicBezTo>
                  <a:cubicBezTo>
                    <a:pt x="3810" y="853"/>
                    <a:pt x="2958" y="1"/>
                    <a:pt x="1905" y="1"/>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96" name="Google Shape;796;p23"/>
            <p:cNvSpPr/>
            <p:nvPr/>
          </p:nvSpPr>
          <p:spPr>
            <a:xfrm flipH="1">
              <a:off x="183080" y="3273225"/>
              <a:ext cx="95275" cy="95250"/>
            </a:xfrm>
            <a:custGeom>
              <a:avLst/>
              <a:gdLst/>
              <a:ahLst/>
              <a:cxnLst/>
              <a:rect l="l" t="t" r="r" b="b"/>
              <a:pathLst>
                <a:path w="3811" h="3810" extrusionOk="0">
                  <a:moveTo>
                    <a:pt x="1905" y="0"/>
                  </a:moveTo>
                  <a:cubicBezTo>
                    <a:pt x="853" y="0"/>
                    <a:pt x="1" y="853"/>
                    <a:pt x="1" y="1905"/>
                  </a:cubicBezTo>
                  <a:cubicBezTo>
                    <a:pt x="1" y="2958"/>
                    <a:pt x="853" y="3810"/>
                    <a:pt x="1905" y="3810"/>
                  </a:cubicBezTo>
                  <a:cubicBezTo>
                    <a:pt x="2958" y="3810"/>
                    <a:pt x="3810" y="2958"/>
                    <a:pt x="3810" y="1905"/>
                  </a:cubicBezTo>
                  <a:cubicBezTo>
                    <a:pt x="3810" y="853"/>
                    <a:pt x="2958" y="0"/>
                    <a:pt x="1905" y="0"/>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97" name="Google Shape;797;p23"/>
          <p:cNvGrpSpPr/>
          <p:nvPr/>
        </p:nvGrpSpPr>
        <p:grpSpPr>
          <a:xfrm rot="5400000" flipH="1">
            <a:off x="-454000" y="5241487"/>
            <a:ext cx="2174309" cy="1310415"/>
            <a:chOff x="-68795" y="4223589"/>
            <a:chExt cx="1124100" cy="852025"/>
          </a:xfrm>
        </p:grpSpPr>
        <p:sp>
          <p:nvSpPr>
            <p:cNvPr id="798" name="Google Shape;798;p23"/>
            <p:cNvSpPr/>
            <p:nvPr/>
          </p:nvSpPr>
          <p:spPr>
            <a:xfrm flipH="1">
              <a:off x="-68795" y="4223589"/>
              <a:ext cx="1124100" cy="85202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99" name="Google Shape;799;p23"/>
            <p:cNvSpPr/>
            <p:nvPr/>
          </p:nvSpPr>
          <p:spPr>
            <a:xfrm flipH="1">
              <a:off x="-61270" y="4305250"/>
              <a:ext cx="982475" cy="765625"/>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00" name="Google Shape;800;p23"/>
            <p:cNvSpPr/>
            <p:nvPr/>
          </p:nvSpPr>
          <p:spPr>
            <a:xfrm rot="4678413" flipH="1">
              <a:off x="-5913" y="4540904"/>
              <a:ext cx="294306" cy="178619"/>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801" name="Google Shape;801;p23"/>
          <p:cNvGrpSpPr/>
          <p:nvPr/>
        </p:nvGrpSpPr>
        <p:grpSpPr>
          <a:xfrm flipH="1">
            <a:off x="10839255" y="3542431"/>
            <a:ext cx="1393477" cy="3333871"/>
            <a:chOff x="-34400" y="2920300"/>
            <a:chExt cx="1006460" cy="2407938"/>
          </a:xfrm>
        </p:grpSpPr>
        <p:sp>
          <p:nvSpPr>
            <p:cNvPr id="802" name="Google Shape;802;p23"/>
            <p:cNvSpPr/>
            <p:nvPr/>
          </p:nvSpPr>
          <p:spPr>
            <a:xfrm>
              <a:off x="-34400" y="2920300"/>
              <a:ext cx="1006460" cy="2407931"/>
            </a:xfrm>
            <a:custGeom>
              <a:avLst/>
              <a:gdLst/>
              <a:ahLst/>
              <a:cxnLst/>
              <a:rect l="l" t="t" r="r" b="b"/>
              <a:pathLst>
                <a:path w="24078" h="57606" extrusionOk="0">
                  <a:moveTo>
                    <a:pt x="5444" y="1"/>
                  </a:moveTo>
                  <a:cubicBezTo>
                    <a:pt x="3809" y="1"/>
                    <a:pt x="2351" y="6295"/>
                    <a:pt x="1429" y="11474"/>
                  </a:cubicBezTo>
                  <a:cubicBezTo>
                    <a:pt x="802" y="15133"/>
                    <a:pt x="401" y="18240"/>
                    <a:pt x="401" y="18240"/>
                  </a:cubicBezTo>
                  <a:lnTo>
                    <a:pt x="326" y="26561"/>
                  </a:lnTo>
                  <a:lnTo>
                    <a:pt x="176" y="39318"/>
                  </a:lnTo>
                  <a:lnTo>
                    <a:pt x="0" y="56662"/>
                  </a:lnTo>
                  <a:cubicBezTo>
                    <a:pt x="802" y="56837"/>
                    <a:pt x="1629" y="56988"/>
                    <a:pt x="2506" y="57088"/>
                  </a:cubicBezTo>
                  <a:cubicBezTo>
                    <a:pt x="4361" y="57363"/>
                    <a:pt x="6341" y="57514"/>
                    <a:pt x="8321" y="57589"/>
                  </a:cubicBezTo>
                  <a:cubicBezTo>
                    <a:pt x="8798" y="57599"/>
                    <a:pt x="9276" y="57606"/>
                    <a:pt x="9752" y="57606"/>
                  </a:cubicBezTo>
                  <a:cubicBezTo>
                    <a:pt x="10425" y="57606"/>
                    <a:pt x="11094" y="57593"/>
                    <a:pt x="11755" y="57564"/>
                  </a:cubicBezTo>
                  <a:cubicBezTo>
                    <a:pt x="17344" y="57389"/>
                    <a:pt x="22181" y="56286"/>
                    <a:pt x="22857" y="54256"/>
                  </a:cubicBezTo>
                  <a:cubicBezTo>
                    <a:pt x="24010" y="50822"/>
                    <a:pt x="19424" y="46010"/>
                    <a:pt x="19424" y="46010"/>
                  </a:cubicBezTo>
                  <a:cubicBezTo>
                    <a:pt x="19424" y="46010"/>
                    <a:pt x="23709" y="46010"/>
                    <a:pt x="23910" y="40697"/>
                  </a:cubicBezTo>
                  <a:cubicBezTo>
                    <a:pt x="24077" y="36238"/>
                    <a:pt x="19156" y="35870"/>
                    <a:pt x="17531" y="35870"/>
                  </a:cubicBezTo>
                  <a:cubicBezTo>
                    <a:pt x="17210" y="35870"/>
                    <a:pt x="17018" y="35885"/>
                    <a:pt x="17018" y="35885"/>
                  </a:cubicBezTo>
                  <a:cubicBezTo>
                    <a:pt x="17018" y="35885"/>
                    <a:pt x="22331" y="31925"/>
                    <a:pt x="21303" y="26912"/>
                  </a:cubicBezTo>
                  <a:cubicBezTo>
                    <a:pt x="20926" y="25116"/>
                    <a:pt x="19705" y="24539"/>
                    <a:pt x="18294" y="24539"/>
                  </a:cubicBezTo>
                  <a:cubicBezTo>
                    <a:pt x="15768" y="24539"/>
                    <a:pt x="12632" y="26386"/>
                    <a:pt x="12632" y="26386"/>
                  </a:cubicBezTo>
                  <a:cubicBezTo>
                    <a:pt x="12632" y="26386"/>
                    <a:pt x="16692" y="11348"/>
                    <a:pt x="14812" y="9895"/>
                  </a:cubicBezTo>
                  <a:cubicBezTo>
                    <a:pt x="14669" y="9782"/>
                    <a:pt x="14503" y="9730"/>
                    <a:pt x="14318" y="9730"/>
                  </a:cubicBezTo>
                  <a:cubicBezTo>
                    <a:pt x="12065" y="9730"/>
                    <a:pt x="6993" y="17413"/>
                    <a:pt x="6993" y="17413"/>
                  </a:cubicBezTo>
                  <a:cubicBezTo>
                    <a:pt x="6993" y="17413"/>
                    <a:pt x="8672" y="1423"/>
                    <a:pt x="5739" y="70"/>
                  </a:cubicBezTo>
                  <a:cubicBezTo>
                    <a:pt x="5640" y="23"/>
                    <a:pt x="5542" y="1"/>
                    <a:pt x="544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03" name="Google Shape;803;p23"/>
            <p:cNvSpPr/>
            <p:nvPr/>
          </p:nvSpPr>
          <p:spPr>
            <a:xfrm>
              <a:off x="-34400" y="3371622"/>
              <a:ext cx="802518" cy="1956616"/>
            </a:xfrm>
            <a:custGeom>
              <a:avLst/>
              <a:gdLst/>
              <a:ahLst/>
              <a:cxnLst/>
              <a:rect l="l" t="t" r="r" b="b"/>
              <a:pathLst>
                <a:path w="19199" h="46809" extrusionOk="0">
                  <a:moveTo>
                    <a:pt x="3078" y="1"/>
                  </a:moveTo>
                  <a:cubicBezTo>
                    <a:pt x="2575" y="1"/>
                    <a:pt x="1998" y="278"/>
                    <a:pt x="1429" y="677"/>
                  </a:cubicBezTo>
                  <a:cubicBezTo>
                    <a:pt x="802" y="4336"/>
                    <a:pt x="401" y="7443"/>
                    <a:pt x="401" y="7443"/>
                  </a:cubicBezTo>
                  <a:lnTo>
                    <a:pt x="326" y="15764"/>
                  </a:lnTo>
                  <a:lnTo>
                    <a:pt x="176" y="28521"/>
                  </a:lnTo>
                  <a:lnTo>
                    <a:pt x="0" y="45865"/>
                  </a:lnTo>
                  <a:cubicBezTo>
                    <a:pt x="802" y="46040"/>
                    <a:pt x="1629" y="46191"/>
                    <a:pt x="2506" y="46291"/>
                  </a:cubicBezTo>
                  <a:cubicBezTo>
                    <a:pt x="4361" y="46566"/>
                    <a:pt x="6341" y="46717"/>
                    <a:pt x="8321" y="46792"/>
                  </a:cubicBezTo>
                  <a:cubicBezTo>
                    <a:pt x="8798" y="46802"/>
                    <a:pt x="9276" y="46809"/>
                    <a:pt x="9752" y="46809"/>
                  </a:cubicBezTo>
                  <a:cubicBezTo>
                    <a:pt x="10425" y="46809"/>
                    <a:pt x="11094" y="46796"/>
                    <a:pt x="11755" y="46767"/>
                  </a:cubicBezTo>
                  <a:cubicBezTo>
                    <a:pt x="14361" y="45614"/>
                    <a:pt x="17719" y="43785"/>
                    <a:pt x="18271" y="41805"/>
                  </a:cubicBezTo>
                  <a:cubicBezTo>
                    <a:pt x="19198" y="38446"/>
                    <a:pt x="15865" y="34812"/>
                    <a:pt x="15865" y="34812"/>
                  </a:cubicBezTo>
                  <a:cubicBezTo>
                    <a:pt x="15865" y="34812"/>
                    <a:pt x="18797" y="34286"/>
                    <a:pt x="18271" y="30627"/>
                  </a:cubicBezTo>
                  <a:cubicBezTo>
                    <a:pt x="17745" y="26967"/>
                    <a:pt x="14186" y="26441"/>
                    <a:pt x="14186" y="26441"/>
                  </a:cubicBezTo>
                  <a:cubicBezTo>
                    <a:pt x="14186" y="26441"/>
                    <a:pt x="16491" y="22782"/>
                    <a:pt x="15238" y="19975"/>
                  </a:cubicBezTo>
                  <a:cubicBezTo>
                    <a:pt x="14683" y="18720"/>
                    <a:pt x="13532" y="18370"/>
                    <a:pt x="12423" y="18370"/>
                  </a:cubicBezTo>
                  <a:cubicBezTo>
                    <a:pt x="11028" y="18370"/>
                    <a:pt x="9699" y="18922"/>
                    <a:pt x="9699" y="18922"/>
                  </a:cubicBezTo>
                  <a:cubicBezTo>
                    <a:pt x="9699" y="18922"/>
                    <a:pt x="11479" y="9624"/>
                    <a:pt x="10326" y="8271"/>
                  </a:cubicBezTo>
                  <a:cubicBezTo>
                    <a:pt x="10186" y="8107"/>
                    <a:pt x="10013" y="8035"/>
                    <a:pt x="9817" y="8035"/>
                  </a:cubicBezTo>
                  <a:cubicBezTo>
                    <a:pt x="8392" y="8035"/>
                    <a:pt x="5739" y="11829"/>
                    <a:pt x="5739" y="11829"/>
                  </a:cubicBezTo>
                  <a:cubicBezTo>
                    <a:pt x="5739" y="11829"/>
                    <a:pt x="5539" y="2732"/>
                    <a:pt x="4060" y="551"/>
                  </a:cubicBezTo>
                  <a:cubicBezTo>
                    <a:pt x="3800" y="161"/>
                    <a:pt x="3461" y="1"/>
                    <a:pt x="307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04" name="Google Shape;804;p23"/>
            <p:cNvSpPr/>
            <p:nvPr/>
          </p:nvSpPr>
          <p:spPr>
            <a:xfrm>
              <a:off x="-34400" y="3922806"/>
              <a:ext cx="614962" cy="1404773"/>
            </a:xfrm>
            <a:custGeom>
              <a:avLst/>
              <a:gdLst/>
              <a:ahLst/>
              <a:cxnLst/>
              <a:rect l="l" t="t" r="r" b="b"/>
              <a:pathLst>
                <a:path w="14712" h="33607" extrusionOk="0">
                  <a:moveTo>
                    <a:pt x="3153" y="0"/>
                  </a:moveTo>
                  <a:cubicBezTo>
                    <a:pt x="2110" y="0"/>
                    <a:pt x="1125" y="1196"/>
                    <a:pt x="326" y="2578"/>
                  </a:cubicBezTo>
                  <a:lnTo>
                    <a:pt x="176" y="15335"/>
                  </a:lnTo>
                  <a:lnTo>
                    <a:pt x="0" y="32679"/>
                  </a:lnTo>
                  <a:cubicBezTo>
                    <a:pt x="802" y="32854"/>
                    <a:pt x="1629" y="33005"/>
                    <a:pt x="2506" y="33105"/>
                  </a:cubicBezTo>
                  <a:cubicBezTo>
                    <a:pt x="4361" y="33380"/>
                    <a:pt x="6341" y="33531"/>
                    <a:pt x="8321" y="33606"/>
                  </a:cubicBezTo>
                  <a:cubicBezTo>
                    <a:pt x="10151" y="32729"/>
                    <a:pt x="12206" y="31401"/>
                    <a:pt x="13058" y="29646"/>
                  </a:cubicBezTo>
                  <a:cubicBezTo>
                    <a:pt x="14712" y="26213"/>
                    <a:pt x="10326" y="22553"/>
                    <a:pt x="10326" y="22553"/>
                  </a:cubicBezTo>
                  <a:cubicBezTo>
                    <a:pt x="10326" y="22553"/>
                    <a:pt x="14712" y="22453"/>
                    <a:pt x="13684" y="18493"/>
                  </a:cubicBezTo>
                  <a:cubicBezTo>
                    <a:pt x="12780" y="15068"/>
                    <a:pt x="9635" y="14828"/>
                    <a:pt x="8769" y="14828"/>
                  </a:cubicBezTo>
                  <a:cubicBezTo>
                    <a:pt x="8627" y="14828"/>
                    <a:pt x="8546" y="14834"/>
                    <a:pt x="8546" y="14834"/>
                  </a:cubicBezTo>
                  <a:cubicBezTo>
                    <a:pt x="8546" y="14834"/>
                    <a:pt x="10752" y="10849"/>
                    <a:pt x="9499" y="9095"/>
                  </a:cubicBezTo>
                  <a:cubicBezTo>
                    <a:pt x="9171" y="8628"/>
                    <a:pt x="8734" y="8456"/>
                    <a:pt x="8268" y="8456"/>
                  </a:cubicBezTo>
                  <a:cubicBezTo>
                    <a:pt x="6956" y="8456"/>
                    <a:pt x="5414" y="9821"/>
                    <a:pt x="5414" y="9821"/>
                  </a:cubicBezTo>
                  <a:cubicBezTo>
                    <a:pt x="5414" y="9821"/>
                    <a:pt x="6266" y="1150"/>
                    <a:pt x="3659" y="97"/>
                  </a:cubicBezTo>
                  <a:cubicBezTo>
                    <a:pt x="3489" y="31"/>
                    <a:pt x="3320" y="0"/>
                    <a:pt x="315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05" name="Google Shape;805;p23"/>
            <p:cNvSpPr/>
            <p:nvPr/>
          </p:nvSpPr>
          <p:spPr>
            <a:xfrm>
              <a:off x="-34400" y="4546472"/>
              <a:ext cx="316426" cy="760133"/>
            </a:xfrm>
            <a:custGeom>
              <a:avLst/>
              <a:gdLst/>
              <a:ahLst/>
              <a:cxnLst/>
              <a:rect l="l" t="t" r="r" b="b"/>
              <a:pathLst>
                <a:path w="7570" h="18185" extrusionOk="0">
                  <a:moveTo>
                    <a:pt x="1803" y="0"/>
                  </a:moveTo>
                  <a:cubicBezTo>
                    <a:pt x="1231" y="0"/>
                    <a:pt x="668" y="180"/>
                    <a:pt x="176" y="415"/>
                  </a:cubicBezTo>
                  <a:lnTo>
                    <a:pt x="0" y="17759"/>
                  </a:lnTo>
                  <a:cubicBezTo>
                    <a:pt x="802" y="17934"/>
                    <a:pt x="1629" y="18085"/>
                    <a:pt x="2506" y="18185"/>
                  </a:cubicBezTo>
                  <a:cubicBezTo>
                    <a:pt x="4261" y="16380"/>
                    <a:pt x="7569" y="12496"/>
                    <a:pt x="7093" y="9714"/>
                  </a:cubicBezTo>
                  <a:cubicBezTo>
                    <a:pt x="6466" y="5954"/>
                    <a:pt x="4161" y="5754"/>
                    <a:pt x="4161" y="5754"/>
                  </a:cubicBezTo>
                  <a:cubicBezTo>
                    <a:pt x="4161" y="5754"/>
                    <a:pt x="5940" y="3673"/>
                    <a:pt x="3860" y="1067"/>
                  </a:cubicBezTo>
                  <a:cubicBezTo>
                    <a:pt x="3236" y="276"/>
                    <a:pt x="2512" y="0"/>
                    <a:pt x="180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806" name="Google Shape;806;p23"/>
          <p:cNvSpPr/>
          <p:nvPr/>
        </p:nvSpPr>
        <p:spPr>
          <a:xfrm>
            <a:off x="10514158" y="116879"/>
            <a:ext cx="2232292" cy="106800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07" name="Google Shape;807;p23"/>
          <p:cNvSpPr/>
          <p:nvPr/>
        </p:nvSpPr>
        <p:spPr>
          <a:xfrm>
            <a:off x="-683566" y="229201"/>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08" name="Google Shape;808;p23"/>
          <p:cNvSpPr/>
          <p:nvPr/>
        </p:nvSpPr>
        <p:spPr>
          <a:xfrm flipH="1">
            <a:off x="11392425" y="1497348"/>
            <a:ext cx="1266307" cy="400761"/>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09" name="Google Shape;809;p23"/>
          <p:cNvSpPr/>
          <p:nvPr/>
        </p:nvSpPr>
        <p:spPr>
          <a:xfrm flipH="1">
            <a:off x="87529" y="1665529"/>
            <a:ext cx="1266447" cy="605913"/>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9585629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810"/>
        <p:cNvGrpSpPr/>
        <p:nvPr/>
      </p:nvGrpSpPr>
      <p:grpSpPr>
        <a:xfrm>
          <a:off x="0" y="0"/>
          <a:ext cx="0" cy="0"/>
          <a:chOff x="0" y="0"/>
          <a:chExt cx="0" cy="0"/>
        </a:xfrm>
      </p:grpSpPr>
      <p:grpSp>
        <p:nvGrpSpPr>
          <p:cNvPr id="811" name="Google Shape;811;p24"/>
          <p:cNvGrpSpPr/>
          <p:nvPr/>
        </p:nvGrpSpPr>
        <p:grpSpPr>
          <a:xfrm flipH="1">
            <a:off x="428576" y="4144201"/>
            <a:ext cx="939192" cy="2411283"/>
            <a:chOff x="8049528" y="81447"/>
            <a:chExt cx="1266668" cy="3252044"/>
          </a:xfrm>
        </p:grpSpPr>
        <p:sp>
          <p:nvSpPr>
            <p:cNvPr id="812" name="Google Shape;812;p24"/>
            <p:cNvSpPr/>
            <p:nvPr/>
          </p:nvSpPr>
          <p:spPr>
            <a:xfrm>
              <a:off x="8113524" y="814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13" name="Google Shape;813;p24"/>
            <p:cNvSpPr/>
            <p:nvPr/>
          </p:nvSpPr>
          <p:spPr>
            <a:xfrm>
              <a:off x="8862773" y="13475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14" name="Google Shape;814;p24"/>
            <p:cNvSpPr/>
            <p:nvPr/>
          </p:nvSpPr>
          <p:spPr>
            <a:xfrm>
              <a:off x="8049528" y="1875090"/>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15" name="Google Shape;815;p24"/>
            <p:cNvSpPr/>
            <p:nvPr/>
          </p:nvSpPr>
          <p:spPr>
            <a:xfrm>
              <a:off x="8591877" y="252059"/>
              <a:ext cx="38572" cy="308143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16" name="Google Shape;816;p24"/>
            <p:cNvSpPr/>
            <p:nvPr/>
          </p:nvSpPr>
          <p:spPr>
            <a:xfrm>
              <a:off x="8586274" y="3116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17" name="Google Shape;817;p24"/>
            <p:cNvSpPr/>
            <p:nvPr/>
          </p:nvSpPr>
          <p:spPr>
            <a:xfrm>
              <a:off x="8388384" y="5816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18" name="Google Shape;818;p24"/>
            <p:cNvSpPr/>
            <p:nvPr/>
          </p:nvSpPr>
          <p:spPr>
            <a:xfrm>
              <a:off x="8587366" y="16127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19" name="Google Shape;819;p24"/>
            <p:cNvSpPr/>
            <p:nvPr/>
          </p:nvSpPr>
          <p:spPr>
            <a:xfrm>
              <a:off x="8272233" y="20142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20" name="Google Shape;820;p24"/>
            <p:cNvSpPr/>
            <p:nvPr/>
          </p:nvSpPr>
          <p:spPr>
            <a:xfrm>
              <a:off x="8179520" y="20574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821" name="Google Shape;821;p24"/>
          <p:cNvGrpSpPr/>
          <p:nvPr/>
        </p:nvGrpSpPr>
        <p:grpSpPr>
          <a:xfrm>
            <a:off x="10644752" y="1524495"/>
            <a:ext cx="1351395" cy="4803085"/>
            <a:chOff x="8063667" y="81447"/>
            <a:chExt cx="1252529" cy="4451698"/>
          </a:xfrm>
        </p:grpSpPr>
        <p:sp>
          <p:nvSpPr>
            <p:cNvPr id="822" name="Google Shape;822;p24"/>
            <p:cNvSpPr/>
            <p:nvPr/>
          </p:nvSpPr>
          <p:spPr>
            <a:xfrm>
              <a:off x="8113524" y="814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23" name="Google Shape;823;p24"/>
            <p:cNvSpPr/>
            <p:nvPr/>
          </p:nvSpPr>
          <p:spPr>
            <a:xfrm>
              <a:off x="8862773" y="13475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24" name="Google Shape;824;p24"/>
            <p:cNvSpPr/>
            <p:nvPr/>
          </p:nvSpPr>
          <p:spPr>
            <a:xfrm>
              <a:off x="8063667" y="1882553"/>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25" name="Google Shape;825;p24"/>
            <p:cNvSpPr/>
            <p:nvPr/>
          </p:nvSpPr>
          <p:spPr>
            <a:xfrm>
              <a:off x="8591885" y="252073"/>
              <a:ext cx="38584" cy="428107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26" name="Google Shape;826;p24"/>
            <p:cNvSpPr/>
            <p:nvPr/>
          </p:nvSpPr>
          <p:spPr>
            <a:xfrm>
              <a:off x="8586274" y="3116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27" name="Google Shape;827;p24"/>
            <p:cNvSpPr/>
            <p:nvPr/>
          </p:nvSpPr>
          <p:spPr>
            <a:xfrm>
              <a:off x="8388384" y="5816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28" name="Google Shape;828;p24"/>
            <p:cNvSpPr/>
            <p:nvPr/>
          </p:nvSpPr>
          <p:spPr>
            <a:xfrm>
              <a:off x="8587366" y="16127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29" name="Google Shape;829;p24"/>
            <p:cNvSpPr/>
            <p:nvPr/>
          </p:nvSpPr>
          <p:spPr>
            <a:xfrm>
              <a:off x="8272233" y="20142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30" name="Google Shape;830;p24"/>
            <p:cNvSpPr/>
            <p:nvPr/>
          </p:nvSpPr>
          <p:spPr>
            <a:xfrm>
              <a:off x="8179520" y="20574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831" name="Google Shape;831;p24"/>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32" name="Google Shape;832;p24"/>
          <p:cNvSpPr txBox="1">
            <a:spLocks noGrp="1"/>
          </p:cNvSpPr>
          <p:nvPr>
            <p:ph type="title" idx="2"/>
          </p:nvPr>
        </p:nvSpPr>
        <p:spPr>
          <a:xfrm>
            <a:off x="3233133" y="1954467"/>
            <a:ext cx="2637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33" name="Google Shape;833;p24"/>
          <p:cNvSpPr txBox="1">
            <a:spLocks noGrp="1"/>
          </p:cNvSpPr>
          <p:nvPr>
            <p:ph type="subTitle" idx="1"/>
          </p:nvPr>
        </p:nvSpPr>
        <p:spPr>
          <a:xfrm>
            <a:off x="3233133" y="2570216"/>
            <a:ext cx="2637600" cy="70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34" name="Google Shape;834;p24"/>
          <p:cNvSpPr txBox="1">
            <a:spLocks noGrp="1"/>
          </p:cNvSpPr>
          <p:nvPr>
            <p:ph type="title" idx="3"/>
          </p:nvPr>
        </p:nvSpPr>
        <p:spPr>
          <a:xfrm>
            <a:off x="7414444" y="1954467"/>
            <a:ext cx="2637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35" name="Google Shape;835;p24"/>
          <p:cNvSpPr txBox="1">
            <a:spLocks noGrp="1"/>
          </p:cNvSpPr>
          <p:nvPr>
            <p:ph type="subTitle" idx="4"/>
          </p:nvPr>
        </p:nvSpPr>
        <p:spPr>
          <a:xfrm>
            <a:off x="7414436" y="2570216"/>
            <a:ext cx="2637600" cy="70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36" name="Google Shape;836;p24"/>
          <p:cNvSpPr txBox="1">
            <a:spLocks noGrp="1"/>
          </p:cNvSpPr>
          <p:nvPr>
            <p:ph type="title" idx="5"/>
          </p:nvPr>
        </p:nvSpPr>
        <p:spPr>
          <a:xfrm>
            <a:off x="3233133" y="3865667"/>
            <a:ext cx="2637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37" name="Google Shape;837;p24"/>
          <p:cNvSpPr txBox="1">
            <a:spLocks noGrp="1"/>
          </p:cNvSpPr>
          <p:nvPr>
            <p:ph type="subTitle" idx="6"/>
          </p:nvPr>
        </p:nvSpPr>
        <p:spPr>
          <a:xfrm>
            <a:off x="3233133" y="4481416"/>
            <a:ext cx="2637600" cy="70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38" name="Google Shape;838;p24"/>
          <p:cNvSpPr txBox="1">
            <a:spLocks noGrp="1"/>
          </p:cNvSpPr>
          <p:nvPr>
            <p:ph type="title" idx="7"/>
          </p:nvPr>
        </p:nvSpPr>
        <p:spPr>
          <a:xfrm>
            <a:off x="7414444" y="3865667"/>
            <a:ext cx="2637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39" name="Google Shape;839;p24"/>
          <p:cNvSpPr txBox="1">
            <a:spLocks noGrp="1"/>
          </p:cNvSpPr>
          <p:nvPr>
            <p:ph type="subTitle" idx="8"/>
          </p:nvPr>
        </p:nvSpPr>
        <p:spPr>
          <a:xfrm>
            <a:off x="7414436" y="4481416"/>
            <a:ext cx="2637600" cy="70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840" name="Google Shape;840;p24"/>
          <p:cNvGrpSpPr/>
          <p:nvPr/>
        </p:nvGrpSpPr>
        <p:grpSpPr>
          <a:xfrm>
            <a:off x="0" y="5790636"/>
            <a:ext cx="12192000" cy="768387"/>
            <a:chOff x="0" y="4571577"/>
            <a:chExt cx="9144000" cy="576290"/>
          </a:xfrm>
        </p:grpSpPr>
        <p:sp>
          <p:nvSpPr>
            <p:cNvPr id="841" name="Google Shape;841;p24"/>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42" name="Google Shape;842;p24"/>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43" name="Google Shape;843;p24"/>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44" name="Google Shape;844;p24"/>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45" name="Google Shape;845;p24"/>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46" name="Google Shape;846;p24"/>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47" name="Google Shape;847;p24"/>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48" name="Google Shape;848;p24"/>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49" name="Google Shape;849;p24"/>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50" name="Google Shape;850;p24"/>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851" name="Google Shape;851;p24"/>
          <p:cNvSpPr/>
          <p:nvPr/>
        </p:nvSpPr>
        <p:spPr>
          <a:xfrm>
            <a:off x="3636" y="-30866"/>
            <a:ext cx="1003939" cy="1673417"/>
          </a:xfrm>
          <a:custGeom>
            <a:avLst/>
            <a:gdLst/>
            <a:ahLst/>
            <a:cxnLst/>
            <a:rect l="l" t="t" r="r" b="b"/>
            <a:pathLst>
              <a:path w="38028" h="63387" extrusionOk="0">
                <a:moveTo>
                  <a:pt x="28646" y="1"/>
                </a:moveTo>
                <a:lnTo>
                  <a:pt x="0" y="617"/>
                </a:lnTo>
                <a:lnTo>
                  <a:pt x="0" y="63386"/>
                </a:lnTo>
                <a:cubicBezTo>
                  <a:pt x="1895" y="53503"/>
                  <a:pt x="19516" y="40059"/>
                  <a:pt x="25108" y="35106"/>
                </a:cubicBezTo>
                <a:cubicBezTo>
                  <a:pt x="30677" y="30176"/>
                  <a:pt x="38027" y="24584"/>
                  <a:pt x="38027" y="14312"/>
                </a:cubicBezTo>
                <a:cubicBezTo>
                  <a:pt x="38027" y="4041"/>
                  <a:pt x="28646" y="1"/>
                  <a:pt x="2864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52" name="Google Shape;852;p24"/>
          <p:cNvSpPr/>
          <p:nvPr/>
        </p:nvSpPr>
        <p:spPr>
          <a:xfrm>
            <a:off x="-522866" y="2171224"/>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53" name="Google Shape;853;p24"/>
          <p:cNvSpPr/>
          <p:nvPr/>
        </p:nvSpPr>
        <p:spPr>
          <a:xfrm>
            <a:off x="10699934" y="526584"/>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54" name="Google Shape;854;p24"/>
          <p:cNvSpPr/>
          <p:nvPr/>
        </p:nvSpPr>
        <p:spPr>
          <a:xfrm>
            <a:off x="8781157" y="-18267"/>
            <a:ext cx="1880223" cy="765141"/>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855" name="Google Shape;855;p24"/>
          <p:cNvGrpSpPr/>
          <p:nvPr/>
        </p:nvGrpSpPr>
        <p:grpSpPr>
          <a:xfrm>
            <a:off x="0" y="5883900"/>
            <a:ext cx="12192000" cy="1183117"/>
            <a:chOff x="0" y="4260525"/>
            <a:chExt cx="9144000" cy="887338"/>
          </a:xfrm>
        </p:grpSpPr>
        <p:sp>
          <p:nvSpPr>
            <p:cNvPr id="856" name="Google Shape;856;p24"/>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57" name="Google Shape;857;p24"/>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58" name="Google Shape;858;p24"/>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59" name="Google Shape;859;p24"/>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60" name="Google Shape;860;p24"/>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61" name="Google Shape;861;p24"/>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62" name="Google Shape;862;p24"/>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63" name="Google Shape;863;p24"/>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64" name="Google Shape;864;p24"/>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65" name="Google Shape;865;p24"/>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Tree>
    <p:extLst>
      <p:ext uri="{BB962C8B-B14F-4D97-AF65-F5344CB8AC3E}">
        <p14:creationId xmlns:p14="http://schemas.microsoft.com/office/powerpoint/2010/main" val="279183537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spTree>
      <p:nvGrpSpPr>
        <p:cNvPr id="1" name="Shape 866"/>
        <p:cNvGrpSpPr/>
        <p:nvPr/>
      </p:nvGrpSpPr>
      <p:grpSpPr>
        <a:xfrm>
          <a:off x="0" y="0"/>
          <a:ext cx="0" cy="0"/>
          <a:chOff x="0" y="0"/>
          <a:chExt cx="0" cy="0"/>
        </a:xfrm>
      </p:grpSpPr>
      <p:sp>
        <p:nvSpPr>
          <p:cNvPr id="867" name="Google Shape;867;p25"/>
          <p:cNvSpPr txBox="1">
            <a:spLocks noGrp="1"/>
          </p:cNvSpPr>
          <p:nvPr>
            <p:ph type="subTitle" idx="1"/>
          </p:nvPr>
        </p:nvSpPr>
        <p:spPr>
          <a:xfrm>
            <a:off x="1217617" y="4163309"/>
            <a:ext cx="2284800" cy="548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868" name="Google Shape;868;p25"/>
          <p:cNvSpPr txBox="1">
            <a:spLocks noGrp="1"/>
          </p:cNvSpPr>
          <p:nvPr>
            <p:ph type="subTitle" idx="2"/>
          </p:nvPr>
        </p:nvSpPr>
        <p:spPr>
          <a:xfrm>
            <a:off x="1217617" y="3622167"/>
            <a:ext cx="2284800" cy="39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1pPr>
            <a:lvl2pPr lvl="1"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2pPr>
            <a:lvl3pPr lvl="2"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3pPr>
            <a:lvl4pPr lvl="3"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4pPr>
            <a:lvl5pPr lvl="4"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5pPr>
            <a:lvl6pPr lvl="5"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6pPr>
            <a:lvl7pPr lvl="6"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7pPr>
            <a:lvl8pPr lvl="7"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8pPr>
            <a:lvl9pPr lvl="8"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9pPr>
          </a:lstStyle>
          <a:p>
            <a:endParaRPr/>
          </a:p>
        </p:txBody>
      </p:sp>
      <p:sp>
        <p:nvSpPr>
          <p:cNvPr id="869" name="Google Shape;869;p25"/>
          <p:cNvSpPr txBox="1">
            <a:spLocks noGrp="1"/>
          </p:cNvSpPr>
          <p:nvPr>
            <p:ph type="subTitle" idx="3"/>
          </p:nvPr>
        </p:nvSpPr>
        <p:spPr>
          <a:xfrm>
            <a:off x="3712451" y="4163309"/>
            <a:ext cx="2284800" cy="54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870" name="Google Shape;870;p25"/>
          <p:cNvSpPr txBox="1">
            <a:spLocks noGrp="1"/>
          </p:cNvSpPr>
          <p:nvPr>
            <p:ph type="subTitle" idx="4"/>
          </p:nvPr>
        </p:nvSpPr>
        <p:spPr>
          <a:xfrm>
            <a:off x="3712451" y="3622167"/>
            <a:ext cx="2284800" cy="39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1pPr>
            <a:lvl2pPr lvl="1"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2pPr>
            <a:lvl3pPr lvl="2"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3pPr>
            <a:lvl4pPr lvl="3"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4pPr>
            <a:lvl5pPr lvl="4"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5pPr>
            <a:lvl6pPr lvl="5"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6pPr>
            <a:lvl7pPr lvl="6"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7pPr>
            <a:lvl8pPr lvl="7"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8pPr>
            <a:lvl9pPr lvl="8"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9pPr>
          </a:lstStyle>
          <a:p>
            <a:endParaRPr/>
          </a:p>
        </p:txBody>
      </p:sp>
      <p:sp>
        <p:nvSpPr>
          <p:cNvPr id="871" name="Google Shape;871;p25"/>
          <p:cNvSpPr txBox="1">
            <a:spLocks noGrp="1"/>
          </p:cNvSpPr>
          <p:nvPr>
            <p:ph type="subTitle" idx="5"/>
          </p:nvPr>
        </p:nvSpPr>
        <p:spPr>
          <a:xfrm>
            <a:off x="6202805" y="4163309"/>
            <a:ext cx="2284800" cy="54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872" name="Google Shape;872;p25"/>
          <p:cNvSpPr txBox="1">
            <a:spLocks noGrp="1"/>
          </p:cNvSpPr>
          <p:nvPr>
            <p:ph type="subTitle" idx="6"/>
          </p:nvPr>
        </p:nvSpPr>
        <p:spPr>
          <a:xfrm>
            <a:off x="6202800" y="3622167"/>
            <a:ext cx="2284800" cy="39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1pPr>
            <a:lvl2pPr lvl="1"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2pPr>
            <a:lvl3pPr lvl="2"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3pPr>
            <a:lvl4pPr lvl="3"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4pPr>
            <a:lvl5pPr lvl="4"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5pPr>
            <a:lvl6pPr lvl="5"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6pPr>
            <a:lvl7pPr lvl="6"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7pPr>
            <a:lvl8pPr lvl="7"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8pPr>
            <a:lvl9pPr lvl="8"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9pPr>
          </a:lstStyle>
          <a:p>
            <a:endParaRPr/>
          </a:p>
        </p:txBody>
      </p:sp>
      <p:sp>
        <p:nvSpPr>
          <p:cNvPr id="873" name="Google Shape;873;p25"/>
          <p:cNvSpPr txBox="1">
            <a:spLocks noGrp="1"/>
          </p:cNvSpPr>
          <p:nvPr>
            <p:ph type="subTitle" idx="7"/>
          </p:nvPr>
        </p:nvSpPr>
        <p:spPr>
          <a:xfrm>
            <a:off x="8691849" y="4163309"/>
            <a:ext cx="2284800" cy="54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874" name="Google Shape;874;p25"/>
          <p:cNvSpPr txBox="1">
            <a:spLocks noGrp="1"/>
          </p:cNvSpPr>
          <p:nvPr>
            <p:ph type="subTitle" idx="8"/>
          </p:nvPr>
        </p:nvSpPr>
        <p:spPr>
          <a:xfrm>
            <a:off x="8691851" y="3622167"/>
            <a:ext cx="2284800" cy="39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1pPr>
            <a:lvl2pPr lvl="1"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2pPr>
            <a:lvl3pPr lvl="2"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3pPr>
            <a:lvl4pPr lvl="3"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4pPr>
            <a:lvl5pPr lvl="4"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5pPr>
            <a:lvl6pPr lvl="5"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6pPr>
            <a:lvl7pPr lvl="6"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7pPr>
            <a:lvl8pPr lvl="7"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8pPr>
            <a:lvl9pPr lvl="8"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9pPr>
          </a:lstStyle>
          <a:p>
            <a:endParaRPr/>
          </a:p>
        </p:txBody>
      </p:sp>
      <p:sp>
        <p:nvSpPr>
          <p:cNvPr id="875" name="Google Shape;875;p25"/>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876" name="Google Shape;876;p25"/>
          <p:cNvGrpSpPr/>
          <p:nvPr/>
        </p:nvGrpSpPr>
        <p:grpSpPr>
          <a:xfrm>
            <a:off x="0" y="5695464"/>
            <a:ext cx="12192000" cy="1183117"/>
            <a:chOff x="0" y="4260525"/>
            <a:chExt cx="9144000" cy="887338"/>
          </a:xfrm>
        </p:grpSpPr>
        <p:sp>
          <p:nvSpPr>
            <p:cNvPr id="877" name="Google Shape;877;p25"/>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78" name="Google Shape;878;p25"/>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79" name="Google Shape;879;p25"/>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80" name="Google Shape;880;p25"/>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81" name="Google Shape;881;p25"/>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82" name="Google Shape;882;p25"/>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83" name="Google Shape;883;p25"/>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84" name="Google Shape;884;p25"/>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85" name="Google Shape;885;p25"/>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86" name="Google Shape;886;p25"/>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887" name="Google Shape;887;p25"/>
          <p:cNvGrpSpPr/>
          <p:nvPr/>
        </p:nvGrpSpPr>
        <p:grpSpPr>
          <a:xfrm rot="-5530482">
            <a:off x="8712643" y="3292299"/>
            <a:ext cx="2075877" cy="5490511"/>
            <a:chOff x="-34400" y="2920300"/>
            <a:chExt cx="1006460" cy="2407938"/>
          </a:xfrm>
        </p:grpSpPr>
        <p:sp>
          <p:nvSpPr>
            <p:cNvPr id="888" name="Google Shape;888;p25"/>
            <p:cNvSpPr/>
            <p:nvPr/>
          </p:nvSpPr>
          <p:spPr>
            <a:xfrm>
              <a:off x="-34400" y="2920300"/>
              <a:ext cx="1006460" cy="2407931"/>
            </a:xfrm>
            <a:custGeom>
              <a:avLst/>
              <a:gdLst/>
              <a:ahLst/>
              <a:cxnLst/>
              <a:rect l="l" t="t" r="r" b="b"/>
              <a:pathLst>
                <a:path w="24078" h="57606" extrusionOk="0">
                  <a:moveTo>
                    <a:pt x="5444" y="1"/>
                  </a:moveTo>
                  <a:cubicBezTo>
                    <a:pt x="3809" y="1"/>
                    <a:pt x="2351" y="6295"/>
                    <a:pt x="1429" y="11474"/>
                  </a:cubicBezTo>
                  <a:cubicBezTo>
                    <a:pt x="802" y="15133"/>
                    <a:pt x="401" y="18240"/>
                    <a:pt x="401" y="18240"/>
                  </a:cubicBezTo>
                  <a:lnTo>
                    <a:pt x="326" y="26561"/>
                  </a:lnTo>
                  <a:lnTo>
                    <a:pt x="176" y="39318"/>
                  </a:lnTo>
                  <a:lnTo>
                    <a:pt x="0" y="56662"/>
                  </a:lnTo>
                  <a:cubicBezTo>
                    <a:pt x="802" y="56837"/>
                    <a:pt x="1629" y="56988"/>
                    <a:pt x="2506" y="57088"/>
                  </a:cubicBezTo>
                  <a:cubicBezTo>
                    <a:pt x="4361" y="57363"/>
                    <a:pt x="6341" y="57514"/>
                    <a:pt x="8321" y="57589"/>
                  </a:cubicBezTo>
                  <a:cubicBezTo>
                    <a:pt x="8798" y="57599"/>
                    <a:pt x="9276" y="57606"/>
                    <a:pt x="9752" y="57606"/>
                  </a:cubicBezTo>
                  <a:cubicBezTo>
                    <a:pt x="10425" y="57606"/>
                    <a:pt x="11094" y="57593"/>
                    <a:pt x="11755" y="57564"/>
                  </a:cubicBezTo>
                  <a:cubicBezTo>
                    <a:pt x="17344" y="57389"/>
                    <a:pt x="22181" y="56286"/>
                    <a:pt x="22857" y="54256"/>
                  </a:cubicBezTo>
                  <a:cubicBezTo>
                    <a:pt x="24010" y="50822"/>
                    <a:pt x="19424" y="46010"/>
                    <a:pt x="19424" y="46010"/>
                  </a:cubicBezTo>
                  <a:cubicBezTo>
                    <a:pt x="19424" y="46010"/>
                    <a:pt x="23709" y="46010"/>
                    <a:pt x="23910" y="40697"/>
                  </a:cubicBezTo>
                  <a:cubicBezTo>
                    <a:pt x="24077" y="36238"/>
                    <a:pt x="19156" y="35870"/>
                    <a:pt x="17531" y="35870"/>
                  </a:cubicBezTo>
                  <a:cubicBezTo>
                    <a:pt x="17210" y="35870"/>
                    <a:pt x="17018" y="35885"/>
                    <a:pt x="17018" y="35885"/>
                  </a:cubicBezTo>
                  <a:cubicBezTo>
                    <a:pt x="17018" y="35885"/>
                    <a:pt x="22331" y="31925"/>
                    <a:pt x="21303" y="26912"/>
                  </a:cubicBezTo>
                  <a:cubicBezTo>
                    <a:pt x="20926" y="25116"/>
                    <a:pt x="19705" y="24539"/>
                    <a:pt x="18294" y="24539"/>
                  </a:cubicBezTo>
                  <a:cubicBezTo>
                    <a:pt x="15768" y="24539"/>
                    <a:pt x="12632" y="26386"/>
                    <a:pt x="12632" y="26386"/>
                  </a:cubicBezTo>
                  <a:cubicBezTo>
                    <a:pt x="12632" y="26386"/>
                    <a:pt x="16692" y="11348"/>
                    <a:pt x="14812" y="9895"/>
                  </a:cubicBezTo>
                  <a:cubicBezTo>
                    <a:pt x="14669" y="9782"/>
                    <a:pt x="14503" y="9730"/>
                    <a:pt x="14318" y="9730"/>
                  </a:cubicBezTo>
                  <a:cubicBezTo>
                    <a:pt x="12065" y="9730"/>
                    <a:pt x="6993" y="17413"/>
                    <a:pt x="6993" y="17413"/>
                  </a:cubicBezTo>
                  <a:cubicBezTo>
                    <a:pt x="6993" y="17413"/>
                    <a:pt x="8672" y="1423"/>
                    <a:pt x="5739" y="70"/>
                  </a:cubicBezTo>
                  <a:cubicBezTo>
                    <a:pt x="5640" y="23"/>
                    <a:pt x="5542" y="1"/>
                    <a:pt x="544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89" name="Google Shape;889;p25"/>
            <p:cNvSpPr/>
            <p:nvPr/>
          </p:nvSpPr>
          <p:spPr>
            <a:xfrm>
              <a:off x="-34400" y="3371622"/>
              <a:ext cx="802518" cy="1956616"/>
            </a:xfrm>
            <a:custGeom>
              <a:avLst/>
              <a:gdLst/>
              <a:ahLst/>
              <a:cxnLst/>
              <a:rect l="l" t="t" r="r" b="b"/>
              <a:pathLst>
                <a:path w="19199" h="46809" extrusionOk="0">
                  <a:moveTo>
                    <a:pt x="3078" y="1"/>
                  </a:moveTo>
                  <a:cubicBezTo>
                    <a:pt x="2575" y="1"/>
                    <a:pt x="1998" y="278"/>
                    <a:pt x="1429" y="677"/>
                  </a:cubicBezTo>
                  <a:cubicBezTo>
                    <a:pt x="802" y="4336"/>
                    <a:pt x="401" y="7443"/>
                    <a:pt x="401" y="7443"/>
                  </a:cubicBezTo>
                  <a:lnTo>
                    <a:pt x="326" y="15764"/>
                  </a:lnTo>
                  <a:lnTo>
                    <a:pt x="176" y="28521"/>
                  </a:lnTo>
                  <a:lnTo>
                    <a:pt x="0" y="45865"/>
                  </a:lnTo>
                  <a:cubicBezTo>
                    <a:pt x="802" y="46040"/>
                    <a:pt x="1629" y="46191"/>
                    <a:pt x="2506" y="46291"/>
                  </a:cubicBezTo>
                  <a:cubicBezTo>
                    <a:pt x="4361" y="46566"/>
                    <a:pt x="6341" y="46717"/>
                    <a:pt x="8321" y="46792"/>
                  </a:cubicBezTo>
                  <a:cubicBezTo>
                    <a:pt x="8798" y="46802"/>
                    <a:pt x="9276" y="46809"/>
                    <a:pt x="9752" y="46809"/>
                  </a:cubicBezTo>
                  <a:cubicBezTo>
                    <a:pt x="10425" y="46809"/>
                    <a:pt x="11094" y="46796"/>
                    <a:pt x="11755" y="46767"/>
                  </a:cubicBezTo>
                  <a:cubicBezTo>
                    <a:pt x="14361" y="45614"/>
                    <a:pt x="17719" y="43785"/>
                    <a:pt x="18271" y="41805"/>
                  </a:cubicBezTo>
                  <a:cubicBezTo>
                    <a:pt x="19198" y="38446"/>
                    <a:pt x="15865" y="34812"/>
                    <a:pt x="15865" y="34812"/>
                  </a:cubicBezTo>
                  <a:cubicBezTo>
                    <a:pt x="15865" y="34812"/>
                    <a:pt x="18797" y="34286"/>
                    <a:pt x="18271" y="30627"/>
                  </a:cubicBezTo>
                  <a:cubicBezTo>
                    <a:pt x="17745" y="26967"/>
                    <a:pt x="14186" y="26441"/>
                    <a:pt x="14186" y="26441"/>
                  </a:cubicBezTo>
                  <a:cubicBezTo>
                    <a:pt x="14186" y="26441"/>
                    <a:pt x="16491" y="22782"/>
                    <a:pt x="15238" y="19975"/>
                  </a:cubicBezTo>
                  <a:cubicBezTo>
                    <a:pt x="14683" y="18720"/>
                    <a:pt x="13532" y="18370"/>
                    <a:pt x="12423" y="18370"/>
                  </a:cubicBezTo>
                  <a:cubicBezTo>
                    <a:pt x="11028" y="18370"/>
                    <a:pt x="9699" y="18922"/>
                    <a:pt x="9699" y="18922"/>
                  </a:cubicBezTo>
                  <a:cubicBezTo>
                    <a:pt x="9699" y="18922"/>
                    <a:pt x="11479" y="9624"/>
                    <a:pt x="10326" y="8271"/>
                  </a:cubicBezTo>
                  <a:cubicBezTo>
                    <a:pt x="10186" y="8107"/>
                    <a:pt x="10013" y="8035"/>
                    <a:pt x="9817" y="8035"/>
                  </a:cubicBezTo>
                  <a:cubicBezTo>
                    <a:pt x="8392" y="8035"/>
                    <a:pt x="5739" y="11829"/>
                    <a:pt x="5739" y="11829"/>
                  </a:cubicBezTo>
                  <a:cubicBezTo>
                    <a:pt x="5739" y="11829"/>
                    <a:pt x="5539" y="2732"/>
                    <a:pt x="4060" y="551"/>
                  </a:cubicBezTo>
                  <a:cubicBezTo>
                    <a:pt x="3800" y="161"/>
                    <a:pt x="3461" y="1"/>
                    <a:pt x="307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90" name="Google Shape;890;p25"/>
            <p:cNvSpPr/>
            <p:nvPr/>
          </p:nvSpPr>
          <p:spPr>
            <a:xfrm>
              <a:off x="-34400" y="3922806"/>
              <a:ext cx="614962" cy="1404773"/>
            </a:xfrm>
            <a:custGeom>
              <a:avLst/>
              <a:gdLst/>
              <a:ahLst/>
              <a:cxnLst/>
              <a:rect l="l" t="t" r="r" b="b"/>
              <a:pathLst>
                <a:path w="14712" h="33607" extrusionOk="0">
                  <a:moveTo>
                    <a:pt x="3153" y="0"/>
                  </a:moveTo>
                  <a:cubicBezTo>
                    <a:pt x="2110" y="0"/>
                    <a:pt x="1125" y="1196"/>
                    <a:pt x="326" y="2578"/>
                  </a:cubicBezTo>
                  <a:lnTo>
                    <a:pt x="176" y="15335"/>
                  </a:lnTo>
                  <a:lnTo>
                    <a:pt x="0" y="32679"/>
                  </a:lnTo>
                  <a:cubicBezTo>
                    <a:pt x="802" y="32854"/>
                    <a:pt x="1629" y="33005"/>
                    <a:pt x="2506" y="33105"/>
                  </a:cubicBezTo>
                  <a:cubicBezTo>
                    <a:pt x="4361" y="33380"/>
                    <a:pt x="6341" y="33531"/>
                    <a:pt x="8321" y="33606"/>
                  </a:cubicBezTo>
                  <a:cubicBezTo>
                    <a:pt x="10151" y="32729"/>
                    <a:pt x="12206" y="31401"/>
                    <a:pt x="13058" y="29646"/>
                  </a:cubicBezTo>
                  <a:cubicBezTo>
                    <a:pt x="14712" y="26213"/>
                    <a:pt x="10326" y="22553"/>
                    <a:pt x="10326" y="22553"/>
                  </a:cubicBezTo>
                  <a:cubicBezTo>
                    <a:pt x="10326" y="22553"/>
                    <a:pt x="14712" y="22453"/>
                    <a:pt x="13684" y="18493"/>
                  </a:cubicBezTo>
                  <a:cubicBezTo>
                    <a:pt x="12780" y="15068"/>
                    <a:pt x="9635" y="14828"/>
                    <a:pt x="8769" y="14828"/>
                  </a:cubicBezTo>
                  <a:cubicBezTo>
                    <a:pt x="8627" y="14828"/>
                    <a:pt x="8546" y="14834"/>
                    <a:pt x="8546" y="14834"/>
                  </a:cubicBezTo>
                  <a:cubicBezTo>
                    <a:pt x="8546" y="14834"/>
                    <a:pt x="10752" y="10849"/>
                    <a:pt x="9499" y="9095"/>
                  </a:cubicBezTo>
                  <a:cubicBezTo>
                    <a:pt x="9171" y="8628"/>
                    <a:pt x="8734" y="8456"/>
                    <a:pt x="8268" y="8456"/>
                  </a:cubicBezTo>
                  <a:cubicBezTo>
                    <a:pt x="6956" y="8456"/>
                    <a:pt x="5414" y="9821"/>
                    <a:pt x="5414" y="9821"/>
                  </a:cubicBezTo>
                  <a:cubicBezTo>
                    <a:pt x="5414" y="9821"/>
                    <a:pt x="6266" y="1150"/>
                    <a:pt x="3659" y="97"/>
                  </a:cubicBezTo>
                  <a:cubicBezTo>
                    <a:pt x="3489" y="31"/>
                    <a:pt x="3320" y="0"/>
                    <a:pt x="315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91" name="Google Shape;891;p25"/>
            <p:cNvSpPr/>
            <p:nvPr/>
          </p:nvSpPr>
          <p:spPr>
            <a:xfrm>
              <a:off x="-34400" y="4546472"/>
              <a:ext cx="316426" cy="760133"/>
            </a:xfrm>
            <a:custGeom>
              <a:avLst/>
              <a:gdLst/>
              <a:ahLst/>
              <a:cxnLst/>
              <a:rect l="l" t="t" r="r" b="b"/>
              <a:pathLst>
                <a:path w="7570" h="18185" extrusionOk="0">
                  <a:moveTo>
                    <a:pt x="1803" y="0"/>
                  </a:moveTo>
                  <a:cubicBezTo>
                    <a:pt x="1231" y="0"/>
                    <a:pt x="668" y="180"/>
                    <a:pt x="176" y="415"/>
                  </a:cubicBezTo>
                  <a:lnTo>
                    <a:pt x="0" y="17759"/>
                  </a:lnTo>
                  <a:cubicBezTo>
                    <a:pt x="802" y="17934"/>
                    <a:pt x="1629" y="18085"/>
                    <a:pt x="2506" y="18185"/>
                  </a:cubicBezTo>
                  <a:cubicBezTo>
                    <a:pt x="4261" y="16380"/>
                    <a:pt x="7569" y="12496"/>
                    <a:pt x="7093" y="9714"/>
                  </a:cubicBezTo>
                  <a:cubicBezTo>
                    <a:pt x="6466" y="5954"/>
                    <a:pt x="4161" y="5754"/>
                    <a:pt x="4161" y="5754"/>
                  </a:cubicBezTo>
                  <a:cubicBezTo>
                    <a:pt x="4161" y="5754"/>
                    <a:pt x="5940" y="3673"/>
                    <a:pt x="3860" y="1067"/>
                  </a:cubicBezTo>
                  <a:cubicBezTo>
                    <a:pt x="3236" y="276"/>
                    <a:pt x="2512" y="0"/>
                    <a:pt x="180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892" name="Google Shape;892;p25"/>
          <p:cNvGrpSpPr/>
          <p:nvPr/>
        </p:nvGrpSpPr>
        <p:grpSpPr>
          <a:xfrm>
            <a:off x="-53379" y="4979939"/>
            <a:ext cx="5661928" cy="1912080"/>
            <a:chOff x="-11586" y="3723575"/>
            <a:chExt cx="4246446" cy="1434060"/>
          </a:xfrm>
        </p:grpSpPr>
        <p:sp>
          <p:nvSpPr>
            <p:cNvPr id="893" name="Google Shape;893;p25"/>
            <p:cNvSpPr/>
            <p:nvPr/>
          </p:nvSpPr>
          <p:spPr>
            <a:xfrm>
              <a:off x="-11586" y="3723575"/>
              <a:ext cx="2288234" cy="1434060"/>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94" name="Google Shape;894;p25"/>
            <p:cNvSpPr/>
            <p:nvPr/>
          </p:nvSpPr>
          <p:spPr>
            <a:xfrm>
              <a:off x="-4480" y="3907279"/>
              <a:ext cx="2146401" cy="1250350"/>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95" name="Google Shape;895;p25"/>
            <p:cNvSpPr/>
            <p:nvPr/>
          </p:nvSpPr>
          <p:spPr>
            <a:xfrm>
              <a:off x="1946626" y="4388188"/>
              <a:ext cx="2288234" cy="769363"/>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96" name="Google Shape;896;p25"/>
            <p:cNvSpPr/>
            <p:nvPr/>
          </p:nvSpPr>
          <p:spPr>
            <a:xfrm>
              <a:off x="1945675" y="4579348"/>
              <a:ext cx="2146401" cy="578227"/>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897" name="Google Shape;897;p25"/>
          <p:cNvSpPr/>
          <p:nvPr/>
        </p:nvSpPr>
        <p:spPr>
          <a:xfrm>
            <a:off x="-36303" y="6116810"/>
            <a:ext cx="2861868" cy="770969"/>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306006311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898"/>
        <p:cNvGrpSpPr/>
        <p:nvPr/>
      </p:nvGrpSpPr>
      <p:grpSpPr>
        <a:xfrm>
          <a:off x="0" y="0"/>
          <a:ext cx="0" cy="0"/>
          <a:chOff x="0" y="0"/>
          <a:chExt cx="0" cy="0"/>
        </a:xfrm>
      </p:grpSpPr>
      <p:grpSp>
        <p:nvGrpSpPr>
          <p:cNvPr id="899" name="Google Shape;899;p26"/>
          <p:cNvGrpSpPr/>
          <p:nvPr/>
        </p:nvGrpSpPr>
        <p:grpSpPr>
          <a:xfrm>
            <a:off x="-17253" y="5581018"/>
            <a:ext cx="12192000" cy="1183117"/>
            <a:chOff x="0" y="4260525"/>
            <a:chExt cx="9144000" cy="887338"/>
          </a:xfrm>
        </p:grpSpPr>
        <p:sp>
          <p:nvSpPr>
            <p:cNvPr id="900" name="Google Shape;900;p26"/>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01" name="Google Shape;901;p26"/>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02" name="Google Shape;902;p26"/>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03" name="Google Shape;903;p26"/>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04" name="Google Shape;904;p26"/>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05" name="Google Shape;905;p26"/>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06" name="Google Shape;906;p26"/>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07" name="Google Shape;907;p26"/>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08" name="Google Shape;908;p26"/>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09" name="Google Shape;909;p26"/>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910" name="Google Shape;910;p26"/>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11" name="Google Shape;911;p26"/>
          <p:cNvSpPr txBox="1">
            <a:spLocks noGrp="1"/>
          </p:cNvSpPr>
          <p:nvPr>
            <p:ph type="title" idx="2"/>
          </p:nvPr>
        </p:nvSpPr>
        <p:spPr>
          <a:xfrm>
            <a:off x="1468233" y="2408229"/>
            <a:ext cx="26480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12" name="Google Shape;912;p26"/>
          <p:cNvSpPr txBox="1">
            <a:spLocks noGrp="1"/>
          </p:cNvSpPr>
          <p:nvPr>
            <p:ph type="subTitle" idx="1"/>
          </p:nvPr>
        </p:nvSpPr>
        <p:spPr>
          <a:xfrm>
            <a:off x="1468233" y="2897629"/>
            <a:ext cx="2648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13" name="Google Shape;913;p26"/>
          <p:cNvSpPr txBox="1">
            <a:spLocks noGrp="1"/>
          </p:cNvSpPr>
          <p:nvPr>
            <p:ph type="title" idx="3"/>
          </p:nvPr>
        </p:nvSpPr>
        <p:spPr>
          <a:xfrm>
            <a:off x="4758897" y="2408229"/>
            <a:ext cx="26480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14" name="Google Shape;914;p26"/>
          <p:cNvSpPr txBox="1">
            <a:spLocks noGrp="1"/>
          </p:cNvSpPr>
          <p:nvPr>
            <p:ph type="subTitle" idx="4"/>
          </p:nvPr>
        </p:nvSpPr>
        <p:spPr>
          <a:xfrm>
            <a:off x="4758897" y="2897629"/>
            <a:ext cx="2648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15" name="Google Shape;915;p26"/>
          <p:cNvSpPr txBox="1">
            <a:spLocks noGrp="1"/>
          </p:cNvSpPr>
          <p:nvPr>
            <p:ph type="title" idx="5"/>
          </p:nvPr>
        </p:nvSpPr>
        <p:spPr>
          <a:xfrm>
            <a:off x="1468233" y="4607531"/>
            <a:ext cx="26480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16" name="Google Shape;916;p26"/>
          <p:cNvSpPr txBox="1">
            <a:spLocks noGrp="1"/>
          </p:cNvSpPr>
          <p:nvPr>
            <p:ph type="subTitle" idx="6"/>
          </p:nvPr>
        </p:nvSpPr>
        <p:spPr>
          <a:xfrm>
            <a:off x="1468233" y="5096964"/>
            <a:ext cx="2648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17" name="Google Shape;917;p26"/>
          <p:cNvSpPr txBox="1">
            <a:spLocks noGrp="1"/>
          </p:cNvSpPr>
          <p:nvPr>
            <p:ph type="title" idx="7"/>
          </p:nvPr>
        </p:nvSpPr>
        <p:spPr>
          <a:xfrm>
            <a:off x="4758897" y="4607531"/>
            <a:ext cx="26480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18" name="Google Shape;918;p26"/>
          <p:cNvSpPr txBox="1">
            <a:spLocks noGrp="1"/>
          </p:cNvSpPr>
          <p:nvPr>
            <p:ph type="subTitle" idx="8"/>
          </p:nvPr>
        </p:nvSpPr>
        <p:spPr>
          <a:xfrm>
            <a:off x="4758897" y="5096964"/>
            <a:ext cx="2648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19" name="Google Shape;919;p26"/>
          <p:cNvSpPr txBox="1">
            <a:spLocks noGrp="1"/>
          </p:cNvSpPr>
          <p:nvPr>
            <p:ph type="title" idx="9"/>
          </p:nvPr>
        </p:nvSpPr>
        <p:spPr>
          <a:xfrm>
            <a:off x="8075635" y="2408229"/>
            <a:ext cx="26480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20" name="Google Shape;920;p26"/>
          <p:cNvSpPr txBox="1">
            <a:spLocks noGrp="1"/>
          </p:cNvSpPr>
          <p:nvPr>
            <p:ph type="subTitle" idx="13"/>
          </p:nvPr>
        </p:nvSpPr>
        <p:spPr>
          <a:xfrm>
            <a:off x="8075635" y="2897629"/>
            <a:ext cx="2648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21" name="Google Shape;921;p26"/>
          <p:cNvSpPr txBox="1">
            <a:spLocks noGrp="1"/>
          </p:cNvSpPr>
          <p:nvPr>
            <p:ph type="title" idx="14"/>
          </p:nvPr>
        </p:nvSpPr>
        <p:spPr>
          <a:xfrm>
            <a:off x="8075635" y="4607531"/>
            <a:ext cx="26480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22" name="Google Shape;922;p26"/>
          <p:cNvSpPr txBox="1">
            <a:spLocks noGrp="1"/>
          </p:cNvSpPr>
          <p:nvPr>
            <p:ph type="subTitle" idx="15"/>
          </p:nvPr>
        </p:nvSpPr>
        <p:spPr>
          <a:xfrm>
            <a:off x="8075635" y="5096964"/>
            <a:ext cx="2648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923" name="Google Shape;923;p26"/>
          <p:cNvGrpSpPr/>
          <p:nvPr/>
        </p:nvGrpSpPr>
        <p:grpSpPr>
          <a:xfrm>
            <a:off x="0" y="5680700"/>
            <a:ext cx="12192000" cy="1183117"/>
            <a:chOff x="0" y="4260525"/>
            <a:chExt cx="9144000" cy="887338"/>
          </a:xfrm>
        </p:grpSpPr>
        <p:sp>
          <p:nvSpPr>
            <p:cNvPr id="924" name="Google Shape;924;p26"/>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25" name="Google Shape;925;p26"/>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26" name="Google Shape;926;p26"/>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27" name="Google Shape;927;p26"/>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28" name="Google Shape;928;p26"/>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29" name="Google Shape;929;p26"/>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30" name="Google Shape;930;p26"/>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31" name="Google Shape;931;p26"/>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32" name="Google Shape;932;p26"/>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33" name="Google Shape;933;p26"/>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934" name="Google Shape;934;p26"/>
          <p:cNvGrpSpPr/>
          <p:nvPr/>
        </p:nvGrpSpPr>
        <p:grpSpPr>
          <a:xfrm rot="575765">
            <a:off x="-258860" y="4607672"/>
            <a:ext cx="1415003" cy="2127553"/>
            <a:chOff x="3020522" y="3839455"/>
            <a:chExt cx="1061260" cy="1595677"/>
          </a:xfrm>
        </p:grpSpPr>
        <p:sp>
          <p:nvSpPr>
            <p:cNvPr id="935" name="Google Shape;935;p26"/>
            <p:cNvSpPr/>
            <p:nvPr/>
          </p:nvSpPr>
          <p:spPr>
            <a:xfrm>
              <a:off x="3020522" y="3839455"/>
              <a:ext cx="1061260" cy="1595673"/>
            </a:xfrm>
            <a:custGeom>
              <a:avLst/>
              <a:gdLst/>
              <a:ahLst/>
              <a:cxnLst/>
              <a:rect l="l" t="t" r="r" b="b"/>
              <a:pathLst>
                <a:path w="25389" h="38174" extrusionOk="0">
                  <a:moveTo>
                    <a:pt x="11225" y="1"/>
                  </a:moveTo>
                  <a:cubicBezTo>
                    <a:pt x="10430" y="1"/>
                    <a:pt x="9478" y="573"/>
                    <a:pt x="8371" y="1690"/>
                  </a:cubicBezTo>
                  <a:cubicBezTo>
                    <a:pt x="5639" y="4397"/>
                    <a:pt x="6391" y="11089"/>
                    <a:pt x="7319" y="17755"/>
                  </a:cubicBezTo>
                  <a:cubicBezTo>
                    <a:pt x="7562" y="19469"/>
                    <a:pt x="7530" y="20086"/>
                    <a:pt x="7305" y="20086"/>
                  </a:cubicBezTo>
                  <a:cubicBezTo>
                    <a:pt x="6725" y="20086"/>
                    <a:pt x="4864" y="15986"/>
                    <a:pt x="3150" y="15986"/>
                  </a:cubicBezTo>
                  <a:cubicBezTo>
                    <a:pt x="2932" y="15986"/>
                    <a:pt x="2717" y="16052"/>
                    <a:pt x="2506" y="16201"/>
                  </a:cubicBezTo>
                  <a:cubicBezTo>
                    <a:pt x="0" y="17981"/>
                    <a:pt x="1479" y="21941"/>
                    <a:pt x="3559" y="23294"/>
                  </a:cubicBezTo>
                  <a:cubicBezTo>
                    <a:pt x="5639" y="24648"/>
                    <a:pt x="7018" y="26327"/>
                    <a:pt x="5765" y="27379"/>
                  </a:cubicBezTo>
                  <a:cubicBezTo>
                    <a:pt x="5599" y="27515"/>
                    <a:pt x="5432" y="27571"/>
                    <a:pt x="5264" y="27571"/>
                  </a:cubicBezTo>
                  <a:cubicBezTo>
                    <a:pt x="4443" y="27571"/>
                    <a:pt x="3597" y="26239"/>
                    <a:pt x="2852" y="26239"/>
                  </a:cubicBezTo>
                  <a:cubicBezTo>
                    <a:pt x="2589" y="26239"/>
                    <a:pt x="2338" y="26405"/>
                    <a:pt x="2105" y="26853"/>
                  </a:cubicBezTo>
                  <a:cubicBezTo>
                    <a:pt x="1278" y="28382"/>
                    <a:pt x="2306" y="32091"/>
                    <a:pt x="6491" y="34773"/>
                  </a:cubicBezTo>
                  <a:cubicBezTo>
                    <a:pt x="7694" y="35550"/>
                    <a:pt x="9123" y="36227"/>
                    <a:pt x="10877" y="36778"/>
                  </a:cubicBezTo>
                  <a:cubicBezTo>
                    <a:pt x="13861" y="37682"/>
                    <a:pt x="16524" y="38173"/>
                    <a:pt x="18738" y="38173"/>
                  </a:cubicBezTo>
                  <a:cubicBezTo>
                    <a:pt x="20821" y="38173"/>
                    <a:pt x="22506" y="37739"/>
                    <a:pt x="23685" y="36803"/>
                  </a:cubicBezTo>
                  <a:cubicBezTo>
                    <a:pt x="24537" y="36101"/>
                    <a:pt x="25113" y="35174"/>
                    <a:pt x="25389" y="33946"/>
                  </a:cubicBezTo>
                  <a:cubicBezTo>
                    <a:pt x="25389" y="33946"/>
                    <a:pt x="21649" y="7936"/>
                    <a:pt x="18639" y="7936"/>
                  </a:cubicBezTo>
                  <a:cubicBezTo>
                    <a:pt x="18591" y="7936"/>
                    <a:pt x="18544" y="7942"/>
                    <a:pt x="18497" y="7956"/>
                  </a:cubicBezTo>
                  <a:cubicBezTo>
                    <a:pt x="15501" y="8773"/>
                    <a:pt x="16687" y="12745"/>
                    <a:pt x="15412" y="12745"/>
                  </a:cubicBezTo>
                  <a:cubicBezTo>
                    <a:pt x="15396" y="12745"/>
                    <a:pt x="15380" y="12744"/>
                    <a:pt x="15364" y="12743"/>
                  </a:cubicBezTo>
                  <a:cubicBezTo>
                    <a:pt x="14010" y="12643"/>
                    <a:pt x="14537" y="7830"/>
                    <a:pt x="13684" y="3670"/>
                  </a:cubicBezTo>
                  <a:cubicBezTo>
                    <a:pt x="13196" y="1196"/>
                    <a:pt x="12374" y="1"/>
                    <a:pt x="1122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36" name="Google Shape;936;p26"/>
            <p:cNvSpPr/>
            <p:nvPr/>
          </p:nvSpPr>
          <p:spPr>
            <a:xfrm>
              <a:off x="3208040" y="4053768"/>
              <a:ext cx="803563" cy="1381365"/>
            </a:xfrm>
            <a:custGeom>
              <a:avLst/>
              <a:gdLst/>
              <a:ahLst/>
              <a:cxnLst/>
              <a:rect l="l" t="t" r="r" b="b"/>
              <a:pathLst>
                <a:path w="19224" h="33047" extrusionOk="0">
                  <a:moveTo>
                    <a:pt x="5992" y="1"/>
                  </a:moveTo>
                  <a:cubicBezTo>
                    <a:pt x="5848" y="1"/>
                    <a:pt x="5697" y="32"/>
                    <a:pt x="5539" y="97"/>
                  </a:cubicBezTo>
                  <a:cubicBezTo>
                    <a:pt x="2532" y="1350"/>
                    <a:pt x="3559" y="5435"/>
                    <a:pt x="4286" y="8668"/>
                  </a:cubicBezTo>
                  <a:cubicBezTo>
                    <a:pt x="5038" y="11902"/>
                    <a:pt x="5965" y="16914"/>
                    <a:pt x="4411" y="17340"/>
                  </a:cubicBezTo>
                  <a:cubicBezTo>
                    <a:pt x="4274" y="17375"/>
                    <a:pt x="4138" y="17390"/>
                    <a:pt x="4004" y="17390"/>
                  </a:cubicBezTo>
                  <a:cubicBezTo>
                    <a:pt x="3008" y="17390"/>
                    <a:pt x="2112" y="16548"/>
                    <a:pt x="1670" y="16548"/>
                  </a:cubicBezTo>
                  <a:cubicBezTo>
                    <a:pt x="1484" y="16548"/>
                    <a:pt x="1379" y="16696"/>
                    <a:pt x="1379" y="17115"/>
                  </a:cubicBezTo>
                  <a:cubicBezTo>
                    <a:pt x="1379" y="18694"/>
                    <a:pt x="4812" y="21300"/>
                    <a:pt x="2406" y="23180"/>
                  </a:cubicBezTo>
                  <a:cubicBezTo>
                    <a:pt x="376" y="24784"/>
                    <a:pt x="0" y="25711"/>
                    <a:pt x="2005" y="29646"/>
                  </a:cubicBezTo>
                  <a:cubicBezTo>
                    <a:pt x="3208" y="30423"/>
                    <a:pt x="4637" y="31100"/>
                    <a:pt x="6391" y="31651"/>
                  </a:cubicBezTo>
                  <a:cubicBezTo>
                    <a:pt x="9375" y="32555"/>
                    <a:pt x="12038" y="33046"/>
                    <a:pt x="14252" y="33046"/>
                  </a:cubicBezTo>
                  <a:cubicBezTo>
                    <a:pt x="16335" y="33046"/>
                    <a:pt x="18020" y="32612"/>
                    <a:pt x="19199" y="31676"/>
                  </a:cubicBezTo>
                  <a:lnTo>
                    <a:pt x="19224" y="28092"/>
                  </a:lnTo>
                  <a:cubicBezTo>
                    <a:pt x="19224" y="28092"/>
                    <a:pt x="16417" y="8869"/>
                    <a:pt x="14537" y="8343"/>
                  </a:cubicBezTo>
                  <a:cubicBezTo>
                    <a:pt x="14441" y="8317"/>
                    <a:pt x="14348" y="8305"/>
                    <a:pt x="14259" y="8305"/>
                  </a:cubicBezTo>
                  <a:cubicBezTo>
                    <a:pt x="12793" y="8305"/>
                    <a:pt x="12193" y="11558"/>
                    <a:pt x="11039" y="11558"/>
                  </a:cubicBezTo>
                  <a:cubicBezTo>
                    <a:pt x="10887" y="11558"/>
                    <a:pt x="10726" y="11502"/>
                    <a:pt x="10552" y="11375"/>
                  </a:cubicBezTo>
                  <a:cubicBezTo>
                    <a:pt x="9079" y="10282"/>
                    <a:pt x="8619" y="1"/>
                    <a:pt x="599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37" name="Google Shape;937;p26"/>
            <p:cNvSpPr/>
            <p:nvPr/>
          </p:nvSpPr>
          <p:spPr>
            <a:xfrm>
              <a:off x="3531912" y="4495935"/>
              <a:ext cx="241688" cy="889211"/>
            </a:xfrm>
            <a:custGeom>
              <a:avLst/>
              <a:gdLst/>
              <a:ahLst/>
              <a:cxnLst/>
              <a:rect l="l" t="t" r="r" b="b"/>
              <a:pathLst>
                <a:path w="5782" h="21273" extrusionOk="0">
                  <a:moveTo>
                    <a:pt x="504" y="0"/>
                  </a:moveTo>
                  <a:cubicBezTo>
                    <a:pt x="246" y="0"/>
                    <a:pt x="1" y="193"/>
                    <a:pt x="122" y="496"/>
                  </a:cubicBezTo>
                  <a:cubicBezTo>
                    <a:pt x="1751" y="4507"/>
                    <a:pt x="2628" y="8842"/>
                    <a:pt x="3506" y="13078"/>
                  </a:cubicBezTo>
                  <a:cubicBezTo>
                    <a:pt x="4032" y="15710"/>
                    <a:pt x="4508" y="18316"/>
                    <a:pt x="4909" y="20973"/>
                  </a:cubicBezTo>
                  <a:cubicBezTo>
                    <a:pt x="4949" y="21182"/>
                    <a:pt x="5100" y="21272"/>
                    <a:pt x="5262" y="21272"/>
                  </a:cubicBezTo>
                  <a:cubicBezTo>
                    <a:pt x="5508" y="21272"/>
                    <a:pt x="5782" y="21064"/>
                    <a:pt x="5736" y="20747"/>
                  </a:cubicBezTo>
                  <a:cubicBezTo>
                    <a:pt x="5310" y="18116"/>
                    <a:pt x="4834" y="15484"/>
                    <a:pt x="4308" y="12852"/>
                  </a:cubicBezTo>
                  <a:cubicBezTo>
                    <a:pt x="3455" y="8642"/>
                    <a:pt x="2578" y="4281"/>
                    <a:pt x="924" y="271"/>
                  </a:cubicBezTo>
                  <a:cubicBezTo>
                    <a:pt x="845" y="83"/>
                    <a:pt x="672" y="0"/>
                    <a:pt x="50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938" name="Google Shape;938;p26"/>
          <p:cNvGrpSpPr/>
          <p:nvPr/>
        </p:nvGrpSpPr>
        <p:grpSpPr>
          <a:xfrm rot="4799477">
            <a:off x="465127" y="5840413"/>
            <a:ext cx="1360608" cy="1741875"/>
            <a:chOff x="4376621" y="3930330"/>
            <a:chExt cx="1138339" cy="1457482"/>
          </a:xfrm>
        </p:grpSpPr>
        <p:sp>
          <p:nvSpPr>
            <p:cNvPr id="939" name="Google Shape;939;p26"/>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40" name="Google Shape;940;p26"/>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41" name="Google Shape;941;p26"/>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942" name="Google Shape;942;p26"/>
          <p:cNvGrpSpPr/>
          <p:nvPr/>
        </p:nvGrpSpPr>
        <p:grpSpPr>
          <a:xfrm rot="3001619">
            <a:off x="63963" y="5416971"/>
            <a:ext cx="1015420" cy="1753307"/>
            <a:chOff x="3804453" y="3817886"/>
            <a:chExt cx="944680" cy="1631161"/>
          </a:xfrm>
        </p:grpSpPr>
        <p:sp>
          <p:nvSpPr>
            <p:cNvPr id="943" name="Google Shape;943;p26"/>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44" name="Google Shape;944;p26"/>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45" name="Google Shape;945;p26"/>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946" name="Google Shape;946;p26"/>
          <p:cNvGrpSpPr/>
          <p:nvPr/>
        </p:nvGrpSpPr>
        <p:grpSpPr>
          <a:xfrm rot="-248597" flipH="1">
            <a:off x="9596013" y="5634915"/>
            <a:ext cx="2699313" cy="1284580"/>
            <a:chOff x="4740748" y="4022919"/>
            <a:chExt cx="2723855" cy="1296260"/>
          </a:xfrm>
        </p:grpSpPr>
        <p:sp>
          <p:nvSpPr>
            <p:cNvPr id="947" name="Google Shape;947;p26"/>
            <p:cNvSpPr/>
            <p:nvPr/>
          </p:nvSpPr>
          <p:spPr>
            <a:xfrm>
              <a:off x="4740748" y="4022919"/>
              <a:ext cx="2723855" cy="1296260"/>
            </a:xfrm>
            <a:custGeom>
              <a:avLst/>
              <a:gdLst/>
              <a:ahLst/>
              <a:cxnLst/>
              <a:rect l="l" t="t" r="r" b="b"/>
              <a:pathLst>
                <a:path w="65164" h="31011" extrusionOk="0">
                  <a:moveTo>
                    <a:pt x="23291" y="1"/>
                  </a:moveTo>
                  <a:cubicBezTo>
                    <a:pt x="23224" y="1"/>
                    <a:pt x="23154" y="3"/>
                    <a:pt x="23083" y="8"/>
                  </a:cubicBezTo>
                  <a:cubicBezTo>
                    <a:pt x="18597" y="309"/>
                    <a:pt x="4913" y="8153"/>
                    <a:pt x="0" y="31011"/>
                  </a:cubicBezTo>
                  <a:lnTo>
                    <a:pt x="3609" y="30835"/>
                  </a:lnTo>
                  <a:lnTo>
                    <a:pt x="58296" y="27853"/>
                  </a:lnTo>
                  <a:lnTo>
                    <a:pt x="63284" y="27577"/>
                  </a:lnTo>
                  <a:cubicBezTo>
                    <a:pt x="63284" y="27577"/>
                    <a:pt x="65164" y="19532"/>
                    <a:pt x="60251" y="16725"/>
                  </a:cubicBezTo>
                  <a:cubicBezTo>
                    <a:pt x="58331" y="15617"/>
                    <a:pt x="56747" y="15280"/>
                    <a:pt x="55531" y="15280"/>
                  </a:cubicBezTo>
                  <a:cubicBezTo>
                    <a:pt x="53636" y="15280"/>
                    <a:pt x="52632" y="16098"/>
                    <a:pt x="52632" y="16098"/>
                  </a:cubicBezTo>
                  <a:cubicBezTo>
                    <a:pt x="52632" y="16098"/>
                    <a:pt x="52732" y="8780"/>
                    <a:pt x="47419" y="8153"/>
                  </a:cubicBezTo>
                  <a:cubicBezTo>
                    <a:pt x="47133" y="8120"/>
                    <a:pt x="46847" y="8104"/>
                    <a:pt x="46561" y="8104"/>
                  </a:cubicBezTo>
                  <a:cubicBezTo>
                    <a:pt x="41504" y="8104"/>
                    <a:pt x="36542" y="13066"/>
                    <a:pt x="36542" y="13066"/>
                  </a:cubicBezTo>
                  <a:cubicBezTo>
                    <a:pt x="36542" y="13066"/>
                    <a:pt x="36141" y="5848"/>
                    <a:pt x="32482" y="5447"/>
                  </a:cubicBezTo>
                  <a:cubicBezTo>
                    <a:pt x="32300" y="5425"/>
                    <a:pt x="32118" y="5414"/>
                    <a:pt x="31936" y="5414"/>
                  </a:cubicBezTo>
                  <a:cubicBezTo>
                    <a:pt x="28549" y="5414"/>
                    <a:pt x="25153" y="8991"/>
                    <a:pt x="24963" y="9181"/>
                  </a:cubicBezTo>
                  <a:cubicBezTo>
                    <a:pt x="25037" y="8885"/>
                    <a:pt x="27416" y="1"/>
                    <a:pt x="2329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48" name="Google Shape;948;p26"/>
            <p:cNvSpPr/>
            <p:nvPr/>
          </p:nvSpPr>
          <p:spPr>
            <a:xfrm>
              <a:off x="4891606" y="4274726"/>
              <a:ext cx="2300630" cy="1037142"/>
            </a:xfrm>
            <a:custGeom>
              <a:avLst/>
              <a:gdLst/>
              <a:ahLst/>
              <a:cxnLst/>
              <a:rect l="l" t="t" r="r" b="b"/>
              <a:pathLst>
                <a:path w="55039" h="24812" extrusionOk="0">
                  <a:moveTo>
                    <a:pt x="15303" y="1"/>
                  </a:moveTo>
                  <a:cubicBezTo>
                    <a:pt x="11292" y="1"/>
                    <a:pt x="968" y="12091"/>
                    <a:pt x="0" y="24811"/>
                  </a:cubicBezTo>
                  <a:lnTo>
                    <a:pt x="54687" y="21829"/>
                  </a:lnTo>
                  <a:cubicBezTo>
                    <a:pt x="54963" y="18946"/>
                    <a:pt x="55038" y="13783"/>
                    <a:pt x="52256" y="13408"/>
                  </a:cubicBezTo>
                  <a:cubicBezTo>
                    <a:pt x="51938" y="13364"/>
                    <a:pt x="51638" y="13344"/>
                    <a:pt x="51355" y="13344"/>
                  </a:cubicBezTo>
                  <a:cubicBezTo>
                    <a:pt x="48199" y="13344"/>
                    <a:pt x="47143" y="15814"/>
                    <a:pt x="47143" y="15814"/>
                  </a:cubicBezTo>
                  <a:cubicBezTo>
                    <a:pt x="47143" y="15814"/>
                    <a:pt x="47530" y="7378"/>
                    <a:pt x="42152" y="7378"/>
                  </a:cubicBezTo>
                  <a:cubicBezTo>
                    <a:pt x="41884" y="7378"/>
                    <a:pt x="41601" y="7399"/>
                    <a:pt x="41304" y="7443"/>
                  </a:cubicBezTo>
                  <a:cubicBezTo>
                    <a:pt x="35038" y="8395"/>
                    <a:pt x="32106" y="13608"/>
                    <a:pt x="32106" y="13608"/>
                  </a:cubicBezTo>
                  <a:cubicBezTo>
                    <a:pt x="32106" y="13608"/>
                    <a:pt x="31379" y="6616"/>
                    <a:pt x="26667" y="5989"/>
                  </a:cubicBezTo>
                  <a:cubicBezTo>
                    <a:pt x="26401" y="5953"/>
                    <a:pt x="26138" y="5937"/>
                    <a:pt x="25877" y="5937"/>
                  </a:cubicBezTo>
                  <a:cubicBezTo>
                    <a:pt x="21530" y="5937"/>
                    <a:pt x="17895" y="10575"/>
                    <a:pt x="17895" y="10575"/>
                  </a:cubicBezTo>
                  <a:cubicBezTo>
                    <a:pt x="17895" y="10575"/>
                    <a:pt x="19474" y="976"/>
                    <a:pt x="15715" y="49"/>
                  </a:cubicBezTo>
                  <a:cubicBezTo>
                    <a:pt x="15586" y="17"/>
                    <a:pt x="15449" y="1"/>
                    <a:pt x="1530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49" name="Google Shape;949;p26"/>
            <p:cNvSpPr/>
            <p:nvPr/>
          </p:nvSpPr>
          <p:spPr>
            <a:xfrm>
              <a:off x="5624248" y="4878370"/>
              <a:ext cx="376367" cy="357933"/>
            </a:xfrm>
            <a:custGeom>
              <a:avLst/>
              <a:gdLst/>
              <a:ahLst/>
              <a:cxnLst/>
              <a:rect l="l" t="t" r="r" b="b"/>
              <a:pathLst>
                <a:path w="9004" h="8563" extrusionOk="0">
                  <a:moveTo>
                    <a:pt x="613" y="0"/>
                  </a:moveTo>
                  <a:cubicBezTo>
                    <a:pt x="284" y="0"/>
                    <a:pt x="1" y="429"/>
                    <a:pt x="293" y="721"/>
                  </a:cubicBezTo>
                  <a:cubicBezTo>
                    <a:pt x="2900" y="3302"/>
                    <a:pt x="5506" y="5884"/>
                    <a:pt x="8138" y="8440"/>
                  </a:cubicBezTo>
                  <a:cubicBezTo>
                    <a:pt x="8224" y="8526"/>
                    <a:pt x="8320" y="8563"/>
                    <a:pt x="8414" y="8563"/>
                  </a:cubicBezTo>
                  <a:cubicBezTo>
                    <a:pt x="8728" y="8563"/>
                    <a:pt x="9004" y="8154"/>
                    <a:pt x="8714" y="7864"/>
                  </a:cubicBezTo>
                  <a:cubicBezTo>
                    <a:pt x="6108" y="5282"/>
                    <a:pt x="3501" y="2701"/>
                    <a:pt x="894" y="119"/>
                  </a:cubicBezTo>
                  <a:cubicBezTo>
                    <a:pt x="805" y="36"/>
                    <a:pt x="707" y="0"/>
                    <a:pt x="61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50" name="Google Shape;950;p26"/>
            <p:cNvSpPr/>
            <p:nvPr/>
          </p:nvSpPr>
          <p:spPr>
            <a:xfrm>
              <a:off x="5786476" y="4734241"/>
              <a:ext cx="189688" cy="330345"/>
            </a:xfrm>
            <a:custGeom>
              <a:avLst/>
              <a:gdLst/>
              <a:ahLst/>
              <a:cxnLst/>
              <a:rect l="l" t="t" r="r" b="b"/>
              <a:pathLst>
                <a:path w="4538" h="7903" extrusionOk="0">
                  <a:moveTo>
                    <a:pt x="3976" y="1"/>
                  </a:moveTo>
                  <a:cubicBezTo>
                    <a:pt x="3853" y="1"/>
                    <a:pt x="3733" y="62"/>
                    <a:pt x="3655" y="209"/>
                  </a:cubicBezTo>
                  <a:cubicBezTo>
                    <a:pt x="2502" y="2565"/>
                    <a:pt x="1324" y="4921"/>
                    <a:pt x="171" y="7277"/>
                  </a:cubicBezTo>
                  <a:cubicBezTo>
                    <a:pt x="1" y="7601"/>
                    <a:pt x="284" y="7903"/>
                    <a:pt x="553" y="7903"/>
                  </a:cubicBezTo>
                  <a:cubicBezTo>
                    <a:pt x="679" y="7903"/>
                    <a:pt x="801" y="7837"/>
                    <a:pt x="873" y="7678"/>
                  </a:cubicBezTo>
                  <a:cubicBezTo>
                    <a:pt x="2051" y="5347"/>
                    <a:pt x="3204" y="2991"/>
                    <a:pt x="4382" y="635"/>
                  </a:cubicBezTo>
                  <a:cubicBezTo>
                    <a:pt x="4538" y="306"/>
                    <a:pt x="4251" y="1"/>
                    <a:pt x="397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51" name="Google Shape;951;p26"/>
            <p:cNvSpPr/>
            <p:nvPr/>
          </p:nvSpPr>
          <p:spPr>
            <a:xfrm>
              <a:off x="6312079" y="4827582"/>
              <a:ext cx="306185" cy="388155"/>
            </a:xfrm>
            <a:custGeom>
              <a:avLst/>
              <a:gdLst/>
              <a:ahLst/>
              <a:cxnLst/>
              <a:rect l="l" t="t" r="r" b="b"/>
              <a:pathLst>
                <a:path w="7325" h="9286" extrusionOk="0">
                  <a:moveTo>
                    <a:pt x="6740" y="0"/>
                  </a:moveTo>
                  <a:cubicBezTo>
                    <a:pt x="6613" y="0"/>
                    <a:pt x="6485" y="54"/>
                    <a:pt x="6394" y="182"/>
                  </a:cubicBezTo>
                  <a:cubicBezTo>
                    <a:pt x="4339" y="3014"/>
                    <a:pt x="2284" y="5846"/>
                    <a:pt x="229" y="8678"/>
                  </a:cubicBezTo>
                  <a:cubicBezTo>
                    <a:pt x="1" y="8994"/>
                    <a:pt x="289" y="9285"/>
                    <a:pt x="585" y="9285"/>
                  </a:cubicBezTo>
                  <a:cubicBezTo>
                    <a:pt x="712" y="9285"/>
                    <a:pt x="841" y="9232"/>
                    <a:pt x="931" y="9104"/>
                  </a:cubicBezTo>
                  <a:cubicBezTo>
                    <a:pt x="2986" y="6272"/>
                    <a:pt x="5041" y="3440"/>
                    <a:pt x="7096" y="608"/>
                  </a:cubicBezTo>
                  <a:cubicBezTo>
                    <a:pt x="7324" y="292"/>
                    <a:pt x="7036" y="0"/>
                    <a:pt x="674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52" name="Google Shape;952;p26"/>
            <p:cNvSpPr/>
            <p:nvPr/>
          </p:nvSpPr>
          <p:spPr>
            <a:xfrm>
              <a:off x="5592479" y="4841418"/>
              <a:ext cx="111063" cy="111104"/>
            </a:xfrm>
            <a:custGeom>
              <a:avLst/>
              <a:gdLst/>
              <a:ahLst/>
              <a:cxnLst/>
              <a:rect l="l" t="t" r="r" b="b"/>
              <a:pathLst>
                <a:path w="2657" h="2658" extrusionOk="0">
                  <a:moveTo>
                    <a:pt x="1329" y="1"/>
                  </a:moveTo>
                  <a:cubicBezTo>
                    <a:pt x="602" y="1"/>
                    <a:pt x="0" y="602"/>
                    <a:pt x="0" y="1329"/>
                  </a:cubicBezTo>
                  <a:cubicBezTo>
                    <a:pt x="0" y="2056"/>
                    <a:pt x="602" y="2658"/>
                    <a:pt x="1329" y="2658"/>
                  </a:cubicBezTo>
                  <a:cubicBezTo>
                    <a:pt x="2055" y="2658"/>
                    <a:pt x="2657" y="2056"/>
                    <a:pt x="2657" y="1329"/>
                  </a:cubicBezTo>
                  <a:cubicBezTo>
                    <a:pt x="2657" y="602"/>
                    <a:pt x="2055" y="1"/>
                    <a:pt x="132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53" name="Google Shape;953;p26"/>
            <p:cNvSpPr/>
            <p:nvPr/>
          </p:nvSpPr>
          <p:spPr>
            <a:xfrm>
              <a:off x="5896287" y="4695826"/>
              <a:ext cx="110059" cy="110018"/>
            </a:xfrm>
            <a:custGeom>
              <a:avLst/>
              <a:gdLst/>
              <a:ahLst/>
              <a:cxnLst/>
              <a:rect l="l" t="t" r="r" b="b"/>
              <a:pathLst>
                <a:path w="2633" h="2632" extrusionOk="0">
                  <a:moveTo>
                    <a:pt x="1329" y="0"/>
                  </a:moveTo>
                  <a:cubicBezTo>
                    <a:pt x="602" y="0"/>
                    <a:pt x="1" y="577"/>
                    <a:pt x="1" y="1303"/>
                  </a:cubicBezTo>
                  <a:cubicBezTo>
                    <a:pt x="1" y="2055"/>
                    <a:pt x="602" y="2632"/>
                    <a:pt x="1329" y="2632"/>
                  </a:cubicBezTo>
                  <a:cubicBezTo>
                    <a:pt x="2056" y="2632"/>
                    <a:pt x="2632" y="2055"/>
                    <a:pt x="2632" y="1303"/>
                  </a:cubicBezTo>
                  <a:cubicBezTo>
                    <a:pt x="2632" y="577"/>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54" name="Google Shape;954;p26"/>
            <p:cNvSpPr/>
            <p:nvPr/>
          </p:nvSpPr>
          <p:spPr>
            <a:xfrm>
              <a:off x="6537426" y="4795354"/>
              <a:ext cx="111104" cy="111063"/>
            </a:xfrm>
            <a:custGeom>
              <a:avLst/>
              <a:gdLst/>
              <a:ahLst/>
              <a:cxnLst/>
              <a:rect l="l" t="t" r="r" b="b"/>
              <a:pathLst>
                <a:path w="2658" h="2657" extrusionOk="0">
                  <a:moveTo>
                    <a:pt x="1329" y="0"/>
                  </a:moveTo>
                  <a:cubicBezTo>
                    <a:pt x="602" y="0"/>
                    <a:pt x="1" y="602"/>
                    <a:pt x="1" y="1328"/>
                  </a:cubicBezTo>
                  <a:cubicBezTo>
                    <a:pt x="1" y="2055"/>
                    <a:pt x="602" y="2657"/>
                    <a:pt x="1329" y="2657"/>
                  </a:cubicBezTo>
                  <a:cubicBezTo>
                    <a:pt x="2056" y="2657"/>
                    <a:pt x="2658" y="2055"/>
                    <a:pt x="2658" y="1328"/>
                  </a:cubicBezTo>
                  <a:cubicBezTo>
                    <a:pt x="2658" y="602"/>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Tree>
    <p:extLst>
      <p:ext uri="{BB962C8B-B14F-4D97-AF65-F5344CB8AC3E}">
        <p14:creationId xmlns:p14="http://schemas.microsoft.com/office/powerpoint/2010/main" val="17572043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955"/>
        <p:cNvGrpSpPr/>
        <p:nvPr/>
      </p:nvGrpSpPr>
      <p:grpSpPr>
        <a:xfrm>
          <a:off x="0" y="0"/>
          <a:ext cx="0" cy="0"/>
          <a:chOff x="0" y="0"/>
          <a:chExt cx="0" cy="0"/>
        </a:xfrm>
      </p:grpSpPr>
      <p:sp>
        <p:nvSpPr>
          <p:cNvPr id="956" name="Google Shape;956;p27"/>
          <p:cNvSpPr txBox="1">
            <a:spLocks noGrp="1"/>
          </p:cNvSpPr>
          <p:nvPr>
            <p:ph type="title" hasCustomPrompt="1"/>
          </p:nvPr>
        </p:nvSpPr>
        <p:spPr>
          <a:xfrm>
            <a:off x="1163867" y="2600208"/>
            <a:ext cx="3074000" cy="102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957" name="Google Shape;957;p27"/>
          <p:cNvSpPr txBox="1">
            <a:spLocks noGrp="1"/>
          </p:cNvSpPr>
          <p:nvPr>
            <p:ph type="subTitle" idx="1"/>
          </p:nvPr>
        </p:nvSpPr>
        <p:spPr>
          <a:xfrm>
            <a:off x="1163867" y="4279700"/>
            <a:ext cx="3074000" cy="79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800"/>
              <a:buNone/>
              <a:defRPr sz="2400">
                <a:solidFill>
                  <a:schemeClr val="dk1"/>
                </a:solidFill>
              </a:defRPr>
            </a:lvl1pPr>
            <a:lvl2pPr lvl="1" algn="ctr" rtl="0">
              <a:lnSpc>
                <a:spcPct val="100000"/>
              </a:lnSpc>
              <a:spcBef>
                <a:spcPts val="0"/>
              </a:spcBef>
              <a:spcAft>
                <a:spcPts val="0"/>
              </a:spcAft>
              <a:buClr>
                <a:schemeClr val="dk1"/>
              </a:buClr>
              <a:buSzPts val="1800"/>
              <a:buNone/>
              <a:defRPr sz="2400">
                <a:solidFill>
                  <a:schemeClr val="dk1"/>
                </a:solidFill>
              </a:defRPr>
            </a:lvl2pPr>
            <a:lvl3pPr lvl="2" algn="ctr" rtl="0">
              <a:lnSpc>
                <a:spcPct val="100000"/>
              </a:lnSpc>
              <a:spcBef>
                <a:spcPts val="0"/>
              </a:spcBef>
              <a:spcAft>
                <a:spcPts val="0"/>
              </a:spcAft>
              <a:buClr>
                <a:schemeClr val="dk1"/>
              </a:buClr>
              <a:buSzPts val="1800"/>
              <a:buNone/>
              <a:defRPr sz="2400">
                <a:solidFill>
                  <a:schemeClr val="dk1"/>
                </a:solidFill>
              </a:defRPr>
            </a:lvl3pPr>
            <a:lvl4pPr lvl="3" algn="ctr" rtl="0">
              <a:lnSpc>
                <a:spcPct val="100000"/>
              </a:lnSpc>
              <a:spcBef>
                <a:spcPts val="0"/>
              </a:spcBef>
              <a:spcAft>
                <a:spcPts val="0"/>
              </a:spcAft>
              <a:buClr>
                <a:schemeClr val="dk1"/>
              </a:buClr>
              <a:buSzPts val="1800"/>
              <a:buNone/>
              <a:defRPr sz="2400">
                <a:solidFill>
                  <a:schemeClr val="dk1"/>
                </a:solidFill>
              </a:defRPr>
            </a:lvl4pPr>
            <a:lvl5pPr lvl="4" algn="ctr" rtl="0">
              <a:lnSpc>
                <a:spcPct val="100000"/>
              </a:lnSpc>
              <a:spcBef>
                <a:spcPts val="0"/>
              </a:spcBef>
              <a:spcAft>
                <a:spcPts val="0"/>
              </a:spcAft>
              <a:buClr>
                <a:schemeClr val="dk1"/>
              </a:buClr>
              <a:buSzPts val="1800"/>
              <a:buNone/>
              <a:defRPr sz="2400">
                <a:solidFill>
                  <a:schemeClr val="dk1"/>
                </a:solidFill>
              </a:defRPr>
            </a:lvl5pPr>
            <a:lvl6pPr lvl="5" algn="ctr" rtl="0">
              <a:lnSpc>
                <a:spcPct val="100000"/>
              </a:lnSpc>
              <a:spcBef>
                <a:spcPts val="0"/>
              </a:spcBef>
              <a:spcAft>
                <a:spcPts val="0"/>
              </a:spcAft>
              <a:buClr>
                <a:schemeClr val="dk1"/>
              </a:buClr>
              <a:buSzPts val="1800"/>
              <a:buNone/>
              <a:defRPr sz="2400">
                <a:solidFill>
                  <a:schemeClr val="dk1"/>
                </a:solidFill>
              </a:defRPr>
            </a:lvl6pPr>
            <a:lvl7pPr lvl="6" algn="ctr" rtl="0">
              <a:lnSpc>
                <a:spcPct val="100000"/>
              </a:lnSpc>
              <a:spcBef>
                <a:spcPts val="0"/>
              </a:spcBef>
              <a:spcAft>
                <a:spcPts val="0"/>
              </a:spcAft>
              <a:buClr>
                <a:schemeClr val="dk1"/>
              </a:buClr>
              <a:buSzPts val="1800"/>
              <a:buNone/>
              <a:defRPr sz="2400">
                <a:solidFill>
                  <a:schemeClr val="dk1"/>
                </a:solidFill>
              </a:defRPr>
            </a:lvl7pPr>
            <a:lvl8pPr lvl="7" algn="ctr" rtl="0">
              <a:lnSpc>
                <a:spcPct val="100000"/>
              </a:lnSpc>
              <a:spcBef>
                <a:spcPts val="0"/>
              </a:spcBef>
              <a:spcAft>
                <a:spcPts val="0"/>
              </a:spcAft>
              <a:buClr>
                <a:schemeClr val="dk1"/>
              </a:buClr>
              <a:buSzPts val="1800"/>
              <a:buNone/>
              <a:defRPr sz="2400">
                <a:solidFill>
                  <a:schemeClr val="dk1"/>
                </a:solidFill>
              </a:defRPr>
            </a:lvl8pPr>
            <a:lvl9pPr lvl="8" algn="ctr" rtl="0">
              <a:lnSpc>
                <a:spcPct val="100000"/>
              </a:lnSpc>
              <a:spcBef>
                <a:spcPts val="0"/>
              </a:spcBef>
              <a:spcAft>
                <a:spcPts val="0"/>
              </a:spcAft>
              <a:buClr>
                <a:schemeClr val="dk1"/>
              </a:buClr>
              <a:buSzPts val="1800"/>
              <a:buNone/>
              <a:defRPr sz="2400">
                <a:solidFill>
                  <a:schemeClr val="dk1"/>
                </a:solidFill>
              </a:defRPr>
            </a:lvl9pPr>
          </a:lstStyle>
          <a:p>
            <a:endParaRPr/>
          </a:p>
        </p:txBody>
      </p:sp>
      <p:grpSp>
        <p:nvGrpSpPr>
          <p:cNvPr id="958" name="Google Shape;958;p27"/>
          <p:cNvGrpSpPr/>
          <p:nvPr/>
        </p:nvGrpSpPr>
        <p:grpSpPr>
          <a:xfrm>
            <a:off x="0" y="5534966"/>
            <a:ext cx="12192000" cy="1183117"/>
            <a:chOff x="0" y="4260525"/>
            <a:chExt cx="9144000" cy="887338"/>
          </a:xfrm>
        </p:grpSpPr>
        <p:sp>
          <p:nvSpPr>
            <p:cNvPr id="959" name="Google Shape;959;p27"/>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60" name="Google Shape;960;p27"/>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61" name="Google Shape;961;p27"/>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62" name="Google Shape;962;p27"/>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63" name="Google Shape;963;p27"/>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64" name="Google Shape;964;p27"/>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65" name="Google Shape;965;p27"/>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66" name="Google Shape;966;p27"/>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67" name="Google Shape;967;p27"/>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68" name="Google Shape;968;p27"/>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969" name="Google Shape;969;p27"/>
          <p:cNvSpPr txBox="1">
            <a:spLocks noGrp="1"/>
          </p:cNvSpPr>
          <p:nvPr>
            <p:ph type="title" idx="2" hasCustomPrompt="1"/>
          </p:nvPr>
        </p:nvSpPr>
        <p:spPr>
          <a:xfrm>
            <a:off x="4559000" y="2600208"/>
            <a:ext cx="3074000" cy="102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970" name="Google Shape;970;p27"/>
          <p:cNvSpPr txBox="1">
            <a:spLocks noGrp="1"/>
          </p:cNvSpPr>
          <p:nvPr>
            <p:ph type="subTitle" idx="3"/>
          </p:nvPr>
        </p:nvSpPr>
        <p:spPr>
          <a:xfrm>
            <a:off x="4559000" y="4279700"/>
            <a:ext cx="3074000" cy="79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800"/>
              <a:buNone/>
              <a:defRPr sz="2400">
                <a:solidFill>
                  <a:schemeClr val="dk1"/>
                </a:solidFill>
              </a:defRPr>
            </a:lvl1pPr>
            <a:lvl2pPr lvl="1" algn="ctr" rtl="0">
              <a:lnSpc>
                <a:spcPct val="100000"/>
              </a:lnSpc>
              <a:spcBef>
                <a:spcPts val="0"/>
              </a:spcBef>
              <a:spcAft>
                <a:spcPts val="0"/>
              </a:spcAft>
              <a:buClr>
                <a:schemeClr val="dk1"/>
              </a:buClr>
              <a:buSzPts val="1800"/>
              <a:buNone/>
              <a:defRPr sz="2400">
                <a:solidFill>
                  <a:schemeClr val="dk1"/>
                </a:solidFill>
              </a:defRPr>
            </a:lvl2pPr>
            <a:lvl3pPr lvl="2" algn="ctr" rtl="0">
              <a:lnSpc>
                <a:spcPct val="100000"/>
              </a:lnSpc>
              <a:spcBef>
                <a:spcPts val="0"/>
              </a:spcBef>
              <a:spcAft>
                <a:spcPts val="0"/>
              </a:spcAft>
              <a:buClr>
                <a:schemeClr val="dk1"/>
              </a:buClr>
              <a:buSzPts val="1800"/>
              <a:buNone/>
              <a:defRPr sz="2400">
                <a:solidFill>
                  <a:schemeClr val="dk1"/>
                </a:solidFill>
              </a:defRPr>
            </a:lvl3pPr>
            <a:lvl4pPr lvl="3" algn="ctr" rtl="0">
              <a:lnSpc>
                <a:spcPct val="100000"/>
              </a:lnSpc>
              <a:spcBef>
                <a:spcPts val="0"/>
              </a:spcBef>
              <a:spcAft>
                <a:spcPts val="0"/>
              </a:spcAft>
              <a:buClr>
                <a:schemeClr val="dk1"/>
              </a:buClr>
              <a:buSzPts val="1800"/>
              <a:buNone/>
              <a:defRPr sz="2400">
                <a:solidFill>
                  <a:schemeClr val="dk1"/>
                </a:solidFill>
              </a:defRPr>
            </a:lvl4pPr>
            <a:lvl5pPr lvl="4" algn="ctr" rtl="0">
              <a:lnSpc>
                <a:spcPct val="100000"/>
              </a:lnSpc>
              <a:spcBef>
                <a:spcPts val="0"/>
              </a:spcBef>
              <a:spcAft>
                <a:spcPts val="0"/>
              </a:spcAft>
              <a:buClr>
                <a:schemeClr val="dk1"/>
              </a:buClr>
              <a:buSzPts val="1800"/>
              <a:buNone/>
              <a:defRPr sz="2400">
                <a:solidFill>
                  <a:schemeClr val="dk1"/>
                </a:solidFill>
              </a:defRPr>
            </a:lvl5pPr>
            <a:lvl6pPr lvl="5" algn="ctr" rtl="0">
              <a:lnSpc>
                <a:spcPct val="100000"/>
              </a:lnSpc>
              <a:spcBef>
                <a:spcPts val="0"/>
              </a:spcBef>
              <a:spcAft>
                <a:spcPts val="0"/>
              </a:spcAft>
              <a:buClr>
                <a:schemeClr val="dk1"/>
              </a:buClr>
              <a:buSzPts val="1800"/>
              <a:buNone/>
              <a:defRPr sz="2400">
                <a:solidFill>
                  <a:schemeClr val="dk1"/>
                </a:solidFill>
              </a:defRPr>
            </a:lvl6pPr>
            <a:lvl7pPr lvl="6" algn="ctr" rtl="0">
              <a:lnSpc>
                <a:spcPct val="100000"/>
              </a:lnSpc>
              <a:spcBef>
                <a:spcPts val="0"/>
              </a:spcBef>
              <a:spcAft>
                <a:spcPts val="0"/>
              </a:spcAft>
              <a:buClr>
                <a:schemeClr val="dk1"/>
              </a:buClr>
              <a:buSzPts val="1800"/>
              <a:buNone/>
              <a:defRPr sz="2400">
                <a:solidFill>
                  <a:schemeClr val="dk1"/>
                </a:solidFill>
              </a:defRPr>
            </a:lvl7pPr>
            <a:lvl8pPr lvl="7" algn="ctr" rtl="0">
              <a:lnSpc>
                <a:spcPct val="100000"/>
              </a:lnSpc>
              <a:spcBef>
                <a:spcPts val="0"/>
              </a:spcBef>
              <a:spcAft>
                <a:spcPts val="0"/>
              </a:spcAft>
              <a:buClr>
                <a:schemeClr val="dk1"/>
              </a:buClr>
              <a:buSzPts val="1800"/>
              <a:buNone/>
              <a:defRPr sz="2400">
                <a:solidFill>
                  <a:schemeClr val="dk1"/>
                </a:solidFill>
              </a:defRPr>
            </a:lvl8pPr>
            <a:lvl9pPr lvl="8" algn="ctr" rtl="0">
              <a:lnSpc>
                <a:spcPct val="100000"/>
              </a:lnSpc>
              <a:spcBef>
                <a:spcPts val="0"/>
              </a:spcBef>
              <a:spcAft>
                <a:spcPts val="0"/>
              </a:spcAft>
              <a:buClr>
                <a:schemeClr val="dk1"/>
              </a:buClr>
              <a:buSzPts val="1800"/>
              <a:buNone/>
              <a:defRPr sz="2400">
                <a:solidFill>
                  <a:schemeClr val="dk1"/>
                </a:solidFill>
              </a:defRPr>
            </a:lvl9pPr>
          </a:lstStyle>
          <a:p>
            <a:endParaRPr/>
          </a:p>
        </p:txBody>
      </p:sp>
      <p:sp>
        <p:nvSpPr>
          <p:cNvPr id="971" name="Google Shape;971;p27"/>
          <p:cNvSpPr txBox="1">
            <a:spLocks noGrp="1"/>
          </p:cNvSpPr>
          <p:nvPr>
            <p:ph type="title" idx="4" hasCustomPrompt="1"/>
          </p:nvPr>
        </p:nvSpPr>
        <p:spPr>
          <a:xfrm>
            <a:off x="7954133" y="2600208"/>
            <a:ext cx="3074000" cy="102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972" name="Google Shape;972;p27"/>
          <p:cNvSpPr txBox="1">
            <a:spLocks noGrp="1"/>
          </p:cNvSpPr>
          <p:nvPr>
            <p:ph type="subTitle" idx="5"/>
          </p:nvPr>
        </p:nvSpPr>
        <p:spPr>
          <a:xfrm>
            <a:off x="8053733" y="4279700"/>
            <a:ext cx="2874800" cy="79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800"/>
              <a:buNone/>
              <a:defRPr sz="2400">
                <a:solidFill>
                  <a:schemeClr val="dk1"/>
                </a:solidFill>
              </a:defRPr>
            </a:lvl1pPr>
            <a:lvl2pPr lvl="1" algn="ctr" rtl="0">
              <a:lnSpc>
                <a:spcPct val="100000"/>
              </a:lnSpc>
              <a:spcBef>
                <a:spcPts val="0"/>
              </a:spcBef>
              <a:spcAft>
                <a:spcPts val="0"/>
              </a:spcAft>
              <a:buClr>
                <a:schemeClr val="dk1"/>
              </a:buClr>
              <a:buSzPts val="1800"/>
              <a:buNone/>
              <a:defRPr sz="2400">
                <a:solidFill>
                  <a:schemeClr val="dk1"/>
                </a:solidFill>
              </a:defRPr>
            </a:lvl2pPr>
            <a:lvl3pPr lvl="2" algn="ctr" rtl="0">
              <a:lnSpc>
                <a:spcPct val="100000"/>
              </a:lnSpc>
              <a:spcBef>
                <a:spcPts val="0"/>
              </a:spcBef>
              <a:spcAft>
                <a:spcPts val="0"/>
              </a:spcAft>
              <a:buClr>
                <a:schemeClr val="dk1"/>
              </a:buClr>
              <a:buSzPts val="1800"/>
              <a:buNone/>
              <a:defRPr sz="2400">
                <a:solidFill>
                  <a:schemeClr val="dk1"/>
                </a:solidFill>
              </a:defRPr>
            </a:lvl3pPr>
            <a:lvl4pPr lvl="3" algn="ctr" rtl="0">
              <a:lnSpc>
                <a:spcPct val="100000"/>
              </a:lnSpc>
              <a:spcBef>
                <a:spcPts val="0"/>
              </a:spcBef>
              <a:spcAft>
                <a:spcPts val="0"/>
              </a:spcAft>
              <a:buClr>
                <a:schemeClr val="dk1"/>
              </a:buClr>
              <a:buSzPts val="1800"/>
              <a:buNone/>
              <a:defRPr sz="2400">
                <a:solidFill>
                  <a:schemeClr val="dk1"/>
                </a:solidFill>
              </a:defRPr>
            </a:lvl4pPr>
            <a:lvl5pPr lvl="4" algn="ctr" rtl="0">
              <a:lnSpc>
                <a:spcPct val="100000"/>
              </a:lnSpc>
              <a:spcBef>
                <a:spcPts val="0"/>
              </a:spcBef>
              <a:spcAft>
                <a:spcPts val="0"/>
              </a:spcAft>
              <a:buClr>
                <a:schemeClr val="dk1"/>
              </a:buClr>
              <a:buSzPts val="1800"/>
              <a:buNone/>
              <a:defRPr sz="2400">
                <a:solidFill>
                  <a:schemeClr val="dk1"/>
                </a:solidFill>
              </a:defRPr>
            </a:lvl5pPr>
            <a:lvl6pPr lvl="5" algn="ctr" rtl="0">
              <a:lnSpc>
                <a:spcPct val="100000"/>
              </a:lnSpc>
              <a:spcBef>
                <a:spcPts val="0"/>
              </a:spcBef>
              <a:spcAft>
                <a:spcPts val="0"/>
              </a:spcAft>
              <a:buClr>
                <a:schemeClr val="dk1"/>
              </a:buClr>
              <a:buSzPts val="1800"/>
              <a:buNone/>
              <a:defRPr sz="2400">
                <a:solidFill>
                  <a:schemeClr val="dk1"/>
                </a:solidFill>
              </a:defRPr>
            </a:lvl6pPr>
            <a:lvl7pPr lvl="6" algn="ctr" rtl="0">
              <a:lnSpc>
                <a:spcPct val="100000"/>
              </a:lnSpc>
              <a:spcBef>
                <a:spcPts val="0"/>
              </a:spcBef>
              <a:spcAft>
                <a:spcPts val="0"/>
              </a:spcAft>
              <a:buClr>
                <a:schemeClr val="dk1"/>
              </a:buClr>
              <a:buSzPts val="1800"/>
              <a:buNone/>
              <a:defRPr sz="2400">
                <a:solidFill>
                  <a:schemeClr val="dk1"/>
                </a:solidFill>
              </a:defRPr>
            </a:lvl7pPr>
            <a:lvl8pPr lvl="7" algn="ctr" rtl="0">
              <a:lnSpc>
                <a:spcPct val="100000"/>
              </a:lnSpc>
              <a:spcBef>
                <a:spcPts val="0"/>
              </a:spcBef>
              <a:spcAft>
                <a:spcPts val="0"/>
              </a:spcAft>
              <a:buClr>
                <a:schemeClr val="dk1"/>
              </a:buClr>
              <a:buSzPts val="1800"/>
              <a:buNone/>
              <a:defRPr sz="2400">
                <a:solidFill>
                  <a:schemeClr val="dk1"/>
                </a:solidFill>
              </a:defRPr>
            </a:lvl8pPr>
            <a:lvl9pPr lvl="8" algn="ctr" rtl="0">
              <a:lnSpc>
                <a:spcPct val="100000"/>
              </a:lnSpc>
              <a:spcBef>
                <a:spcPts val="0"/>
              </a:spcBef>
              <a:spcAft>
                <a:spcPts val="0"/>
              </a:spcAft>
              <a:buClr>
                <a:schemeClr val="dk1"/>
              </a:buClr>
              <a:buSzPts val="1800"/>
              <a:buNone/>
              <a:defRPr sz="2400">
                <a:solidFill>
                  <a:schemeClr val="dk1"/>
                </a:solidFill>
              </a:defRPr>
            </a:lvl9pPr>
          </a:lstStyle>
          <a:p>
            <a:endParaRPr/>
          </a:p>
        </p:txBody>
      </p:sp>
      <p:sp>
        <p:nvSpPr>
          <p:cNvPr id="973" name="Google Shape;973;p27"/>
          <p:cNvSpPr txBox="1">
            <a:spLocks noGrp="1"/>
          </p:cNvSpPr>
          <p:nvPr>
            <p:ph type="title" idx="6"/>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974" name="Google Shape;974;p27"/>
          <p:cNvGrpSpPr/>
          <p:nvPr/>
        </p:nvGrpSpPr>
        <p:grpSpPr>
          <a:xfrm>
            <a:off x="0" y="5680700"/>
            <a:ext cx="12192000" cy="1183117"/>
            <a:chOff x="0" y="4260525"/>
            <a:chExt cx="9144000" cy="887338"/>
          </a:xfrm>
        </p:grpSpPr>
        <p:sp>
          <p:nvSpPr>
            <p:cNvPr id="975" name="Google Shape;975;p27"/>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76" name="Google Shape;976;p27"/>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77" name="Google Shape;977;p27"/>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78" name="Google Shape;978;p27"/>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79" name="Google Shape;979;p27"/>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80" name="Google Shape;980;p27"/>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81" name="Google Shape;981;p27"/>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82" name="Google Shape;982;p27"/>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83" name="Google Shape;983;p27"/>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84" name="Google Shape;984;p27"/>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985" name="Google Shape;985;p27"/>
          <p:cNvSpPr/>
          <p:nvPr/>
        </p:nvSpPr>
        <p:spPr>
          <a:xfrm>
            <a:off x="745501" y="203208"/>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86" name="Google Shape;986;p27"/>
          <p:cNvSpPr/>
          <p:nvPr/>
        </p:nvSpPr>
        <p:spPr>
          <a:xfrm>
            <a:off x="10194467" y="960834"/>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87" name="Google Shape;987;p27"/>
          <p:cNvSpPr/>
          <p:nvPr/>
        </p:nvSpPr>
        <p:spPr>
          <a:xfrm>
            <a:off x="-694100" y="1218717"/>
            <a:ext cx="1852552" cy="1209336"/>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88" name="Google Shape;988;p27"/>
          <p:cNvSpPr/>
          <p:nvPr/>
        </p:nvSpPr>
        <p:spPr>
          <a:xfrm>
            <a:off x="8761558" y="-439937"/>
            <a:ext cx="2232292" cy="106800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989" name="Google Shape;989;p27"/>
          <p:cNvGrpSpPr/>
          <p:nvPr/>
        </p:nvGrpSpPr>
        <p:grpSpPr>
          <a:xfrm>
            <a:off x="-25060" y="5388734"/>
            <a:ext cx="4406415" cy="1488071"/>
            <a:chOff x="-18795" y="4041550"/>
            <a:chExt cx="3304811" cy="1116053"/>
          </a:xfrm>
        </p:grpSpPr>
        <p:sp>
          <p:nvSpPr>
            <p:cNvPr id="990" name="Google Shape;990;p27"/>
            <p:cNvSpPr/>
            <p:nvPr/>
          </p:nvSpPr>
          <p:spPr>
            <a:xfrm>
              <a:off x="-18795" y="4041550"/>
              <a:ext cx="1780811" cy="1116053"/>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91" name="Google Shape;991;p27"/>
            <p:cNvSpPr/>
            <p:nvPr/>
          </p:nvSpPr>
          <p:spPr>
            <a:xfrm>
              <a:off x="-13265" y="4184522"/>
              <a:ext cx="1670430" cy="973081"/>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92" name="Google Shape;992;p27"/>
            <p:cNvSpPr/>
            <p:nvPr/>
          </p:nvSpPr>
          <p:spPr>
            <a:xfrm>
              <a:off x="1505205" y="4558800"/>
              <a:ext cx="1780811" cy="598780"/>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93" name="Google Shape;993;p27"/>
            <p:cNvSpPr/>
            <p:nvPr/>
          </p:nvSpPr>
          <p:spPr>
            <a:xfrm>
              <a:off x="1510730" y="4707575"/>
              <a:ext cx="1670430" cy="450018"/>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994" name="Google Shape;994;p27"/>
          <p:cNvGrpSpPr/>
          <p:nvPr/>
        </p:nvGrpSpPr>
        <p:grpSpPr>
          <a:xfrm>
            <a:off x="7828261" y="5388734"/>
            <a:ext cx="4406415" cy="1488071"/>
            <a:chOff x="5871195" y="4041550"/>
            <a:chExt cx="3304811" cy="1116053"/>
          </a:xfrm>
        </p:grpSpPr>
        <p:sp>
          <p:nvSpPr>
            <p:cNvPr id="995" name="Google Shape;995;p27"/>
            <p:cNvSpPr/>
            <p:nvPr/>
          </p:nvSpPr>
          <p:spPr>
            <a:xfrm flipH="1">
              <a:off x="7395195" y="4041550"/>
              <a:ext cx="1780811" cy="1116053"/>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96" name="Google Shape;996;p27"/>
            <p:cNvSpPr/>
            <p:nvPr/>
          </p:nvSpPr>
          <p:spPr>
            <a:xfrm flipH="1">
              <a:off x="7500046" y="4184522"/>
              <a:ext cx="1670430" cy="973081"/>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97" name="Google Shape;997;p27"/>
            <p:cNvSpPr/>
            <p:nvPr/>
          </p:nvSpPr>
          <p:spPr>
            <a:xfrm flipH="1">
              <a:off x="5871195" y="4558800"/>
              <a:ext cx="1780811" cy="598780"/>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98" name="Google Shape;998;p27"/>
            <p:cNvSpPr/>
            <p:nvPr/>
          </p:nvSpPr>
          <p:spPr>
            <a:xfrm flipH="1">
              <a:off x="5976051" y="4707575"/>
              <a:ext cx="1670430" cy="450018"/>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Tree>
    <p:extLst>
      <p:ext uri="{BB962C8B-B14F-4D97-AF65-F5344CB8AC3E}">
        <p14:creationId xmlns:p14="http://schemas.microsoft.com/office/powerpoint/2010/main" val="389152208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999"/>
        <p:cNvGrpSpPr/>
        <p:nvPr/>
      </p:nvGrpSpPr>
      <p:grpSpPr>
        <a:xfrm>
          <a:off x="0" y="0"/>
          <a:ext cx="0" cy="0"/>
          <a:chOff x="0" y="0"/>
          <a:chExt cx="0" cy="0"/>
        </a:xfrm>
      </p:grpSpPr>
      <p:grpSp>
        <p:nvGrpSpPr>
          <p:cNvPr id="1000" name="Google Shape;1000;p28"/>
          <p:cNvGrpSpPr/>
          <p:nvPr/>
        </p:nvGrpSpPr>
        <p:grpSpPr>
          <a:xfrm>
            <a:off x="0" y="5648203"/>
            <a:ext cx="7255400" cy="768387"/>
            <a:chOff x="0" y="4571577"/>
            <a:chExt cx="5441550" cy="576290"/>
          </a:xfrm>
        </p:grpSpPr>
        <p:sp>
          <p:nvSpPr>
            <p:cNvPr id="1001" name="Google Shape;1001;p28"/>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02" name="Google Shape;1002;p28"/>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03" name="Google Shape;1003;p28"/>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04" name="Google Shape;1004;p28"/>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05" name="Google Shape;1005;p28"/>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06" name="Google Shape;1006;p28"/>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007" name="Google Shape;1007;p28"/>
          <p:cNvGrpSpPr/>
          <p:nvPr/>
        </p:nvGrpSpPr>
        <p:grpSpPr>
          <a:xfrm>
            <a:off x="1" y="5741467"/>
            <a:ext cx="7218303" cy="1183117"/>
            <a:chOff x="0" y="4260525"/>
            <a:chExt cx="5413727" cy="887338"/>
          </a:xfrm>
        </p:grpSpPr>
        <p:sp>
          <p:nvSpPr>
            <p:cNvPr id="1008" name="Google Shape;1008;p28"/>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09" name="Google Shape;1009;p28"/>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10" name="Google Shape;1010;p28"/>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11" name="Google Shape;1011;p28"/>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12" name="Google Shape;1012;p28"/>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13" name="Google Shape;1013;p28"/>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1014" name="Google Shape;1014;p28"/>
          <p:cNvSpPr txBox="1">
            <a:spLocks noGrp="1"/>
          </p:cNvSpPr>
          <p:nvPr>
            <p:ph type="title"/>
          </p:nvPr>
        </p:nvSpPr>
        <p:spPr>
          <a:xfrm>
            <a:off x="958000" y="720000"/>
            <a:ext cx="5138000" cy="17644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128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15" name="Google Shape;1015;p28"/>
          <p:cNvSpPr txBox="1">
            <a:spLocks noGrp="1"/>
          </p:cNvSpPr>
          <p:nvPr>
            <p:ph type="subTitle" idx="1"/>
          </p:nvPr>
        </p:nvSpPr>
        <p:spPr>
          <a:xfrm>
            <a:off x="1237200" y="2597201"/>
            <a:ext cx="4579600" cy="166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016" name="Google Shape;1016;p28"/>
          <p:cNvSpPr txBox="1"/>
          <p:nvPr/>
        </p:nvSpPr>
        <p:spPr>
          <a:xfrm>
            <a:off x="959000" y="4298000"/>
            <a:ext cx="5136000" cy="670800"/>
          </a:xfrm>
          <a:prstGeom prst="rect">
            <a:avLst/>
          </a:prstGeom>
          <a:noFill/>
          <a:ln>
            <a:noFill/>
          </a:ln>
        </p:spPr>
        <p:txBody>
          <a:bodyPr spcFirstLastPara="1" wrap="square" lIns="121900" tIns="121900" rIns="121900" bIns="121900" anchor="b"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GB" sz="1333" b="0" i="0" u="none" strike="noStrike" kern="0" cap="none" spc="0" normalizeH="0" baseline="0" noProof="0">
                <a:ln>
                  <a:noFill/>
                </a:ln>
                <a:solidFill>
                  <a:srgbClr val="434343"/>
                </a:solidFill>
                <a:effectLst/>
                <a:uLnTx/>
                <a:uFillTx/>
                <a:latin typeface="Didact Gothic" panose="00000500000000000000"/>
                <a:ea typeface="Didact Gothic" panose="00000500000000000000"/>
                <a:cs typeface="Didact Gothic" panose="00000500000000000000"/>
                <a:sym typeface="Didact Gothic" panose="00000500000000000000"/>
              </a:rPr>
              <a:t>CREDITS: This presentation template was created by </a:t>
            </a:r>
            <a:r>
              <a:rPr kumimoji="0" lang="en-GB" sz="1333" b="0" i="0" u="none" strike="noStrike" kern="0" cap="none" spc="0" normalizeH="0" baseline="0" noProof="0">
                <a:ln>
                  <a:noFill/>
                </a:ln>
                <a:solidFill>
                  <a:srgbClr val="434343"/>
                </a:solidFill>
                <a:effectLst/>
                <a:uLnTx/>
                <a:uFill>
                  <a:noFill/>
                </a:uFill>
                <a:latin typeface="Didact Gothic" panose="00000500000000000000"/>
                <a:ea typeface="Didact Gothic" panose="00000500000000000000"/>
                <a:cs typeface="Didact Gothic" panose="00000500000000000000"/>
                <a:sym typeface="Didact Gothic" panose="00000500000000000000"/>
                <a:hlinkClick r:id="rId2"/>
              </a:rPr>
              <a:t>Slidesgo</a:t>
            </a:r>
            <a:r>
              <a:rPr kumimoji="0" lang="en-GB" sz="1333" b="0" i="0" u="none" strike="noStrike" kern="0" cap="none" spc="0" normalizeH="0" baseline="0" noProof="0">
                <a:ln>
                  <a:noFill/>
                </a:ln>
                <a:solidFill>
                  <a:srgbClr val="434343"/>
                </a:solidFill>
                <a:effectLst/>
                <a:uLnTx/>
                <a:uFillTx/>
                <a:latin typeface="Didact Gothic" panose="00000500000000000000"/>
                <a:ea typeface="Didact Gothic" panose="00000500000000000000"/>
                <a:cs typeface="Didact Gothic" panose="00000500000000000000"/>
                <a:sym typeface="Didact Gothic" panose="00000500000000000000"/>
              </a:rPr>
              <a:t>, including icons by </a:t>
            </a:r>
            <a:r>
              <a:rPr kumimoji="0" lang="en-GB" sz="1333" b="0" i="0" u="none" strike="noStrike" kern="0" cap="none" spc="0" normalizeH="0" baseline="0" noProof="0">
                <a:ln>
                  <a:noFill/>
                </a:ln>
                <a:solidFill>
                  <a:srgbClr val="434343"/>
                </a:solidFill>
                <a:effectLst/>
                <a:uLnTx/>
                <a:uFill>
                  <a:noFill/>
                </a:uFill>
                <a:latin typeface="Didact Gothic" panose="00000500000000000000"/>
                <a:ea typeface="Didact Gothic" panose="00000500000000000000"/>
                <a:cs typeface="Didact Gothic" panose="00000500000000000000"/>
                <a:sym typeface="Didact Gothic" panose="00000500000000000000"/>
                <a:hlinkClick r:id="rId3"/>
              </a:rPr>
              <a:t>Flaticon</a:t>
            </a:r>
            <a:r>
              <a:rPr kumimoji="0" lang="en-GB" sz="1333" b="0" i="0" u="none" strike="noStrike" kern="0" cap="none" spc="0" normalizeH="0" baseline="0" noProof="0">
                <a:ln>
                  <a:noFill/>
                </a:ln>
                <a:solidFill>
                  <a:srgbClr val="434343"/>
                </a:solidFill>
                <a:effectLst/>
                <a:uLnTx/>
                <a:uFillTx/>
                <a:latin typeface="Didact Gothic" panose="00000500000000000000"/>
                <a:ea typeface="Didact Gothic" panose="00000500000000000000"/>
                <a:cs typeface="Didact Gothic" panose="00000500000000000000"/>
                <a:sym typeface="Didact Gothic" panose="00000500000000000000"/>
              </a:rPr>
              <a:t>, and infographics &amp; images by </a:t>
            </a:r>
            <a:r>
              <a:rPr kumimoji="0" lang="en-GB" sz="1333" b="0" i="0" u="none" strike="noStrike" kern="0" cap="none" spc="0" normalizeH="0" baseline="0" noProof="0">
                <a:ln>
                  <a:noFill/>
                </a:ln>
                <a:solidFill>
                  <a:srgbClr val="434343"/>
                </a:solidFill>
                <a:effectLst/>
                <a:uLnTx/>
                <a:uFill>
                  <a:noFill/>
                </a:uFill>
                <a:latin typeface="Didact Gothic" panose="00000500000000000000"/>
                <a:ea typeface="Didact Gothic" panose="00000500000000000000"/>
                <a:cs typeface="Didact Gothic" panose="00000500000000000000"/>
                <a:sym typeface="Didact Gothic" panose="00000500000000000000"/>
                <a:hlinkClick r:id="rId4"/>
              </a:rPr>
              <a:t>Freepik</a:t>
            </a:r>
            <a:r>
              <a:rPr kumimoji="0" lang="en-GB" sz="1333" b="0" i="0" u="none" strike="noStrike" kern="0" cap="none" spc="0" normalizeH="0" baseline="0" noProof="0">
                <a:ln>
                  <a:noFill/>
                </a:ln>
                <a:solidFill>
                  <a:srgbClr val="434343"/>
                </a:solidFill>
                <a:effectLst/>
                <a:uLnTx/>
                <a:uFillTx/>
                <a:latin typeface="Didact Gothic" panose="00000500000000000000"/>
                <a:ea typeface="Didact Gothic" panose="00000500000000000000"/>
                <a:cs typeface="Didact Gothic" panose="00000500000000000000"/>
                <a:sym typeface="Didact Gothic" panose="00000500000000000000"/>
              </a:rPr>
              <a:t> </a:t>
            </a:r>
            <a:endParaRPr kumimoji="0" sz="1333" b="0" i="0" u="none" strike="noStrike" kern="0" cap="none" spc="0" normalizeH="0" baseline="0" noProof="0">
              <a:ln>
                <a:noFill/>
              </a:ln>
              <a:solidFill>
                <a:srgbClr val="434343"/>
              </a:solidFill>
              <a:effectLst/>
              <a:uLnTx/>
              <a:uFillTx/>
              <a:latin typeface="Didact Gothic" panose="00000500000000000000"/>
              <a:ea typeface="Didact Gothic" panose="00000500000000000000"/>
              <a:cs typeface="Didact Gothic" panose="00000500000000000000"/>
              <a:sym typeface="Didact Gothic" panose="00000500000000000000"/>
            </a:endParaRPr>
          </a:p>
        </p:txBody>
      </p:sp>
      <p:grpSp>
        <p:nvGrpSpPr>
          <p:cNvPr id="1017" name="Google Shape;1017;p28"/>
          <p:cNvGrpSpPr/>
          <p:nvPr/>
        </p:nvGrpSpPr>
        <p:grpSpPr>
          <a:xfrm>
            <a:off x="5595543" y="5164222"/>
            <a:ext cx="7859020" cy="2244332"/>
            <a:chOff x="-578393" y="3873166"/>
            <a:chExt cx="5894265" cy="1683249"/>
          </a:xfrm>
        </p:grpSpPr>
        <p:grpSp>
          <p:nvGrpSpPr>
            <p:cNvPr id="1018" name="Google Shape;1018;p28"/>
            <p:cNvGrpSpPr/>
            <p:nvPr/>
          </p:nvGrpSpPr>
          <p:grpSpPr>
            <a:xfrm rot="248419">
              <a:off x="-535153" y="3969805"/>
              <a:ext cx="2723882" cy="1296273"/>
              <a:chOff x="4740748" y="4022919"/>
              <a:chExt cx="2723855" cy="1296260"/>
            </a:xfrm>
          </p:grpSpPr>
          <p:sp>
            <p:nvSpPr>
              <p:cNvPr id="1019" name="Google Shape;1019;p28"/>
              <p:cNvSpPr/>
              <p:nvPr/>
            </p:nvSpPr>
            <p:spPr>
              <a:xfrm>
                <a:off x="4740748" y="4022919"/>
                <a:ext cx="2723855" cy="1296260"/>
              </a:xfrm>
              <a:custGeom>
                <a:avLst/>
                <a:gdLst/>
                <a:ahLst/>
                <a:cxnLst/>
                <a:rect l="l" t="t" r="r" b="b"/>
                <a:pathLst>
                  <a:path w="65164" h="31011" extrusionOk="0">
                    <a:moveTo>
                      <a:pt x="23291" y="1"/>
                    </a:moveTo>
                    <a:cubicBezTo>
                      <a:pt x="23224" y="1"/>
                      <a:pt x="23154" y="3"/>
                      <a:pt x="23083" y="8"/>
                    </a:cubicBezTo>
                    <a:cubicBezTo>
                      <a:pt x="18597" y="309"/>
                      <a:pt x="4913" y="8153"/>
                      <a:pt x="0" y="31011"/>
                    </a:cubicBezTo>
                    <a:lnTo>
                      <a:pt x="3609" y="30835"/>
                    </a:lnTo>
                    <a:lnTo>
                      <a:pt x="58296" y="27853"/>
                    </a:lnTo>
                    <a:lnTo>
                      <a:pt x="63284" y="27577"/>
                    </a:lnTo>
                    <a:cubicBezTo>
                      <a:pt x="63284" y="27577"/>
                      <a:pt x="65164" y="19532"/>
                      <a:pt x="60251" y="16725"/>
                    </a:cubicBezTo>
                    <a:cubicBezTo>
                      <a:pt x="58331" y="15617"/>
                      <a:pt x="56747" y="15280"/>
                      <a:pt x="55531" y="15280"/>
                    </a:cubicBezTo>
                    <a:cubicBezTo>
                      <a:pt x="53636" y="15280"/>
                      <a:pt x="52632" y="16098"/>
                      <a:pt x="52632" y="16098"/>
                    </a:cubicBezTo>
                    <a:cubicBezTo>
                      <a:pt x="52632" y="16098"/>
                      <a:pt x="52732" y="8780"/>
                      <a:pt x="47419" y="8153"/>
                    </a:cubicBezTo>
                    <a:cubicBezTo>
                      <a:pt x="47133" y="8120"/>
                      <a:pt x="46847" y="8104"/>
                      <a:pt x="46561" y="8104"/>
                    </a:cubicBezTo>
                    <a:cubicBezTo>
                      <a:pt x="41504" y="8104"/>
                      <a:pt x="36542" y="13066"/>
                      <a:pt x="36542" y="13066"/>
                    </a:cubicBezTo>
                    <a:cubicBezTo>
                      <a:pt x="36542" y="13066"/>
                      <a:pt x="36141" y="5848"/>
                      <a:pt x="32482" y="5447"/>
                    </a:cubicBezTo>
                    <a:cubicBezTo>
                      <a:pt x="32300" y="5425"/>
                      <a:pt x="32118" y="5414"/>
                      <a:pt x="31936" y="5414"/>
                    </a:cubicBezTo>
                    <a:cubicBezTo>
                      <a:pt x="28549" y="5414"/>
                      <a:pt x="25153" y="8991"/>
                      <a:pt x="24963" y="9181"/>
                    </a:cubicBezTo>
                    <a:cubicBezTo>
                      <a:pt x="25037" y="8885"/>
                      <a:pt x="27416" y="1"/>
                      <a:pt x="2329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20" name="Google Shape;1020;p28"/>
              <p:cNvSpPr/>
              <p:nvPr/>
            </p:nvSpPr>
            <p:spPr>
              <a:xfrm>
                <a:off x="4891606" y="4274726"/>
                <a:ext cx="2300630" cy="1037142"/>
              </a:xfrm>
              <a:custGeom>
                <a:avLst/>
                <a:gdLst/>
                <a:ahLst/>
                <a:cxnLst/>
                <a:rect l="l" t="t" r="r" b="b"/>
                <a:pathLst>
                  <a:path w="55039" h="24812" extrusionOk="0">
                    <a:moveTo>
                      <a:pt x="15303" y="1"/>
                    </a:moveTo>
                    <a:cubicBezTo>
                      <a:pt x="11292" y="1"/>
                      <a:pt x="968" y="12091"/>
                      <a:pt x="0" y="24811"/>
                    </a:cubicBezTo>
                    <a:lnTo>
                      <a:pt x="54687" y="21829"/>
                    </a:lnTo>
                    <a:cubicBezTo>
                      <a:pt x="54963" y="18946"/>
                      <a:pt x="55038" y="13783"/>
                      <a:pt x="52256" y="13408"/>
                    </a:cubicBezTo>
                    <a:cubicBezTo>
                      <a:pt x="51938" y="13364"/>
                      <a:pt x="51638" y="13344"/>
                      <a:pt x="51355" y="13344"/>
                    </a:cubicBezTo>
                    <a:cubicBezTo>
                      <a:pt x="48199" y="13344"/>
                      <a:pt x="47143" y="15814"/>
                      <a:pt x="47143" y="15814"/>
                    </a:cubicBezTo>
                    <a:cubicBezTo>
                      <a:pt x="47143" y="15814"/>
                      <a:pt x="47530" y="7378"/>
                      <a:pt x="42152" y="7378"/>
                    </a:cubicBezTo>
                    <a:cubicBezTo>
                      <a:pt x="41884" y="7378"/>
                      <a:pt x="41601" y="7399"/>
                      <a:pt x="41304" y="7443"/>
                    </a:cubicBezTo>
                    <a:cubicBezTo>
                      <a:pt x="35038" y="8395"/>
                      <a:pt x="32106" y="13608"/>
                      <a:pt x="32106" y="13608"/>
                    </a:cubicBezTo>
                    <a:cubicBezTo>
                      <a:pt x="32106" y="13608"/>
                      <a:pt x="31379" y="6616"/>
                      <a:pt x="26667" y="5989"/>
                    </a:cubicBezTo>
                    <a:cubicBezTo>
                      <a:pt x="26401" y="5953"/>
                      <a:pt x="26138" y="5937"/>
                      <a:pt x="25877" y="5937"/>
                    </a:cubicBezTo>
                    <a:cubicBezTo>
                      <a:pt x="21530" y="5937"/>
                      <a:pt x="17895" y="10575"/>
                      <a:pt x="17895" y="10575"/>
                    </a:cubicBezTo>
                    <a:cubicBezTo>
                      <a:pt x="17895" y="10575"/>
                      <a:pt x="19474" y="976"/>
                      <a:pt x="15715" y="49"/>
                    </a:cubicBezTo>
                    <a:cubicBezTo>
                      <a:pt x="15586" y="17"/>
                      <a:pt x="15449" y="1"/>
                      <a:pt x="1530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21" name="Google Shape;1021;p28"/>
              <p:cNvSpPr/>
              <p:nvPr/>
            </p:nvSpPr>
            <p:spPr>
              <a:xfrm>
                <a:off x="5624248" y="4878370"/>
                <a:ext cx="376367" cy="357933"/>
              </a:xfrm>
              <a:custGeom>
                <a:avLst/>
                <a:gdLst/>
                <a:ahLst/>
                <a:cxnLst/>
                <a:rect l="l" t="t" r="r" b="b"/>
                <a:pathLst>
                  <a:path w="9004" h="8563" extrusionOk="0">
                    <a:moveTo>
                      <a:pt x="613" y="0"/>
                    </a:moveTo>
                    <a:cubicBezTo>
                      <a:pt x="284" y="0"/>
                      <a:pt x="1" y="429"/>
                      <a:pt x="293" y="721"/>
                    </a:cubicBezTo>
                    <a:cubicBezTo>
                      <a:pt x="2900" y="3302"/>
                      <a:pt x="5506" y="5884"/>
                      <a:pt x="8138" y="8440"/>
                    </a:cubicBezTo>
                    <a:cubicBezTo>
                      <a:pt x="8224" y="8526"/>
                      <a:pt x="8320" y="8563"/>
                      <a:pt x="8414" y="8563"/>
                    </a:cubicBezTo>
                    <a:cubicBezTo>
                      <a:pt x="8728" y="8563"/>
                      <a:pt x="9004" y="8154"/>
                      <a:pt x="8714" y="7864"/>
                    </a:cubicBezTo>
                    <a:cubicBezTo>
                      <a:pt x="6108" y="5282"/>
                      <a:pt x="3501" y="2701"/>
                      <a:pt x="894" y="119"/>
                    </a:cubicBezTo>
                    <a:cubicBezTo>
                      <a:pt x="805" y="36"/>
                      <a:pt x="707" y="0"/>
                      <a:pt x="61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22" name="Google Shape;1022;p28"/>
              <p:cNvSpPr/>
              <p:nvPr/>
            </p:nvSpPr>
            <p:spPr>
              <a:xfrm>
                <a:off x="5786476" y="4734241"/>
                <a:ext cx="189688" cy="330345"/>
              </a:xfrm>
              <a:custGeom>
                <a:avLst/>
                <a:gdLst/>
                <a:ahLst/>
                <a:cxnLst/>
                <a:rect l="l" t="t" r="r" b="b"/>
                <a:pathLst>
                  <a:path w="4538" h="7903" extrusionOk="0">
                    <a:moveTo>
                      <a:pt x="3976" y="1"/>
                    </a:moveTo>
                    <a:cubicBezTo>
                      <a:pt x="3853" y="1"/>
                      <a:pt x="3733" y="62"/>
                      <a:pt x="3655" y="209"/>
                    </a:cubicBezTo>
                    <a:cubicBezTo>
                      <a:pt x="2502" y="2565"/>
                      <a:pt x="1324" y="4921"/>
                      <a:pt x="171" y="7277"/>
                    </a:cubicBezTo>
                    <a:cubicBezTo>
                      <a:pt x="1" y="7601"/>
                      <a:pt x="284" y="7903"/>
                      <a:pt x="553" y="7903"/>
                    </a:cubicBezTo>
                    <a:cubicBezTo>
                      <a:pt x="679" y="7903"/>
                      <a:pt x="801" y="7837"/>
                      <a:pt x="873" y="7678"/>
                    </a:cubicBezTo>
                    <a:cubicBezTo>
                      <a:pt x="2051" y="5347"/>
                      <a:pt x="3204" y="2991"/>
                      <a:pt x="4382" y="635"/>
                    </a:cubicBezTo>
                    <a:cubicBezTo>
                      <a:pt x="4538" y="306"/>
                      <a:pt x="4251" y="1"/>
                      <a:pt x="397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23" name="Google Shape;1023;p28"/>
              <p:cNvSpPr/>
              <p:nvPr/>
            </p:nvSpPr>
            <p:spPr>
              <a:xfrm>
                <a:off x="6312079" y="4827582"/>
                <a:ext cx="306185" cy="388155"/>
              </a:xfrm>
              <a:custGeom>
                <a:avLst/>
                <a:gdLst/>
                <a:ahLst/>
                <a:cxnLst/>
                <a:rect l="l" t="t" r="r" b="b"/>
                <a:pathLst>
                  <a:path w="7325" h="9286" extrusionOk="0">
                    <a:moveTo>
                      <a:pt x="6740" y="0"/>
                    </a:moveTo>
                    <a:cubicBezTo>
                      <a:pt x="6613" y="0"/>
                      <a:pt x="6485" y="54"/>
                      <a:pt x="6394" y="182"/>
                    </a:cubicBezTo>
                    <a:cubicBezTo>
                      <a:pt x="4339" y="3014"/>
                      <a:pt x="2284" y="5846"/>
                      <a:pt x="229" y="8678"/>
                    </a:cubicBezTo>
                    <a:cubicBezTo>
                      <a:pt x="1" y="8994"/>
                      <a:pt x="289" y="9285"/>
                      <a:pt x="585" y="9285"/>
                    </a:cubicBezTo>
                    <a:cubicBezTo>
                      <a:pt x="712" y="9285"/>
                      <a:pt x="841" y="9232"/>
                      <a:pt x="931" y="9104"/>
                    </a:cubicBezTo>
                    <a:cubicBezTo>
                      <a:pt x="2986" y="6272"/>
                      <a:pt x="5041" y="3440"/>
                      <a:pt x="7096" y="608"/>
                    </a:cubicBezTo>
                    <a:cubicBezTo>
                      <a:pt x="7324" y="292"/>
                      <a:pt x="7036" y="0"/>
                      <a:pt x="674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24" name="Google Shape;1024;p28"/>
              <p:cNvSpPr/>
              <p:nvPr/>
            </p:nvSpPr>
            <p:spPr>
              <a:xfrm>
                <a:off x="5592479" y="4841418"/>
                <a:ext cx="111063" cy="111104"/>
              </a:xfrm>
              <a:custGeom>
                <a:avLst/>
                <a:gdLst/>
                <a:ahLst/>
                <a:cxnLst/>
                <a:rect l="l" t="t" r="r" b="b"/>
                <a:pathLst>
                  <a:path w="2657" h="2658" extrusionOk="0">
                    <a:moveTo>
                      <a:pt x="1329" y="1"/>
                    </a:moveTo>
                    <a:cubicBezTo>
                      <a:pt x="602" y="1"/>
                      <a:pt x="0" y="602"/>
                      <a:pt x="0" y="1329"/>
                    </a:cubicBezTo>
                    <a:cubicBezTo>
                      <a:pt x="0" y="2056"/>
                      <a:pt x="602" y="2658"/>
                      <a:pt x="1329" y="2658"/>
                    </a:cubicBezTo>
                    <a:cubicBezTo>
                      <a:pt x="2055" y="2658"/>
                      <a:pt x="2657" y="2056"/>
                      <a:pt x="2657" y="1329"/>
                    </a:cubicBezTo>
                    <a:cubicBezTo>
                      <a:pt x="2657" y="602"/>
                      <a:pt x="2055" y="1"/>
                      <a:pt x="132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25" name="Google Shape;1025;p28"/>
              <p:cNvSpPr/>
              <p:nvPr/>
            </p:nvSpPr>
            <p:spPr>
              <a:xfrm>
                <a:off x="5896287" y="4695826"/>
                <a:ext cx="110059" cy="110018"/>
              </a:xfrm>
              <a:custGeom>
                <a:avLst/>
                <a:gdLst/>
                <a:ahLst/>
                <a:cxnLst/>
                <a:rect l="l" t="t" r="r" b="b"/>
                <a:pathLst>
                  <a:path w="2633" h="2632" extrusionOk="0">
                    <a:moveTo>
                      <a:pt x="1329" y="0"/>
                    </a:moveTo>
                    <a:cubicBezTo>
                      <a:pt x="602" y="0"/>
                      <a:pt x="1" y="577"/>
                      <a:pt x="1" y="1303"/>
                    </a:cubicBezTo>
                    <a:cubicBezTo>
                      <a:pt x="1" y="2055"/>
                      <a:pt x="602" y="2632"/>
                      <a:pt x="1329" y="2632"/>
                    </a:cubicBezTo>
                    <a:cubicBezTo>
                      <a:pt x="2056" y="2632"/>
                      <a:pt x="2632" y="2055"/>
                      <a:pt x="2632" y="1303"/>
                    </a:cubicBezTo>
                    <a:cubicBezTo>
                      <a:pt x="2632" y="577"/>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26" name="Google Shape;1026;p28"/>
              <p:cNvSpPr/>
              <p:nvPr/>
            </p:nvSpPr>
            <p:spPr>
              <a:xfrm>
                <a:off x="6537426" y="4795354"/>
                <a:ext cx="111104" cy="111063"/>
              </a:xfrm>
              <a:custGeom>
                <a:avLst/>
                <a:gdLst/>
                <a:ahLst/>
                <a:cxnLst/>
                <a:rect l="l" t="t" r="r" b="b"/>
                <a:pathLst>
                  <a:path w="2658" h="2657" extrusionOk="0">
                    <a:moveTo>
                      <a:pt x="1329" y="0"/>
                    </a:moveTo>
                    <a:cubicBezTo>
                      <a:pt x="602" y="0"/>
                      <a:pt x="1" y="602"/>
                      <a:pt x="1" y="1328"/>
                    </a:cubicBezTo>
                    <a:cubicBezTo>
                      <a:pt x="1" y="2055"/>
                      <a:pt x="602" y="2657"/>
                      <a:pt x="1329" y="2657"/>
                    </a:cubicBezTo>
                    <a:cubicBezTo>
                      <a:pt x="2056" y="2657"/>
                      <a:pt x="2658" y="2055"/>
                      <a:pt x="2658" y="1328"/>
                    </a:cubicBezTo>
                    <a:cubicBezTo>
                      <a:pt x="2658" y="602"/>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027" name="Google Shape;1027;p28"/>
            <p:cNvGrpSpPr/>
            <p:nvPr/>
          </p:nvGrpSpPr>
          <p:grpSpPr>
            <a:xfrm>
              <a:off x="1783743" y="4365285"/>
              <a:ext cx="3532128" cy="1191131"/>
              <a:chOff x="-17642" y="3723575"/>
              <a:chExt cx="4252502" cy="1434060"/>
            </a:xfrm>
          </p:grpSpPr>
          <p:sp>
            <p:nvSpPr>
              <p:cNvPr id="1028" name="Google Shape;1028;p28"/>
              <p:cNvSpPr/>
              <p:nvPr/>
            </p:nvSpPr>
            <p:spPr>
              <a:xfrm>
                <a:off x="-11586" y="3723575"/>
                <a:ext cx="2288234" cy="1434060"/>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29" name="Google Shape;1029;p28"/>
              <p:cNvSpPr/>
              <p:nvPr/>
            </p:nvSpPr>
            <p:spPr>
              <a:xfrm>
                <a:off x="-17642" y="3907279"/>
                <a:ext cx="2146401" cy="1250350"/>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30" name="Google Shape;1030;p28"/>
              <p:cNvSpPr/>
              <p:nvPr/>
            </p:nvSpPr>
            <p:spPr>
              <a:xfrm>
                <a:off x="1946626" y="4388188"/>
                <a:ext cx="2288234" cy="769363"/>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31" name="Google Shape;1031;p28"/>
              <p:cNvSpPr/>
              <p:nvPr/>
            </p:nvSpPr>
            <p:spPr>
              <a:xfrm>
                <a:off x="1945675" y="4579348"/>
                <a:ext cx="2146401" cy="578227"/>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grpSp>
        <p:nvGrpSpPr>
          <p:cNvPr id="1032" name="Google Shape;1032;p28"/>
          <p:cNvGrpSpPr/>
          <p:nvPr/>
        </p:nvGrpSpPr>
        <p:grpSpPr>
          <a:xfrm>
            <a:off x="8378072" y="5296976"/>
            <a:ext cx="3827837" cy="1586699"/>
            <a:chOff x="6091830" y="3908407"/>
            <a:chExt cx="3052177" cy="1235105"/>
          </a:xfrm>
        </p:grpSpPr>
        <p:sp>
          <p:nvSpPr>
            <p:cNvPr id="1033" name="Google Shape;1033;p28"/>
            <p:cNvSpPr/>
            <p:nvPr/>
          </p:nvSpPr>
          <p:spPr>
            <a:xfrm>
              <a:off x="6091830" y="3908407"/>
              <a:ext cx="3052177" cy="1235105"/>
            </a:xfrm>
            <a:custGeom>
              <a:avLst/>
              <a:gdLst/>
              <a:ahLst/>
              <a:cxnLst/>
              <a:rect l="l" t="t" r="r" b="b"/>
              <a:pathLst>
                <a:path w="49189" h="19905" extrusionOk="0">
                  <a:moveTo>
                    <a:pt x="49189" y="1"/>
                  </a:moveTo>
                  <a:cubicBezTo>
                    <a:pt x="49189" y="1"/>
                    <a:pt x="22826" y="1"/>
                    <a:pt x="0" y="19904"/>
                  </a:cubicBezTo>
                  <a:lnTo>
                    <a:pt x="49189" y="19904"/>
                  </a:lnTo>
                  <a:lnTo>
                    <a:pt x="4918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34" name="Google Shape;1034;p28"/>
            <p:cNvSpPr/>
            <p:nvPr/>
          </p:nvSpPr>
          <p:spPr>
            <a:xfrm>
              <a:off x="6945878" y="4166160"/>
              <a:ext cx="2198121" cy="977350"/>
            </a:xfrm>
            <a:custGeom>
              <a:avLst/>
              <a:gdLst/>
              <a:ahLst/>
              <a:cxnLst/>
              <a:rect l="l" t="t" r="r" b="b"/>
              <a:pathLst>
                <a:path w="35425" h="15751" extrusionOk="0">
                  <a:moveTo>
                    <a:pt x="35425" y="1"/>
                  </a:moveTo>
                  <a:cubicBezTo>
                    <a:pt x="34649" y="1005"/>
                    <a:pt x="33325" y="2512"/>
                    <a:pt x="32092" y="2740"/>
                  </a:cubicBezTo>
                  <a:cubicBezTo>
                    <a:pt x="31966" y="2766"/>
                    <a:pt x="31839" y="2778"/>
                    <a:pt x="31712" y="2778"/>
                  </a:cubicBezTo>
                  <a:cubicBezTo>
                    <a:pt x="30282" y="2778"/>
                    <a:pt x="28782" y="1279"/>
                    <a:pt x="27145" y="1279"/>
                  </a:cubicBezTo>
                  <a:cubicBezTo>
                    <a:pt x="26741" y="1279"/>
                    <a:pt x="26329" y="1371"/>
                    <a:pt x="25907" y="1599"/>
                  </a:cubicBezTo>
                  <a:cubicBezTo>
                    <a:pt x="23624" y="2854"/>
                    <a:pt x="23738" y="4840"/>
                    <a:pt x="21159" y="6072"/>
                  </a:cubicBezTo>
                  <a:cubicBezTo>
                    <a:pt x="20775" y="6257"/>
                    <a:pt x="20411" y="6333"/>
                    <a:pt x="20059" y="6333"/>
                  </a:cubicBezTo>
                  <a:cubicBezTo>
                    <a:pt x="18439" y="6333"/>
                    <a:pt x="17087" y="4726"/>
                    <a:pt x="15378" y="4726"/>
                  </a:cubicBezTo>
                  <a:cubicBezTo>
                    <a:pt x="14983" y="4726"/>
                    <a:pt x="14569" y="4811"/>
                    <a:pt x="14129" y="5022"/>
                  </a:cubicBezTo>
                  <a:cubicBezTo>
                    <a:pt x="11367" y="6369"/>
                    <a:pt x="12029" y="9222"/>
                    <a:pt x="10043" y="10272"/>
                  </a:cubicBezTo>
                  <a:cubicBezTo>
                    <a:pt x="9620" y="10488"/>
                    <a:pt x="9156" y="10567"/>
                    <a:pt x="8668" y="10567"/>
                  </a:cubicBezTo>
                  <a:cubicBezTo>
                    <a:pt x="7370" y="10567"/>
                    <a:pt x="5909" y="10010"/>
                    <a:pt x="4636" y="10010"/>
                  </a:cubicBezTo>
                  <a:cubicBezTo>
                    <a:pt x="4117" y="10010"/>
                    <a:pt x="3629" y="10102"/>
                    <a:pt x="3196" y="10363"/>
                  </a:cubicBezTo>
                  <a:cubicBezTo>
                    <a:pt x="1552" y="11322"/>
                    <a:pt x="0" y="12943"/>
                    <a:pt x="548" y="15750"/>
                  </a:cubicBezTo>
                  <a:lnTo>
                    <a:pt x="35425" y="15750"/>
                  </a:lnTo>
                  <a:lnTo>
                    <a:pt x="35425"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1035" name="Google Shape;1035;p28"/>
          <p:cNvSpPr/>
          <p:nvPr/>
        </p:nvSpPr>
        <p:spPr>
          <a:xfrm flipH="1">
            <a:off x="11716156" y="3692184"/>
            <a:ext cx="1472685" cy="613573"/>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36" name="Google Shape;1036;p28"/>
          <p:cNvSpPr/>
          <p:nvPr/>
        </p:nvSpPr>
        <p:spPr>
          <a:xfrm>
            <a:off x="-820598" y="1809728"/>
            <a:ext cx="1395049" cy="438981"/>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37" name="Google Shape;1037;p28"/>
          <p:cNvSpPr/>
          <p:nvPr/>
        </p:nvSpPr>
        <p:spPr>
          <a:xfrm>
            <a:off x="3695796" y="214133"/>
            <a:ext cx="1843805" cy="671784"/>
          </a:xfrm>
          <a:custGeom>
            <a:avLst/>
            <a:gdLst/>
            <a:ahLst/>
            <a:cxnLst/>
            <a:rect l="l" t="t" r="r" b="b"/>
            <a:pathLst>
              <a:path w="35340" h="12876" extrusionOk="0">
                <a:moveTo>
                  <a:pt x="22643" y="1"/>
                </a:moveTo>
                <a:cubicBezTo>
                  <a:pt x="18871" y="1"/>
                  <a:pt x="16993" y="4655"/>
                  <a:pt x="16993" y="4655"/>
                </a:cubicBezTo>
                <a:cubicBezTo>
                  <a:pt x="16993" y="4655"/>
                  <a:pt x="16103" y="1985"/>
                  <a:pt x="13153" y="1985"/>
                </a:cubicBezTo>
                <a:cubicBezTo>
                  <a:pt x="12603" y="1985"/>
                  <a:pt x="11980" y="2078"/>
                  <a:pt x="11279" y="2299"/>
                </a:cubicBezTo>
                <a:cubicBezTo>
                  <a:pt x="6817" y="3702"/>
                  <a:pt x="8071" y="8564"/>
                  <a:pt x="8071" y="8564"/>
                </a:cubicBezTo>
                <a:cubicBezTo>
                  <a:pt x="8071" y="8564"/>
                  <a:pt x="6582" y="7635"/>
                  <a:pt x="4846" y="7635"/>
                </a:cubicBezTo>
                <a:cubicBezTo>
                  <a:pt x="3022" y="7635"/>
                  <a:pt x="925" y="8662"/>
                  <a:pt x="0" y="12875"/>
                </a:cubicBezTo>
                <a:lnTo>
                  <a:pt x="33685" y="12875"/>
                </a:lnTo>
                <a:cubicBezTo>
                  <a:pt x="33685" y="12875"/>
                  <a:pt x="35339" y="6415"/>
                  <a:pt x="31053" y="6415"/>
                </a:cubicBezTo>
                <a:cubicBezTo>
                  <a:pt x="30504" y="6415"/>
                  <a:pt x="29858" y="6521"/>
                  <a:pt x="29098" y="6760"/>
                </a:cubicBezTo>
                <a:cubicBezTo>
                  <a:pt x="29098" y="6760"/>
                  <a:pt x="28823" y="1597"/>
                  <a:pt x="24086" y="218"/>
                </a:cubicBezTo>
                <a:cubicBezTo>
                  <a:pt x="23578" y="68"/>
                  <a:pt x="23097" y="1"/>
                  <a:pt x="2264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38" name="Google Shape;1038;p28"/>
          <p:cNvSpPr/>
          <p:nvPr/>
        </p:nvSpPr>
        <p:spPr>
          <a:xfrm flipH="1">
            <a:off x="8452067" y="346333"/>
            <a:ext cx="1843815" cy="580168"/>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1039" name="Google Shape;1039;p28"/>
          <p:cNvGrpSpPr/>
          <p:nvPr/>
        </p:nvGrpSpPr>
        <p:grpSpPr>
          <a:xfrm>
            <a:off x="10546219" y="380609"/>
            <a:ext cx="1570839" cy="5718948"/>
            <a:chOff x="8063667" y="81447"/>
            <a:chExt cx="1252529" cy="4451698"/>
          </a:xfrm>
        </p:grpSpPr>
        <p:sp>
          <p:nvSpPr>
            <p:cNvPr id="1040" name="Google Shape;1040;p28"/>
            <p:cNvSpPr/>
            <p:nvPr/>
          </p:nvSpPr>
          <p:spPr>
            <a:xfrm>
              <a:off x="8113524" y="814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41" name="Google Shape;1041;p28"/>
            <p:cNvSpPr/>
            <p:nvPr/>
          </p:nvSpPr>
          <p:spPr>
            <a:xfrm>
              <a:off x="8862773" y="13475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42" name="Google Shape;1042;p28"/>
            <p:cNvSpPr/>
            <p:nvPr/>
          </p:nvSpPr>
          <p:spPr>
            <a:xfrm>
              <a:off x="8063667" y="1882553"/>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43" name="Google Shape;1043;p28"/>
            <p:cNvSpPr/>
            <p:nvPr/>
          </p:nvSpPr>
          <p:spPr>
            <a:xfrm>
              <a:off x="8591885" y="252073"/>
              <a:ext cx="38584" cy="428107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44" name="Google Shape;1044;p28"/>
            <p:cNvSpPr/>
            <p:nvPr/>
          </p:nvSpPr>
          <p:spPr>
            <a:xfrm>
              <a:off x="8586274" y="3116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45" name="Google Shape;1045;p28"/>
            <p:cNvSpPr/>
            <p:nvPr/>
          </p:nvSpPr>
          <p:spPr>
            <a:xfrm>
              <a:off x="8388384" y="5816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46" name="Google Shape;1046;p28"/>
            <p:cNvSpPr/>
            <p:nvPr/>
          </p:nvSpPr>
          <p:spPr>
            <a:xfrm>
              <a:off x="8587366" y="16127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47" name="Google Shape;1047;p28"/>
            <p:cNvSpPr/>
            <p:nvPr/>
          </p:nvSpPr>
          <p:spPr>
            <a:xfrm>
              <a:off x="8272233" y="20142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48" name="Google Shape;1048;p28"/>
            <p:cNvSpPr/>
            <p:nvPr/>
          </p:nvSpPr>
          <p:spPr>
            <a:xfrm>
              <a:off x="8179520" y="20574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Tree>
    <p:extLst>
      <p:ext uri="{BB962C8B-B14F-4D97-AF65-F5344CB8AC3E}">
        <p14:creationId xmlns:p14="http://schemas.microsoft.com/office/powerpoint/2010/main" val="332532631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049"/>
        <p:cNvGrpSpPr/>
        <p:nvPr/>
      </p:nvGrpSpPr>
      <p:grpSpPr>
        <a:xfrm>
          <a:off x="0" y="0"/>
          <a:ext cx="0" cy="0"/>
          <a:chOff x="0" y="0"/>
          <a:chExt cx="0" cy="0"/>
        </a:xfrm>
      </p:grpSpPr>
      <p:grpSp>
        <p:nvGrpSpPr>
          <p:cNvPr id="1050" name="Google Shape;1050;p29"/>
          <p:cNvGrpSpPr/>
          <p:nvPr/>
        </p:nvGrpSpPr>
        <p:grpSpPr>
          <a:xfrm>
            <a:off x="0" y="5790636"/>
            <a:ext cx="12192000" cy="768387"/>
            <a:chOff x="0" y="4571577"/>
            <a:chExt cx="9144000" cy="576290"/>
          </a:xfrm>
        </p:grpSpPr>
        <p:sp>
          <p:nvSpPr>
            <p:cNvPr id="1051" name="Google Shape;1051;p29"/>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52" name="Google Shape;1052;p29"/>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53" name="Google Shape;1053;p29"/>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54" name="Google Shape;1054;p29"/>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55" name="Google Shape;1055;p29"/>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56" name="Google Shape;1056;p29"/>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57" name="Google Shape;1057;p29"/>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58" name="Google Shape;1058;p29"/>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59" name="Google Shape;1059;p29"/>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60" name="Google Shape;1060;p29"/>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1061" name="Google Shape;1061;p29"/>
          <p:cNvSpPr/>
          <p:nvPr/>
        </p:nvSpPr>
        <p:spPr>
          <a:xfrm>
            <a:off x="-522866" y="1769124"/>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62" name="Google Shape;1062;p29"/>
          <p:cNvSpPr/>
          <p:nvPr/>
        </p:nvSpPr>
        <p:spPr>
          <a:xfrm>
            <a:off x="10699934" y="1034585"/>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63" name="Google Shape;1063;p29"/>
          <p:cNvSpPr/>
          <p:nvPr/>
        </p:nvSpPr>
        <p:spPr>
          <a:xfrm>
            <a:off x="9941857" y="-18267"/>
            <a:ext cx="1880223" cy="765141"/>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1064" name="Google Shape;1064;p29"/>
          <p:cNvGrpSpPr/>
          <p:nvPr/>
        </p:nvGrpSpPr>
        <p:grpSpPr>
          <a:xfrm>
            <a:off x="0" y="5883900"/>
            <a:ext cx="12192000" cy="1183117"/>
            <a:chOff x="0" y="4260525"/>
            <a:chExt cx="9144000" cy="887338"/>
          </a:xfrm>
        </p:grpSpPr>
        <p:sp>
          <p:nvSpPr>
            <p:cNvPr id="1065" name="Google Shape;1065;p29"/>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66" name="Google Shape;1066;p29"/>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67" name="Google Shape;1067;p29"/>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68" name="Google Shape;1068;p29"/>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69" name="Google Shape;1069;p29"/>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70" name="Google Shape;1070;p29"/>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71" name="Google Shape;1071;p29"/>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72" name="Google Shape;1072;p29"/>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73" name="Google Shape;1073;p29"/>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74" name="Google Shape;1074;p29"/>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1075" name="Google Shape;1075;p29"/>
          <p:cNvSpPr/>
          <p:nvPr/>
        </p:nvSpPr>
        <p:spPr>
          <a:xfrm>
            <a:off x="-1007833" y="404951"/>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403952593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076"/>
        <p:cNvGrpSpPr/>
        <p:nvPr/>
      </p:nvGrpSpPr>
      <p:grpSpPr>
        <a:xfrm>
          <a:off x="0" y="0"/>
          <a:ext cx="0" cy="0"/>
          <a:chOff x="0" y="0"/>
          <a:chExt cx="0" cy="0"/>
        </a:xfrm>
      </p:grpSpPr>
      <p:grpSp>
        <p:nvGrpSpPr>
          <p:cNvPr id="1077" name="Google Shape;1077;p30"/>
          <p:cNvGrpSpPr/>
          <p:nvPr/>
        </p:nvGrpSpPr>
        <p:grpSpPr>
          <a:xfrm>
            <a:off x="0" y="5689036"/>
            <a:ext cx="12192000" cy="768387"/>
            <a:chOff x="0" y="4571577"/>
            <a:chExt cx="9144000" cy="576290"/>
          </a:xfrm>
        </p:grpSpPr>
        <p:sp>
          <p:nvSpPr>
            <p:cNvPr id="1078" name="Google Shape;1078;p30"/>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79" name="Google Shape;1079;p30"/>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80" name="Google Shape;1080;p30"/>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81" name="Google Shape;1081;p30"/>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82" name="Google Shape;1082;p30"/>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83" name="Google Shape;1083;p30"/>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84" name="Google Shape;1084;p30"/>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85" name="Google Shape;1085;p30"/>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86" name="Google Shape;1086;p30"/>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87" name="Google Shape;1087;p30"/>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088" name="Google Shape;1088;p30"/>
          <p:cNvGrpSpPr/>
          <p:nvPr/>
        </p:nvGrpSpPr>
        <p:grpSpPr>
          <a:xfrm>
            <a:off x="0" y="5680700"/>
            <a:ext cx="12192000" cy="1183117"/>
            <a:chOff x="0" y="4260525"/>
            <a:chExt cx="9144000" cy="887338"/>
          </a:xfrm>
        </p:grpSpPr>
        <p:sp>
          <p:nvSpPr>
            <p:cNvPr id="1089" name="Google Shape;1089;p30"/>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90" name="Google Shape;1090;p30"/>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91" name="Google Shape;1091;p30"/>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92" name="Google Shape;1092;p30"/>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93" name="Google Shape;1093;p30"/>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94" name="Google Shape;1094;p30"/>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95" name="Google Shape;1095;p30"/>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96" name="Google Shape;1096;p30"/>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97" name="Google Shape;1097;p30"/>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98" name="Google Shape;1098;p30"/>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099" name="Google Shape;1099;p30"/>
          <p:cNvGrpSpPr/>
          <p:nvPr/>
        </p:nvGrpSpPr>
        <p:grpSpPr>
          <a:xfrm flipH="1">
            <a:off x="10199695" y="5578790"/>
            <a:ext cx="1031791" cy="1320868"/>
            <a:chOff x="4376621" y="3930330"/>
            <a:chExt cx="1138339" cy="1457482"/>
          </a:xfrm>
        </p:grpSpPr>
        <p:sp>
          <p:nvSpPr>
            <p:cNvPr id="1100" name="Google Shape;1100;p30"/>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01" name="Google Shape;1101;p30"/>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02" name="Google Shape;1102;p30"/>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103" name="Google Shape;1103;p30"/>
          <p:cNvGrpSpPr/>
          <p:nvPr/>
        </p:nvGrpSpPr>
        <p:grpSpPr>
          <a:xfrm flipH="1">
            <a:off x="10893842" y="5476885"/>
            <a:ext cx="856257" cy="1478267"/>
            <a:chOff x="3804453" y="3817886"/>
            <a:chExt cx="944680" cy="1631161"/>
          </a:xfrm>
        </p:grpSpPr>
        <p:sp>
          <p:nvSpPr>
            <p:cNvPr id="1104" name="Google Shape;1104;p30"/>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05" name="Google Shape;1105;p30"/>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06" name="Google Shape;1106;p30"/>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107" name="Google Shape;1107;p30"/>
          <p:cNvGrpSpPr/>
          <p:nvPr/>
        </p:nvGrpSpPr>
        <p:grpSpPr>
          <a:xfrm>
            <a:off x="1084542" y="5634307"/>
            <a:ext cx="1031791" cy="1320868"/>
            <a:chOff x="4376621" y="3930330"/>
            <a:chExt cx="1138339" cy="1457482"/>
          </a:xfrm>
        </p:grpSpPr>
        <p:sp>
          <p:nvSpPr>
            <p:cNvPr id="1108" name="Google Shape;1108;p30"/>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09" name="Google Shape;1109;p30"/>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10" name="Google Shape;1110;p30"/>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111" name="Google Shape;1111;p30"/>
          <p:cNvGrpSpPr/>
          <p:nvPr/>
        </p:nvGrpSpPr>
        <p:grpSpPr>
          <a:xfrm>
            <a:off x="574262" y="5398819"/>
            <a:ext cx="856257" cy="1478267"/>
            <a:chOff x="3804453" y="3817886"/>
            <a:chExt cx="944680" cy="1631161"/>
          </a:xfrm>
        </p:grpSpPr>
        <p:sp>
          <p:nvSpPr>
            <p:cNvPr id="1112" name="Google Shape;1112;p30"/>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13" name="Google Shape;1113;p30"/>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14" name="Google Shape;1114;p30"/>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115" name="Google Shape;1115;p30"/>
          <p:cNvGrpSpPr/>
          <p:nvPr/>
        </p:nvGrpSpPr>
        <p:grpSpPr>
          <a:xfrm>
            <a:off x="11265374" y="2488667"/>
            <a:ext cx="1106133" cy="3528367"/>
            <a:chOff x="8449030" y="1866500"/>
            <a:chExt cx="829600" cy="2646275"/>
          </a:xfrm>
        </p:grpSpPr>
        <p:sp>
          <p:nvSpPr>
            <p:cNvPr id="1116" name="Google Shape;1116;p30"/>
            <p:cNvSpPr/>
            <p:nvPr/>
          </p:nvSpPr>
          <p:spPr>
            <a:xfrm>
              <a:off x="8449030" y="1866500"/>
              <a:ext cx="829600" cy="2646275"/>
            </a:xfrm>
            <a:custGeom>
              <a:avLst/>
              <a:gdLst/>
              <a:ahLst/>
              <a:cxnLst/>
              <a:rect l="l" t="t" r="r" b="b"/>
              <a:pathLst>
                <a:path w="33184" h="105851" extrusionOk="0">
                  <a:moveTo>
                    <a:pt x="22322" y="1"/>
                  </a:moveTo>
                  <a:cubicBezTo>
                    <a:pt x="19049" y="1"/>
                    <a:pt x="14806" y="1870"/>
                    <a:pt x="15038" y="11665"/>
                  </a:cubicBezTo>
                  <a:cubicBezTo>
                    <a:pt x="15038" y="11665"/>
                    <a:pt x="5665" y="13419"/>
                    <a:pt x="10351" y="29058"/>
                  </a:cubicBezTo>
                  <a:cubicBezTo>
                    <a:pt x="10351" y="29058"/>
                    <a:pt x="1755" y="33545"/>
                    <a:pt x="9173" y="47028"/>
                  </a:cubicBezTo>
                  <a:cubicBezTo>
                    <a:pt x="9173" y="47028"/>
                    <a:pt x="0" y="57981"/>
                    <a:pt x="6642" y="70487"/>
                  </a:cubicBezTo>
                  <a:cubicBezTo>
                    <a:pt x="6642" y="70487"/>
                    <a:pt x="1379" y="79460"/>
                    <a:pt x="6442" y="91014"/>
                  </a:cubicBezTo>
                  <a:cubicBezTo>
                    <a:pt x="6442" y="91014"/>
                    <a:pt x="2156" y="96678"/>
                    <a:pt x="6642" y="105851"/>
                  </a:cubicBezTo>
                  <a:lnTo>
                    <a:pt x="26392" y="105851"/>
                  </a:lnTo>
                  <a:cubicBezTo>
                    <a:pt x="26392" y="105851"/>
                    <a:pt x="33184" y="27304"/>
                    <a:pt x="28798" y="6001"/>
                  </a:cubicBezTo>
                  <a:cubicBezTo>
                    <a:pt x="28146" y="2793"/>
                    <a:pt x="27219" y="863"/>
                    <a:pt x="25991" y="712"/>
                  </a:cubicBezTo>
                  <a:cubicBezTo>
                    <a:pt x="25991" y="712"/>
                    <a:pt x="24341" y="1"/>
                    <a:pt x="2232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17" name="Google Shape;1117;p30"/>
            <p:cNvSpPr/>
            <p:nvPr/>
          </p:nvSpPr>
          <p:spPr>
            <a:xfrm>
              <a:off x="8556180" y="1952550"/>
              <a:ext cx="722450" cy="2560225"/>
            </a:xfrm>
            <a:custGeom>
              <a:avLst/>
              <a:gdLst/>
              <a:ahLst/>
              <a:cxnLst/>
              <a:rect l="l" t="t" r="r" b="b"/>
              <a:pathLst>
                <a:path w="28898" h="102409" extrusionOk="0">
                  <a:moveTo>
                    <a:pt x="19928" y="0"/>
                  </a:moveTo>
                  <a:cubicBezTo>
                    <a:pt x="19241" y="0"/>
                    <a:pt x="18527" y="182"/>
                    <a:pt x="17795" y="604"/>
                  </a:cubicBezTo>
                  <a:cubicBezTo>
                    <a:pt x="12707" y="3536"/>
                    <a:pt x="14487" y="11331"/>
                    <a:pt x="14487" y="11331"/>
                  </a:cubicBezTo>
                  <a:cubicBezTo>
                    <a:pt x="14487" y="11331"/>
                    <a:pt x="4887" y="15842"/>
                    <a:pt x="10176" y="25992"/>
                  </a:cubicBezTo>
                  <a:cubicBezTo>
                    <a:pt x="10176" y="25992"/>
                    <a:pt x="1178" y="32258"/>
                    <a:pt x="8797" y="44564"/>
                  </a:cubicBezTo>
                  <a:cubicBezTo>
                    <a:pt x="8797" y="44564"/>
                    <a:pt x="0" y="54739"/>
                    <a:pt x="7243" y="65667"/>
                  </a:cubicBezTo>
                  <a:cubicBezTo>
                    <a:pt x="7243" y="65667"/>
                    <a:pt x="401" y="77973"/>
                    <a:pt x="6842" y="84439"/>
                  </a:cubicBezTo>
                  <a:cubicBezTo>
                    <a:pt x="6842" y="84439"/>
                    <a:pt x="1704" y="94539"/>
                    <a:pt x="7168" y="102409"/>
                  </a:cubicBezTo>
                  <a:lnTo>
                    <a:pt x="22106" y="102409"/>
                  </a:lnTo>
                  <a:cubicBezTo>
                    <a:pt x="22106" y="102409"/>
                    <a:pt x="28898" y="23862"/>
                    <a:pt x="24512" y="2559"/>
                  </a:cubicBezTo>
                  <a:cubicBezTo>
                    <a:pt x="23268" y="1189"/>
                    <a:pt x="21687" y="0"/>
                    <a:pt x="1992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18" name="Google Shape;1118;p30"/>
            <p:cNvSpPr/>
            <p:nvPr/>
          </p:nvSpPr>
          <p:spPr>
            <a:xfrm>
              <a:off x="8916930" y="2499925"/>
              <a:ext cx="262825" cy="465800"/>
            </a:xfrm>
            <a:custGeom>
              <a:avLst/>
              <a:gdLst/>
              <a:ahLst/>
              <a:cxnLst/>
              <a:rect l="l" t="t" r="r" b="b"/>
              <a:pathLst>
                <a:path w="10513" h="18632" extrusionOk="0">
                  <a:moveTo>
                    <a:pt x="535" y="1"/>
                  </a:moveTo>
                  <a:cubicBezTo>
                    <a:pt x="276" y="1"/>
                    <a:pt x="1" y="277"/>
                    <a:pt x="157" y="589"/>
                  </a:cubicBezTo>
                  <a:cubicBezTo>
                    <a:pt x="3340" y="6528"/>
                    <a:pt x="6498" y="12493"/>
                    <a:pt x="9681" y="18433"/>
                  </a:cubicBezTo>
                  <a:cubicBezTo>
                    <a:pt x="9751" y="18573"/>
                    <a:pt x="9864" y="18631"/>
                    <a:pt x="9980" y="18631"/>
                  </a:cubicBezTo>
                  <a:cubicBezTo>
                    <a:pt x="10239" y="18631"/>
                    <a:pt x="10513" y="18344"/>
                    <a:pt x="10357" y="18032"/>
                  </a:cubicBezTo>
                  <a:cubicBezTo>
                    <a:pt x="7174" y="12092"/>
                    <a:pt x="4016" y="6153"/>
                    <a:pt x="833" y="188"/>
                  </a:cubicBezTo>
                  <a:cubicBezTo>
                    <a:pt x="764" y="56"/>
                    <a:pt x="651" y="1"/>
                    <a:pt x="535"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19" name="Google Shape;1119;p30"/>
            <p:cNvSpPr/>
            <p:nvPr/>
          </p:nvSpPr>
          <p:spPr>
            <a:xfrm>
              <a:off x="8844155" y="2702700"/>
              <a:ext cx="320750" cy="405700"/>
            </a:xfrm>
            <a:custGeom>
              <a:avLst/>
              <a:gdLst/>
              <a:ahLst/>
              <a:cxnLst/>
              <a:rect l="l" t="t" r="r" b="b"/>
              <a:pathLst>
                <a:path w="12830" h="16228" extrusionOk="0">
                  <a:moveTo>
                    <a:pt x="549" y="0"/>
                  </a:moveTo>
                  <a:cubicBezTo>
                    <a:pt x="267" y="0"/>
                    <a:pt x="1" y="268"/>
                    <a:pt x="211" y="548"/>
                  </a:cubicBezTo>
                  <a:cubicBezTo>
                    <a:pt x="4120" y="5736"/>
                    <a:pt x="8030" y="10899"/>
                    <a:pt x="11940" y="16062"/>
                  </a:cubicBezTo>
                  <a:cubicBezTo>
                    <a:pt x="12028" y="16179"/>
                    <a:pt x="12148" y="16228"/>
                    <a:pt x="12267" y="16228"/>
                  </a:cubicBezTo>
                  <a:cubicBezTo>
                    <a:pt x="12553" y="16228"/>
                    <a:pt x="12829" y="15944"/>
                    <a:pt x="12617" y="15661"/>
                  </a:cubicBezTo>
                  <a:cubicBezTo>
                    <a:pt x="8707" y="10498"/>
                    <a:pt x="4797" y="5335"/>
                    <a:pt x="887" y="172"/>
                  </a:cubicBezTo>
                  <a:cubicBezTo>
                    <a:pt x="796" y="51"/>
                    <a:pt x="671" y="0"/>
                    <a:pt x="549"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20" name="Google Shape;1120;p30"/>
            <p:cNvSpPr/>
            <p:nvPr/>
          </p:nvSpPr>
          <p:spPr>
            <a:xfrm>
              <a:off x="8860455" y="3360325"/>
              <a:ext cx="284325" cy="393225"/>
            </a:xfrm>
            <a:custGeom>
              <a:avLst/>
              <a:gdLst/>
              <a:ahLst/>
              <a:cxnLst/>
              <a:rect l="l" t="t" r="r" b="b"/>
              <a:pathLst>
                <a:path w="11373" h="15729" extrusionOk="0">
                  <a:moveTo>
                    <a:pt x="558" y="0"/>
                  </a:moveTo>
                  <a:cubicBezTo>
                    <a:pt x="277" y="0"/>
                    <a:pt x="1" y="280"/>
                    <a:pt x="210" y="559"/>
                  </a:cubicBezTo>
                  <a:cubicBezTo>
                    <a:pt x="3644" y="5571"/>
                    <a:pt x="7077" y="10559"/>
                    <a:pt x="10511" y="15546"/>
                  </a:cubicBezTo>
                  <a:cubicBezTo>
                    <a:pt x="10594" y="15675"/>
                    <a:pt x="10714" y="15728"/>
                    <a:pt x="10832" y="15728"/>
                  </a:cubicBezTo>
                  <a:cubicBezTo>
                    <a:pt x="11106" y="15728"/>
                    <a:pt x="11373" y="15443"/>
                    <a:pt x="11163" y="15145"/>
                  </a:cubicBezTo>
                  <a:cubicBezTo>
                    <a:pt x="7754" y="10158"/>
                    <a:pt x="4321" y="5170"/>
                    <a:pt x="887" y="183"/>
                  </a:cubicBezTo>
                  <a:cubicBezTo>
                    <a:pt x="803" y="53"/>
                    <a:pt x="680" y="0"/>
                    <a:pt x="558"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21" name="Google Shape;1121;p30"/>
            <p:cNvSpPr/>
            <p:nvPr/>
          </p:nvSpPr>
          <p:spPr>
            <a:xfrm>
              <a:off x="8824655" y="3813125"/>
              <a:ext cx="281275" cy="353700"/>
            </a:xfrm>
            <a:custGeom>
              <a:avLst/>
              <a:gdLst/>
              <a:ahLst/>
              <a:cxnLst/>
              <a:rect l="l" t="t" r="r" b="b"/>
              <a:pathLst>
                <a:path w="11251" h="14148" extrusionOk="0">
                  <a:moveTo>
                    <a:pt x="563" y="0"/>
                  </a:moveTo>
                  <a:cubicBezTo>
                    <a:pt x="277" y="0"/>
                    <a:pt x="1" y="284"/>
                    <a:pt x="214" y="567"/>
                  </a:cubicBezTo>
                  <a:cubicBezTo>
                    <a:pt x="3597" y="5028"/>
                    <a:pt x="6981" y="9515"/>
                    <a:pt x="10364" y="13976"/>
                  </a:cubicBezTo>
                  <a:cubicBezTo>
                    <a:pt x="10455" y="14097"/>
                    <a:pt x="10580" y="14147"/>
                    <a:pt x="10702" y="14147"/>
                  </a:cubicBezTo>
                  <a:cubicBezTo>
                    <a:pt x="10985" y="14147"/>
                    <a:pt x="11251" y="13880"/>
                    <a:pt x="11041" y="13600"/>
                  </a:cubicBezTo>
                  <a:cubicBezTo>
                    <a:pt x="7657" y="9114"/>
                    <a:pt x="4274" y="4652"/>
                    <a:pt x="890" y="166"/>
                  </a:cubicBezTo>
                  <a:cubicBezTo>
                    <a:pt x="802" y="49"/>
                    <a:pt x="682" y="0"/>
                    <a:pt x="563"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22" name="Google Shape;1122;p30"/>
            <p:cNvSpPr/>
            <p:nvPr/>
          </p:nvSpPr>
          <p:spPr>
            <a:xfrm>
              <a:off x="8826405" y="4118975"/>
              <a:ext cx="284125" cy="129675"/>
            </a:xfrm>
            <a:custGeom>
              <a:avLst/>
              <a:gdLst/>
              <a:ahLst/>
              <a:cxnLst/>
              <a:rect l="l" t="t" r="r" b="b"/>
              <a:pathLst>
                <a:path w="11365" h="5187" extrusionOk="0">
                  <a:moveTo>
                    <a:pt x="628" y="1"/>
                  </a:moveTo>
                  <a:cubicBezTo>
                    <a:pt x="256" y="1"/>
                    <a:pt x="0" y="539"/>
                    <a:pt x="394" y="714"/>
                  </a:cubicBezTo>
                  <a:cubicBezTo>
                    <a:pt x="3803" y="2193"/>
                    <a:pt x="7186" y="3672"/>
                    <a:pt x="10570" y="5150"/>
                  </a:cubicBezTo>
                  <a:cubicBezTo>
                    <a:pt x="10627" y="5176"/>
                    <a:pt x="10683" y="5187"/>
                    <a:pt x="10737" y="5187"/>
                  </a:cubicBezTo>
                  <a:cubicBezTo>
                    <a:pt x="11109" y="5187"/>
                    <a:pt x="11365" y="4649"/>
                    <a:pt x="10971" y="4474"/>
                  </a:cubicBezTo>
                  <a:cubicBezTo>
                    <a:pt x="7587" y="2995"/>
                    <a:pt x="4179" y="1516"/>
                    <a:pt x="795" y="37"/>
                  </a:cubicBezTo>
                  <a:cubicBezTo>
                    <a:pt x="738" y="12"/>
                    <a:pt x="682" y="1"/>
                    <a:pt x="628"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23" name="Google Shape;1123;p30"/>
            <p:cNvSpPr/>
            <p:nvPr/>
          </p:nvSpPr>
          <p:spPr>
            <a:xfrm>
              <a:off x="8885755" y="2468250"/>
              <a:ext cx="95250" cy="95275"/>
            </a:xfrm>
            <a:custGeom>
              <a:avLst/>
              <a:gdLst/>
              <a:ahLst/>
              <a:cxnLst/>
              <a:rect l="l" t="t" r="r" b="b"/>
              <a:pathLst>
                <a:path w="3810" h="3811" extrusionOk="0">
                  <a:moveTo>
                    <a:pt x="1905" y="1"/>
                  </a:moveTo>
                  <a:cubicBezTo>
                    <a:pt x="852" y="1"/>
                    <a:pt x="0" y="853"/>
                    <a:pt x="0" y="1906"/>
                  </a:cubicBezTo>
                  <a:cubicBezTo>
                    <a:pt x="0" y="2958"/>
                    <a:pt x="852" y="3811"/>
                    <a:pt x="1905" y="3811"/>
                  </a:cubicBezTo>
                  <a:cubicBezTo>
                    <a:pt x="2958" y="3811"/>
                    <a:pt x="3810" y="2958"/>
                    <a:pt x="3810" y="1906"/>
                  </a:cubicBezTo>
                  <a:cubicBezTo>
                    <a:pt x="3810" y="853"/>
                    <a:pt x="2958" y="1"/>
                    <a:pt x="1905" y="1"/>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24" name="Google Shape;1124;p30"/>
            <p:cNvSpPr/>
            <p:nvPr/>
          </p:nvSpPr>
          <p:spPr>
            <a:xfrm>
              <a:off x="8829980" y="3331050"/>
              <a:ext cx="95275" cy="95250"/>
            </a:xfrm>
            <a:custGeom>
              <a:avLst/>
              <a:gdLst/>
              <a:ahLst/>
              <a:cxnLst/>
              <a:rect l="l" t="t" r="r" b="b"/>
              <a:pathLst>
                <a:path w="3811" h="3810" extrusionOk="0">
                  <a:moveTo>
                    <a:pt x="1905" y="0"/>
                  </a:moveTo>
                  <a:cubicBezTo>
                    <a:pt x="853" y="0"/>
                    <a:pt x="1" y="853"/>
                    <a:pt x="1" y="1905"/>
                  </a:cubicBezTo>
                  <a:cubicBezTo>
                    <a:pt x="1" y="2958"/>
                    <a:pt x="853" y="3810"/>
                    <a:pt x="1905" y="3810"/>
                  </a:cubicBezTo>
                  <a:cubicBezTo>
                    <a:pt x="2958" y="3810"/>
                    <a:pt x="3810" y="2958"/>
                    <a:pt x="3810" y="1905"/>
                  </a:cubicBezTo>
                  <a:cubicBezTo>
                    <a:pt x="3810" y="853"/>
                    <a:pt x="2958" y="0"/>
                    <a:pt x="1905" y="0"/>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125" name="Google Shape;1125;p30"/>
          <p:cNvGrpSpPr/>
          <p:nvPr/>
        </p:nvGrpSpPr>
        <p:grpSpPr>
          <a:xfrm>
            <a:off x="10737373" y="5702234"/>
            <a:ext cx="1498800" cy="1136033"/>
            <a:chOff x="8053030" y="4276675"/>
            <a:chExt cx="1124100" cy="852025"/>
          </a:xfrm>
        </p:grpSpPr>
        <p:sp>
          <p:nvSpPr>
            <p:cNvPr id="1126" name="Google Shape;1126;p30"/>
            <p:cNvSpPr/>
            <p:nvPr/>
          </p:nvSpPr>
          <p:spPr>
            <a:xfrm>
              <a:off x="8053030" y="4276675"/>
              <a:ext cx="1124100" cy="85202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27" name="Google Shape;1127;p30"/>
            <p:cNvSpPr/>
            <p:nvPr/>
          </p:nvSpPr>
          <p:spPr>
            <a:xfrm>
              <a:off x="8187130" y="4363075"/>
              <a:ext cx="982475" cy="765625"/>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28" name="Google Shape;1128;p30"/>
            <p:cNvSpPr/>
            <p:nvPr/>
          </p:nvSpPr>
          <p:spPr>
            <a:xfrm>
              <a:off x="8886305" y="4563625"/>
              <a:ext cx="236950" cy="220400"/>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129" name="Google Shape;1129;p30"/>
          <p:cNvGrpSpPr/>
          <p:nvPr/>
        </p:nvGrpSpPr>
        <p:grpSpPr>
          <a:xfrm>
            <a:off x="-227060" y="2716367"/>
            <a:ext cx="1106133" cy="3528367"/>
            <a:chOff x="-170295" y="1808675"/>
            <a:chExt cx="829600" cy="2646275"/>
          </a:xfrm>
        </p:grpSpPr>
        <p:sp>
          <p:nvSpPr>
            <p:cNvPr id="1130" name="Google Shape;1130;p30"/>
            <p:cNvSpPr/>
            <p:nvPr/>
          </p:nvSpPr>
          <p:spPr>
            <a:xfrm flipH="1">
              <a:off x="-170295" y="1808675"/>
              <a:ext cx="829600" cy="2646275"/>
            </a:xfrm>
            <a:custGeom>
              <a:avLst/>
              <a:gdLst/>
              <a:ahLst/>
              <a:cxnLst/>
              <a:rect l="l" t="t" r="r" b="b"/>
              <a:pathLst>
                <a:path w="33184" h="105851" extrusionOk="0">
                  <a:moveTo>
                    <a:pt x="22322" y="1"/>
                  </a:moveTo>
                  <a:cubicBezTo>
                    <a:pt x="19049" y="1"/>
                    <a:pt x="14806" y="1870"/>
                    <a:pt x="15038" y="11665"/>
                  </a:cubicBezTo>
                  <a:cubicBezTo>
                    <a:pt x="15038" y="11665"/>
                    <a:pt x="5665" y="13419"/>
                    <a:pt x="10351" y="29058"/>
                  </a:cubicBezTo>
                  <a:cubicBezTo>
                    <a:pt x="10351" y="29058"/>
                    <a:pt x="1755" y="33545"/>
                    <a:pt x="9173" y="47028"/>
                  </a:cubicBezTo>
                  <a:cubicBezTo>
                    <a:pt x="9173" y="47028"/>
                    <a:pt x="0" y="57981"/>
                    <a:pt x="6642" y="70487"/>
                  </a:cubicBezTo>
                  <a:cubicBezTo>
                    <a:pt x="6642" y="70487"/>
                    <a:pt x="1379" y="79460"/>
                    <a:pt x="6442" y="91014"/>
                  </a:cubicBezTo>
                  <a:cubicBezTo>
                    <a:pt x="6442" y="91014"/>
                    <a:pt x="2156" y="96678"/>
                    <a:pt x="6642" y="105851"/>
                  </a:cubicBezTo>
                  <a:lnTo>
                    <a:pt x="26392" y="105851"/>
                  </a:lnTo>
                  <a:cubicBezTo>
                    <a:pt x="26392" y="105851"/>
                    <a:pt x="33184" y="27304"/>
                    <a:pt x="28798" y="6001"/>
                  </a:cubicBezTo>
                  <a:cubicBezTo>
                    <a:pt x="28146" y="2793"/>
                    <a:pt x="27219" y="863"/>
                    <a:pt x="25991" y="712"/>
                  </a:cubicBezTo>
                  <a:cubicBezTo>
                    <a:pt x="25991" y="712"/>
                    <a:pt x="24341" y="1"/>
                    <a:pt x="2232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31" name="Google Shape;1131;p30"/>
            <p:cNvSpPr/>
            <p:nvPr/>
          </p:nvSpPr>
          <p:spPr>
            <a:xfrm flipH="1">
              <a:off x="-170295" y="1894725"/>
              <a:ext cx="722450" cy="2560225"/>
            </a:xfrm>
            <a:custGeom>
              <a:avLst/>
              <a:gdLst/>
              <a:ahLst/>
              <a:cxnLst/>
              <a:rect l="l" t="t" r="r" b="b"/>
              <a:pathLst>
                <a:path w="28898" h="102409" extrusionOk="0">
                  <a:moveTo>
                    <a:pt x="19928" y="0"/>
                  </a:moveTo>
                  <a:cubicBezTo>
                    <a:pt x="19241" y="0"/>
                    <a:pt x="18527" y="182"/>
                    <a:pt x="17795" y="604"/>
                  </a:cubicBezTo>
                  <a:cubicBezTo>
                    <a:pt x="12707" y="3536"/>
                    <a:pt x="14487" y="11331"/>
                    <a:pt x="14487" y="11331"/>
                  </a:cubicBezTo>
                  <a:cubicBezTo>
                    <a:pt x="14487" y="11331"/>
                    <a:pt x="4887" y="15842"/>
                    <a:pt x="10176" y="25992"/>
                  </a:cubicBezTo>
                  <a:cubicBezTo>
                    <a:pt x="10176" y="25992"/>
                    <a:pt x="1178" y="32258"/>
                    <a:pt x="8797" y="44564"/>
                  </a:cubicBezTo>
                  <a:cubicBezTo>
                    <a:pt x="8797" y="44564"/>
                    <a:pt x="0" y="54739"/>
                    <a:pt x="7243" y="65667"/>
                  </a:cubicBezTo>
                  <a:cubicBezTo>
                    <a:pt x="7243" y="65667"/>
                    <a:pt x="401" y="77973"/>
                    <a:pt x="6842" y="84439"/>
                  </a:cubicBezTo>
                  <a:cubicBezTo>
                    <a:pt x="6842" y="84439"/>
                    <a:pt x="1704" y="94539"/>
                    <a:pt x="7168" y="102409"/>
                  </a:cubicBezTo>
                  <a:lnTo>
                    <a:pt x="22106" y="102409"/>
                  </a:lnTo>
                  <a:cubicBezTo>
                    <a:pt x="22106" y="102409"/>
                    <a:pt x="28898" y="23862"/>
                    <a:pt x="24512" y="2559"/>
                  </a:cubicBezTo>
                  <a:cubicBezTo>
                    <a:pt x="23268" y="1189"/>
                    <a:pt x="21687" y="0"/>
                    <a:pt x="1992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32" name="Google Shape;1132;p30"/>
            <p:cNvSpPr/>
            <p:nvPr/>
          </p:nvSpPr>
          <p:spPr>
            <a:xfrm flipH="1">
              <a:off x="-71420" y="2442100"/>
              <a:ext cx="262825" cy="465800"/>
            </a:xfrm>
            <a:custGeom>
              <a:avLst/>
              <a:gdLst/>
              <a:ahLst/>
              <a:cxnLst/>
              <a:rect l="l" t="t" r="r" b="b"/>
              <a:pathLst>
                <a:path w="10513" h="18632" extrusionOk="0">
                  <a:moveTo>
                    <a:pt x="535" y="1"/>
                  </a:moveTo>
                  <a:cubicBezTo>
                    <a:pt x="276" y="1"/>
                    <a:pt x="1" y="277"/>
                    <a:pt x="157" y="589"/>
                  </a:cubicBezTo>
                  <a:cubicBezTo>
                    <a:pt x="3340" y="6528"/>
                    <a:pt x="6498" y="12493"/>
                    <a:pt x="9681" y="18433"/>
                  </a:cubicBezTo>
                  <a:cubicBezTo>
                    <a:pt x="9751" y="18573"/>
                    <a:pt x="9864" y="18631"/>
                    <a:pt x="9980" y="18631"/>
                  </a:cubicBezTo>
                  <a:cubicBezTo>
                    <a:pt x="10239" y="18631"/>
                    <a:pt x="10513" y="18344"/>
                    <a:pt x="10357" y="18032"/>
                  </a:cubicBezTo>
                  <a:cubicBezTo>
                    <a:pt x="7174" y="12092"/>
                    <a:pt x="4016" y="6153"/>
                    <a:pt x="833" y="188"/>
                  </a:cubicBezTo>
                  <a:cubicBezTo>
                    <a:pt x="764" y="56"/>
                    <a:pt x="651" y="1"/>
                    <a:pt x="535"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33" name="Google Shape;1133;p30"/>
            <p:cNvSpPr/>
            <p:nvPr/>
          </p:nvSpPr>
          <p:spPr>
            <a:xfrm flipH="1">
              <a:off x="-56570" y="2644875"/>
              <a:ext cx="320750" cy="405700"/>
            </a:xfrm>
            <a:custGeom>
              <a:avLst/>
              <a:gdLst/>
              <a:ahLst/>
              <a:cxnLst/>
              <a:rect l="l" t="t" r="r" b="b"/>
              <a:pathLst>
                <a:path w="12830" h="16228" extrusionOk="0">
                  <a:moveTo>
                    <a:pt x="549" y="0"/>
                  </a:moveTo>
                  <a:cubicBezTo>
                    <a:pt x="267" y="0"/>
                    <a:pt x="1" y="268"/>
                    <a:pt x="211" y="548"/>
                  </a:cubicBezTo>
                  <a:cubicBezTo>
                    <a:pt x="4120" y="5736"/>
                    <a:pt x="8030" y="10899"/>
                    <a:pt x="11940" y="16062"/>
                  </a:cubicBezTo>
                  <a:cubicBezTo>
                    <a:pt x="12028" y="16179"/>
                    <a:pt x="12148" y="16228"/>
                    <a:pt x="12267" y="16228"/>
                  </a:cubicBezTo>
                  <a:cubicBezTo>
                    <a:pt x="12553" y="16228"/>
                    <a:pt x="12829" y="15944"/>
                    <a:pt x="12617" y="15661"/>
                  </a:cubicBezTo>
                  <a:cubicBezTo>
                    <a:pt x="8707" y="10498"/>
                    <a:pt x="4797" y="5335"/>
                    <a:pt x="887" y="172"/>
                  </a:cubicBezTo>
                  <a:cubicBezTo>
                    <a:pt x="796" y="51"/>
                    <a:pt x="671" y="0"/>
                    <a:pt x="549"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34" name="Google Shape;1134;p30"/>
            <p:cNvSpPr/>
            <p:nvPr/>
          </p:nvSpPr>
          <p:spPr>
            <a:xfrm flipH="1">
              <a:off x="-36445" y="3302500"/>
              <a:ext cx="284325" cy="393225"/>
            </a:xfrm>
            <a:custGeom>
              <a:avLst/>
              <a:gdLst/>
              <a:ahLst/>
              <a:cxnLst/>
              <a:rect l="l" t="t" r="r" b="b"/>
              <a:pathLst>
                <a:path w="11373" h="15729" extrusionOk="0">
                  <a:moveTo>
                    <a:pt x="558" y="0"/>
                  </a:moveTo>
                  <a:cubicBezTo>
                    <a:pt x="277" y="0"/>
                    <a:pt x="1" y="280"/>
                    <a:pt x="210" y="559"/>
                  </a:cubicBezTo>
                  <a:cubicBezTo>
                    <a:pt x="3644" y="5571"/>
                    <a:pt x="7077" y="10559"/>
                    <a:pt x="10511" y="15546"/>
                  </a:cubicBezTo>
                  <a:cubicBezTo>
                    <a:pt x="10594" y="15675"/>
                    <a:pt x="10714" y="15728"/>
                    <a:pt x="10832" y="15728"/>
                  </a:cubicBezTo>
                  <a:cubicBezTo>
                    <a:pt x="11106" y="15728"/>
                    <a:pt x="11373" y="15443"/>
                    <a:pt x="11163" y="15145"/>
                  </a:cubicBezTo>
                  <a:cubicBezTo>
                    <a:pt x="7754" y="10158"/>
                    <a:pt x="4321" y="5170"/>
                    <a:pt x="887" y="183"/>
                  </a:cubicBezTo>
                  <a:cubicBezTo>
                    <a:pt x="803" y="53"/>
                    <a:pt x="680" y="0"/>
                    <a:pt x="558"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35" name="Google Shape;1135;p30"/>
            <p:cNvSpPr/>
            <p:nvPr/>
          </p:nvSpPr>
          <p:spPr>
            <a:xfrm flipH="1">
              <a:off x="2405" y="3755300"/>
              <a:ext cx="281275" cy="353700"/>
            </a:xfrm>
            <a:custGeom>
              <a:avLst/>
              <a:gdLst/>
              <a:ahLst/>
              <a:cxnLst/>
              <a:rect l="l" t="t" r="r" b="b"/>
              <a:pathLst>
                <a:path w="11251" h="14148" extrusionOk="0">
                  <a:moveTo>
                    <a:pt x="563" y="0"/>
                  </a:moveTo>
                  <a:cubicBezTo>
                    <a:pt x="277" y="0"/>
                    <a:pt x="1" y="284"/>
                    <a:pt x="214" y="567"/>
                  </a:cubicBezTo>
                  <a:cubicBezTo>
                    <a:pt x="3597" y="5028"/>
                    <a:pt x="6981" y="9515"/>
                    <a:pt x="10364" y="13976"/>
                  </a:cubicBezTo>
                  <a:cubicBezTo>
                    <a:pt x="10455" y="14097"/>
                    <a:pt x="10580" y="14147"/>
                    <a:pt x="10702" y="14147"/>
                  </a:cubicBezTo>
                  <a:cubicBezTo>
                    <a:pt x="10985" y="14147"/>
                    <a:pt x="11251" y="13880"/>
                    <a:pt x="11041" y="13600"/>
                  </a:cubicBezTo>
                  <a:cubicBezTo>
                    <a:pt x="7657" y="9114"/>
                    <a:pt x="4274" y="4652"/>
                    <a:pt x="890" y="166"/>
                  </a:cubicBezTo>
                  <a:cubicBezTo>
                    <a:pt x="802" y="49"/>
                    <a:pt x="682" y="0"/>
                    <a:pt x="563"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36" name="Google Shape;1136;p30"/>
            <p:cNvSpPr/>
            <p:nvPr/>
          </p:nvSpPr>
          <p:spPr>
            <a:xfrm flipH="1">
              <a:off x="-2195" y="4061150"/>
              <a:ext cx="284125" cy="129675"/>
            </a:xfrm>
            <a:custGeom>
              <a:avLst/>
              <a:gdLst/>
              <a:ahLst/>
              <a:cxnLst/>
              <a:rect l="l" t="t" r="r" b="b"/>
              <a:pathLst>
                <a:path w="11365" h="5187" extrusionOk="0">
                  <a:moveTo>
                    <a:pt x="628" y="1"/>
                  </a:moveTo>
                  <a:cubicBezTo>
                    <a:pt x="256" y="1"/>
                    <a:pt x="0" y="539"/>
                    <a:pt x="394" y="714"/>
                  </a:cubicBezTo>
                  <a:cubicBezTo>
                    <a:pt x="3803" y="2193"/>
                    <a:pt x="7186" y="3672"/>
                    <a:pt x="10570" y="5150"/>
                  </a:cubicBezTo>
                  <a:cubicBezTo>
                    <a:pt x="10627" y="5176"/>
                    <a:pt x="10683" y="5187"/>
                    <a:pt x="10737" y="5187"/>
                  </a:cubicBezTo>
                  <a:cubicBezTo>
                    <a:pt x="11109" y="5187"/>
                    <a:pt x="11365" y="4649"/>
                    <a:pt x="10971" y="4474"/>
                  </a:cubicBezTo>
                  <a:cubicBezTo>
                    <a:pt x="7587" y="2995"/>
                    <a:pt x="4179" y="1516"/>
                    <a:pt x="795" y="37"/>
                  </a:cubicBezTo>
                  <a:cubicBezTo>
                    <a:pt x="738" y="12"/>
                    <a:pt x="682" y="1"/>
                    <a:pt x="628"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37" name="Google Shape;1137;p30"/>
            <p:cNvSpPr/>
            <p:nvPr/>
          </p:nvSpPr>
          <p:spPr>
            <a:xfrm flipH="1">
              <a:off x="127330" y="2410425"/>
              <a:ext cx="95250" cy="95275"/>
            </a:xfrm>
            <a:custGeom>
              <a:avLst/>
              <a:gdLst/>
              <a:ahLst/>
              <a:cxnLst/>
              <a:rect l="l" t="t" r="r" b="b"/>
              <a:pathLst>
                <a:path w="3810" h="3811" extrusionOk="0">
                  <a:moveTo>
                    <a:pt x="1905" y="1"/>
                  </a:moveTo>
                  <a:cubicBezTo>
                    <a:pt x="852" y="1"/>
                    <a:pt x="0" y="853"/>
                    <a:pt x="0" y="1906"/>
                  </a:cubicBezTo>
                  <a:cubicBezTo>
                    <a:pt x="0" y="2958"/>
                    <a:pt x="852" y="3811"/>
                    <a:pt x="1905" y="3811"/>
                  </a:cubicBezTo>
                  <a:cubicBezTo>
                    <a:pt x="2958" y="3811"/>
                    <a:pt x="3810" y="2958"/>
                    <a:pt x="3810" y="1906"/>
                  </a:cubicBezTo>
                  <a:cubicBezTo>
                    <a:pt x="3810" y="853"/>
                    <a:pt x="2958" y="1"/>
                    <a:pt x="1905" y="1"/>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38" name="Google Shape;1138;p30"/>
            <p:cNvSpPr/>
            <p:nvPr/>
          </p:nvSpPr>
          <p:spPr>
            <a:xfrm flipH="1">
              <a:off x="183080" y="3273225"/>
              <a:ext cx="95275" cy="95250"/>
            </a:xfrm>
            <a:custGeom>
              <a:avLst/>
              <a:gdLst/>
              <a:ahLst/>
              <a:cxnLst/>
              <a:rect l="l" t="t" r="r" b="b"/>
              <a:pathLst>
                <a:path w="3811" h="3810" extrusionOk="0">
                  <a:moveTo>
                    <a:pt x="1905" y="0"/>
                  </a:moveTo>
                  <a:cubicBezTo>
                    <a:pt x="853" y="0"/>
                    <a:pt x="1" y="853"/>
                    <a:pt x="1" y="1905"/>
                  </a:cubicBezTo>
                  <a:cubicBezTo>
                    <a:pt x="1" y="2958"/>
                    <a:pt x="853" y="3810"/>
                    <a:pt x="1905" y="3810"/>
                  </a:cubicBezTo>
                  <a:cubicBezTo>
                    <a:pt x="2958" y="3810"/>
                    <a:pt x="3810" y="2958"/>
                    <a:pt x="3810" y="1905"/>
                  </a:cubicBezTo>
                  <a:cubicBezTo>
                    <a:pt x="3810" y="853"/>
                    <a:pt x="2958" y="0"/>
                    <a:pt x="1905" y="0"/>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139" name="Google Shape;1139;p30"/>
          <p:cNvGrpSpPr/>
          <p:nvPr/>
        </p:nvGrpSpPr>
        <p:grpSpPr>
          <a:xfrm>
            <a:off x="-91727" y="5726734"/>
            <a:ext cx="1498800" cy="1136033"/>
            <a:chOff x="-68795" y="4218850"/>
            <a:chExt cx="1124100" cy="852025"/>
          </a:xfrm>
        </p:grpSpPr>
        <p:sp>
          <p:nvSpPr>
            <p:cNvPr id="1140" name="Google Shape;1140;p30"/>
            <p:cNvSpPr/>
            <p:nvPr/>
          </p:nvSpPr>
          <p:spPr>
            <a:xfrm flipH="1">
              <a:off x="-68795" y="4218850"/>
              <a:ext cx="1124100" cy="85202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41" name="Google Shape;1141;p30"/>
            <p:cNvSpPr/>
            <p:nvPr/>
          </p:nvSpPr>
          <p:spPr>
            <a:xfrm flipH="1">
              <a:off x="-61270" y="4305250"/>
              <a:ext cx="982475" cy="765625"/>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42" name="Google Shape;1142;p30"/>
            <p:cNvSpPr/>
            <p:nvPr/>
          </p:nvSpPr>
          <p:spPr>
            <a:xfrm flipH="1">
              <a:off x="-14920" y="4505800"/>
              <a:ext cx="236950" cy="220400"/>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1143" name="Google Shape;1143;p30"/>
          <p:cNvSpPr/>
          <p:nvPr/>
        </p:nvSpPr>
        <p:spPr>
          <a:xfrm>
            <a:off x="1705534" y="74774"/>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44" name="Google Shape;1144;p30"/>
          <p:cNvSpPr/>
          <p:nvPr/>
        </p:nvSpPr>
        <p:spPr>
          <a:xfrm>
            <a:off x="9903500" y="553485"/>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45" name="Google Shape;1145;p30"/>
          <p:cNvSpPr/>
          <p:nvPr/>
        </p:nvSpPr>
        <p:spPr>
          <a:xfrm>
            <a:off x="-348167" y="478167"/>
            <a:ext cx="1852552" cy="1209336"/>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46" name="Google Shape;1146;p30"/>
          <p:cNvSpPr/>
          <p:nvPr/>
        </p:nvSpPr>
        <p:spPr>
          <a:xfrm>
            <a:off x="7801390" y="-331867"/>
            <a:ext cx="1880223" cy="765141"/>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1037318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468E56B-88A9-4A63-AA39-EEC66F4BBF1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ADAD1967-9EA4-49D8-B47A-A4928B9BDA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xmlns="" id="{7B30B7C7-9F69-405B-A724-A56FFE8CF0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15A3FB0E-9CF1-484B-B4E7-EDED727E82EA}"/>
              </a:ext>
            </a:extLst>
          </p:cNvPr>
          <p:cNvSpPr>
            <a:spLocks noGrp="1"/>
          </p:cNvSpPr>
          <p:nvPr>
            <p:ph type="dt" sz="half" idx="10"/>
          </p:nvPr>
        </p:nvSpPr>
        <p:spPr/>
        <p:txBody>
          <a:bodyPr/>
          <a:lstStyle/>
          <a:p>
            <a:fld id="{851456EF-EDA7-466D-90A9-97D47B7037CB}" type="datetimeFigureOut">
              <a:rPr lang="zh-CN" altLang="en-US" smtClean="0"/>
              <a:t>2023/4/4</a:t>
            </a:fld>
            <a:endParaRPr lang="zh-CN" altLang="en-US"/>
          </a:p>
        </p:txBody>
      </p:sp>
      <p:sp>
        <p:nvSpPr>
          <p:cNvPr id="6" name="页脚占位符 5">
            <a:extLst>
              <a:ext uri="{FF2B5EF4-FFF2-40B4-BE49-F238E27FC236}">
                <a16:creationId xmlns:a16="http://schemas.microsoft.com/office/drawing/2014/main" xmlns="" id="{A0058464-C1D5-4E69-91AB-FEEADBE5E5F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4FD4698F-D47F-464C-8A82-581E076C7912}"/>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42904650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BD6654-EABA-4D43-B242-1901503660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0B6AD251-B91D-4887-8919-58CDC7BBFA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1492773A-1A3F-4A5F-AA2A-06D1B12C37D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70635D2-1FD4-42FB-A3A0-B9DFEF7C7F9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xmlns="" id="{5657942E-0216-4E73-9469-BD06EE69E83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xmlns="" id="{B2EFCEDD-E322-4528-809E-927AD9DB1F6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8A4EFB-0D95-4D66-8DB7-7B35D2AA263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517491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2F2D6B-7123-4B3B-AC32-685E8AE379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447A6A9-6606-44AC-9DE6-29A785F6E9A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B97D520-3BDB-4985-8A7E-F62B683DE0D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70635D2-1FD4-42FB-A3A0-B9DFEF7C7F9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xmlns="" id="{67CD17E4-2AD3-4063-A782-2D1CDBE5B6E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xmlns="" id="{F9FAA97F-3BD0-4BF7-BA52-88C12A6A387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8A4EFB-0D95-4D66-8DB7-7B35D2AA263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509369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3DBE58-6367-480F-B114-9D9453EB5F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F62341E4-13FD-4E4D-BCDC-172FF36073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3AAAA12C-0861-47A8-9D17-937BBE3383B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70635D2-1FD4-42FB-A3A0-B9DFEF7C7F9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xmlns="" id="{C289F8EC-A0B2-4839-A69F-66DFA17C9F8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xmlns="" id="{388BAD9D-D699-40B7-8265-B46F1B5E9B9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8A4EFB-0D95-4D66-8DB7-7B35D2AA263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505458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425498-E59B-4365-B039-B64EB5D3CF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AF6F49C-58BF-4D7B-9C84-63D06B7772E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CAB23686-2A0F-4EDE-AEDB-C7BE06523A7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F8B2AD0-8538-41CF-8CC8-1B5916571A9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70635D2-1FD4-42FB-A3A0-B9DFEF7C7F9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xmlns="" id="{6FFF27B5-43C1-444C-A6AA-55120A32DD4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xmlns="" id="{F5D84087-4038-4C19-B666-E249CDABB34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8A4EFB-0D95-4D66-8DB7-7B35D2AA263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450608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D64570-5D27-4466-8233-DD4F39B10FD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36CAEE3B-7890-46AE-910E-F9D5459440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92917E56-156D-4906-84E0-EF0495AB222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E0E54CDD-4E06-4DEB-A124-E88442860A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ED9B8601-3331-43DF-8132-C71CA580995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ECBA6251-AA48-4CDB-AAA5-3DED7C65751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70635D2-1FD4-42FB-A3A0-B9DFEF7C7F9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xmlns="" id="{B1CAA3FA-8C90-41E1-AC36-9C0A670C632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xmlns="" id="{933059BD-871B-47CA-ABAB-70DB073D824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8A4EFB-0D95-4D66-8DB7-7B35D2AA263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183251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E405E4-F396-4E5A-A285-206342234A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5FF366B1-C31D-4A6A-9510-253737AA01B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70635D2-1FD4-42FB-A3A0-B9DFEF7C7F9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xmlns="" id="{A8900E57-D687-422D-ACA8-81B6506B32D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xmlns="" id="{2624B204-01EE-4512-A2BC-0CC1DF7999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8A4EFB-0D95-4D66-8DB7-7B35D2AA263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387222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0D54D5F-5D58-4673-A9CA-88693466F8B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70635D2-1FD4-42FB-A3A0-B9DFEF7C7F9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xmlns="" id="{623043EF-4A15-42AF-BAF6-7AB80E49897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xmlns="" id="{212D0172-28B8-4776-A0D4-225DE6C89E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8A4EFB-0D95-4D66-8DB7-7B35D2AA263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419500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223F20-7D14-454E-B82B-20FBFD0058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BEDB786-11E5-40B4-BF3A-0A5A1E6EF1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ADE334AB-D125-4FDC-A811-BF96C4CF95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56A80024-9F5C-4D08-B84F-8A9F76BE20F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70635D2-1FD4-42FB-A3A0-B9DFEF7C7F9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xmlns="" id="{27A32996-E7F3-4A93-98A8-831606F8433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xmlns="" id="{59000E66-5073-421D-AD6E-A3C6BF9D2B9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8A4EFB-0D95-4D66-8DB7-7B35D2AA263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473358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9613C9-F342-4F39-99B8-1B90FC59DA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5BA99DF1-5BF9-4A5C-8BF6-C3B2057813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FA025FA8-0526-4346-BFC7-65403D5BDB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0A3DE936-98AE-4081-B8E7-202DF494A01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70635D2-1FD4-42FB-A3A0-B9DFEF7C7F9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xmlns="" id="{278F3DD2-7DE9-4489-910C-59CE692CD9D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xmlns="" id="{ACE0DFFA-175F-4C77-91A4-DB8C204636E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8A4EFB-0D95-4D66-8DB7-7B35D2AA263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848654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CE4CDF-9377-4F86-B46F-33BC8DAEA0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A28FED7E-F2A8-453D-BCB3-ACA3563CC7D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CF352F8-7752-4F82-A9E7-CFD79C28390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70635D2-1FD4-42FB-A3A0-B9DFEF7C7F9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xmlns="" id="{2B11693F-8013-4256-B576-FF801C5978B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xmlns="" id="{9F2C84EE-0EA7-4D2E-B302-D8D5CF767CA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8A4EFB-0D95-4D66-8DB7-7B35D2AA263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3121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CACE7E5-5001-424A-AA19-22C73E29242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D37281FE-6EDA-43D6-9015-553BF16EDF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D30C39A6-BBC0-4016-B558-EF17FDE349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9C7275C6-0447-48E4-871A-D2274E6D9624}"/>
              </a:ext>
            </a:extLst>
          </p:cNvPr>
          <p:cNvSpPr>
            <a:spLocks noGrp="1"/>
          </p:cNvSpPr>
          <p:nvPr>
            <p:ph type="dt" sz="half" idx="10"/>
          </p:nvPr>
        </p:nvSpPr>
        <p:spPr/>
        <p:txBody>
          <a:bodyPr/>
          <a:lstStyle/>
          <a:p>
            <a:fld id="{851456EF-EDA7-466D-90A9-97D47B7037CB}" type="datetimeFigureOut">
              <a:rPr lang="zh-CN" altLang="en-US" smtClean="0"/>
              <a:t>2023/4/4</a:t>
            </a:fld>
            <a:endParaRPr lang="zh-CN" altLang="en-US"/>
          </a:p>
        </p:txBody>
      </p:sp>
      <p:sp>
        <p:nvSpPr>
          <p:cNvPr id="6" name="页脚占位符 5">
            <a:extLst>
              <a:ext uri="{FF2B5EF4-FFF2-40B4-BE49-F238E27FC236}">
                <a16:creationId xmlns:a16="http://schemas.microsoft.com/office/drawing/2014/main" xmlns="" id="{4EAF0A44-B67C-432B-AF7A-A261D75E71C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654500BC-68D8-47FB-87BF-3CAD99BFFBC4}"/>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33672569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1D7811F-727A-422A-856F-45B85A048CD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E101C796-B81D-43EE-896E-3EB59839F3D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0EC6540-BD2C-4455-B4D8-7063E6928B9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70635D2-1FD4-42FB-A3A0-B9DFEF7C7F9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xmlns="" id="{1E695E79-46B2-48B8-AE93-859E6A9BD92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xmlns="" id="{2013243C-CD0F-4CBD-92CF-AF92620E4EA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8A4EFB-0D95-4D66-8DB7-7B35D2AA263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717263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Slide bìa">
    <p:spTree>
      <p:nvGrpSpPr>
        <p:cNvPr id="1" name=""/>
        <p:cNvGrpSpPr/>
        <p:nvPr/>
      </p:nvGrpSpPr>
      <p:grpSpPr>
        <a:xfrm>
          <a:off x="0" y="0"/>
          <a:ext cx="0" cy="0"/>
          <a:chOff x="0" y="0"/>
          <a:chExt cx="0" cy="0"/>
        </a:xfrm>
      </p:grpSpPr>
      <p:pic>
        <p:nvPicPr>
          <p:cNvPr id="2" name="图片 6">
            <a:extLst>
              <a:ext uri="{FF2B5EF4-FFF2-40B4-BE49-F238E27FC236}">
                <a16:creationId xmlns:a16="http://schemas.microsoft.com/office/drawing/2014/main" xmlns="" id="{CA212C29-8C70-AE77-57EB-4449A323DBA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338624" y="-238452"/>
            <a:ext cx="8761228" cy="7096452"/>
          </a:xfrm>
          <a:prstGeom prst="rect">
            <a:avLst/>
          </a:prstGeom>
        </p:spPr>
      </p:pic>
      <p:pic>
        <p:nvPicPr>
          <p:cNvPr id="3" name="图片 4">
            <a:extLst>
              <a:ext uri="{FF2B5EF4-FFF2-40B4-BE49-F238E27FC236}">
                <a16:creationId xmlns:a16="http://schemas.microsoft.com/office/drawing/2014/main" xmlns="" id="{36C20E64-D616-16D8-E7B1-5831A7B3B19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353642" y="-101010"/>
            <a:ext cx="6722544" cy="7230140"/>
          </a:xfrm>
          <a:prstGeom prst="rect">
            <a:avLst/>
          </a:prstGeom>
        </p:spPr>
      </p:pic>
      <p:pic>
        <p:nvPicPr>
          <p:cNvPr id="4" name="图片 12">
            <a:extLst>
              <a:ext uri="{FF2B5EF4-FFF2-40B4-BE49-F238E27FC236}">
                <a16:creationId xmlns:a16="http://schemas.microsoft.com/office/drawing/2014/main" xmlns="" id="{153142AE-7DF4-20D7-2E6E-3EBF0DC31636}"/>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flipH="1">
            <a:off x="9946036" y="1062845"/>
            <a:ext cx="2234285" cy="2289049"/>
          </a:xfrm>
          <a:prstGeom prst="rect">
            <a:avLst/>
          </a:prstGeom>
        </p:spPr>
      </p:pic>
    </p:spTree>
    <p:extLst>
      <p:ext uri="{BB962C8B-B14F-4D97-AF65-F5344CB8AC3E}">
        <p14:creationId xmlns:p14="http://schemas.microsoft.com/office/powerpoint/2010/main" val="3821182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 presetClass="entr" presetSubtype="1"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1_Slide bìa">
    <p:spTree>
      <p:nvGrpSpPr>
        <p:cNvPr id="1" name=""/>
        <p:cNvGrpSpPr/>
        <p:nvPr/>
      </p:nvGrpSpPr>
      <p:grpSpPr>
        <a:xfrm>
          <a:off x="0" y="0"/>
          <a:ext cx="0" cy="0"/>
          <a:chOff x="0" y="0"/>
          <a:chExt cx="0" cy="0"/>
        </a:xfrm>
      </p:grpSpPr>
      <p:pic>
        <p:nvPicPr>
          <p:cNvPr id="2" name="图片 6">
            <a:extLst>
              <a:ext uri="{FF2B5EF4-FFF2-40B4-BE49-F238E27FC236}">
                <a16:creationId xmlns:a16="http://schemas.microsoft.com/office/drawing/2014/main" xmlns="" id="{CA212C29-8C70-AE77-57EB-4449A323DBA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338624" y="13716000"/>
            <a:ext cx="8761228" cy="7096452"/>
          </a:xfrm>
          <a:prstGeom prst="rect">
            <a:avLst/>
          </a:prstGeom>
        </p:spPr>
      </p:pic>
      <p:pic>
        <p:nvPicPr>
          <p:cNvPr id="3" name="图片 4">
            <a:extLst>
              <a:ext uri="{FF2B5EF4-FFF2-40B4-BE49-F238E27FC236}">
                <a16:creationId xmlns:a16="http://schemas.microsoft.com/office/drawing/2014/main" xmlns="" id="{36C20E64-D616-16D8-E7B1-5831A7B3B19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353642" y="13716000"/>
            <a:ext cx="6722544" cy="7230140"/>
          </a:xfrm>
          <a:prstGeom prst="rect">
            <a:avLst/>
          </a:prstGeom>
        </p:spPr>
      </p:pic>
      <p:pic>
        <p:nvPicPr>
          <p:cNvPr id="4" name="图片 12">
            <a:extLst>
              <a:ext uri="{FF2B5EF4-FFF2-40B4-BE49-F238E27FC236}">
                <a16:creationId xmlns:a16="http://schemas.microsoft.com/office/drawing/2014/main" xmlns="" id="{153142AE-7DF4-20D7-2E6E-3EBF0DC31636}"/>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flipH="1">
            <a:off x="9946036" y="13716000"/>
            <a:ext cx="2234285" cy="2289049"/>
          </a:xfrm>
          <a:prstGeom prst="rect">
            <a:avLst/>
          </a:prstGeom>
        </p:spPr>
      </p:pic>
    </p:spTree>
    <p:extLst>
      <p:ext uri="{BB962C8B-B14F-4D97-AF65-F5344CB8AC3E}">
        <p14:creationId xmlns:p14="http://schemas.microsoft.com/office/powerpoint/2010/main" val="428120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 presetClass="entr" presetSubtype="1"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Slide 2">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D4C24649-FB60-2477-AF89-A2FF4ACAD45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334925" y="-1846588"/>
            <a:ext cx="12099852" cy="9800683"/>
          </a:xfrm>
          <a:prstGeom prst="rect">
            <a:avLst/>
          </a:prstGeom>
        </p:spPr>
      </p:pic>
      <p:pic>
        <p:nvPicPr>
          <p:cNvPr id="8" name="图片 4">
            <a:extLst>
              <a:ext uri="{FF2B5EF4-FFF2-40B4-BE49-F238E27FC236}">
                <a16:creationId xmlns:a16="http://schemas.microsoft.com/office/drawing/2014/main" xmlns="" id="{411F3838-1A08-D686-1970-F64C2AD6EAB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flipH="1">
            <a:off x="7830881" y="2023234"/>
            <a:ext cx="4688958" cy="5043005"/>
          </a:xfrm>
          <a:prstGeom prst="rect">
            <a:avLst/>
          </a:prstGeom>
        </p:spPr>
      </p:pic>
    </p:spTree>
    <p:extLst>
      <p:ext uri="{BB962C8B-B14F-4D97-AF65-F5344CB8AC3E}">
        <p14:creationId xmlns:p14="http://schemas.microsoft.com/office/powerpoint/2010/main" val="842272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Slide 2">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D4C24649-FB60-2477-AF89-A2FF4ACAD45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334925" y="13716000"/>
            <a:ext cx="12099852" cy="9800683"/>
          </a:xfrm>
          <a:prstGeom prst="rect">
            <a:avLst/>
          </a:prstGeom>
        </p:spPr>
      </p:pic>
      <p:pic>
        <p:nvPicPr>
          <p:cNvPr id="8" name="图片 4">
            <a:extLst>
              <a:ext uri="{FF2B5EF4-FFF2-40B4-BE49-F238E27FC236}">
                <a16:creationId xmlns:a16="http://schemas.microsoft.com/office/drawing/2014/main" xmlns="" id="{411F3838-1A08-D686-1970-F64C2AD6EAB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flipH="1">
            <a:off x="7830881" y="13716000"/>
            <a:ext cx="4688958" cy="5043005"/>
          </a:xfrm>
          <a:prstGeom prst="rect">
            <a:avLst/>
          </a:prstGeom>
        </p:spPr>
      </p:pic>
    </p:spTree>
    <p:extLst>
      <p:ext uri="{BB962C8B-B14F-4D97-AF65-F5344CB8AC3E}">
        <p14:creationId xmlns:p14="http://schemas.microsoft.com/office/powerpoint/2010/main" val="246158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Mục">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FCAEF5D8-5DB5-451D-850C-AFB6107AF5E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ltLang="zh-CN"/>
              <a:t>Bấm để sửa kiểu tiêu đề Bản cái</a:t>
            </a:r>
            <a:endParaRPr lang="zh-CN" altLang="en-US"/>
          </a:p>
        </p:txBody>
      </p:sp>
      <p:sp>
        <p:nvSpPr>
          <p:cNvPr id="3" name="文本占位符 2">
            <a:extLst>
              <a:ext uri="{FF2B5EF4-FFF2-40B4-BE49-F238E27FC236}">
                <a16:creationId xmlns:a16="http://schemas.microsoft.com/office/drawing/2014/main" xmlns="" id="{0CF460D0-172E-46E4-8CBB-D62D5CA180DB}"/>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ltLang="zh-CN"/>
              <a:t>Bấm để chỉnh sửa kiểu văn bản của Bản cái</a:t>
            </a:r>
          </a:p>
        </p:txBody>
      </p:sp>
      <p:sp>
        <p:nvSpPr>
          <p:cNvPr id="4" name="日期占位符 3">
            <a:extLst>
              <a:ext uri="{FF2B5EF4-FFF2-40B4-BE49-F238E27FC236}">
                <a16:creationId xmlns:a16="http://schemas.microsoft.com/office/drawing/2014/main" xmlns="" id="{C44A0456-73A7-4E82-9CFC-98B717B0A35C}"/>
              </a:ext>
            </a:extLst>
          </p:cNvPr>
          <p:cNvSpPr>
            <a:spLocks noGrp="1"/>
          </p:cNvSpPr>
          <p:nvPr>
            <p:ph type="dt" sz="half" idx="10"/>
          </p:nvPr>
        </p:nvSpPr>
        <p:spPr>
          <a:xfrm>
            <a:off x="838200" y="6356350"/>
            <a:ext cx="2743200" cy="365125"/>
          </a:xfrm>
          <a:prstGeom prst="rect">
            <a:avLst/>
          </a:prstGeom>
        </p:spPr>
        <p:txBody>
          <a:bodyPr/>
          <a:lstStyle/>
          <a:p>
            <a:fld id="{0D28869A-535E-4AAF-A710-B1C800AA18AA}" type="datetimeFigureOut">
              <a:rPr lang="en-US" smtClean="0"/>
              <a:t>4/4/2023</a:t>
            </a:fld>
            <a:endParaRPr lang="en-US"/>
          </a:p>
        </p:txBody>
      </p:sp>
      <p:sp>
        <p:nvSpPr>
          <p:cNvPr id="5" name="页脚占位符 4">
            <a:extLst>
              <a:ext uri="{FF2B5EF4-FFF2-40B4-BE49-F238E27FC236}">
                <a16:creationId xmlns:a16="http://schemas.microsoft.com/office/drawing/2014/main" xmlns="" id="{E647556D-F397-4AF4-A91A-0EA8BC26D8D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灯片编号占位符 5">
            <a:extLst>
              <a:ext uri="{FF2B5EF4-FFF2-40B4-BE49-F238E27FC236}">
                <a16:creationId xmlns:a16="http://schemas.microsoft.com/office/drawing/2014/main" xmlns="" id="{8EE28F62-CB8C-4956-A162-4DB9D28EFBE8}"/>
              </a:ext>
            </a:extLst>
          </p:cNvPr>
          <p:cNvSpPr>
            <a:spLocks noGrp="1"/>
          </p:cNvSpPr>
          <p:nvPr>
            <p:ph type="sldNum" sz="quarter" idx="12"/>
          </p:nvPr>
        </p:nvSpPr>
        <p:spPr>
          <a:xfrm>
            <a:off x="8610600" y="6356350"/>
            <a:ext cx="2743200" cy="365125"/>
          </a:xfrm>
          <a:prstGeom prst="rect">
            <a:avLst/>
          </a:prstGeom>
        </p:spPr>
        <p:txBody>
          <a:bodyPr/>
          <a:lstStyle/>
          <a:p>
            <a:fld id="{3F7AA20C-D13A-40B4-ABDB-62C48F8A088C}" type="slidenum">
              <a:rPr lang="en-US" smtClean="0"/>
              <a:t>‹#›</a:t>
            </a:fld>
            <a:endParaRPr lang="en-US"/>
          </a:p>
        </p:txBody>
      </p:sp>
      <p:pic>
        <p:nvPicPr>
          <p:cNvPr id="7" name="图片 6">
            <a:extLst>
              <a:ext uri="{FF2B5EF4-FFF2-40B4-BE49-F238E27FC236}">
                <a16:creationId xmlns:a16="http://schemas.microsoft.com/office/drawing/2014/main" xmlns="" id="{A2BD0520-57A6-DAD8-BD5B-436C3C256D4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69849" y="-837417"/>
            <a:ext cx="10350797" cy="8383977"/>
          </a:xfrm>
          <a:prstGeom prst="rect">
            <a:avLst/>
          </a:prstGeom>
        </p:spPr>
      </p:pic>
      <p:pic>
        <p:nvPicPr>
          <p:cNvPr id="8" name="图片 4">
            <a:extLst>
              <a:ext uri="{FF2B5EF4-FFF2-40B4-BE49-F238E27FC236}">
                <a16:creationId xmlns:a16="http://schemas.microsoft.com/office/drawing/2014/main" xmlns="" id="{2AC2DBF8-B6BC-9F18-6983-CFB743BB924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flipH="1">
            <a:off x="4950287" y="-418753"/>
            <a:ext cx="3821031" cy="4109544"/>
          </a:xfrm>
          <a:prstGeom prst="rect">
            <a:avLst/>
          </a:prstGeom>
        </p:spPr>
      </p:pic>
      <p:pic>
        <p:nvPicPr>
          <p:cNvPr id="9" name="图片 33">
            <a:extLst>
              <a:ext uri="{FF2B5EF4-FFF2-40B4-BE49-F238E27FC236}">
                <a16:creationId xmlns:a16="http://schemas.microsoft.com/office/drawing/2014/main" xmlns="" id="{5ED663F2-DFEC-77A7-7008-166A73A8A1D4}"/>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rot="2647756">
            <a:off x="2159547" y="2287451"/>
            <a:ext cx="2777454" cy="2845530"/>
          </a:xfrm>
          <a:prstGeom prst="rect">
            <a:avLst/>
          </a:prstGeom>
        </p:spPr>
      </p:pic>
    </p:spTree>
    <p:extLst>
      <p:ext uri="{BB962C8B-B14F-4D97-AF65-F5344CB8AC3E}">
        <p14:creationId xmlns:p14="http://schemas.microsoft.com/office/powerpoint/2010/main" val="231114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 presetClass="entr" presetSubtype="1"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1_Mục">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FCAEF5D8-5DB5-451D-850C-AFB6107AF5E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ltLang="zh-CN"/>
              <a:t>Bấm để sửa kiểu tiêu đề Bản cái</a:t>
            </a:r>
            <a:endParaRPr lang="zh-CN" altLang="en-US"/>
          </a:p>
        </p:txBody>
      </p:sp>
      <p:sp>
        <p:nvSpPr>
          <p:cNvPr id="3" name="文本占位符 2">
            <a:extLst>
              <a:ext uri="{FF2B5EF4-FFF2-40B4-BE49-F238E27FC236}">
                <a16:creationId xmlns:a16="http://schemas.microsoft.com/office/drawing/2014/main" xmlns="" id="{0CF460D0-172E-46E4-8CBB-D62D5CA180DB}"/>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ltLang="zh-CN"/>
              <a:t>Bấm để chỉnh sửa kiểu văn bản của Bản cái</a:t>
            </a:r>
          </a:p>
        </p:txBody>
      </p:sp>
      <p:sp>
        <p:nvSpPr>
          <p:cNvPr id="4" name="日期占位符 3">
            <a:extLst>
              <a:ext uri="{FF2B5EF4-FFF2-40B4-BE49-F238E27FC236}">
                <a16:creationId xmlns:a16="http://schemas.microsoft.com/office/drawing/2014/main" xmlns="" id="{C44A0456-73A7-4E82-9CFC-98B717B0A35C}"/>
              </a:ext>
            </a:extLst>
          </p:cNvPr>
          <p:cNvSpPr>
            <a:spLocks noGrp="1"/>
          </p:cNvSpPr>
          <p:nvPr>
            <p:ph type="dt" sz="half" idx="10"/>
          </p:nvPr>
        </p:nvSpPr>
        <p:spPr>
          <a:xfrm>
            <a:off x="838200" y="6356350"/>
            <a:ext cx="2743200" cy="365125"/>
          </a:xfrm>
          <a:prstGeom prst="rect">
            <a:avLst/>
          </a:prstGeom>
        </p:spPr>
        <p:txBody>
          <a:bodyPr/>
          <a:lstStyle/>
          <a:p>
            <a:fld id="{0D28869A-535E-4AAF-A710-B1C800AA18AA}" type="datetimeFigureOut">
              <a:rPr lang="en-US" smtClean="0"/>
              <a:t>4/4/2023</a:t>
            </a:fld>
            <a:endParaRPr lang="en-US"/>
          </a:p>
        </p:txBody>
      </p:sp>
      <p:sp>
        <p:nvSpPr>
          <p:cNvPr id="5" name="页脚占位符 4">
            <a:extLst>
              <a:ext uri="{FF2B5EF4-FFF2-40B4-BE49-F238E27FC236}">
                <a16:creationId xmlns:a16="http://schemas.microsoft.com/office/drawing/2014/main" xmlns="" id="{E647556D-F397-4AF4-A91A-0EA8BC26D8D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灯片编号占位符 5">
            <a:extLst>
              <a:ext uri="{FF2B5EF4-FFF2-40B4-BE49-F238E27FC236}">
                <a16:creationId xmlns:a16="http://schemas.microsoft.com/office/drawing/2014/main" xmlns="" id="{8EE28F62-CB8C-4956-A162-4DB9D28EFBE8}"/>
              </a:ext>
            </a:extLst>
          </p:cNvPr>
          <p:cNvSpPr>
            <a:spLocks noGrp="1"/>
          </p:cNvSpPr>
          <p:nvPr>
            <p:ph type="sldNum" sz="quarter" idx="12"/>
          </p:nvPr>
        </p:nvSpPr>
        <p:spPr>
          <a:xfrm>
            <a:off x="8610600" y="6356350"/>
            <a:ext cx="2743200" cy="365125"/>
          </a:xfrm>
          <a:prstGeom prst="rect">
            <a:avLst/>
          </a:prstGeom>
        </p:spPr>
        <p:txBody>
          <a:bodyPr/>
          <a:lstStyle/>
          <a:p>
            <a:fld id="{3F7AA20C-D13A-40B4-ABDB-62C48F8A088C}" type="slidenum">
              <a:rPr lang="en-US" smtClean="0"/>
              <a:t>‹#›</a:t>
            </a:fld>
            <a:endParaRPr lang="en-US"/>
          </a:p>
        </p:txBody>
      </p:sp>
      <p:pic>
        <p:nvPicPr>
          <p:cNvPr id="7" name="图片 6">
            <a:extLst>
              <a:ext uri="{FF2B5EF4-FFF2-40B4-BE49-F238E27FC236}">
                <a16:creationId xmlns:a16="http://schemas.microsoft.com/office/drawing/2014/main" xmlns="" id="{A2BD0520-57A6-DAD8-BD5B-436C3C256D4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69849" y="13716000"/>
            <a:ext cx="10350797" cy="8383977"/>
          </a:xfrm>
          <a:prstGeom prst="rect">
            <a:avLst/>
          </a:prstGeom>
        </p:spPr>
      </p:pic>
      <p:pic>
        <p:nvPicPr>
          <p:cNvPr id="8" name="图片 4">
            <a:extLst>
              <a:ext uri="{FF2B5EF4-FFF2-40B4-BE49-F238E27FC236}">
                <a16:creationId xmlns:a16="http://schemas.microsoft.com/office/drawing/2014/main" xmlns="" id="{2AC2DBF8-B6BC-9F18-6983-CFB743BB924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flipH="1">
            <a:off x="4950287" y="13716000"/>
            <a:ext cx="3821031" cy="4109544"/>
          </a:xfrm>
          <a:prstGeom prst="rect">
            <a:avLst/>
          </a:prstGeom>
        </p:spPr>
      </p:pic>
      <p:pic>
        <p:nvPicPr>
          <p:cNvPr id="9" name="图片 33">
            <a:extLst>
              <a:ext uri="{FF2B5EF4-FFF2-40B4-BE49-F238E27FC236}">
                <a16:creationId xmlns:a16="http://schemas.microsoft.com/office/drawing/2014/main" xmlns="" id="{5ED663F2-DFEC-77A7-7008-166A73A8A1D4}"/>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rot="2647756">
            <a:off x="2159547" y="13716000"/>
            <a:ext cx="2777454" cy="2845530"/>
          </a:xfrm>
          <a:prstGeom prst="rect">
            <a:avLst/>
          </a:prstGeom>
        </p:spPr>
      </p:pic>
    </p:spTree>
    <p:extLst>
      <p:ext uri="{BB962C8B-B14F-4D97-AF65-F5344CB8AC3E}">
        <p14:creationId xmlns:p14="http://schemas.microsoft.com/office/powerpoint/2010/main" val="3173274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 presetClass="entr" presetSubtype="1"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nội dung">
    <p:spTree>
      <p:nvGrpSpPr>
        <p:cNvPr id="1" name=""/>
        <p:cNvGrpSpPr/>
        <p:nvPr/>
      </p:nvGrpSpPr>
      <p:grpSpPr>
        <a:xfrm>
          <a:off x="0" y="0"/>
          <a:ext cx="0" cy="0"/>
          <a:chOff x="0" y="0"/>
          <a:chExt cx="0" cy="0"/>
        </a:xfrm>
      </p:grpSpPr>
      <p:sp>
        <p:nvSpPr>
          <p:cNvPr id="8" name="矩形: 对角圆角 6">
            <a:extLst>
              <a:ext uri="{FF2B5EF4-FFF2-40B4-BE49-F238E27FC236}">
                <a16:creationId xmlns:a16="http://schemas.microsoft.com/office/drawing/2014/main" xmlns="" id="{06D4B522-FD6B-9DD5-856C-444501362725}"/>
              </a:ext>
            </a:extLst>
          </p:cNvPr>
          <p:cNvSpPr/>
          <p:nvPr userDrawn="1"/>
        </p:nvSpPr>
        <p:spPr>
          <a:xfrm>
            <a:off x="609600" y="563525"/>
            <a:ext cx="10972800" cy="5730949"/>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8683479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Tiêu đề Bản chiếu">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467243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91200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17" Type="http://schemas.openxmlformats.org/officeDocument/2006/relationships/tags" Target="../tags/tag5.xml"/><Relationship Id="rId2" Type="http://schemas.openxmlformats.org/officeDocument/2006/relationships/slideLayout" Target="../slideLayouts/slideLayout19.xml"/><Relationship Id="rId16" Type="http://schemas.openxmlformats.org/officeDocument/2006/relationships/tags" Target="../tags/tag4.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tags" Target="../tags/tag3.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ags" Target="../tags/tag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slideLayout" Target="../slideLayouts/slideLayout70.xml"/><Relationship Id="rId26" Type="http://schemas.openxmlformats.org/officeDocument/2006/relationships/slideLayout" Target="../slideLayouts/slideLayout78.xml"/><Relationship Id="rId3" Type="http://schemas.openxmlformats.org/officeDocument/2006/relationships/slideLayout" Target="../slideLayouts/slideLayout55.xml"/><Relationship Id="rId21" Type="http://schemas.openxmlformats.org/officeDocument/2006/relationships/slideLayout" Target="../slideLayouts/slideLayout73.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5" Type="http://schemas.openxmlformats.org/officeDocument/2006/relationships/slideLayout" Target="../slideLayouts/slideLayout77.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20" Type="http://schemas.openxmlformats.org/officeDocument/2006/relationships/slideLayout" Target="../slideLayouts/slideLayout72.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24" Type="http://schemas.openxmlformats.org/officeDocument/2006/relationships/slideLayout" Target="../slideLayouts/slideLayout76.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23" Type="http://schemas.openxmlformats.org/officeDocument/2006/relationships/slideLayout" Target="../slideLayouts/slideLayout75.xml"/><Relationship Id="rId28" Type="http://schemas.openxmlformats.org/officeDocument/2006/relationships/theme" Target="../theme/theme5.xml"/><Relationship Id="rId10" Type="http://schemas.openxmlformats.org/officeDocument/2006/relationships/slideLayout" Target="../slideLayouts/slideLayout62.xml"/><Relationship Id="rId19" Type="http://schemas.openxmlformats.org/officeDocument/2006/relationships/slideLayout" Target="../slideLayouts/slideLayout71.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 Id="rId22" Type="http://schemas.openxmlformats.org/officeDocument/2006/relationships/slideLayout" Target="../slideLayouts/slideLayout74.xml"/><Relationship Id="rId27" Type="http://schemas.openxmlformats.org/officeDocument/2006/relationships/slideLayout" Target="../slideLayouts/slideLayout7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6.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image" Target="../media/image1.jpeg"/><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image" Target="../media/image3.png"/><Relationship Id="rId5" Type="http://schemas.openxmlformats.org/officeDocument/2006/relationships/slideLayout" Target="../slideLayouts/slideLayout95.xml"/><Relationship Id="rId10" Type="http://schemas.openxmlformats.org/officeDocument/2006/relationships/theme" Target="../theme/theme7.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8F7264FB-0618-4E18-959B-77CB113B87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56F56141-EDC8-4561-B210-A15B1651A4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DB2B7860-1501-44BF-BDA2-4ECAC48F4C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1456EF-EDA7-466D-90A9-97D47B7037CB}" type="datetimeFigureOut">
              <a:rPr lang="zh-CN" altLang="en-US" smtClean="0"/>
              <a:t>2023/4/4</a:t>
            </a:fld>
            <a:endParaRPr lang="zh-CN" altLang="en-US"/>
          </a:p>
        </p:txBody>
      </p:sp>
      <p:sp>
        <p:nvSpPr>
          <p:cNvPr id="5" name="页脚占位符 4">
            <a:extLst>
              <a:ext uri="{FF2B5EF4-FFF2-40B4-BE49-F238E27FC236}">
                <a16:creationId xmlns:a16="http://schemas.microsoft.com/office/drawing/2014/main" xmlns="" id="{E21586E5-F721-4A39-860D-941C9E93EA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 id="{B93DB4B5-A198-4FFC-8349-20B0234F0F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7D73ED-7EBB-4E11-B60B-79773C5177D3}" type="slidenum">
              <a:rPr lang="zh-CN" altLang="en-US" smtClean="0"/>
              <a:t>‹#›</a:t>
            </a:fld>
            <a:endParaRPr lang="zh-CN" altLang="en-US"/>
          </a:p>
        </p:txBody>
      </p:sp>
      <p:pic>
        <p:nvPicPr>
          <p:cNvPr id="7" name="Picture 6" descr="A picture containing shape&#10;&#10;Description automatically generated">
            <a:extLst>
              <a:ext uri="{FF2B5EF4-FFF2-40B4-BE49-F238E27FC236}">
                <a16:creationId xmlns:a16="http://schemas.microsoft.com/office/drawing/2014/main" xmlns="" id="{669039A4-7F50-4C73-98EF-DC43459CC3F2}"/>
              </a:ext>
            </a:extLst>
          </p:cNvPr>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1524001" y="571499"/>
            <a:ext cx="1209675" cy="1209675"/>
          </a:xfrm>
          <a:prstGeom prst="rect">
            <a:avLst/>
          </a:prstGeom>
        </p:spPr>
      </p:pic>
    </p:spTree>
    <p:extLst>
      <p:ext uri="{BB962C8B-B14F-4D97-AF65-F5344CB8AC3E}">
        <p14:creationId xmlns:p14="http://schemas.microsoft.com/office/powerpoint/2010/main" val="249590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2023/4/4</a:t>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Tree>
    <p:custDataLst>
      <p:tags r:id="rId13"/>
    </p:custDataLst>
    <p:extLst>
      <p:ext uri="{BB962C8B-B14F-4D97-AF65-F5344CB8AC3E}">
        <p14:creationId xmlns:p14="http://schemas.microsoft.com/office/powerpoint/2010/main" val="307969280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F86A24DB-9804-4D6A-8888-1BCC5F8318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6073F013-88D8-45CE-8447-0B5C330914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56AB81C1-BED0-432B-997F-9924A727D2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2D372F-F3DD-46B9-811E-93395687684C}" type="datetimeFigureOut">
              <a:rPr lang="zh-CN" altLang="en-US" smtClean="0"/>
              <a:t>2023/4/4</a:t>
            </a:fld>
            <a:endParaRPr lang="zh-CN" altLang="en-US"/>
          </a:p>
        </p:txBody>
      </p:sp>
      <p:sp>
        <p:nvSpPr>
          <p:cNvPr id="5" name="页脚占位符 4">
            <a:extLst>
              <a:ext uri="{FF2B5EF4-FFF2-40B4-BE49-F238E27FC236}">
                <a16:creationId xmlns:a16="http://schemas.microsoft.com/office/drawing/2014/main" xmlns="" id="{BF539F7C-D169-4164-8A8A-901A65AD9C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 id="{87E3B435-0E2B-4E44-BAE3-5BA129585B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6441F3-E5CE-4235-8990-876DE33DE314}" type="slidenum">
              <a:rPr lang="zh-CN" altLang="en-US" smtClean="0"/>
              <a:t>‹#›</a:t>
            </a:fld>
            <a:endParaRPr lang="zh-CN" altLang="en-US"/>
          </a:p>
        </p:txBody>
      </p:sp>
    </p:spTree>
    <p:extLst>
      <p:ext uri="{BB962C8B-B14F-4D97-AF65-F5344CB8AC3E}">
        <p14:creationId xmlns:p14="http://schemas.microsoft.com/office/powerpoint/2010/main" val="53878061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Lst>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905959257"/>
      </p:ext>
    </p:extLst>
  </p:cSld>
  <p:clrMap bg1="lt1" tx1="dk1" bg2="dk2" tx2="lt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1400" y="593367"/>
            <a:ext cx="102692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Chau Philomene One" panose="02000806040000020003"/>
              <a:buNone/>
              <a:defRPr sz="3500">
                <a:solidFill>
                  <a:schemeClr val="dk1"/>
                </a:solidFill>
                <a:latin typeface="Chau Philomene One" panose="02000806040000020003"/>
                <a:ea typeface="Chau Philomene One" panose="02000806040000020003"/>
                <a:cs typeface="Chau Philomene One" panose="02000806040000020003"/>
                <a:sym typeface="Chau Philomene One" panose="02000806040000020003"/>
              </a:defRPr>
            </a:lvl1pPr>
            <a:lvl2pPr lvl="1"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2pPr>
            <a:lvl3pPr lvl="2"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3pPr>
            <a:lvl4pPr lvl="3"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4pPr>
            <a:lvl5pPr lvl="4"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5pPr>
            <a:lvl6pPr lvl="5"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6pPr>
            <a:lvl7pPr lvl="6"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7pPr>
            <a:lvl8pPr lvl="7"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8pPr>
            <a:lvl9pPr lvl="8"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Didact Gothic" panose="00000500000000000000"/>
              <a:buChar char="●"/>
              <a:defRPr>
                <a:solidFill>
                  <a:schemeClr val="dk1"/>
                </a:solidFill>
                <a:latin typeface="Didact Gothic" panose="00000500000000000000"/>
                <a:ea typeface="Didact Gothic" panose="00000500000000000000"/>
                <a:cs typeface="Didact Gothic" panose="00000500000000000000"/>
                <a:sym typeface="Didact Gothic" panose="00000500000000000000"/>
              </a:defRPr>
            </a:lvl1pPr>
            <a:lvl2pPr marL="914400" lvl="1" indent="-317500">
              <a:lnSpc>
                <a:spcPct val="115000"/>
              </a:lnSpc>
              <a:spcBef>
                <a:spcPts val="1600"/>
              </a:spcBef>
              <a:spcAft>
                <a:spcPts val="0"/>
              </a:spcAft>
              <a:buClr>
                <a:schemeClr val="dk1"/>
              </a:buClr>
              <a:buSzPts val="1400"/>
              <a:buFont typeface="Didact Gothic" panose="00000500000000000000"/>
              <a:buChar char="○"/>
              <a:defRPr>
                <a:solidFill>
                  <a:schemeClr val="dk1"/>
                </a:solidFill>
                <a:latin typeface="Didact Gothic" panose="00000500000000000000"/>
                <a:ea typeface="Didact Gothic" panose="00000500000000000000"/>
                <a:cs typeface="Didact Gothic" panose="00000500000000000000"/>
                <a:sym typeface="Didact Gothic" panose="00000500000000000000"/>
              </a:defRPr>
            </a:lvl2pPr>
            <a:lvl3pPr marL="1371600" lvl="2" indent="-317500">
              <a:lnSpc>
                <a:spcPct val="115000"/>
              </a:lnSpc>
              <a:spcBef>
                <a:spcPts val="1600"/>
              </a:spcBef>
              <a:spcAft>
                <a:spcPts val="0"/>
              </a:spcAft>
              <a:buClr>
                <a:schemeClr val="dk1"/>
              </a:buClr>
              <a:buSzPts val="1400"/>
              <a:buFont typeface="Didact Gothic" panose="00000500000000000000"/>
              <a:buChar char="■"/>
              <a:defRPr>
                <a:solidFill>
                  <a:schemeClr val="dk1"/>
                </a:solidFill>
                <a:latin typeface="Didact Gothic" panose="00000500000000000000"/>
                <a:ea typeface="Didact Gothic" panose="00000500000000000000"/>
                <a:cs typeface="Didact Gothic" panose="00000500000000000000"/>
                <a:sym typeface="Didact Gothic" panose="00000500000000000000"/>
              </a:defRPr>
            </a:lvl3pPr>
            <a:lvl4pPr marL="1828800" lvl="3" indent="-317500">
              <a:lnSpc>
                <a:spcPct val="115000"/>
              </a:lnSpc>
              <a:spcBef>
                <a:spcPts val="1600"/>
              </a:spcBef>
              <a:spcAft>
                <a:spcPts val="0"/>
              </a:spcAft>
              <a:buClr>
                <a:schemeClr val="dk1"/>
              </a:buClr>
              <a:buSzPts val="1400"/>
              <a:buFont typeface="Didact Gothic" panose="00000500000000000000"/>
              <a:buChar char="●"/>
              <a:defRPr>
                <a:solidFill>
                  <a:schemeClr val="dk1"/>
                </a:solidFill>
                <a:latin typeface="Didact Gothic" panose="00000500000000000000"/>
                <a:ea typeface="Didact Gothic" panose="00000500000000000000"/>
                <a:cs typeface="Didact Gothic" panose="00000500000000000000"/>
                <a:sym typeface="Didact Gothic" panose="00000500000000000000"/>
              </a:defRPr>
            </a:lvl4pPr>
            <a:lvl5pPr marL="2286000" lvl="4" indent="-317500">
              <a:lnSpc>
                <a:spcPct val="115000"/>
              </a:lnSpc>
              <a:spcBef>
                <a:spcPts val="1600"/>
              </a:spcBef>
              <a:spcAft>
                <a:spcPts val="0"/>
              </a:spcAft>
              <a:buClr>
                <a:schemeClr val="dk1"/>
              </a:buClr>
              <a:buSzPts val="1400"/>
              <a:buFont typeface="Didact Gothic" panose="00000500000000000000"/>
              <a:buChar char="○"/>
              <a:defRPr>
                <a:solidFill>
                  <a:schemeClr val="dk1"/>
                </a:solidFill>
                <a:latin typeface="Didact Gothic" panose="00000500000000000000"/>
                <a:ea typeface="Didact Gothic" panose="00000500000000000000"/>
                <a:cs typeface="Didact Gothic" panose="00000500000000000000"/>
                <a:sym typeface="Didact Gothic" panose="00000500000000000000"/>
              </a:defRPr>
            </a:lvl5pPr>
            <a:lvl6pPr marL="2743200" lvl="5" indent="-317500">
              <a:lnSpc>
                <a:spcPct val="115000"/>
              </a:lnSpc>
              <a:spcBef>
                <a:spcPts val="1600"/>
              </a:spcBef>
              <a:spcAft>
                <a:spcPts val="0"/>
              </a:spcAft>
              <a:buClr>
                <a:schemeClr val="dk1"/>
              </a:buClr>
              <a:buSzPts val="1400"/>
              <a:buFont typeface="Didact Gothic" panose="00000500000000000000"/>
              <a:buChar char="■"/>
              <a:defRPr>
                <a:solidFill>
                  <a:schemeClr val="dk1"/>
                </a:solidFill>
                <a:latin typeface="Didact Gothic" panose="00000500000000000000"/>
                <a:ea typeface="Didact Gothic" panose="00000500000000000000"/>
                <a:cs typeface="Didact Gothic" panose="00000500000000000000"/>
                <a:sym typeface="Didact Gothic" panose="00000500000000000000"/>
              </a:defRPr>
            </a:lvl6pPr>
            <a:lvl7pPr marL="3200400" lvl="6" indent="-317500">
              <a:lnSpc>
                <a:spcPct val="115000"/>
              </a:lnSpc>
              <a:spcBef>
                <a:spcPts val="1600"/>
              </a:spcBef>
              <a:spcAft>
                <a:spcPts val="0"/>
              </a:spcAft>
              <a:buClr>
                <a:schemeClr val="dk1"/>
              </a:buClr>
              <a:buSzPts val="1400"/>
              <a:buFont typeface="Didact Gothic" panose="00000500000000000000"/>
              <a:buChar char="●"/>
              <a:defRPr>
                <a:solidFill>
                  <a:schemeClr val="dk1"/>
                </a:solidFill>
                <a:latin typeface="Didact Gothic" panose="00000500000000000000"/>
                <a:ea typeface="Didact Gothic" panose="00000500000000000000"/>
                <a:cs typeface="Didact Gothic" panose="00000500000000000000"/>
                <a:sym typeface="Didact Gothic" panose="00000500000000000000"/>
              </a:defRPr>
            </a:lvl7pPr>
            <a:lvl8pPr marL="3657600" lvl="7" indent="-317500">
              <a:lnSpc>
                <a:spcPct val="115000"/>
              </a:lnSpc>
              <a:spcBef>
                <a:spcPts val="1600"/>
              </a:spcBef>
              <a:spcAft>
                <a:spcPts val="0"/>
              </a:spcAft>
              <a:buClr>
                <a:schemeClr val="dk1"/>
              </a:buClr>
              <a:buSzPts val="1400"/>
              <a:buFont typeface="Didact Gothic" panose="00000500000000000000"/>
              <a:buChar char="○"/>
              <a:defRPr>
                <a:solidFill>
                  <a:schemeClr val="dk1"/>
                </a:solidFill>
                <a:latin typeface="Didact Gothic" panose="00000500000000000000"/>
                <a:ea typeface="Didact Gothic" panose="00000500000000000000"/>
                <a:cs typeface="Didact Gothic" panose="00000500000000000000"/>
                <a:sym typeface="Didact Gothic" panose="00000500000000000000"/>
              </a:defRPr>
            </a:lvl8pPr>
            <a:lvl9pPr marL="4114800" lvl="8" indent="-317500">
              <a:lnSpc>
                <a:spcPct val="115000"/>
              </a:lnSpc>
              <a:spcBef>
                <a:spcPts val="1600"/>
              </a:spcBef>
              <a:spcAft>
                <a:spcPts val="1600"/>
              </a:spcAft>
              <a:buClr>
                <a:schemeClr val="dk1"/>
              </a:buClr>
              <a:buSzPts val="1400"/>
              <a:buFont typeface="Didact Gothic" panose="00000500000000000000"/>
              <a:buChar char="■"/>
              <a:defRPr>
                <a:solidFill>
                  <a:schemeClr val="dk1"/>
                </a:solidFill>
                <a:latin typeface="Didact Gothic" panose="00000500000000000000"/>
                <a:ea typeface="Didact Gothic" panose="00000500000000000000"/>
                <a:cs typeface="Didact Gothic" panose="00000500000000000000"/>
                <a:sym typeface="Didact Gothic" panose="00000500000000000000"/>
              </a:defRPr>
            </a:lvl9pPr>
          </a:lstStyle>
          <a:p>
            <a:endParaRPr/>
          </a:p>
        </p:txBody>
      </p:sp>
      <p:sp>
        <p:nvSpPr>
          <p:cNvPr id="8" name="Google Shape;8;p1"/>
          <p:cNvSpPr txBox="1">
            <a:spLocks noGrp="1"/>
          </p:cNvSpPr>
          <p:nvPr>
            <p:ph type="sldNum" idx="12"/>
          </p:nvPr>
        </p:nvSpPr>
        <p:spPr>
          <a:xfrm>
            <a:off x="11205845" y="6231535"/>
            <a:ext cx="731600" cy="524800"/>
          </a:xfrm>
          <a:prstGeom prst="rect">
            <a:avLst/>
          </a:prstGeom>
          <a:noFill/>
          <a:ln>
            <a:noFill/>
          </a:ln>
        </p:spPr>
        <p:txBody>
          <a:bodyPr spcFirstLastPara="1" wrap="square" lIns="91425" tIns="91425" rIns="91425" bIns="91425" anchor="t" anchorCtr="0">
            <a:noAutofit/>
          </a:bodyPr>
          <a:lstStyle>
            <a:lvl1pPr lvl="0" algn="r">
              <a:buNone/>
              <a:defRPr sz="1733">
                <a:solidFill>
                  <a:schemeClr val="dk2"/>
                </a:solidFill>
                <a:latin typeface="Bebas Neue" panose="020B0606020202050201"/>
                <a:ea typeface="Bebas Neue" panose="020B0606020202050201"/>
                <a:cs typeface="Bebas Neue" panose="020B0606020202050201"/>
                <a:sym typeface="Bebas Neue" panose="020B0606020202050201"/>
              </a:defRPr>
            </a:lvl1pPr>
            <a:lvl2pPr lvl="1" algn="r">
              <a:buNone/>
              <a:defRPr sz="1733">
                <a:solidFill>
                  <a:schemeClr val="dk2"/>
                </a:solidFill>
                <a:latin typeface="Bebas Neue" panose="020B0606020202050201"/>
                <a:ea typeface="Bebas Neue" panose="020B0606020202050201"/>
                <a:cs typeface="Bebas Neue" panose="020B0606020202050201"/>
                <a:sym typeface="Bebas Neue" panose="020B0606020202050201"/>
              </a:defRPr>
            </a:lvl2pPr>
            <a:lvl3pPr lvl="2" algn="r">
              <a:buNone/>
              <a:defRPr sz="1733">
                <a:solidFill>
                  <a:schemeClr val="dk2"/>
                </a:solidFill>
                <a:latin typeface="Bebas Neue" panose="020B0606020202050201"/>
                <a:ea typeface="Bebas Neue" panose="020B0606020202050201"/>
                <a:cs typeface="Bebas Neue" panose="020B0606020202050201"/>
                <a:sym typeface="Bebas Neue" panose="020B0606020202050201"/>
              </a:defRPr>
            </a:lvl3pPr>
            <a:lvl4pPr lvl="3" algn="r">
              <a:buNone/>
              <a:defRPr sz="1733">
                <a:solidFill>
                  <a:schemeClr val="dk2"/>
                </a:solidFill>
                <a:latin typeface="Bebas Neue" panose="020B0606020202050201"/>
                <a:ea typeface="Bebas Neue" panose="020B0606020202050201"/>
                <a:cs typeface="Bebas Neue" panose="020B0606020202050201"/>
                <a:sym typeface="Bebas Neue" panose="020B0606020202050201"/>
              </a:defRPr>
            </a:lvl4pPr>
            <a:lvl5pPr lvl="4" algn="r">
              <a:buNone/>
              <a:defRPr sz="1733">
                <a:solidFill>
                  <a:schemeClr val="dk2"/>
                </a:solidFill>
                <a:latin typeface="Bebas Neue" panose="020B0606020202050201"/>
                <a:ea typeface="Bebas Neue" panose="020B0606020202050201"/>
                <a:cs typeface="Bebas Neue" panose="020B0606020202050201"/>
                <a:sym typeface="Bebas Neue" panose="020B0606020202050201"/>
              </a:defRPr>
            </a:lvl5pPr>
            <a:lvl6pPr lvl="5" algn="r">
              <a:buNone/>
              <a:defRPr sz="1733">
                <a:solidFill>
                  <a:schemeClr val="dk2"/>
                </a:solidFill>
                <a:latin typeface="Bebas Neue" panose="020B0606020202050201"/>
                <a:ea typeface="Bebas Neue" panose="020B0606020202050201"/>
                <a:cs typeface="Bebas Neue" panose="020B0606020202050201"/>
                <a:sym typeface="Bebas Neue" panose="020B0606020202050201"/>
              </a:defRPr>
            </a:lvl6pPr>
            <a:lvl7pPr lvl="6" algn="r">
              <a:buNone/>
              <a:defRPr sz="1733">
                <a:solidFill>
                  <a:schemeClr val="dk2"/>
                </a:solidFill>
                <a:latin typeface="Bebas Neue" panose="020B0606020202050201"/>
                <a:ea typeface="Bebas Neue" panose="020B0606020202050201"/>
                <a:cs typeface="Bebas Neue" panose="020B0606020202050201"/>
                <a:sym typeface="Bebas Neue" panose="020B0606020202050201"/>
              </a:defRPr>
            </a:lvl7pPr>
            <a:lvl8pPr lvl="7" algn="r">
              <a:buNone/>
              <a:defRPr sz="1733">
                <a:solidFill>
                  <a:schemeClr val="dk2"/>
                </a:solidFill>
                <a:latin typeface="Bebas Neue" panose="020B0606020202050201"/>
                <a:ea typeface="Bebas Neue" panose="020B0606020202050201"/>
                <a:cs typeface="Bebas Neue" panose="020B0606020202050201"/>
                <a:sym typeface="Bebas Neue" panose="020B0606020202050201"/>
              </a:defRPr>
            </a:lvl8pPr>
            <a:lvl9pPr lvl="8" algn="r">
              <a:buNone/>
              <a:defRPr sz="1733">
                <a:solidFill>
                  <a:schemeClr val="dk2"/>
                </a:solidFill>
                <a:latin typeface="Bebas Neue" panose="020B0606020202050201"/>
                <a:ea typeface="Bebas Neue" panose="020B0606020202050201"/>
                <a:cs typeface="Bebas Neue" panose="020B0606020202050201"/>
                <a:sym typeface="Bebas Neue" panose="020B0606020202050201"/>
              </a:defRPr>
            </a:lvl9pPr>
          </a:lstStyle>
          <a:p>
            <a:pPr defTabSz="1219170">
              <a:buClr>
                <a:srgbClr val="000000"/>
              </a:buClr>
            </a:pPr>
            <a:fld id="{00000000-1234-1234-1234-123412341234}" type="slidenum">
              <a:rPr lang="en-GB" kern="0" smtClean="0">
                <a:solidFill>
                  <a:srgbClr val="CBF0F1"/>
                </a:solidFill>
              </a:rPr>
              <a:pPr defTabSz="1219170">
                <a:buClr>
                  <a:srgbClr val="000000"/>
                </a:buClr>
              </a:pPr>
              <a:t>‹#›</a:t>
            </a:fld>
            <a:endParaRPr lang="en-GB" kern="0">
              <a:solidFill>
                <a:srgbClr val="CBF0F1"/>
              </a:solidFill>
            </a:endParaRPr>
          </a:p>
        </p:txBody>
      </p:sp>
    </p:spTree>
    <p:extLst>
      <p:ext uri="{BB962C8B-B14F-4D97-AF65-F5344CB8AC3E}">
        <p14:creationId xmlns:p14="http://schemas.microsoft.com/office/powerpoint/2010/main" val="2148396946"/>
      </p:ext>
    </p:extLst>
  </p:cSld>
  <p:clrMap bg1="lt1" tx1="dk1" bg2="dk2" tx2="lt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 id="2147483762" r:id="rId16"/>
    <p:sldLayoutId id="2147483763" r:id="rId17"/>
    <p:sldLayoutId id="2147483764" r:id="rId18"/>
    <p:sldLayoutId id="2147483765" r:id="rId19"/>
    <p:sldLayoutId id="2147483766" r:id="rId20"/>
    <p:sldLayoutId id="2147483767" r:id="rId21"/>
    <p:sldLayoutId id="2147483768" r:id="rId22"/>
    <p:sldLayoutId id="2147483769" r:id="rId23"/>
    <p:sldLayoutId id="2147483770" r:id="rId24"/>
    <p:sldLayoutId id="2147483771" r:id="rId25"/>
    <p:sldLayoutId id="2147483772" r:id="rId26"/>
    <p:sldLayoutId id="2147483773" r:id="rId2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2F8DF80-5E69-48EB-9390-9178CF9CBB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547227BE-2C9B-4023-BE30-A43BBAE7BF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4BF15CF-DDEC-40BF-B48D-B7B57876A0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70635D2-1FD4-42FB-A3A0-B9DFEF7C7F9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xmlns="" id="{6166434F-C472-42AA-B7F9-778250EE2F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xmlns="" id="{2D06E6B8-E79C-41EA-A055-7A235E7418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C8A4EFB-0D95-4D66-8DB7-7B35D2AA263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120143"/>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1"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xmlns="" id="{7616B871-DD5E-49D2-BC61-1CB096B9A29D}"/>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1524001" y="571499"/>
            <a:ext cx="1209675" cy="1209675"/>
          </a:xfrm>
          <a:prstGeom prst="rect">
            <a:avLst/>
          </a:prstGeom>
        </p:spPr>
      </p:pic>
    </p:spTree>
    <p:extLst>
      <p:ext uri="{BB962C8B-B14F-4D97-AF65-F5344CB8AC3E}">
        <p14:creationId xmlns:p14="http://schemas.microsoft.com/office/powerpoint/2010/main" val="1726869518"/>
      </p:ext>
    </p:extLst>
  </p:cSld>
  <p:clrMap bg1="lt1" tx1="dk1" bg2="lt2" tx2="dk2" accent1="accent1" accent2="accent2" accent3="accent3" accent4="accent4" accent5="accent5" accent6="accent6" hlink="hlink" folHlink="folHlink"/>
  <p:sldLayoutIdLst>
    <p:sldLayoutId id="2147483787" r:id="rId1"/>
    <p:sldLayoutId id="2147483789" r:id="rId2"/>
    <p:sldLayoutId id="2147483790" r:id="rId3"/>
    <p:sldLayoutId id="2147483793" r:id="rId4"/>
    <p:sldLayoutId id="2147483794" r:id="rId5"/>
    <p:sldLayoutId id="2147483798" r:id="rId6"/>
    <p:sldLayoutId id="2147483799" r:id="rId7"/>
    <p:sldLayoutId id="2147483810" r:id="rId8"/>
    <p:sldLayoutId id="2147483811"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43.png"/><Relationship Id="rId18" Type="http://schemas.openxmlformats.org/officeDocument/2006/relationships/slide" Target="slide11.xml"/><Relationship Id="rId3" Type="http://schemas.openxmlformats.org/officeDocument/2006/relationships/image" Target="../media/image37.png"/><Relationship Id="rId21" Type="http://schemas.openxmlformats.org/officeDocument/2006/relationships/slide" Target="slide18.xml"/><Relationship Id="rId7" Type="http://schemas.openxmlformats.org/officeDocument/2006/relationships/image" Target="../media/image41.png"/><Relationship Id="rId12" Type="http://schemas.openxmlformats.org/officeDocument/2006/relationships/slide" Target="slide13.xml"/><Relationship Id="rId17" Type="http://schemas.openxmlformats.org/officeDocument/2006/relationships/slide" Target="slide17.xml"/><Relationship Id="rId2" Type="http://schemas.openxmlformats.org/officeDocument/2006/relationships/notesSlide" Target="../notesSlides/notesSlide5.xml"/><Relationship Id="rId16" Type="http://schemas.openxmlformats.org/officeDocument/2006/relationships/slide" Target="slide16.xml"/><Relationship Id="rId20" Type="http://schemas.microsoft.com/office/2007/relationships/hdphoto" Target="../media/hdphoto3.wdp"/><Relationship Id="rId1" Type="http://schemas.openxmlformats.org/officeDocument/2006/relationships/slideLayout" Target="../slideLayouts/slideLayout63.xml"/><Relationship Id="rId6" Type="http://schemas.openxmlformats.org/officeDocument/2006/relationships/image" Target="../media/image40.jpeg"/><Relationship Id="rId11" Type="http://schemas.microsoft.com/office/2007/relationships/hdphoto" Target="../media/hdphoto2.wdp"/><Relationship Id="rId5" Type="http://schemas.openxmlformats.org/officeDocument/2006/relationships/image" Target="../media/image39.png"/><Relationship Id="rId15" Type="http://schemas.openxmlformats.org/officeDocument/2006/relationships/slide" Target="slide15.xml"/><Relationship Id="rId10" Type="http://schemas.openxmlformats.org/officeDocument/2006/relationships/image" Target="../media/image42.png"/><Relationship Id="rId19"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slide" Target="slide12.xml"/><Relationship Id="rId14" Type="http://schemas.openxmlformats.org/officeDocument/2006/relationships/slide" Target="slide14.xml"/></Relationships>
</file>

<file path=ppt/slides/_rels/slide11.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png"/><Relationship Id="rId18" Type="http://schemas.openxmlformats.org/officeDocument/2006/relationships/image" Target="../media/image58.png"/><Relationship Id="rId26" Type="http://schemas.openxmlformats.org/officeDocument/2006/relationships/image" Target="../media/image66.png"/><Relationship Id="rId3" Type="http://schemas.openxmlformats.org/officeDocument/2006/relationships/audio" Target="../media/audio1.wav"/><Relationship Id="rId21" Type="http://schemas.openxmlformats.org/officeDocument/2006/relationships/image" Target="../media/image61.png"/><Relationship Id="rId7" Type="http://schemas.openxmlformats.org/officeDocument/2006/relationships/image" Target="../media/image47.gif"/><Relationship Id="rId12" Type="http://schemas.openxmlformats.org/officeDocument/2006/relationships/image" Target="../media/image52.png"/><Relationship Id="rId17" Type="http://schemas.openxmlformats.org/officeDocument/2006/relationships/image" Target="../media/image57.png"/><Relationship Id="rId25" Type="http://schemas.openxmlformats.org/officeDocument/2006/relationships/image" Target="../media/image65.png"/><Relationship Id="rId2" Type="http://schemas.openxmlformats.org/officeDocument/2006/relationships/notesSlide" Target="../notesSlides/notesSlide6.xml"/><Relationship Id="rId16" Type="http://schemas.openxmlformats.org/officeDocument/2006/relationships/image" Target="../media/image56.png"/><Relationship Id="rId20" Type="http://schemas.openxmlformats.org/officeDocument/2006/relationships/image" Target="../media/image60.png"/><Relationship Id="rId29" Type="http://schemas.openxmlformats.org/officeDocument/2006/relationships/image" Target="../media/image69.png"/><Relationship Id="rId1" Type="http://schemas.openxmlformats.org/officeDocument/2006/relationships/slideLayout" Target="../slideLayouts/slideLayout80.xml"/><Relationship Id="rId6" Type="http://schemas.openxmlformats.org/officeDocument/2006/relationships/image" Target="../media/image46.jpeg"/><Relationship Id="rId11" Type="http://schemas.openxmlformats.org/officeDocument/2006/relationships/image" Target="../media/image51.gif"/><Relationship Id="rId24" Type="http://schemas.openxmlformats.org/officeDocument/2006/relationships/image" Target="../media/image64.png"/><Relationship Id="rId5" Type="http://schemas.openxmlformats.org/officeDocument/2006/relationships/image" Target="../media/image45.jpeg"/><Relationship Id="rId15" Type="http://schemas.openxmlformats.org/officeDocument/2006/relationships/image" Target="../media/image55.png"/><Relationship Id="rId23" Type="http://schemas.openxmlformats.org/officeDocument/2006/relationships/image" Target="../media/image63.png"/><Relationship Id="rId28" Type="http://schemas.openxmlformats.org/officeDocument/2006/relationships/image" Target="../media/image68.png"/><Relationship Id="rId10" Type="http://schemas.openxmlformats.org/officeDocument/2006/relationships/image" Target="../media/image50.gif"/><Relationship Id="rId19" Type="http://schemas.openxmlformats.org/officeDocument/2006/relationships/image" Target="../media/image59.png"/><Relationship Id="rId4" Type="http://schemas.openxmlformats.org/officeDocument/2006/relationships/audio" Target="../media/audio2.wav"/><Relationship Id="rId9" Type="http://schemas.openxmlformats.org/officeDocument/2006/relationships/image" Target="../media/image49.png"/><Relationship Id="rId14" Type="http://schemas.openxmlformats.org/officeDocument/2006/relationships/image" Target="../media/image54.png"/><Relationship Id="rId22" Type="http://schemas.openxmlformats.org/officeDocument/2006/relationships/image" Target="../media/image62.png"/><Relationship Id="rId27" Type="http://schemas.openxmlformats.org/officeDocument/2006/relationships/image" Target="../media/image67.png"/></Relationships>
</file>

<file path=ppt/slides/_rels/slide1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7.xml"/><Relationship Id="rId1" Type="http://schemas.openxmlformats.org/officeDocument/2006/relationships/slideLayout" Target="../slideLayouts/slideLayout53.xml"/><Relationship Id="rId5" Type="http://schemas.openxmlformats.org/officeDocument/2006/relationships/slide" Target="slide10.xml"/><Relationship Id="rId4" Type="http://schemas.openxmlformats.org/officeDocument/2006/relationships/image" Target="../media/image23.emf"/></Relationships>
</file>

<file path=ppt/slides/_rels/slide1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70.png"/><Relationship Id="rId1" Type="http://schemas.openxmlformats.org/officeDocument/2006/relationships/slideLayout" Target="../slideLayouts/slideLayout53.xml"/><Relationship Id="rId4" Type="http://schemas.openxmlformats.org/officeDocument/2006/relationships/slide" Target="slide10.xml"/></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70.png"/><Relationship Id="rId1" Type="http://schemas.openxmlformats.org/officeDocument/2006/relationships/slideLayout" Target="../slideLayouts/slideLayout53.xml"/><Relationship Id="rId4" Type="http://schemas.openxmlformats.org/officeDocument/2006/relationships/slide" Target="slide10.xml"/></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53.xml"/><Relationship Id="rId6" Type="http://schemas.openxmlformats.org/officeDocument/2006/relationships/slide" Target="slide10.xml"/><Relationship Id="rId5" Type="http://schemas.openxmlformats.org/officeDocument/2006/relationships/image" Target="../media/image22.emf"/><Relationship Id="rId4" Type="http://schemas.openxmlformats.org/officeDocument/2006/relationships/image" Target="../media/image70.png"/></Relationships>
</file>

<file path=ppt/slides/_rels/slide1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70.png"/><Relationship Id="rId1" Type="http://schemas.openxmlformats.org/officeDocument/2006/relationships/slideLayout" Target="../slideLayouts/slideLayout53.xml"/><Relationship Id="rId4" Type="http://schemas.openxmlformats.org/officeDocument/2006/relationships/slide" Target="slide10.xml"/></Relationships>
</file>

<file path=ppt/slides/_rels/slide1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70.png"/><Relationship Id="rId1" Type="http://schemas.openxmlformats.org/officeDocument/2006/relationships/slideLayout" Target="../slideLayouts/slideLayout53.xml"/><Relationship Id="rId4" Type="http://schemas.openxmlformats.org/officeDocument/2006/relationships/slide" Target="slide10.xml"/></Relationships>
</file>

<file path=ppt/slides/_rels/slide18.xml.rels><?xml version="1.0" encoding="UTF-8" standalone="yes"?>
<Relationships xmlns="http://schemas.openxmlformats.org/package/2006/relationships"><Relationship Id="rId3" Type="http://schemas.openxmlformats.org/officeDocument/2006/relationships/image" Target="../media/image71.png"/><Relationship Id="rId7" Type="http://schemas.openxmlformats.org/officeDocument/2006/relationships/image" Target="../media/image75.jpeg"/><Relationship Id="rId2" Type="http://schemas.openxmlformats.org/officeDocument/2006/relationships/notesSlide" Target="../notesSlides/notesSlide9.xml"/><Relationship Id="rId1" Type="http://schemas.openxmlformats.org/officeDocument/2006/relationships/slideLayout" Target="../slideLayouts/slideLayout44.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19.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9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63.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12.xml"/><Relationship Id="rId4" Type="http://schemas.openxmlformats.org/officeDocument/2006/relationships/image" Target="../media/image23.emf"/></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notesSlide" Target="../notesSlides/notesSlide3.xml"/><Relationship Id="rId7" Type="http://schemas.openxmlformats.org/officeDocument/2006/relationships/image" Target="../media/image27.png"/><Relationship Id="rId2" Type="http://schemas.openxmlformats.org/officeDocument/2006/relationships/slideLayout" Target="../slideLayouts/slideLayout29.xml"/><Relationship Id="rId1" Type="http://schemas.openxmlformats.org/officeDocument/2006/relationships/themeOverride" Target="../theme/themeOverride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2.xml"/><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18.xml"/><Relationship Id="rId1" Type="http://schemas.openxmlformats.org/officeDocument/2006/relationships/tags" Target="../tags/tag64.xml"/><Relationship Id="rId5" Type="http://schemas.openxmlformats.org/officeDocument/2006/relationships/image" Target="../media/image36.pn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87C75C0D-621D-402B-8D71-31DCFBB46F2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22"/>
            <a:ext cx="12192000" cy="6857355"/>
          </a:xfrm>
          <a:prstGeom prst="rect">
            <a:avLst/>
          </a:prstGeom>
        </p:spPr>
      </p:pic>
      <p:sp>
        <p:nvSpPr>
          <p:cNvPr id="12" name="矩形 11">
            <a:extLst>
              <a:ext uri="{FF2B5EF4-FFF2-40B4-BE49-F238E27FC236}">
                <a16:creationId xmlns:a16="http://schemas.microsoft.com/office/drawing/2014/main" xmlns="" id="{C87B4F19-8E90-404F-BDF3-0A53CF75F962}"/>
              </a:ext>
            </a:extLst>
          </p:cNvPr>
          <p:cNvSpPr/>
          <p:nvPr/>
        </p:nvSpPr>
        <p:spPr>
          <a:xfrm>
            <a:off x="1697014" y="1520732"/>
            <a:ext cx="8801224" cy="3825002"/>
          </a:xfrm>
          <a:prstGeom prst="rect">
            <a:avLst/>
          </a:prstGeom>
          <a:solidFill>
            <a:schemeClr val="bg1"/>
          </a:solidFill>
          <a:ln>
            <a:solidFill>
              <a:schemeClr val="bg1">
                <a:lumMod val="85000"/>
              </a:schemeClr>
            </a:solidFill>
          </a:ln>
          <a:effectLst>
            <a:outerShdw blurRad="279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庞门正道标题体" panose="020F0502020204030204"/>
              <a:cs typeface="+mn-ea"/>
              <a:sym typeface="+mn-lt"/>
            </a:endParaRPr>
          </a:p>
        </p:txBody>
      </p:sp>
      <p:sp>
        <p:nvSpPr>
          <p:cNvPr id="2" name="矩形 1">
            <a:extLst>
              <a:ext uri="{FF2B5EF4-FFF2-40B4-BE49-F238E27FC236}">
                <a16:creationId xmlns:a16="http://schemas.microsoft.com/office/drawing/2014/main" xmlns="" id="{20CF277F-1A09-4D98-BA95-93E9FC8D168F}"/>
              </a:ext>
            </a:extLst>
          </p:cNvPr>
          <p:cNvSpPr/>
          <p:nvPr/>
        </p:nvSpPr>
        <p:spPr>
          <a:xfrm>
            <a:off x="2271081" y="983848"/>
            <a:ext cx="7649836" cy="4896092"/>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庞门正道标题体" panose="020F0502020204030204"/>
              <a:cs typeface="+mn-ea"/>
              <a:sym typeface="+mn-lt"/>
            </a:endParaRPr>
          </a:p>
        </p:txBody>
      </p:sp>
      <p:pic>
        <p:nvPicPr>
          <p:cNvPr id="9" name="Picture 8">
            <a:extLst>
              <a:ext uri="{FF2B5EF4-FFF2-40B4-BE49-F238E27FC236}">
                <a16:creationId xmlns:a16="http://schemas.microsoft.com/office/drawing/2014/main" xmlns="" id="{3791498B-3243-4C43-809E-7AC14CE4917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30578" y="2249768"/>
            <a:ext cx="4578493" cy="853514"/>
          </a:xfrm>
          <a:prstGeom prst="rect">
            <a:avLst/>
          </a:prstGeom>
        </p:spPr>
      </p:pic>
      <p:pic>
        <p:nvPicPr>
          <p:cNvPr id="6" name="Picture 5">
            <a:extLst>
              <a:ext uri="{FF2B5EF4-FFF2-40B4-BE49-F238E27FC236}">
                <a16:creationId xmlns:a16="http://schemas.microsoft.com/office/drawing/2014/main" xmlns="" id="{C6CE2B09-5DDE-40AE-A432-76312138775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87210" y="2794974"/>
            <a:ext cx="2408129" cy="963251"/>
          </a:xfrm>
          <a:prstGeom prst="rect">
            <a:avLst/>
          </a:prstGeom>
        </p:spPr>
      </p:pic>
      <p:pic>
        <p:nvPicPr>
          <p:cNvPr id="8" name="Picture 7">
            <a:extLst>
              <a:ext uri="{FF2B5EF4-FFF2-40B4-BE49-F238E27FC236}">
                <a16:creationId xmlns:a16="http://schemas.microsoft.com/office/drawing/2014/main" xmlns="" id="{D15FDB30-BA2E-463A-9050-F1355CF2B7D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636756" y="3446456"/>
            <a:ext cx="9242337" cy="1603387"/>
          </a:xfrm>
          <a:prstGeom prst="rect">
            <a:avLst/>
          </a:prstGeom>
        </p:spPr>
      </p:pic>
    </p:spTree>
    <p:extLst>
      <p:ext uri="{BB962C8B-B14F-4D97-AF65-F5344CB8AC3E}">
        <p14:creationId xmlns:p14="http://schemas.microsoft.com/office/powerpoint/2010/main" val="24656797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11"/>
        <p:cNvGrpSpPr/>
        <p:nvPr/>
      </p:nvGrpSpPr>
      <p:grpSpPr>
        <a:xfrm>
          <a:off x="0" y="0"/>
          <a:ext cx="0" cy="0"/>
          <a:chOff x="0" y="0"/>
          <a:chExt cx="0" cy="0"/>
        </a:xfrm>
      </p:grpSpPr>
      <p:sp>
        <p:nvSpPr>
          <p:cNvPr id="1214" name="Google Shape;1214;p35"/>
          <p:cNvSpPr/>
          <p:nvPr/>
        </p:nvSpPr>
        <p:spPr>
          <a:xfrm>
            <a:off x="8197182" y="1954718"/>
            <a:ext cx="2232292" cy="106800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16" name="Google Shape;1216;p35"/>
          <p:cNvSpPr/>
          <p:nvPr/>
        </p:nvSpPr>
        <p:spPr>
          <a:xfrm>
            <a:off x="4036164" y="694239"/>
            <a:ext cx="1094077" cy="346253"/>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17" name="Google Shape;1217;p35"/>
          <p:cNvSpPr/>
          <p:nvPr/>
        </p:nvSpPr>
        <p:spPr>
          <a:xfrm>
            <a:off x="6390883" y="259567"/>
            <a:ext cx="2134879" cy="671784"/>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18" name="Google Shape;1218;p35"/>
          <p:cNvSpPr/>
          <p:nvPr/>
        </p:nvSpPr>
        <p:spPr>
          <a:xfrm>
            <a:off x="8703728" y="534944"/>
            <a:ext cx="2883273" cy="1050509"/>
          </a:xfrm>
          <a:custGeom>
            <a:avLst/>
            <a:gdLst/>
            <a:ahLst/>
            <a:cxnLst/>
            <a:rect l="l" t="t" r="r" b="b"/>
            <a:pathLst>
              <a:path w="35340" h="12876" extrusionOk="0">
                <a:moveTo>
                  <a:pt x="22643" y="1"/>
                </a:moveTo>
                <a:cubicBezTo>
                  <a:pt x="18871" y="1"/>
                  <a:pt x="16993" y="4655"/>
                  <a:pt x="16993" y="4655"/>
                </a:cubicBezTo>
                <a:cubicBezTo>
                  <a:pt x="16993" y="4655"/>
                  <a:pt x="16103" y="1985"/>
                  <a:pt x="13153" y="1985"/>
                </a:cubicBezTo>
                <a:cubicBezTo>
                  <a:pt x="12603" y="1985"/>
                  <a:pt x="11980" y="2078"/>
                  <a:pt x="11279" y="2299"/>
                </a:cubicBezTo>
                <a:cubicBezTo>
                  <a:pt x="6817" y="3702"/>
                  <a:pt x="8071" y="8564"/>
                  <a:pt x="8071" y="8564"/>
                </a:cubicBezTo>
                <a:cubicBezTo>
                  <a:pt x="8071" y="8564"/>
                  <a:pt x="6582" y="7635"/>
                  <a:pt x="4846" y="7635"/>
                </a:cubicBezTo>
                <a:cubicBezTo>
                  <a:pt x="3022" y="7635"/>
                  <a:pt x="925" y="8662"/>
                  <a:pt x="0" y="12875"/>
                </a:cubicBezTo>
                <a:lnTo>
                  <a:pt x="33685" y="12875"/>
                </a:lnTo>
                <a:cubicBezTo>
                  <a:pt x="33685" y="12875"/>
                  <a:pt x="35339" y="6415"/>
                  <a:pt x="31053" y="6415"/>
                </a:cubicBezTo>
                <a:cubicBezTo>
                  <a:pt x="30504" y="6415"/>
                  <a:pt x="29858" y="6521"/>
                  <a:pt x="29098" y="6760"/>
                </a:cubicBezTo>
                <a:cubicBezTo>
                  <a:pt x="29098" y="6760"/>
                  <a:pt x="28823" y="1597"/>
                  <a:pt x="24086" y="218"/>
                </a:cubicBezTo>
                <a:cubicBezTo>
                  <a:pt x="23578" y="68"/>
                  <a:pt x="23097" y="1"/>
                  <a:pt x="2264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 name="Oval 2"/>
          <p:cNvSpPr/>
          <p:nvPr/>
        </p:nvSpPr>
        <p:spPr>
          <a:xfrm>
            <a:off x="2365646" y="5513112"/>
            <a:ext cx="9936504" cy="1349184"/>
          </a:xfrm>
          <a:prstGeom prst="ellipse">
            <a:avLst/>
          </a:prstGeom>
          <a:solidFill>
            <a:srgbClr val="9ED21B"/>
          </a:solidFill>
          <a:ln>
            <a:solidFill>
              <a:srgbClr val="A2CA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52" name="图片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4644662"/>
            <a:ext cx="12192000" cy="2201987"/>
          </a:xfrm>
          <a:prstGeom prst="rect">
            <a:avLst/>
          </a:prstGeom>
        </p:spPr>
      </p:pic>
      <p:pic>
        <p:nvPicPr>
          <p:cNvPr id="19" name="Picture 18"/>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842096" y="0"/>
            <a:ext cx="3156718" cy="2183815"/>
          </a:xfrm>
          <a:prstGeom prst="rect">
            <a:avLst/>
          </a:prstGeom>
        </p:spPr>
      </p:pic>
      <p:pic>
        <p:nvPicPr>
          <p:cNvPr id="20" name="Picture 1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71618" y="277990"/>
            <a:ext cx="2820348" cy="857984"/>
          </a:xfrm>
          <a:prstGeom prst="rect">
            <a:avLst/>
          </a:prstGeom>
        </p:spPr>
      </p:pic>
      <p:pic>
        <p:nvPicPr>
          <p:cNvPr id="1030" name="Picture 6" descr="Amazon.com: Love Grows Heart Tree Family Nature Tall Cartoon Vinyl Sticker  (8&amp;quot; Wide, Green with Branches Sparse) : Automotive"/>
          <p:cNvPicPr>
            <a:picLocks noChangeAspect="1" noChangeArrowheads="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195948" y="465822"/>
            <a:ext cx="7995468" cy="6460339"/>
          </a:xfrm>
          <a:prstGeom prst="rect">
            <a:avLst/>
          </a:prstGeom>
          <a:noFill/>
          <a:extLst>
            <a:ext uri="{909E8E84-426E-40DD-AFC4-6F175D3DCCD1}">
              <a14:hiddenFill xmlns:a14="http://schemas.microsoft.com/office/drawing/2010/main">
                <a:solidFill>
                  <a:srgbClr val="FFFFFF"/>
                </a:solidFill>
              </a14:hiddenFill>
            </a:ext>
          </a:extLst>
        </p:spPr>
      </p:pic>
      <p:pic>
        <p:nvPicPr>
          <p:cNvPr id="1032" name="Bông hoa 1" descr="Cartoon Flowers PNG, Clipart, Cartoon, Cartoon Clipart, Flowers ...  #1163362 - PNG Images - PNGio"/>
          <p:cNvPicPr>
            <a:picLocks noChangeAspect="1" noChangeArrowheads="1"/>
          </p:cNvPicPr>
          <p:nvPr/>
        </p:nvPicPr>
        <p:blipFill rotWithShape="1">
          <a:blip r:embed="rId7" cstate="email">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a:ext>
            </a:extLst>
          </a:blip>
          <a:srcRect/>
          <a:stretch/>
        </p:blipFill>
        <p:spPr bwMode="auto">
          <a:xfrm>
            <a:off x="2859286" y="3529263"/>
            <a:ext cx="1781988" cy="1671048"/>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hlinkClick r:id="rId9" action="ppaction://hlinksldjump"/>
          </p:cNvPr>
          <p:cNvSpPr/>
          <p:nvPr/>
        </p:nvSpPr>
        <p:spPr>
          <a:xfrm>
            <a:off x="3320596" y="4048225"/>
            <a:ext cx="891443" cy="796601"/>
          </a:xfrm>
          <a:prstGeom prst="ellipse">
            <a:avLst/>
          </a:prstGeom>
          <a:solidFill>
            <a:srgbClr val="FEFE00"/>
          </a:solidFill>
          <a:ln>
            <a:solidFill>
              <a:srgbClr val="FEF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30353A"/>
                </a:solidFill>
                <a:effectLst/>
                <a:uLnTx/>
                <a:uFillTx/>
                <a:latin typeface="Arial"/>
                <a:ea typeface="+mn-ea"/>
                <a:cs typeface="+mn-cs"/>
              </a:rPr>
              <a:t>1</a:t>
            </a:r>
          </a:p>
        </p:txBody>
      </p:sp>
      <p:pic>
        <p:nvPicPr>
          <p:cNvPr id="26" name="Picture 2" descr="Clip Comverter Flv - Cute Flower Clipart Png Transparent Png (#759430) -  PinClipart"/>
          <p:cNvPicPr>
            <a:picLocks noChangeAspect="1" noChangeArrowheads="1"/>
          </p:cNvPicPr>
          <p:nvPr/>
        </p:nvPicPr>
        <p:blipFill>
          <a:blip r:embed="rId10" cstate="email">
            <a:extLst>
              <a:ext uri="{BEBA8EAE-BF5A-486C-A8C5-ECC9F3942E4B}">
                <a14:imgProps xmlns:a14="http://schemas.microsoft.com/office/drawing/2010/main">
                  <a14:imgLayer r:embed="rId11">
                    <a14:imgEffect>
                      <a14:backgroundRemoval t="2795" b="96894" l="10000" r="90000"/>
                    </a14:imgEffect>
                  </a14:imgLayer>
                </a14:imgProps>
              </a:ext>
              <a:ext uri="{28A0092B-C50C-407E-A947-70E740481C1C}">
                <a14:useLocalDpi xmlns:a14="http://schemas.microsoft.com/office/drawing/2010/main"/>
              </a:ext>
            </a:extLst>
          </a:blip>
          <a:srcRect/>
          <a:stretch>
            <a:fillRect/>
          </a:stretch>
        </p:blipFill>
        <p:spPr bwMode="auto">
          <a:xfrm>
            <a:off x="4639301" y="2623705"/>
            <a:ext cx="2218151" cy="1623284"/>
          </a:xfrm>
          <a:prstGeom prst="rect">
            <a:avLst/>
          </a:prstGeom>
          <a:noFill/>
          <a:extLst>
            <a:ext uri="{909E8E84-426E-40DD-AFC4-6F175D3DCCD1}">
              <a14:hiddenFill xmlns:a14="http://schemas.microsoft.com/office/drawing/2010/main">
                <a:solidFill>
                  <a:srgbClr val="FFFFFF"/>
                </a:solidFill>
              </a14:hiddenFill>
            </a:ext>
          </a:extLst>
        </p:spPr>
      </p:pic>
      <p:sp>
        <p:nvSpPr>
          <p:cNvPr id="27" name="Oval 26">
            <a:hlinkClick r:id="rId12" action="ppaction://hlinksldjump"/>
          </p:cNvPr>
          <p:cNvSpPr/>
          <p:nvPr/>
        </p:nvSpPr>
        <p:spPr>
          <a:xfrm>
            <a:off x="5302654" y="3037046"/>
            <a:ext cx="891443" cy="796601"/>
          </a:xfrm>
          <a:prstGeom prst="ellipse">
            <a:avLst/>
          </a:prstGeom>
          <a:solidFill>
            <a:srgbClr val="FEFE00"/>
          </a:solidFill>
          <a:ln>
            <a:solidFill>
              <a:srgbClr val="FEF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30353A"/>
                </a:solidFill>
                <a:effectLst/>
                <a:uLnTx/>
                <a:uFillTx/>
                <a:latin typeface="Arial"/>
                <a:ea typeface="+mn-ea"/>
                <a:cs typeface="+mn-cs"/>
              </a:rPr>
              <a:t>2</a:t>
            </a:r>
          </a:p>
        </p:txBody>
      </p:sp>
      <p:pic>
        <p:nvPicPr>
          <p:cNvPr id="28" name="Picture 4" descr="Flower Clip Art at Clker.com - vector clip art online, royalty free &amp;amp;  public domain"/>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7299936" y="3826335"/>
            <a:ext cx="1285526" cy="1208395"/>
          </a:xfrm>
          <a:prstGeom prst="rect">
            <a:avLst/>
          </a:prstGeom>
          <a:noFill/>
          <a:extLst>
            <a:ext uri="{909E8E84-426E-40DD-AFC4-6F175D3DCCD1}">
              <a14:hiddenFill xmlns:a14="http://schemas.microsoft.com/office/drawing/2010/main">
                <a:solidFill>
                  <a:srgbClr val="FFFFFF"/>
                </a:solidFill>
              </a14:hiddenFill>
            </a:ext>
          </a:extLst>
        </p:spPr>
      </p:pic>
      <p:sp>
        <p:nvSpPr>
          <p:cNvPr id="29" name="Oval 28">
            <a:hlinkClick r:id="rId14" action="ppaction://hlinksldjump"/>
          </p:cNvPr>
          <p:cNvSpPr/>
          <p:nvPr/>
        </p:nvSpPr>
        <p:spPr>
          <a:xfrm>
            <a:off x="7502686" y="4008469"/>
            <a:ext cx="891443" cy="796601"/>
          </a:xfrm>
          <a:prstGeom prst="ellipse">
            <a:avLst/>
          </a:prstGeom>
          <a:solidFill>
            <a:schemeClr val="bg1"/>
          </a:solidFill>
          <a:ln>
            <a:solidFill>
              <a:srgbClr val="FEF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30353A"/>
                </a:solidFill>
                <a:effectLst/>
                <a:uLnTx/>
                <a:uFillTx/>
                <a:latin typeface="Arial"/>
                <a:ea typeface="+mn-ea"/>
                <a:cs typeface="+mn-cs"/>
              </a:rPr>
              <a:t>3</a:t>
            </a:r>
          </a:p>
        </p:txBody>
      </p:sp>
      <p:pic>
        <p:nvPicPr>
          <p:cNvPr id="30" name="Bông hoa 1" descr="Cartoon Flowers PNG, Clipart, Cartoon, Cartoon Clipart, Flowers ...  #1163362 - PNG Images - PNGio"/>
          <p:cNvPicPr>
            <a:picLocks noChangeAspect="1" noChangeArrowheads="1"/>
          </p:cNvPicPr>
          <p:nvPr/>
        </p:nvPicPr>
        <p:blipFill rotWithShape="1">
          <a:blip r:embed="rId7" cstate="email">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a:ext>
            </a:extLst>
          </a:blip>
          <a:srcRect/>
          <a:stretch/>
        </p:blipFill>
        <p:spPr bwMode="auto">
          <a:xfrm>
            <a:off x="8428713" y="1604760"/>
            <a:ext cx="1781988" cy="1671048"/>
          </a:xfrm>
          <a:prstGeom prst="rect">
            <a:avLst/>
          </a:prstGeom>
          <a:noFill/>
          <a:extLst>
            <a:ext uri="{909E8E84-426E-40DD-AFC4-6F175D3DCCD1}">
              <a14:hiddenFill xmlns:a14="http://schemas.microsoft.com/office/drawing/2010/main">
                <a:solidFill>
                  <a:srgbClr val="FFFFFF"/>
                </a:solidFill>
              </a14:hiddenFill>
            </a:ext>
          </a:extLst>
        </p:spPr>
      </p:pic>
      <p:sp>
        <p:nvSpPr>
          <p:cNvPr id="31" name="Oval 30">
            <a:hlinkClick r:id="rId15" action="ppaction://hlinksldjump"/>
          </p:cNvPr>
          <p:cNvSpPr/>
          <p:nvPr/>
        </p:nvSpPr>
        <p:spPr>
          <a:xfrm>
            <a:off x="8890023" y="2123722"/>
            <a:ext cx="891443" cy="796601"/>
          </a:xfrm>
          <a:prstGeom prst="ellipse">
            <a:avLst/>
          </a:prstGeom>
          <a:solidFill>
            <a:schemeClr val="bg1"/>
          </a:solidFill>
          <a:ln>
            <a:solidFill>
              <a:srgbClr val="FEF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30353A"/>
                </a:solidFill>
                <a:effectLst/>
                <a:uLnTx/>
                <a:uFillTx/>
                <a:latin typeface="Arial"/>
                <a:ea typeface="+mn-ea"/>
                <a:cs typeface="+mn-cs"/>
              </a:rPr>
              <a:t>4</a:t>
            </a:r>
          </a:p>
        </p:txBody>
      </p:sp>
      <p:sp>
        <p:nvSpPr>
          <p:cNvPr id="33" name="Oval 32">
            <a:hlinkClick r:id="rId16" action="ppaction://hlinksldjump"/>
          </p:cNvPr>
          <p:cNvSpPr/>
          <p:nvPr/>
        </p:nvSpPr>
        <p:spPr>
          <a:xfrm>
            <a:off x="6932395" y="600417"/>
            <a:ext cx="891443" cy="796601"/>
          </a:xfrm>
          <a:prstGeom prst="ellipse">
            <a:avLst/>
          </a:prstGeom>
          <a:solidFill>
            <a:schemeClr val="bg1"/>
          </a:solidFill>
          <a:ln>
            <a:solidFill>
              <a:srgbClr val="FEF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30353A"/>
                </a:solidFill>
                <a:effectLst/>
                <a:uLnTx/>
                <a:uFillTx/>
                <a:latin typeface="Arial"/>
                <a:ea typeface="+mn-ea"/>
                <a:cs typeface="+mn-cs"/>
              </a:rPr>
              <a:t>5</a:t>
            </a:r>
          </a:p>
        </p:txBody>
      </p:sp>
      <p:pic>
        <p:nvPicPr>
          <p:cNvPr id="34" name="Picture 4" descr="Flower Clip Art at Clker.com - vector clip art online, royalty free &amp;amp;  public domain"/>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2648130" y="1849727"/>
            <a:ext cx="1285526" cy="1208395"/>
          </a:xfrm>
          <a:prstGeom prst="rect">
            <a:avLst/>
          </a:prstGeom>
          <a:noFill/>
          <a:extLst>
            <a:ext uri="{909E8E84-426E-40DD-AFC4-6F175D3DCCD1}">
              <a14:hiddenFill xmlns:a14="http://schemas.microsoft.com/office/drawing/2010/main">
                <a:solidFill>
                  <a:srgbClr val="FFFFFF"/>
                </a:solidFill>
              </a14:hiddenFill>
            </a:ext>
          </a:extLst>
        </p:spPr>
      </p:pic>
      <p:sp>
        <p:nvSpPr>
          <p:cNvPr id="35" name="Oval 34">
            <a:hlinkClick r:id="rId17" action="ppaction://hlinksldjump"/>
          </p:cNvPr>
          <p:cNvSpPr/>
          <p:nvPr/>
        </p:nvSpPr>
        <p:spPr>
          <a:xfrm>
            <a:off x="2850880" y="2031861"/>
            <a:ext cx="891443" cy="796601"/>
          </a:xfrm>
          <a:prstGeom prst="ellipse">
            <a:avLst/>
          </a:prstGeom>
          <a:solidFill>
            <a:schemeClr val="bg1"/>
          </a:solidFill>
          <a:ln>
            <a:solidFill>
              <a:srgbClr val="FEF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30353A"/>
                </a:solidFill>
                <a:effectLst/>
                <a:uLnTx/>
                <a:uFillTx/>
                <a:latin typeface="Arial"/>
                <a:ea typeface="+mn-ea"/>
                <a:cs typeface="+mn-cs"/>
              </a:rPr>
              <a:t>6</a:t>
            </a:r>
          </a:p>
        </p:txBody>
      </p:sp>
      <p:pic>
        <p:nvPicPr>
          <p:cNvPr id="1036" name="Picture 12" descr="360000+ Cartoon Gift Box hd photos free download - Lovepik.com">
            <a:hlinkClick r:id="rId18" action="ppaction://hlinksldjump"/>
          </p:cNvPr>
          <p:cNvPicPr>
            <a:picLocks noChangeAspect="1" noChangeArrowheads="1"/>
          </p:cNvPicPr>
          <p:nvPr/>
        </p:nvPicPr>
        <p:blipFill rotWithShape="1">
          <a:blip r:embed="rId19" cstate="email">
            <a:extLst>
              <a:ext uri="{BEBA8EAE-BF5A-486C-A8C5-ECC9F3942E4B}">
                <a14:imgProps xmlns:a14="http://schemas.microsoft.com/office/drawing/2010/main">
                  <a14:imgLayer r:embed="rId20">
                    <a14:imgEffect>
                      <a14:backgroundRemoval t="0" b="100000" l="0" r="100000"/>
                    </a14:imgEffect>
                  </a14:imgLayer>
                </a14:imgProps>
              </a:ext>
              <a:ext uri="{28A0092B-C50C-407E-A947-70E740481C1C}">
                <a14:useLocalDpi xmlns:a14="http://schemas.microsoft.com/office/drawing/2010/main"/>
              </a:ext>
            </a:extLst>
          </a:blip>
          <a:srcRect/>
          <a:stretch/>
        </p:blipFill>
        <p:spPr bwMode="auto">
          <a:xfrm>
            <a:off x="98186" y="4844826"/>
            <a:ext cx="1721414" cy="1756189"/>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a:hlinkClick r:id="rId21" action="ppaction://hlinksldjump"/>
          </p:cNvPr>
          <p:cNvSpPr/>
          <p:nvPr/>
        </p:nvSpPr>
        <p:spPr>
          <a:xfrm>
            <a:off x="8842096" y="5991927"/>
            <a:ext cx="3263638" cy="802662"/>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30353A"/>
                </a:solidFill>
                <a:effectLst/>
                <a:uLnTx/>
                <a:uFillTx/>
                <a:latin typeface="Arial"/>
                <a:ea typeface="+mn-ea"/>
                <a:cs typeface="+mn-cs"/>
              </a:rPr>
              <a:t>Kết</a:t>
            </a:r>
            <a:r>
              <a:rPr kumimoji="0" lang="en-US" sz="2800" b="0" i="0" u="none" strike="noStrike" kern="1200" cap="none" spc="0" normalizeH="0" baseline="0" noProof="0" dirty="0">
                <a:ln>
                  <a:noFill/>
                </a:ln>
                <a:solidFill>
                  <a:srgbClr val="30353A"/>
                </a:solidFill>
                <a:effectLst/>
                <a:uLnTx/>
                <a:uFillTx/>
                <a:latin typeface="Arial"/>
                <a:ea typeface="+mn-ea"/>
                <a:cs typeface="+mn-cs"/>
              </a:rPr>
              <a:t> </a:t>
            </a:r>
            <a:r>
              <a:rPr kumimoji="0" lang="en-US" sz="2800" b="0" i="0" u="none" strike="noStrike" kern="1200" cap="none" spc="0" normalizeH="0" baseline="0" noProof="0" dirty="0" err="1">
                <a:ln>
                  <a:noFill/>
                </a:ln>
                <a:solidFill>
                  <a:srgbClr val="30353A"/>
                </a:solidFill>
                <a:effectLst/>
                <a:uLnTx/>
                <a:uFillTx/>
                <a:latin typeface="Arial"/>
                <a:ea typeface="+mn-ea"/>
                <a:cs typeface="+mn-cs"/>
              </a:rPr>
              <a:t>thúc</a:t>
            </a:r>
            <a:r>
              <a:rPr kumimoji="0" lang="en-US" sz="2800" b="0" i="0" u="none" strike="noStrike" kern="1200" cap="none" spc="0" normalizeH="0" baseline="0" noProof="0" dirty="0">
                <a:ln>
                  <a:noFill/>
                </a:ln>
                <a:solidFill>
                  <a:srgbClr val="30353A"/>
                </a:solidFill>
                <a:effectLst/>
                <a:uLnTx/>
                <a:uFillTx/>
                <a:latin typeface="Arial"/>
                <a:ea typeface="+mn-ea"/>
                <a:cs typeface="+mn-cs"/>
              </a:rPr>
              <a:t> </a:t>
            </a:r>
            <a:r>
              <a:rPr kumimoji="0" lang="en-US" sz="2800" b="0" i="0" u="none" strike="noStrike" kern="1200" cap="none" spc="0" normalizeH="0" baseline="0" noProof="0" dirty="0" err="1">
                <a:ln>
                  <a:noFill/>
                </a:ln>
                <a:solidFill>
                  <a:srgbClr val="30353A"/>
                </a:solidFill>
                <a:effectLst/>
                <a:uLnTx/>
                <a:uFillTx/>
                <a:latin typeface="Arial"/>
                <a:ea typeface="+mn-ea"/>
                <a:cs typeface="+mn-cs"/>
              </a:rPr>
              <a:t>trò</a:t>
            </a:r>
            <a:r>
              <a:rPr kumimoji="0" lang="en-US" sz="2800" b="0" i="0" u="none" strike="noStrike" kern="1200" cap="none" spc="0" normalizeH="0" baseline="0" noProof="0" dirty="0">
                <a:ln>
                  <a:noFill/>
                </a:ln>
                <a:solidFill>
                  <a:srgbClr val="30353A"/>
                </a:solidFill>
                <a:effectLst/>
                <a:uLnTx/>
                <a:uFillTx/>
                <a:latin typeface="Arial"/>
                <a:ea typeface="+mn-ea"/>
                <a:cs typeface="+mn-cs"/>
              </a:rPr>
              <a:t> </a:t>
            </a:r>
            <a:r>
              <a:rPr kumimoji="0" lang="en-US" sz="2800" b="0" i="0" u="none" strike="noStrike" kern="1200" cap="none" spc="0" normalizeH="0" baseline="0" noProof="0" dirty="0" err="1">
                <a:ln>
                  <a:noFill/>
                </a:ln>
                <a:solidFill>
                  <a:srgbClr val="30353A"/>
                </a:solidFill>
                <a:effectLst/>
                <a:uLnTx/>
                <a:uFillTx/>
                <a:latin typeface="Arial"/>
                <a:ea typeface="+mn-ea"/>
                <a:cs typeface="+mn-cs"/>
              </a:rPr>
              <a:t>chơi</a:t>
            </a:r>
            <a:endParaRPr kumimoji="0" lang="en-US" sz="2800" b="0" i="0" u="none" strike="noStrike" kern="1200" cap="none" spc="0" normalizeH="0" baseline="0" noProof="0" dirty="0">
              <a:ln>
                <a:noFill/>
              </a:ln>
              <a:solidFill>
                <a:srgbClr val="30353A"/>
              </a:solidFill>
              <a:effectLst/>
              <a:uLnTx/>
              <a:uFillTx/>
              <a:latin typeface="Arial"/>
              <a:ea typeface="+mn-ea"/>
              <a:cs typeface="+mn-cs"/>
            </a:endParaRPr>
          </a:p>
        </p:txBody>
      </p:sp>
    </p:spTree>
    <p:extLst>
      <p:ext uri="{BB962C8B-B14F-4D97-AF65-F5344CB8AC3E}">
        <p14:creationId xmlns:p14="http://schemas.microsoft.com/office/powerpoint/2010/main" val="212935957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32"/>
                                        </p:tgtEl>
                                      </p:cBhvr>
                                    </p:animEffect>
                                    <p:set>
                                      <p:cBhvr>
                                        <p:cTn id="7" dur="1" fill="hold">
                                          <p:stCondLst>
                                            <p:cond delay="499"/>
                                          </p:stCondLst>
                                        </p:cTn>
                                        <p:tgtEl>
                                          <p:spTgt spid="1032"/>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11" restart="whenNotActive" fill="hold" evtFilter="cancelBubble" nodeType="interactiveSeq">
                <p:stCondLst>
                  <p:cond evt="onClick" delay="0">
                    <p:tgtEl>
                      <p:spTgt spid="27"/>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grpId="0" nodeType="withEffect">
                                  <p:stCondLst>
                                    <p:cond delay="0"/>
                                  </p:stCondLst>
                                  <p:childTnLst>
                                    <p:animEffect transition="out" filter="fade">
                                      <p:cBhvr>
                                        <p:cTn id="15" dur="500"/>
                                        <p:tgtEl>
                                          <p:spTgt spid="27"/>
                                        </p:tgtEl>
                                      </p:cBhvr>
                                    </p:animEffect>
                                    <p:set>
                                      <p:cBhvr>
                                        <p:cTn id="16" dur="1" fill="hold">
                                          <p:stCondLst>
                                            <p:cond delay="499"/>
                                          </p:stCondLst>
                                        </p:cTn>
                                        <p:tgtEl>
                                          <p:spTgt spid="27"/>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26"/>
                                        </p:tgtEl>
                                      </p:cBhvr>
                                    </p:animEffect>
                                    <p:set>
                                      <p:cBhvr>
                                        <p:cTn id="19"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20" restart="whenNotActive" fill="hold" evtFilter="cancelBubble" nodeType="interactiveSeq">
                <p:stCondLst>
                  <p:cond evt="onClick" delay="0">
                    <p:tgtEl>
                      <p:spTgt spid="29"/>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withEffect">
                                  <p:stCondLst>
                                    <p:cond delay="0"/>
                                  </p:stCondLst>
                                  <p:childTnLst>
                                    <p:animEffect transition="out" filter="fade">
                                      <p:cBhvr>
                                        <p:cTn id="24" dur="500"/>
                                        <p:tgtEl>
                                          <p:spTgt spid="29"/>
                                        </p:tgtEl>
                                      </p:cBhvr>
                                    </p:animEffect>
                                    <p:set>
                                      <p:cBhvr>
                                        <p:cTn id="25" dur="1" fill="hold">
                                          <p:stCondLst>
                                            <p:cond delay="499"/>
                                          </p:stCondLst>
                                        </p:cTn>
                                        <p:tgtEl>
                                          <p:spTgt spid="29"/>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28"/>
                                        </p:tgtEl>
                                      </p:cBhvr>
                                    </p:animEffect>
                                    <p:set>
                                      <p:cBhvr>
                                        <p:cTn id="28"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29" restart="whenNotActive" fill="hold" evtFilter="cancelBubble" nodeType="interactiveSeq">
                <p:stCondLst>
                  <p:cond evt="onClick" delay="0">
                    <p:tgtEl>
                      <p:spTgt spid="31"/>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30"/>
                                        </p:tgtEl>
                                      </p:cBhvr>
                                    </p:animEffect>
                                    <p:set>
                                      <p:cBhvr>
                                        <p:cTn id="34" dur="1" fill="hold">
                                          <p:stCondLst>
                                            <p:cond delay="499"/>
                                          </p:stCondLst>
                                        </p:cTn>
                                        <p:tgtEl>
                                          <p:spTgt spid="30"/>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31"/>
                                        </p:tgtEl>
                                      </p:cBhvr>
                                    </p:animEffect>
                                    <p:set>
                                      <p:cBhvr>
                                        <p:cTn id="37"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38" restart="whenNotActive" fill="hold" evtFilter="cancelBubble" nodeType="interactiveSeq">
                <p:stCondLst>
                  <p:cond evt="onClick" delay="0">
                    <p:tgtEl>
                      <p:spTgt spid="33"/>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withEffect">
                                  <p:stCondLst>
                                    <p:cond delay="0"/>
                                  </p:stCondLst>
                                  <p:childTnLst>
                                    <p:animEffect transition="out" filter="fade">
                                      <p:cBhvr>
                                        <p:cTn id="42" dur="500"/>
                                        <p:tgtEl>
                                          <p:spTgt spid="33"/>
                                        </p:tgtEl>
                                      </p:cBhvr>
                                    </p:animEffect>
                                    <p:set>
                                      <p:cBhvr>
                                        <p:cTn id="43"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44" restart="whenNotActive" fill="hold" evtFilter="cancelBubble" nodeType="interactiveSeq">
                <p:stCondLst>
                  <p:cond evt="onClick" delay="0">
                    <p:tgtEl>
                      <p:spTgt spid="35"/>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withEffect">
                                  <p:stCondLst>
                                    <p:cond delay="0"/>
                                  </p:stCondLst>
                                  <p:childTnLst>
                                    <p:animEffect transition="out" filter="fade">
                                      <p:cBhvr>
                                        <p:cTn id="48" dur="500"/>
                                        <p:tgtEl>
                                          <p:spTgt spid="35"/>
                                        </p:tgtEl>
                                      </p:cBhvr>
                                    </p:animEffect>
                                    <p:set>
                                      <p:cBhvr>
                                        <p:cTn id="49" dur="1" fill="hold">
                                          <p:stCondLst>
                                            <p:cond delay="499"/>
                                          </p:stCondLst>
                                        </p:cTn>
                                        <p:tgtEl>
                                          <p:spTgt spid="35"/>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34"/>
                                        </p:tgtEl>
                                      </p:cBhvr>
                                    </p:animEffect>
                                    <p:set>
                                      <p:cBhvr>
                                        <p:cTn id="52"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5"/>
                  </p:tgtEl>
                </p:cond>
              </p:nextCondLst>
            </p:seq>
          </p:childTnLst>
        </p:cTn>
      </p:par>
    </p:tnLst>
    <p:bldLst>
      <p:bldP spid="2" grpId="0" animBg="1"/>
      <p:bldP spid="27" grpId="0" animBg="1"/>
      <p:bldP spid="29" grpId="0" animBg="1"/>
      <p:bldP spid="31" grpId="0" animBg="1"/>
      <p:bldP spid="33" grpId="0" animBg="1"/>
      <p:bldP spid="3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5" cstate="email">
            <a:alphaModFix amt="4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xmlns="" id="{6335562D-47C3-42BC-BC7D-7AF52EE5A71A}"/>
              </a:ext>
            </a:extLst>
          </p:cNvPr>
          <p:cNvSpPr/>
          <p:nvPr/>
        </p:nvSpPr>
        <p:spPr>
          <a:xfrm>
            <a:off x="0" y="1839350"/>
            <a:ext cx="12192000" cy="1141745"/>
          </a:xfrm>
          <a:prstGeom prst="rect">
            <a:avLst/>
          </a:prstGeom>
          <a:blipFill>
            <a:blip r:embed="rId6"/>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xmlns="" id="{0DE8E057-79AF-4679-8F0F-5F578B85F19A}"/>
              </a:ext>
            </a:extLst>
          </p:cNvPr>
          <p:cNvSpPr/>
          <p:nvPr/>
        </p:nvSpPr>
        <p:spPr>
          <a:xfrm>
            <a:off x="0" y="5174659"/>
            <a:ext cx="12192000" cy="1141745"/>
          </a:xfrm>
          <a:prstGeom prst="rect">
            <a:avLst/>
          </a:prstGeom>
          <a:blipFill>
            <a:blip r:embed="rId6"/>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9" name="Picture 38">
            <a:extLst>
              <a:ext uri="{FF2B5EF4-FFF2-40B4-BE49-F238E27FC236}">
                <a16:creationId xmlns:a16="http://schemas.microsoft.com/office/drawing/2014/main" xmlns="" id="{468116E2-9E2A-444E-92F8-B1A7CB147696}"/>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0" y="2974629"/>
            <a:ext cx="6095999" cy="334819"/>
          </a:xfrm>
          <a:prstGeom prst="rect">
            <a:avLst/>
          </a:prstGeom>
        </p:spPr>
      </p:pic>
      <p:pic>
        <p:nvPicPr>
          <p:cNvPr id="40" name="Picture 39">
            <a:extLst>
              <a:ext uri="{FF2B5EF4-FFF2-40B4-BE49-F238E27FC236}">
                <a16:creationId xmlns:a16="http://schemas.microsoft.com/office/drawing/2014/main" xmlns="" id="{4AF2A1C0-A62D-4A01-AB2A-74ABC46C1AC0}"/>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096000" y="2974629"/>
            <a:ext cx="6095999" cy="334819"/>
          </a:xfrm>
          <a:prstGeom prst="rect">
            <a:avLst/>
          </a:prstGeom>
        </p:spPr>
      </p:pic>
      <p:pic>
        <p:nvPicPr>
          <p:cNvPr id="44" name="Picture 43">
            <a:extLst>
              <a:ext uri="{FF2B5EF4-FFF2-40B4-BE49-F238E27FC236}">
                <a16:creationId xmlns:a16="http://schemas.microsoft.com/office/drawing/2014/main" xmlns="" id="{123805F6-EA77-4D51-9744-9F37A57F23A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36976" y="1059555"/>
            <a:ext cx="1969179" cy="1743607"/>
          </a:xfrm>
          <a:prstGeom prst="rect">
            <a:avLst/>
          </a:prstGeom>
        </p:spPr>
      </p:pic>
      <p:pic>
        <p:nvPicPr>
          <p:cNvPr id="45" name="Picture 44">
            <a:extLst>
              <a:ext uri="{FF2B5EF4-FFF2-40B4-BE49-F238E27FC236}">
                <a16:creationId xmlns:a16="http://schemas.microsoft.com/office/drawing/2014/main" xmlns="" id="{18B3DB36-0CAB-4CD0-BE48-595E0CADE40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91251" y="547446"/>
            <a:ext cx="2060627" cy="1383912"/>
          </a:xfrm>
          <a:prstGeom prst="rect">
            <a:avLst/>
          </a:prstGeom>
        </p:spPr>
      </p:pic>
      <p:sp>
        <p:nvSpPr>
          <p:cNvPr id="46" name="Rectangle: Folded Corner 8">
            <a:extLst>
              <a:ext uri="{FF2B5EF4-FFF2-40B4-BE49-F238E27FC236}">
                <a16:creationId xmlns:a16="http://schemas.microsoft.com/office/drawing/2014/main" xmlns="" id="{6FCD71A2-4BFE-4953-931C-BECE5B4A1D66}"/>
              </a:ext>
            </a:extLst>
          </p:cNvPr>
          <p:cNvSpPr/>
          <p:nvPr/>
        </p:nvSpPr>
        <p:spPr>
          <a:xfrm>
            <a:off x="250223" y="170881"/>
            <a:ext cx="1470660" cy="1328012"/>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Một</a:t>
            </a:r>
            <a:r>
              <a:rPr kumimoji="0" lang="en-US"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điểm</a:t>
            </a:r>
            <a:r>
              <a:rPr kumimoji="0" lang="en-US"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cộng</a:t>
            </a:r>
            <a:endParaRPr kumimoji="0" lang="en-US"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47" name="Picture 46">
            <a:extLst>
              <a:ext uri="{FF2B5EF4-FFF2-40B4-BE49-F238E27FC236}">
                <a16:creationId xmlns:a16="http://schemas.microsoft.com/office/drawing/2014/main" xmlns="" id="{642873B8-CC7C-4CCD-B555-E79C2046F991}"/>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347470" y="117751"/>
            <a:ext cx="495300" cy="438150"/>
          </a:xfrm>
          <a:prstGeom prst="rect">
            <a:avLst/>
          </a:prstGeom>
        </p:spPr>
      </p:pic>
      <p:pic>
        <p:nvPicPr>
          <p:cNvPr id="48" name="Picture 47">
            <a:extLst>
              <a:ext uri="{FF2B5EF4-FFF2-40B4-BE49-F238E27FC236}">
                <a16:creationId xmlns:a16="http://schemas.microsoft.com/office/drawing/2014/main" xmlns="" id="{BF1CB1F2-B380-48F5-8964-31095DE91B50}"/>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1514641" y="20748"/>
            <a:ext cx="714375" cy="1190625"/>
          </a:xfrm>
          <a:prstGeom prst="rect">
            <a:avLst/>
          </a:prstGeom>
        </p:spPr>
      </p:pic>
      <p:pic>
        <p:nvPicPr>
          <p:cNvPr id="49" name="Picture 48">
            <a:extLst>
              <a:ext uri="{FF2B5EF4-FFF2-40B4-BE49-F238E27FC236}">
                <a16:creationId xmlns:a16="http://schemas.microsoft.com/office/drawing/2014/main" xmlns="" id="{123805F6-EA77-4D51-9744-9F37A57F23A0}"/>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959991" y="1078569"/>
            <a:ext cx="1969179" cy="1743607"/>
          </a:xfrm>
          <a:prstGeom prst="rect">
            <a:avLst/>
          </a:prstGeom>
        </p:spPr>
      </p:pic>
      <p:pic>
        <p:nvPicPr>
          <p:cNvPr id="50" name="Picture 49">
            <a:extLst>
              <a:ext uri="{FF2B5EF4-FFF2-40B4-BE49-F238E27FC236}">
                <a16:creationId xmlns:a16="http://schemas.microsoft.com/office/drawing/2014/main" xmlns="" id="{18B3DB36-0CAB-4CD0-BE48-595E0CADE407}"/>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4914266" y="566460"/>
            <a:ext cx="2060627" cy="1383912"/>
          </a:xfrm>
          <a:prstGeom prst="rect">
            <a:avLst/>
          </a:prstGeom>
        </p:spPr>
      </p:pic>
      <p:sp>
        <p:nvSpPr>
          <p:cNvPr id="51" name="Rectangle: Folded Corner 8">
            <a:extLst>
              <a:ext uri="{FF2B5EF4-FFF2-40B4-BE49-F238E27FC236}">
                <a16:creationId xmlns:a16="http://schemas.microsoft.com/office/drawing/2014/main" xmlns="" id="{6FCD71A2-4BFE-4953-931C-BECE5B4A1D66}"/>
              </a:ext>
            </a:extLst>
          </p:cNvPr>
          <p:cNvSpPr/>
          <p:nvPr/>
        </p:nvSpPr>
        <p:spPr>
          <a:xfrm>
            <a:off x="5113704" y="137962"/>
            <a:ext cx="1470660" cy="1328012"/>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Một</a:t>
            </a:r>
            <a:r>
              <a:rPr kumimoji="0" lang="en-US"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cây</a:t>
            </a:r>
            <a:r>
              <a:rPr kumimoji="0" lang="en-US"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kẹo</a:t>
            </a:r>
            <a:endParaRPr kumimoji="0" lang="en-US"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52" name="Picture 51">
            <a:extLst>
              <a:ext uri="{FF2B5EF4-FFF2-40B4-BE49-F238E27FC236}">
                <a16:creationId xmlns:a16="http://schemas.microsoft.com/office/drawing/2014/main" xmlns="" id="{642873B8-CC7C-4CCD-B555-E79C2046F991}"/>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4396921" y="48858"/>
            <a:ext cx="495300" cy="438150"/>
          </a:xfrm>
          <a:prstGeom prst="rect">
            <a:avLst/>
          </a:prstGeom>
        </p:spPr>
      </p:pic>
      <p:pic>
        <p:nvPicPr>
          <p:cNvPr id="53" name="Picture 52">
            <a:extLst>
              <a:ext uri="{FF2B5EF4-FFF2-40B4-BE49-F238E27FC236}">
                <a16:creationId xmlns:a16="http://schemas.microsoft.com/office/drawing/2014/main" xmlns="" id="{BF1CB1F2-B380-48F5-8964-31095DE91B50}"/>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6237656" y="39762"/>
            <a:ext cx="714375" cy="1190625"/>
          </a:xfrm>
          <a:prstGeom prst="rect">
            <a:avLst/>
          </a:prstGeom>
        </p:spPr>
      </p:pic>
      <p:pic>
        <p:nvPicPr>
          <p:cNvPr id="54" name="Picture 53">
            <a:extLst>
              <a:ext uri="{FF2B5EF4-FFF2-40B4-BE49-F238E27FC236}">
                <a16:creationId xmlns:a16="http://schemas.microsoft.com/office/drawing/2014/main" xmlns="" id="{123805F6-EA77-4D51-9744-9F37A57F23A0}"/>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514044" y="1122761"/>
            <a:ext cx="1969179" cy="1743607"/>
          </a:xfrm>
          <a:prstGeom prst="rect">
            <a:avLst/>
          </a:prstGeom>
        </p:spPr>
      </p:pic>
      <p:pic>
        <p:nvPicPr>
          <p:cNvPr id="55" name="Picture 54">
            <a:extLst>
              <a:ext uri="{FF2B5EF4-FFF2-40B4-BE49-F238E27FC236}">
                <a16:creationId xmlns:a16="http://schemas.microsoft.com/office/drawing/2014/main" xmlns="" id="{18B3DB36-0CAB-4CD0-BE48-595E0CADE407}"/>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7468319" y="610652"/>
            <a:ext cx="2060627" cy="1383912"/>
          </a:xfrm>
          <a:prstGeom prst="rect">
            <a:avLst/>
          </a:prstGeom>
        </p:spPr>
      </p:pic>
      <p:sp>
        <p:nvSpPr>
          <p:cNvPr id="56" name="Rectangle: Folded Corner 8">
            <a:extLst>
              <a:ext uri="{FF2B5EF4-FFF2-40B4-BE49-F238E27FC236}">
                <a16:creationId xmlns:a16="http://schemas.microsoft.com/office/drawing/2014/main" xmlns="" id="{6FCD71A2-4BFE-4953-931C-BECE5B4A1D66}"/>
              </a:ext>
            </a:extLst>
          </p:cNvPr>
          <p:cNvSpPr/>
          <p:nvPr/>
        </p:nvSpPr>
        <p:spPr>
          <a:xfrm>
            <a:off x="7667757" y="182154"/>
            <a:ext cx="1470660" cy="1328012"/>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Một</a:t>
            </a:r>
            <a:r>
              <a:rPr kumimoji="0" lang="en-US"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cây</a:t>
            </a:r>
            <a:r>
              <a:rPr kumimoji="0" lang="en-US"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bút</a:t>
            </a:r>
            <a:r>
              <a:rPr kumimoji="0" lang="en-US"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chì</a:t>
            </a:r>
            <a:endParaRPr kumimoji="0" lang="en-US"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57" name="Picture 56">
            <a:extLst>
              <a:ext uri="{FF2B5EF4-FFF2-40B4-BE49-F238E27FC236}">
                <a16:creationId xmlns:a16="http://schemas.microsoft.com/office/drawing/2014/main" xmlns="" id="{642873B8-CC7C-4CCD-B555-E79C2046F991}"/>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7624538" y="180957"/>
            <a:ext cx="495300" cy="438150"/>
          </a:xfrm>
          <a:prstGeom prst="rect">
            <a:avLst/>
          </a:prstGeom>
        </p:spPr>
      </p:pic>
      <p:pic>
        <p:nvPicPr>
          <p:cNvPr id="58" name="Picture 57">
            <a:extLst>
              <a:ext uri="{FF2B5EF4-FFF2-40B4-BE49-F238E27FC236}">
                <a16:creationId xmlns:a16="http://schemas.microsoft.com/office/drawing/2014/main" xmlns="" id="{BF1CB1F2-B380-48F5-8964-31095DE91B50}"/>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8791709" y="83954"/>
            <a:ext cx="714375" cy="1190625"/>
          </a:xfrm>
          <a:prstGeom prst="rect">
            <a:avLst/>
          </a:prstGeom>
        </p:spPr>
      </p:pic>
      <p:pic>
        <p:nvPicPr>
          <p:cNvPr id="59" name="Picture 58">
            <a:extLst>
              <a:ext uri="{FF2B5EF4-FFF2-40B4-BE49-F238E27FC236}">
                <a16:creationId xmlns:a16="http://schemas.microsoft.com/office/drawing/2014/main" xmlns="" id="{123805F6-EA77-4D51-9744-9F37A57F23A0}"/>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9968318" y="1071868"/>
            <a:ext cx="1969179" cy="1743607"/>
          </a:xfrm>
          <a:prstGeom prst="rect">
            <a:avLst/>
          </a:prstGeom>
        </p:spPr>
      </p:pic>
      <p:pic>
        <p:nvPicPr>
          <p:cNvPr id="60" name="Picture 59">
            <a:extLst>
              <a:ext uri="{FF2B5EF4-FFF2-40B4-BE49-F238E27FC236}">
                <a16:creationId xmlns:a16="http://schemas.microsoft.com/office/drawing/2014/main" xmlns="" id="{18B3DB36-0CAB-4CD0-BE48-595E0CADE407}"/>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9922593" y="559759"/>
            <a:ext cx="2060627" cy="1383912"/>
          </a:xfrm>
          <a:prstGeom prst="rect">
            <a:avLst/>
          </a:prstGeom>
        </p:spPr>
      </p:pic>
      <p:sp>
        <p:nvSpPr>
          <p:cNvPr id="61" name="Rectangle: Folded Corner 8">
            <a:extLst>
              <a:ext uri="{FF2B5EF4-FFF2-40B4-BE49-F238E27FC236}">
                <a16:creationId xmlns:a16="http://schemas.microsoft.com/office/drawing/2014/main" xmlns="" id="{6FCD71A2-4BFE-4953-931C-BECE5B4A1D66}"/>
              </a:ext>
            </a:extLst>
          </p:cNvPr>
          <p:cNvSpPr/>
          <p:nvPr/>
        </p:nvSpPr>
        <p:spPr>
          <a:xfrm>
            <a:off x="10122031" y="131261"/>
            <a:ext cx="1470660" cy="1328012"/>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Một</a:t>
            </a:r>
            <a:r>
              <a:rPr kumimoji="0" lang="en-US"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cây</a:t>
            </a:r>
            <a:r>
              <a:rPr kumimoji="0" lang="en-US"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bút</a:t>
            </a:r>
            <a:r>
              <a:rPr kumimoji="0" lang="en-US"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mực</a:t>
            </a:r>
            <a:endParaRPr kumimoji="0" lang="en-US"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62" name="Picture 61">
            <a:extLst>
              <a:ext uri="{FF2B5EF4-FFF2-40B4-BE49-F238E27FC236}">
                <a16:creationId xmlns:a16="http://schemas.microsoft.com/office/drawing/2014/main" xmlns="" id="{642873B8-CC7C-4CCD-B555-E79C2046F991}"/>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10078812" y="130064"/>
            <a:ext cx="495300" cy="438150"/>
          </a:xfrm>
          <a:prstGeom prst="rect">
            <a:avLst/>
          </a:prstGeom>
        </p:spPr>
      </p:pic>
      <p:pic>
        <p:nvPicPr>
          <p:cNvPr id="63" name="Picture 62">
            <a:extLst>
              <a:ext uri="{FF2B5EF4-FFF2-40B4-BE49-F238E27FC236}">
                <a16:creationId xmlns:a16="http://schemas.microsoft.com/office/drawing/2014/main" xmlns="" id="{123805F6-EA77-4D51-9744-9F37A57F23A0}"/>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126773" y="4437866"/>
            <a:ext cx="1969179" cy="1743607"/>
          </a:xfrm>
          <a:prstGeom prst="rect">
            <a:avLst/>
          </a:prstGeom>
        </p:spPr>
      </p:pic>
      <p:pic>
        <p:nvPicPr>
          <p:cNvPr id="64" name="Picture 63">
            <a:extLst>
              <a:ext uri="{FF2B5EF4-FFF2-40B4-BE49-F238E27FC236}">
                <a16:creationId xmlns:a16="http://schemas.microsoft.com/office/drawing/2014/main" xmlns="" id="{18B3DB36-0CAB-4CD0-BE48-595E0CADE407}"/>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81048" y="3925757"/>
            <a:ext cx="2060627" cy="1383912"/>
          </a:xfrm>
          <a:prstGeom prst="rect">
            <a:avLst/>
          </a:prstGeom>
        </p:spPr>
      </p:pic>
      <p:sp>
        <p:nvSpPr>
          <p:cNvPr id="65" name="Rectangle: Folded Corner 8">
            <a:extLst>
              <a:ext uri="{FF2B5EF4-FFF2-40B4-BE49-F238E27FC236}">
                <a16:creationId xmlns:a16="http://schemas.microsoft.com/office/drawing/2014/main" xmlns="" id="{6FCD71A2-4BFE-4953-931C-BECE5B4A1D66}"/>
              </a:ext>
            </a:extLst>
          </p:cNvPr>
          <p:cNvSpPr/>
          <p:nvPr/>
        </p:nvSpPr>
        <p:spPr>
          <a:xfrm>
            <a:off x="280486" y="3497259"/>
            <a:ext cx="1470660" cy="1328012"/>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Nhảy</a:t>
            </a:r>
            <a:r>
              <a:rPr kumimoji="0" lang="en-US"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một</a:t>
            </a:r>
            <a:r>
              <a:rPr kumimoji="0" lang="en-US"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điệu</a:t>
            </a:r>
            <a:r>
              <a:rPr kumimoji="0" lang="en-US"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nhảy</a:t>
            </a:r>
            <a:r>
              <a:rPr kumimoji="0" lang="en-US"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p:txBody>
      </p:sp>
      <p:pic>
        <p:nvPicPr>
          <p:cNvPr id="66" name="Picture 65">
            <a:extLst>
              <a:ext uri="{FF2B5EF4-FFF2-40B4-BE49-F238E27FC236}">
                <a16:creationId xmlns:a16="http://schemas.microsoft.com/office/drawing/2014/main" xmlns="" id="{642873B8-CC7C-4CCD-B555-E79C2046F991}"/>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237267" y="3496062"/>
            <a:ext cx="495300" cy="438150"/>
          </a:xfrm>
          <a:prstGeom prst="rect">
            <a:avLst/>
          </a:prstGeom>
        </p:spPr>
      </p:pic>
      <p:pic>
        <p:nvPicPr>
          <p:cNvPr id="67" name="Picture 66">
            <a:extLst>
              <a:ext uri="{FF2B5EF4-FFF2-40B4-BE49-F238E27FC236}">
                <a16:creationId xmlns:a16="http://schemas.microsoft.com/office/drawing/2014/main" xmlns="" id="{BF1CB1F2-B380-48F5-8964-31095DE91B50}"/>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1469641" y="3361172"/>
            <a:ext cx="714375" cy="1190625"/>
          </a:xfrm>
          <a:prstGeom prst="rect">
            <a:avLst/>
          </a:prstGeom>
        </p:spPr>
      </p:pic>
      <p:pic>
        <p:nvPicPr>
          <p:cNvPr id="68" name="Picture 67">
            <a:extLst>
              <a:ext uri="{FF2B5EF4-FFF2-40B4-BE49-F238E27FC236}">
                <a16:creationId xmlns:a16="http://schemas.microsoft.com/office/drawing/2014/main" xmlns="" id="{123805F6-EA77-4D51-9744-9F37A57F23A0}"/>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2454230" y="4396827"/>
            <a:ext cx="1969179" cy="1743607"/>
          </a:xfrm>
          <a:prstGeom prst="rect">
            <a:avLst/>
          </a:prstGeom>
        </p:spPr>
      </p:pic>
      <p:pic>
        <p:nvPicPr>
          <p:cNvPr id="69" name="Picture 68">
            <a:extLst>
              <a:ext uri="{FF2B5EF4-FFF2-40B4-BE49-F238E27FC236}">
                <a16:creationId xmlns:a16="http://schemas.microsoft.com/office/drawing/2014/main" xmlns="" id="{18B3DB36-0CAB-4CD0-BE48-595E0CADE407}"/>
              </a:ext>
            </a:extLst>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2408505" y="3884718"/>
            <a:ext cx="2060627" cy="1383912"/>
          </a:xfrm>
          <a:prstGeom prst="rect">
            <a:avLst/>
          </a:prstGeom>
        </p:spPr>
      </p:pic>
      <p:sp>
        <p:nvSpPr>
          <p:cNvPr id="70" name="Rectangle: Folded Corner 8">
            <a:extLst>
              <a:ext uri="{FF2B5EF4-FFF2-40B4-BE49-F238E27FC236}">
                <a16:creationId xmlns:a16="http://schemas.microsoft.com/office/drawing/2014/main" xmlns="" id="{6FCD71A2-4BFE-4953-931C-BECE5B4A1D66}"/>
              </a:ext>
            </a:extLst>
          </p:cNvPr>
          <p:cNvSpPr/>
          <p:nvPr/>
        </p:nvSpPr>
        <p:spPr>
          <a:xfrm>
            <a:off x="2607943" y="3456220"/>
            <a:ext cx="1470660" cy="1328012"/>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Hát</a:t>
            </a:r>
            <a:r>
              <a:rPr kumimoji="0" lang="en-US"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một</a:t>
            </a:r>
            <a:r>
              <a:rPr kumimoji="0" lang="en-US"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bài</a:t>
            </a:r>
            <a:r>
              <a:rPr kumimoji="0" lang="en-US"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hát</a:t>
            </a:r>
            <a:endParaRPr kumimoji="0" lang="en-US"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71" name="Picture 70">
            <a:extLst>
              <a:ext uri="{FF2B5EF4-FFF2-40B4-BE49-F238E27FC236}">
                <a16:creationId xmlns:a16="http://schemas.microsoft.com/office/drawing/2014/main" xmlns="" id="{642873B8-CC7C-4CCD-B555-E79C2046F991}"/>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3011452" y="3457319"/>
            <a:ext cx="495300" cy="438150"/>
          </a:xfrm>
          <a:prstGeom prst="rect">
            <a:avLst/>
          </a:prstGeom>
        </p:spPr>
      </p:pic>
      <p:pic>
        <p:nvPicPr>
          <p:cNvPr id="72" name="Picture 71">
            <a:extLst>
              <a:ext uri="{FF2B5EF4-FFF2-40B4-BE49-F238E27FC236}">
                <a16:creationId xmlns:a16="http://schemas.microsoft.com/office/drawing/2014/main" xmlns="" id="{BF1CB1F2-B380-48F5-8964-31095DE91B50}"/>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3731895" y="3358020"/>
            <a:ext cx="714375" cy="1190625"/>
          </a:xfrm>
          <a:prstGeom prst="rect">
            <a:avLst/>
          </a:prstGeom>
        </p:spPr>
      </p:pic>
      <p:pic>
        <p:nvPicPr>
          <p:cNvPr id="73" name="Picture 72">
            <a:extLst>
              <a:ext uri="{FF2B5EF4-FFF2-40B4-BE49-F238E27FC236}">
                <a16:creationId xmlns:a16="http://schemas.microsoft.com/office/drawing/2014/main" xmlns="" id="{123805F6-EA77-4D51-9744-9F37A57F23A0}"/>
              </a:ext>
            </a:extLst>
          </p:cNvPr>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4810140" y="4416047"/>
            <a:ext cx="1969179" cy="1743607"/>
          </a:xfrm>
          <a:prstGeom prst="rect">
            <a:avLst/>
          </a:prstGeom>
        </p:spPr>
      </p:pic>
      <p:pic>
        <p:nvPicPr>
          <p:cNvPr id="74" name="Picture 73">
            <a:extLst>
              <a:ext uri="{FF2B5EF4-FFF2-40B4-BE49-F238E27FC236}">
                <a16:creationId xmlns:a16="http://schemas.microsoft.com/office/drawing/2014/main" xmlns="" id="{18B3DB36-0CAB-4CD0-BE48-595E0CADE407}"/>
              </a:ext>
            </a:extLst>
          </p:cNvPr>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4764415" y="3903938"/>
            <a:ext cx="2060627" cy="1383912"/>
          </a:xfrm>
          <a:prstGeom prst="rect">
            <a:avLst/>
          </a:prstGeom>
        </p:spPr>
      </p:pic>
      <p:sp>
        <p:nvSpPr>
          <p:cNvPr id="75" name="Rectangle: Folded Corner 8">
            <a:extLst>
              <a:ext uri="{FF2B5EF4-FFF2-40B4-BE49-F238E27FC236}">
                <a16:creationId xmlns:a16="http://schemas.microsoft.com/office/drawing/2014/main" xmlns="" id="{6FCD71A2-4BFE-4953-931C-BECE5B4A1D66}"/>
              </a:ext>
            </a:extLst>
          </p:cNvPr>
          <p:cNvSpPr/>
          <p:nvPr/>
        </p:nvSpPr>
        <p:spPr>
          <a:xfrm>
            <a:off x="4961946" y="3437761"/>
            <a:ext cx="1470660" cy="1328012"/>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Nhảy</a:t>
            </a:r>
            <a:r>
              <a:rPr kumimoji="0" lang="en-US"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lò</a:t>
            </a:r>
            <a:r>
              <a:rPr kumimoji="0" lang="en-US"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cò</a:t>
            </a:r>
            <a:r>
              <a:rPr kumimoji="0" lang="en-US"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một</a:t>
            </a:r>
            <a:r>
              <a:rPr kumimoji="0" lang="en-US"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vòng</a:t>
            </a:r>
            <a:r>
              <a:rPr kumimoji="0" lang="en-US"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p:txBody>
      </p:sp>
      <p:pic>
        <p:nvPicPr>
          <p:cNvPr id="76" name="Picture 75">
            <a:extLst>
              <a:ext uri="{FF2B5EF4-FFF2-40B4-BE49-F238E27FC236}">
                <a16:creationId xmlns:a16="http://schemas.microsoft.com/office/drawing/2014/main" xmlns="" id="{642873B8-CC7C-4CCD-B555-E79C2046F991}"/>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4920634" y="3474243"/>
            <a:ext cx="495300" cy="438150"/>
          </a:xfrm>
          <a:prstGeom prst="rect">
            <a:avLst/>
          </a:prstGeom>
        </p:spPr>
      </p:pic>
      <p:pic>
        <p:nvPicPr>
          <p:cNvPr id="77" name="Picture 76">
            <a:extLst>
              <a:ext uri="{FF2B5EF4-FFF2-40B4-BE49-F238E27FC236}">
                <a16:creationId xmlns:a16="http://schemas.microsoft.com/office/drawing/2014/main" xmlns="" id="{BF1CB1F2-B380-48F5-8964-31095DE91B50}"/>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6087805" y="3377240"/>
            <a:ext cx="714375" cy="1190625"/>
          </a:xfrm>
          <a:prstGeom prst="rect">
            <a:avLst/>
          </a:prstGeom>
        </p:spPr>
      </p:pic>
      <p:pic>
        <p:nvPicPr>
          <p:cNvPr id="78" name="Picture 77">
            <a:extLst>
              <a:ext uri="{FF2B5EF4-FFF2-40B4-BE49-F238E27FC236}">
                <a16:creationId xmlns:a16="http://schemas.microsoft.com/office/drawing/2014/main" xmlns="" id="{123805F6-EA77-4D51-9744-9F37A57F23A0}"/>
              </a:ext>
            </a:extLst>
          </p:cNvPr>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7279204" y="4375295"/>
            <a:ext cx="1969179" cy="1743607"/>
          </a:xfrm>
          <a:prstGeom prst="rect">
            <a:avLst/>
          </a:prstGeom>
        </p:spPr>
      </p:pic>
      <p:pic>
        <p:nvPicPr>
          <p:cNvPr id="79" name="Picture 78">
            <a:extLst>
              <a:ext uri="{FF2B5EF4-FFF2-40B4-BE49-F238E27FC236}">
                <a16:creationId xmlns:a16="http://schemas.microsoft.com/office/drawing/2014/main" xmlns="" id="{18B3DB36-0CAB-4CD0-BE48-595E0CADE407}"/>
              </a:ext>
            </a:extLst>
          </p:cNvPr>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7233479" y="3863186"/>
            <a:ext cx="2060627" cy="1383912"/>
          </a:xfrm>
          <a:prstGeom prst="rect">
            <a:avLst/>
          </a:prstGeom>
        </p:spPr>
      </p:pic>
      <p:sp>
        <p:nvSpPr>
          <p:cNvPr id="80" name="Rectangle: Folded Corner 8">
            <a:extLst>
              <a:ext uri="{FF2B5EF4-FFF2-40B4-BE49-F238E27FC236}">
                <a16:creationId xmlns:a16="http://schemas.microsoft.com/office/drawing/2014/main" xmlns="" id="{6FCD71A2-4BFE-4953-931C-BECE5B4A1D66}"/>
              </a:ext>
            </a:extLst>
          </p:cNvPr>
          <p:cNvSpPr/>
          <p:nvPr/>
        </p:nvSpPr>
        <p:spPr>
          <a:xfrm>
            <a:off x="7432917" y="3434688"/>
            <a:ext cx="1470660" cy="1328012"/>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Nhảy</a:t>
            </a:r>
            <a:r>
              <a:rPr kumimoji="0" lang="en-US"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cóc</a:t>
            </a:r>
            <a:r>
              <a:rPr kumimoji="0" lang="en-US"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2 </a:t>
            </a:r>
            <a:r>
              <a:rPr kumimoji="0" lang="en-US" sz="1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cái</a:t>
            </a:r>
            <a:endParaRPr kumimoji="0" lang="en-US"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81" name="Picture 80">
            <a:extLst>
              <a:ext uri="{FF2B5EF4-FFF2-40B4-BE49-F238E27FC236}">
                <a16:creationId xmlns:a16="http://schemas.microsoft.com/office/drawing/2014/main" xmlns="" id="{642873B8-CC7C-4CCD-B555-E79C2046F991}"/>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8489853" y="3396113"/>
            <a:ext cx="495300" cy="438150"/>
          </a:xfrm>
          <a:prstGeom prst="rect">
            <a:avLst/>
          </a:prstGeom>
        </p:spPr>
      </p:pic>
      <p:pic>
        <p:nvPicPr>
          <p:cNvPr id="82" name="Picture 81">
            <a:extLst>
              <a:ext uri="{FF2B5EF4-FFF2-40B4-BE49-F238E27FC236}">
                <a16:creationId xmlns:a16="http://schemas.microsoft.com/office/drawing/2014/main" xmlns="" id="{BF1CB1F2-B380-48F5-8964-31095DE91B50}"/>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8687721" y="3327956"/>
            <a:ext cx="714375" cy="1190625"/>
          </a:xfrm>
          <a:prstGeom prst="rect">
            <a:avLst/>
          </a:prstGeom>
        </p:spPr>
      </p:pic>
      <p:pic>
        <p:nvPicPr>
          <p:cNvPr id="83" name="Picture 82">
            <a:extLst>
              <a:ext uri="{FF2B5EF4-FFF2-40B4-BE49-F238E27FC236}">
                <a16:creationId xmlns:a16="http://schemas.microsoft.com/office/drawing/2014/main" xmlns="" id="{123805F6-EA77-4D51-9744-9F37A57F23A0}"/>
              </a:ext>
            </a:extLst>
          </p:cNvPr>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a:off x="2613530" y="1088124"/>
            <a:ext cx="1969179" cy="1743607"/>
          </a:xfrm>
          <a:prstGeom prst="rect">
            <a:avLst/>
          </a:prstGeom>
        </p:spPr>
      </p:pic>
      <p:pic>
        <p:nvPicPr>
          <p:cNvPr id="84" name="Picture 83">
            <a:extLst>
              <a:ext uri="{FF2B5EF4-FFF2-40B4-BE49-F238E27FC236}">
                <a16:creationId xmlns:a16="http://schemas.microsoft.com/office/drawing/2014/main" xmlns="" id="{18B3DB36-0CAB-4CD0-BE48-595E0CADE407}"/>
              </a:ext>
            </a:extLst>
          </p:cNvPr>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2567805" y="576015"/>
            <a:ext cx="2060627" cy="1383912"/>
          </a:xfrm>
          <a:prstGeom prst="rect">
            <a:avLst/>
          </a:prstGeom>
        </p:spPr>
      </p:pic>
      <p:sp>
        <p:nvSpPr>
          <p:cNvPr id="85" name="Rectangle: Folded Corner 8">
            <a:extLst>
              <a:ext uri="{FF2B5EF4-FFF2-40B4-BE49-F238E27FC236}">
                <a16:creationId xmlns:a16="http://schemas.microsoft.com/office/drawing/2014/main" xmlns="" id="{6FCD71A2-4BFE-4953-931C-BECE5B4A1D66}"/>
              </a:ext>
            </a:extLst>
          </p:cNvPr>
          <p:cNvSpPr/>
          <p:nvPr/>
        </p:nvSpPr>
        <p:spPr>
          <a:xfrm>
            <a:off x="2767243" y="147517"/>
            <a:ext cx="1470660" cy="1328012"/>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Một</a:t>
            </a:r>
            <a:r>
              <a:rPr kumimoji="0" lang="en-US"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tràng</a:t>
            </a:r>
            <a:r>
              <a:rPr kumimoji="0" lang="en-US"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pháo</a:t>
            </a:r>
            <a:r>
              <a:rPr kumimoji="0" lang="en-US"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tay</a:t>
            </a:r>
            <a:endParaRPr kumimoji="0" lang="en-US"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86" name="Picture 85">
            <a:extLst>
              <a:ext uri="{FF2B5EF4-FFF2-40B4-BE49-F238E27FC236}">
                <a16:creationId xmlns:a16="http://schemas.microsoft.com/office/drawing/2014/main" xmlns="" id="{642873B8-CC7C-4CCD-B555-E79C2046F991}"/>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2451333" y="104679"/>
            <a:ext cx="495300" cy="438150"/>
          </a:xfrm>
          <a:prstGeom prst="rect">
            <a:avLst/>
          </a:prstGeom>
        </p:spPr>
      </p:pic>
      <p:pic>
        <p:nvPicPr>
          <p:cNvPr id="87" name="Picture 86">
            <a:extLst>
              <a:ext uri="{FF2B5EF4-FFF2-40B4-BE49-F238E27FC236}">
                <a16:creationId xmlns:a16="http://schemas.microsoft.com/office/drawing/2014/main" xmlns="" id="{BF1CB1F2-B380-48F5-8964-31095DE91B50}"/>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3837353" y="62729"/>
            <a:ext cx="714375" cy="1190625"/>
          </a:xfrm>
          <a:prstGeom prst="rect">
            <a:avLst/>
          </a:prstGeom>
        </p:spPr>
      </p:pic>
      <p:pic>
        <p:nvPicPr>
          <p:cNvPr id="91" name="Picture 90">
            <a:extLst>
              <a:ext uri="{FF2B5EF4-FFF2-40B4-BE49-F238E27FC236}">
                <a16:creationId xmlns:a16="http://schemas.microsoft.com/office/drawing/2014/main" xmlns="" id="{123805F6-EA77-4D51-9744-9F37A57F23A0}"/>
              </a:ext>
            </a:extLst>
          </p:cNvPr>
          <p:cNvPicPr>
            <a:picLocks noChangeAspect="1"/>
          </p:cNvPicPr>
          <p:nvPr/>
        </p:nvPicPr>
        <p:blipFill>
          <a:blip r:embed="rId28" cstate="email">
            <a:extLst>
              <a:ext uri="{28A0092B-C50C-407E-A947-70E740481C1C}">
                <a14:useLocalDpi xmlns:a14="http://schemas.microsoft.com/office/drawing/2010/main"/>
              </a:ext>
            </a:extLst>
          </a:blip>
          <a:stretch>
            <a:fillRect/>
          </a:stretch>
        </p:blipFill>
        <p:spPr>
          <a:xfrm>
            <a:off x="9922595" y="4314494"/>
            <a:ext cx="1969179" cy="1743607"/>
          </a:xfrm>
          <a:prstGeom prst="rect">
            <a:avLst/>
          </a:prstGeom>
        </p:spPr>
      </p:pic>
      <p:pic>
        <p:nvPicPr>
          <p:cNvPr id="92" name="Picture 91">
            <a:extLst>
              <a:ext uri="{FF2B5EF4-FFF2-40B4-BE49-F238E27FC236}">
                <a16:creationId xmlns:a16="http://schemas.microsoft.com/office/drawing/2014/main" xmlns="" id="{18B3DB36-0CAB-4CD0-BE48-595E0CADE407}"/>
              </a:ext>
            </a:extLst>
          </p:cNvPr>
          <p:cNvPicPr>
            <a:picLocks noChangeAspect="1"/>
          </p:cNvPicPr>
          <p:nvPr/>
        </p:nvPicPr>
        <p:blipFill>
          <a:blip r:embed="rId29" cstate="email">
            <a:extLst>
              <a:ext uri="{28A0092B-C50C-407E-A947-70E740481C1C}">
                <a14:useLocalDpi xmlns:a14="http://schemas.microsoft.com/office/drawing/2010/main"/>
              </a:ext>
            </a:extLst>
          </a:blip>
          <a:stretch>
            <a:fillRect/>
          </a:stretch>
        </p:blipFill>
        <p:spPr>
          <a:xfrm>
            <a:off x="9876870" y="3802385"/>
            <a:ext cx="2060627" cy="1383912"/>
          </a:xfrm>
          <a:prstGeom prst="rect">
            <a:avLst/>
          </a:prstGeom>
        </p:spPr>
      </p:pic>
      <p:sp>
        <p:nvSpPr>
          <p:cNvPr id="93" name="Rectangle: Folded Corner 8">
            <a:extLst>
              <a:ext uri="{FF2B5EF4-FFF2-40B4-BE49-F238E27FC236}">
                <a16:creationId xmlns:a16="http://schemas.microsoft.com/office/drawing/2014/main" xmlns="" id="{6FCD71A2-4BFE-4953-931C-BECE5B4A1D66}"/>
              </a:ext>
            </a:extLst>
          </p:cNvPr>
          <p:cNvSpPr/>
          <p:nvPr/>
        </p:nvSpPr>
        <p:spPr>
          <a:xfrm>
            <a:off x="9876870" y="3373887"/>
            <a:ext cx="1670098" cy="1328012"/>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Làm</a:t>
            </a:r>
            <a:r>
              <a:rPr kumimoji="0" lang="en-US"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tiếng</a:t>
            </a:r>
            <a:r>
              <a:rPr kumimoji="0" lang="en-US"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kêu</a:t>
            </a:r>
            <a:r>
              <a:rPr kumimoji="0" lang="en-US"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một</a:t>
            </a:r>
            <a:r>
              <a:rPr kumimoji="0" lang="en-US"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con </a:t>
            </a:r>
            <a:r>
              <a:rPr kumimoji="0" lang="en-US" sz="1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vật</a:t>
            </a:r>
            <a:r>
              <a:rPr kumimoji="0" lang="en-US"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theo</a:t>
            </a:r>
            <a:r>
              <a:rPr kumimoji="0" lang="en-US"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yêu</a:t>
            </a:r>
            <a:r>
              <a:rPr kumimoji="0" lang="en-US"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cầu</a:t>
            </a:r>
            <a:endParaRPr kumimoji="0" lang="en-US"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94" name="Picture 93">
            <a:extLst>
              <a:ext uri="{FF2B5EF4-FFF2-40B4-BE49-F238E27FC236}">
                <a16:creationId xmlns:a16="http://schemas.microsoft.com/office/drawing/2014/main" xmlns="" id="{642873B8-CC7C-4CCD-B555-E79C2046F991}"/>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10033089" y="3372690"/>
            <a:ext cx="495300" cy="438150"/>
          </a:xfrm>
          <a:prstGeom prst="rect">
            <a:avLst/>
          </a:prstGeom>
        </p:spPr>
      </p:pic>
    </p:spTree>
    <p:extLst>
      <p:ext uri="{BB962C8B-B14F-4D97-AF65-F5344CB8AC3E}">
        <p14:creationId xmlns:p14="http://schemas.microsoft.com/office/powerpoint/2010/main" val="236743598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5"/>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50000" decel="50000" fill="hold" nodeType="clickEffect">
                                  <p:stCondLst>
                                    <p:cond delay="0"/>
                                  </p:stCondLst>
                                  <p:childTnLst>
                                    <p:animMotion origin="layout" path="M -1.66667E-6 -3.7037E-6 L -1.66667E-6 -0.22476 " pathEditMode="relative" rAng="0" ptsTypes="AA">
                                      <p:cBhvr>
                                        <p:cTn id="6" dur="2000" fill="hold"/>
                                        <p:tgtEl>
                                          <p:spTgt spid="45"/>
                                        </p:tgtEl>
                                        <p:attrNameLst>
                                          <p:attrName>ppt_x</p:attrName>
                                          <p:attrName>ppt_y</p:attrName>
                                        </p:attrNameLst>
                                      </p:cBhvr>
                                      <p:rCtr x="0" y="-11250"/>
                                    </p:animMotion>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par>
                          <p:cTn id="7" fill="hold">
                            <p:stCondLst>
                              <p:cond delay="2000"/>
                            </p:stCondLst>
                            <p:childTnLst>
                              <p:par>
                                <p:cTn id="8" presetID="22" presetClass="entr" presetSubtype="4" fill="hold" grpId="0" nodeType="after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wipe(down)">
                                      <p:cBhvr>
                                        <p:cTn id="10" dur="500"/>
                                        <p:tgtEl>
                                          <p:spTgt spid="46"/>
                                        </p:tgtEl>
                                      </p:cBhvr>
                                    </p:animEffect>
                                  </p:childTnLst>
                                  <p:subTnLst>
                                    <p:audio>
                                      <p:cMediaNode>
                                        <p:cTn display="0" masterRel="sameClick">
                                          <p:stCondLst>
                                            <p:cond evt="begin" delay="0">
                                              <p:tn val="8"/>
                                            </p:cond>
                                          </p:stCondLst>
                                          <p:endCondLst>
                                            <p:cond evt="onStopAudio" delay="0">
                                              <p:tgtEl>
                                                <p:sldTgt/>
                                              </p:tgtEl>
                                            </p:cond>
                                          </p:endCondLst>
                                        </p:cTn>
                                        <p:tgtEl>
                                          <p:sndTgt r:embed="rId4" name="applause.wav"/>
                                        </p:tgtEl>
                                      </p:cMediaNode>
                                    </p:audio>
                                  </p:subTnLst>
                                </p:cTn>
                              </p:par>
                              <p:par>
                                <p:cTn id="11" presetID="10" presetClass="entr" presetSubtype="0" fill="hold" nodeType="with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500"/>
                                        <p:tgtEl>
                                          <p:spTgt spid="47"/>
                                        </p:tgtEl>
                                      </p:cBhvr>
                                    </p:animEffect>
                                  </p:childTnLst>
                                </p:cTn>
                              </p:par>
                              <p:par>
                                <p:cTn id="14" presetID="10" presetClass="entr" presetSubtype="0" fill="hold"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500"/>
                                        <p:tgtEl>
                                          <p:spTgt spid="48"/>
                                        </p:tgtEl>
                                      </p:cBhvr>
                                    </p:animEffect>
                                  </p:childTnLst>
                                </p:cTn>
                              </p:par>
                            </p:childTnLst>
                          </p:cTn>
                        </p:par>
                        <p:par>
                          <p:cTn id="17" fill="hold">
                            <p:stCondLst>
                              <p:cond delay="2500"/>
                            </p:stCondLst>
                            <p:childTnLst>
                              <p:par>
                                <p:cTn id="18" presetID="32" presetClass="emph" presetSubtype="0" repeatCount="indefinite" fill="hold" grpId="1" nodeType="afterEffect">
                                  <p:stCondLst>
                                    <p:cond delay="0"/>
                                  </p:stCondLst>
                                  <p:childTnLst>
                                    <p:animRot by="120000">
                                      <p:cBhvr>
                                        <p:cTn id="19" dur="100" fill="hold">
                                          <p:stCondLst>
                                            <p:cond delay="0"/>
                                          </p:stCondLst>
                                        </p:cTn>
                                        <p:tgtEl>
                                          <p:spTgt spid="46"/>
                                        </p:tgtEl>
                                        <p:attrNameLst>
                                          <p:attrName>r</p:attrName>
                                        </p:attrNameLst>
                                      </p:cBhvr>
                                    </p:animRot>
                                    <p:animRot by="-240000">
                                      <p:cBhvr>
                                        <p:cTn id="20" dur="200" fill="hold">
                                          <p:stCondLst>
                                            <p:cond delay="200"/>
                                          </p:stCondLst>
                                        </p:cTn>
                                        <p:tgtEl>
                                          <p:spTgt spid="46"/>
                                        </p:tgtEl>
                                        <p:attrNameLst>
                                          <p:attrName>r</p:attrName>
                                        </p:attrNameLst>
                                      </p:cBhvr>
                                    </p:animRot>
                                    <p:animRot by="240000">
                                      <p:cBhvr>
                                        <p:cTn id="21" dur="200" fill="hold">
                                          <p:stCondLst>
                                            <p:cond delay="400"/>
                                          </p:stCondLst>
                                        </p:cTn>
                                        <p:tgtEl>
                                          <p:spTgt spid="46"/>
                                        </p:tgtEl>
                                        <p:attrNameLst>
                                          <p:attrName>r</p:attrName>
                                        </p:attrNameLst>
                                      </p:cBhvr>
                                    </p:animRot>
                                    <p:animRot by="-240000">
                                      <p:cBhvr>
                                        <p:cTn id="22" dur="200" fill="hold">
                                          <p:stCondLst>
                                            <p:cond delay="600"/>
                                          </p:stCondLst>
                                        </p:cTn>
                                        <p:tgtEl>
                                          <p:spTgt spid="46"/>
                                        </p:tgtEl>
                                        <p:attrNameLst>
                                          <p:attrName>r</p:attrName>
                                        </p:attrNameLst>
                                      </p:cBhvr>
                                    </p:animRot>
                                    <p:animRot by="120000">
                                      <p:cBhvr>
                                        <p:cTn id="23" dur="200" fill="hold">
                                          <p:stCondLst>
                                            <p:cond delay="800"/>
                                          </p:stCondLst>
                                        </p:cTn>
                                        <p:tgtEl>
                                          <p:spTgt spid="46"/>
                                        </p:tgtEl>
                                        <p:attrNameLst>
                                          <p:attrName>r</p:attrName>
                                        </p:attrNameLst>
                                      </p:cBhvr>
                                    </p:animRot>
                                  </p:childTnLst>
                                </p:cTn>
                              </p:par>
                            </p:childTnLst>
                          </p:cTn>
                        </p:par>
                      </p:childTnLst>
                    </p:cTn>
                  </p:par>
                </p:childTnLst>
              </p:cTn>
              <p:nextCondLst>
                <p:cond evt="onClick" delay="0">
                  <p:tgtEl>
                    <p:spTgt spid="45"/>
                  </p:tgtEl>
                </p:cond>
              </p:nextCondLst>
            </p:seq>
            <p:seq concurrent="1" nextAc="seek">
              <p:cTn id="24" restart="whenNotActive" fill="hold" evtFilter="cancelBubble" nodeType="interactiveSeq">
                <p:stCondLst>
                  <p:cond evt="onClick" delay="0">
                    <p:tgtEl>
                      <p:spTgt spid="50"/>
                    </p:tgtEl>
                  </p:cond>
                </p:stCondLst>
                <p:endSync evt="end" delay="0">
                  <p:rtn val="all"/>
                </p:endSync>
                <p:childTnLst>
                  <p:par>
                    <p:cTn id="25" fill="hold">
                      <p:stCondLst>
                        <p:cond delay="0"/>
                      </p:stCondLst>
                      <p:childTnLst>
                        <p:par>
                          <p:cTn id="26" fill="hold">
                            <p:stCondLst>
                              <p:cond delay="0"/>
                            </p:stCondLst>
                            <p:childTnLst>
                              <p:par>
                                <p:cTn id="27" presetID="64" presetClass="path" presetSubtype="0" accel="50000" decel="50000" fill="hold" nodeType="clickEffect">
                                  <p:stCondLst>
                                    <p:cond delay="0"/>
                                  </p:stCondLst>
                                  <p:childTnLst>
                                    <p:animMotion origin="layout" path="M -1.66667E-6 -3.7037E-6 L -1.66667E-6 -0.22476 " pathEditMode="relative" rAng="0" ptsTypes="AA">
                                      <p:cBhvr>
                                        <p:cTn id="28" dur="2000" fill="hold"/>
                                        <p:tgtEl>
                                          <p:spTgt spid="50"/>
                                        </p:tgtEl>
                                        <p:attrNameLst>
                                          <p:attrName>ppt_x</p:attrName>
                                          <p:attrName>ppt_y</p:attrName>
                                        </p:attrNameLst>
                                      </p:cBhvr>
                                      <p:rCtr x="0" y="-11250"/>
                                    </p:animMotion>
                                  </p:childTnLst>
                                  <p:subTnLst>
                                    <p:audio>
                                      <p:cMediaNode>
                                        <p:cTn display="0" masterRel="sameClick">
                                          <p:stCondLst>
                                            <p:cond evt="begin" delay="0">
                                              <p:tn val="27"/>
                                            </p:cond>
                                          </p:stCondLst>
                                          <p:endCondLst>
                                            <p:cond evt="onStopAudio" delay="0">
                                              <p:tgtEl>
                                                <p:sldTgt/>
                                              </p:tgtEl>
                                            </p:cond>
                                          </p:endCondLst>
                                        </p:cTn>
                                        <p:tgtEl>
                                          <p:sndTgt r:embed="rId3" name="chimes.wav"/>
                                        </p:tgtEl>
                                      </p:cMediaNode>
                                    </p:audio>
                                  </p:subTnLst>
                                </p:cTn>
                              </p:par>
                            </p:childTnLst>
                          </p:cTn>
                        </p:par>
                        <p:par>
                          <p:cTn id="29" fill="hold">
                            <p:stCondLst>
                              <p:cond delay="2000"/>
                            </p:stCondLst>
                            <p:childTnLst>
                              <p:par>
                                <p:cTn id="30" presetID="22" presetClass="entr" presetSubtype="4" fill="hold" grpId="0" nodeType="after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wipe(down)">
                                      <p:cBhvr>
                                        <p:cTn id="32" dur="500"/>
                                        <p:tgtEl>
                                          <p:spTgt spid="51"/>
                                        </p:tgtEl>
                                      </p:cBhvr>
                                    </p:animEffect>
                                  </p:childTnLst>
                                  <p:subTnLst>
                                    <p:audio>
                                      <p:cMediaNode>
                                        <p:cTn display="0" masterRel="sameClick">
                                          <p:stCondLst>
                                            <p:cond evt="begin" delay="0">
                                              <p:tn val="30"/>
                                            </p:cond>
                                          </p:stCondLst>
                                          <p:endCondLst>
                                            <p:cond evt="onStopAudio" delay="0">
                                              <p:tgtEl>
                                                <p:sldTgt/>
                                              </p:tgtEl>
                                            </p:cond>
                                          </p:endCondLst>
                                        </p:cTn>
                                        <p:tgtEl>
                                          <p:sndTgt r:embed="rId4" name="applause.wav"/>
                                        </p:tgtEl>
                                      </p:cMediaNode>
                                    </p:audio>
                                  </p:subTnLst>
                                </p:cTn>
                              </p:par>
                              <p:par>
                                <p:cTn id="33" presetID="10" presetClass="entr" presetSubtype="0" fill="hold" nodeType="with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fade">
                                      <p:cBhvr>
                                        <p:cTn id="35" dur="500"/>
                                        <p:tgtEl>
                                          <p:spTgt spid="52"/>
                                        </p:tgtEl>
                                      </p:cBhvr>
                                    </p:animEffect>
                                  </p:childTnLst>
                                </p:cTn>
                              </p:par>
                              <p:par>
                                <p:cTn id="36" presetID="10" presetClass="entr" presetSubtype="0" fill="hold" nodeType="withEffect">
                                  <p:stCondLst>
                                    <p:cond delay="0"/>
                                  </p:stCondLst>
                                  <p:childTnLst>
                                    <p:set>
                                      <p:cBhvr>
                                        <p:cTn id="37" dur="1" fill="hold">
                                          <p:stCondLst>
                                            <p:cond delay="0"/>
                                          </p:stCondLst>
                                        </p:cTn>
                                        <p:tgtEl>
                                          <p:spTgt spid="53"/>
                                        </p:tgtEl>
                                        <p:attrNameLst>
                                          <p:attrName>style.visibility</p:attrName>
                                        </p:attrNameLst>
                                      </p:cBhvr>
                                      <p:to>
                                        <p:strVal val="visible"/>
                                      </p:to>
                                    </p:set>
                                    <p:animEffect transition="in" filter="fade">
                                      <p:cBhvr>
                                        <p:cTn id="38" dur="500"/>
                                        <p:tgtEl>
                                          <p:spTgt spid="53"/>
                                        </p:tgtEl>
                                      </p:cBhvr>
                                    </p:animEffect>
                                  </p:childTnLst>
                                </p:cTn>
                              </p:par>
                            </p:childTnLst>
                          </p:cTn>
                        </p:par>
                        <p:par>
                          <p:cTn id="39" fill="hold">
                            <p:stCondLst>
                              <p:cond delay="2500"/>
                            </p:stCondLst>
                            <p:childTnLst>
                              <p:par>
                                <p:cTn id="40" presetID="32" presetClass="emph" presetSubtype="0" repeatCount="indefinite" fill="hold" grpId="1" nodeType="afterEffect">
                                  <p:stCondLst>
                                    <p:cond delay="0"/>
                                  </p:stCondLst>
                                  <p:childTnLst>
                                    <p:animRot by="120000">
                                      <p:cBhvr>
                                        <p:cTn id="41" dur="100" fill="hold">
                                          <p:stCondLst>
                                            <p:cond delay="0"/>
                                          </p:stCondLst>
                                        </p:cTn>
                                        <p:tgtEl>
                                          <p:spTgt spid="51"/>
                                        </p:tgtEl>
                                        <p:attrNameLst>
                                          <p:attrName>r</p:attrName>
                                        </p:attrNameLst>
                                      </p:cBhvr>
                                    </p:animRot>
                                    <p:animRot by="-240000">
                                      <p:cBhvr>
                                        <p:cTn id="42" dur="200" fill="hold">
                                          <p:stCondLst>
                                            <p:cond delay="200"/>
                                          </p:stCondLst>
                                        </p:cTn>
                                        <p:tgtEl>
                                          <p:spTgt spid="51"/>
                                        </p:tgtEl>
                                        <p:attrNameLst>
                                          <p:attrName>r</p:attrName>
                                        </p:attrNameLst>
                                      </p:cBhvr>
                                    </p:animRot>
                                    <p:animRot by="240000">
                                      <p:cBhvr>
                                        <p:cTn id="43" dur="200" fill="hold">
                                          <p:stCondLst>
                                            <p:cond delay="400"/>
                                          </p:stCondLst>
                                        </p:cTn>
                                        <p:tgtEl>
                                          <p:spTgt spid="51"/>
                                        </p:tgtEl>
                                        <p:attrNameLst>
                                          <p:attrName>r</p:attrName>
                                        </p:attrNameLst>
                                      </p:cBhvr>
                                    </p:animRot>
                                    <p:animRot by="-240000">
                                      <p:cBhvr>
                                        <p:cTn id="44" dur="200" fill="hold">
                                          <p:stCondLst>
                                            <p:cond delay="600"/>
                                          </p:stCondLst>
                                        </p:cTn>
                                        <p:tgtEl>
                                          <p:spTgt spid="51"/>
                                        </p:tgtEl>
                                        <p:attrNameLst>
                                          <p:attrName>r</p:attrName>
                                        </p:attrNameLst>
                                      </p:cBhvr>
                                    </p:animRot>
                                    <p:animRot by="120000">
                                      <p:cBhvr>
                                        <p:cTn id="45" dur="200" fill="hold">
                                          <p:stCondLst>
                                            <p:cond delay="800"/>
                                          </p:stCondLst>
                                        </p:cTn>
                                        <p:tgtEl>
                                          <p:spTgt spid="51"/>
                                        </p:tgtEl>
                                        <p:attrNameLst>
                                          <p:attrName>r</p:attrName>
                                        </p:attrNameLst>
                                      </p:cBhvr>
                                    </p:animRot>
                                  </p:childTnLst>
                                </p:cTn>
                              </p:par>
                            </p:childTnLst>
                          </p:cTn>
                        </p:par>
                      </p:childTnLst>
                    </p:cTn>
                  </p:par>
                </p:childTnLst>
              </p:cTn>
              <p:nextCondLst>
                <p:cond evt="onClick" delay="0">
                  <p:tgtEl>
                    <p:spTgt spid="50"/>
                  </p:tgtEl>
                </p:cond>
              </p:nextCondLst>
            </p:seq>
            <p:seq concurrent="1" nextAc="seek">
              <p:cTn id="46" restart="whenNotActive" fill="hold" evtFilter="cancelBubble" nodeType="interactiveSeq">
                <p:stCondLst>
                  <p:cond evt="onClick" delay="0">
                    <p:tgtEl>
                      <p:spTgt spid="55"/>
                    </p:tgtEl>
                  </p:cond>
                </p:stCondLst>
                <p:endSync evt="end" delay="0">
                  <p:rtn val="all"/>
                </p:endSync>
                <p:childTnLst>
                  <p:par>
                    <p:cTn id="47" fill="hold">
                      <p:stCondLst>
                        <p:cond delay="0"/>
                      </p:stCondLst>
                      <p:childTnLst>
                        <p:par>
                          <p:cTn id="48" fill="hold">
                            <p:stCondLst>
                              <p:cond delay="0"/>
                            </p:stCondLst>
                            <p:childTnLst>
                              <p:par>
                                <p:cTn id="49" presetID="64" presetClass="path" presetSubtype="0" accel="50000" decel="50000" fill="hold" nodeType="clickEffect">
                                  <p:stCondLst>
                                    <p:cond delay="0"/>
                                  </p:stCondLst>
                                  <p:childTnLst>
                                    <p:animMotion origin="layout" path="M -1.66667E-6 -3.7037E-6 L -1.66667E-6 -0.22476 " pathEditMode="relative" rAng="0" ptsTypes="AA">
                                      <p:cBhvr>
                                        <p:cTn id="50" dur="2000" fill="hold"/>
                                        <p:tgtEl>
                                          <p:spTgt spid="55"/>
                                        </p:tgtEl>
                                        <p:attrNameLst>
                                          <p:attrName>ppt_x</p:attrName>
                                          <p:attrName>ppt_y</p:attrName>
                                        </p:attrNameLst>
                                      </p:cBhvr>
                                      <p:rCtr x="0" y="-11250"/>
                                    </p:animMotion>
                                  </p:childTnLst>
                                  <p:subTnLst>
                                    <p:audio>
                                      <p:cMediaNode>
                                        <p:cTn display="0" masterRel="sameClick">
                                          <p:stCondLst>
                                            <p:cond evt="begin" delay="0">
                                              <p:tn val="49"/>
                                            </p:cond>
                                          </p:stCondLst>
                                          <p:endCondLst>
                                            <p:cond evt="onStopAudio" delay="0">
                                              <p:tgtEl>
                                                <p:sldTgt/>
                                              </p:tgtEl>
                                            </p:cond>
                                          </p:endCondLst>
                                        </p:cTn>
                                        <p:tgtEl>
                                          <p:sndTgt r:embed="rId3" name="chimes.wav"/>
                                        </p:tgtEl>
                                      </p:cMediaNode>
                                    </p:audio>
                                  </p:subTnLst>
                                </p:cTn>
                              </p:par>
                            </p:childTnLst>
                          </p:cTn>
                        </p:par>
                        <p:par>
                          <p:cTn id="51" fill="hold">
                            <p:stCondLst>
                              <p:cond delay="2000"/>
                            </p:stCondLst>
                            <p:childTnLst>
                              <p:par>
                                <p:cTn id="52" presetID="22" presetClass="entr" presetSubtype="4" fill="hold" grpId="0" nodeType="afterEffect">
                                  <p:stCondLst>
                                    <p:cond delay="0"/>
                                  </p:stCondLst>
                                  <p:childTnLst>
                                    <p:set>
                                      <p:cBhvr>
                                        <p:cTn id="53" dur="1" fill="hold">
                                          <p:stCondLst>
                                            <p:cond delay="0"/>
                                          </p:stCondLst>
                                        </p:cTn>
                                        <p:tgtEl>
                                          <p:spTgt spid="56"/>
                                        </p:tgtEl>
                                        <p:attrNameLst>
                                          <p:attrName>style.visibility</p:attrName>
                                        </p:attrNameLst>
                                      </p:cBhvr>
                                      <p:to>
                                        <p:strVal val="visible"/>
                                      </p:to>
                                    </p:set>
                                    <p:animEffect transition="in" filter="wipe(down)">
                                      <p:cBhvr>
                                        <p:cTn id="54" dur="500"/>
                                        <p:tgtEl>
                                          <p:spTgt spid="56"/>
                                        </p:tgtEl>
                                      </p:cBhvr>
                                    </p:animEffect>
                                  </p:childTnLst>
                                  <p:subTnLst>
                                    <p:audio>
                                      <p:cMediaNode>
                                        <p:cTn display="0" masterRel="sameClick">
                                          <p:stCondLst>
                                            <p:cond evt="begin" delay="0">
                                              <p:tn val="52"/>
                                            </p:cond>
                                          </p:stCondLst>
                                          <p:endCondLst>
                                            <p:cond evt="onStopAudio" delay="0">
                                              <p:tgtEl>
                                                <p:sldTgt/>
                                              </p:tgtEl>
                                            </p:cond>
                                          </p:endCondLst>
                                        </p:cTn>
                                        <p:tgtEl>
                                          <p:sndTgt r:embed="rId4" name="applause.wav"/>
                                        </p:tgtEl>
                                      </p:cMediaNode>
                                    </p:audio>
                                  </p:subTnLst>
                                </p:cTn>
                              </p:par>
                              <p:par>
                                <p:cTn id="55" presetID="10" presetClass="entr" presetSubtype="0" fill="hold" nodeType="withEffect">
                                  <p:stCondLst>
                                    <p:cond delay="0"/>
                                  </p:stCondLst>
                                  <p:childTnLst>
                                    <p:set>
                                      <p:cBhvr>
                                        <p:cTn id="56" dur="1" fill="hold">
                                          <p:stCondLst>
                                            <p:cond delay="0"/>
                                          </p:stCondLst>
                                        </p:cTn>
                                        <p:tgtEl>
                                          <p:spTgt spid="57"/>
                                        </p:tgtEl>
                                        <p:attrNameLst>
                                          <p:attrName>style.visibility</p:attrName>
                                        </p:attrNameLst>
                                      </p:cBhvr>
                                      <p:to>
                                        <p:strVal val="visible"/>
                                      </p:to>
                                    </p:set>
                                    <p:animEffect transition="in" filter="fade">
                                      <p:cBhvr>
                                        <p:cTn id="57" dur="500"/>
                                        <p:tgtEl>
                                          <p:spTgt spid="57"/>
                                        </p:tgtEl>
                                      </p:cBhvr>
                                    </p:animEffect>
                                  </p:childTnLst>
                                </p:cTn>
                              </p:par>
                              <p:par>
                                <p:cTn id="58" presetID="10" presetClass="entr" presetSubtype="0" fill="hold" nodeType="withEffect">
                                  <p:stCondLst>
                                    <p:cond delay="0"/>
                                  </p:stCondLst>
                                  <p:childTnLst>
                                    <p:set>
                                      <p:cBhvr>
                                        <p:cTn id="59" dur="1" fill="hold">
                                          <p:stCondLst>
                                            <p:cond delay="0"/>
                                          </p:stCondLst>
                                        </p:cTn>
                                        <p:tgtEl>
                                          <p:spTgt spid="58"/>
                                        </p:tgtEl>
                                        <p:attrNameLst>
                                          <p:attrName>style.visibility</p:attrName>
                                        </p:attrNameLst>
                                      </p:cBhvr>
                                      <p:to>
                                        <p:strVal val="visible"/>
                                      </p:to>
                                    </p:set>
                                    <p:animEffect transition="in" filter="fade">
                                      <p:cBhvr>
                                        <p:cTn id="60" dur="500"/>
                                        <p:tgtEl>
                                          <p:spTgt spid="58"/>
                                        </p:tgtEl>
                                      </p:cBhvr>
                                    </p:animEffect>
                                  </p:childTnLst>
                                </p:cTn>
                              </p:par>
                            </p:childTnLst>
                          </p:cTn>
                        </p:par>
                        <p:par>
                          <p:cTn id="61" fill="hold">
                            <p:stCondLst>
                              <p:cond delay="2500"/>
                            </p:stCondLst>
                            <p:childTnLst>
                              <p:par>
                                <p:cTn id="62" presetID="32" presetClass="emph" presetSubtype="0" repeatCount="indefinite" fill="hold" grpId="1" nodeType="afterEffect">
                                  <p:stCondLst>
                                    <p:cond delay="0"/>
                                  </p:stCondLst>
                                  <p:childTnLst>
                                    <p:animRot by="120000">
                                      <p:cBhvr>
                                        <p:cTn id="63" dur="100" fill="hold">
                                          <p:stCondLst>
                                            <p:cond delay="0"/>
                                          </p:stCondLst>
                                        </p:cTn>
                                        <p:tgtEl>
                                          <p:spTgt spid="56"/>
                                        </p:tgtEl>
                                        <p:attrNameLst>
                                          <p:attrName>r</p:attrName>
                                        </p:attrNameLst>
                                      </p:cBhvr>
                                    </p:animRot>
                                    <p:animRot by="-240000">
                                      <p:cBhvr>
                                        <p:cTn id="64" dur="200" fill="hold">
                                          <p:stCondLst>
                                            <p:cond delay="200"/>
                                          </p:stCondLst>
                                        </p:cTn>
                                        <p:tgtEl>
                                          <p:spTgt spid="56"/>
                                        </p:tgtEl>
                                        <p:attrNameLst>
                                          <p:attrName>r</p:attrName>
                                        </p:attrNameLst>
                                      </p:cBhvr>
                                    </p:animRot>
                                    <p:animRot by="240000">
                                      <p:cBhvr>
                                        <p:cTn id="65" dur="200" fill="hold">
                                          <p:stCondLst>
                                            <p:cond delay="400"/>
                                          </p:stCondLst>
                                        </p:cTn>
                                        <p:tgtEl>
                                          <p:spTgt spid="56"/>
                                        </p:tgtEl>
                                        <p:attrNameLst>
                                          <p:attrName>r</p:attrName>
                                        </p:attrNameLst>
                                      </p:cBhvr>
                                    </p:animRot>
                                    <p:animRot by="-240000">
                                      <p:cBhvr>
                                        <p:cTn id="66" dur="200" fill="hold">
                                          <p:stCondLst>
                                            <p:cond delay="600"/>
                                          </p:stCondLst>
                                        </p:cTn>
                                        <p:tgtEl>
                                          <p:spTgt spid="56"/>
                                        </p:tgtEl>
                                        <p:attrNameLst>
                                          <p:attrName>r</p:attrName>
                                        </p:attrNameLst>
                                      </p:cBhvr>
                                    </p:animRot>
                                    <p:animRot by="120000">
                                      <p:cBhvr>
                                        <p:cTn id="67" dur="200" fill="hold">
                                          <p:stCondLst>
                                            <p:cond delay="800"/>
                                          </p:stCondLst>
                                        </p:cTn>
                                        <p:tgtEl>
                                          <p:spTgt spid="56"/>
                                        </p:tgtEl>
                                        <p:attrNameLst>
                                          <p:attrName>r</p:attrName>
                                        </p:attrNameLst>
                                      </p:cBhvr>
                                    </p:animRot>
                                  </p:childTnLst>
                                </p:cTn>
                              </p:par>
                            </p:childTnLst>
                          </p:cTn>
                        </p:par>
                      </p:childTnLst>
                    </p:cTn>
                  </p:par>
                </p:childTnLst>
              </p:cTn>
              <p:nextCondLst>
                <p:cond evt="onClick" delay="0">
                  <p:tgtEl>
                    <p:spTgt spid="55"/>
                  </p:tgtEl>
                </p:cond>
              </p:nextCondLst>
            </p:seq>
            <p:seq concurrent="1" nextAc="seek">
              <p:cTn id="68" restart="whenNotActive" fill="hold" evtFilter="cancelBubble" nodeType="interactiveSeq">
                <p:stCondLst>
                  <p:cond evt="onClick" delay="0">
                    <p:tgtEl>
                      <p:spTgt spid="60"/>
                    </p:tgtEl>
                  </p:cond>
                </p:stCondLst>
                <p:endSync evt="end" delay="0">
                  <p:rtn val="all"/>
                </p:endSync>
                <p:childTnLst>
                  <p:par>
                    <p:cTn id="69" fill="hold">
                      <p:stCondLst>
                        <p:cond delay="0"/>
                      </p:stCondLst>
                      <p:childTnLst>
                        <p:par>
                          <p:cTn id="70" fill="hold">
                            <p:stCondLst>
                              <p:cond delay="0"/>
                            </p:stCondLst>
                            <p:childTnLst>
                              <p:par>
                                <p:cTn id="71" presetID="64" presetClass="path" presetSubtype="0" accel="50000" decel="50000" fill="hold" nodeType="clickEffect">
                                  <p:stCondLst>
                                    <p:cond delay="0"/>
                                  </p:stCondLst>
                                  <p:childTnLst>
                                    <p:animMotion origin="layout" path="M -1.66667E-6 -3.7037E-6 L -1.66667E-6 -0.22476 " pathEditMode="relative" rAng="0" ptsTypes="AA">
                                      <p:cBhvr>
                                        <p:cTn id="72" dur="2000" fill="hold"/>
                                        <p:tgtEl>
                                          <p:spTgt spid="60"/>
                                        </p:tgtEl>
                                        <p:attrNameLst>
                                          <p:attrName>ppt_x</p:attrName>
                                          <p:attrName>ppt_y</p:attrName>
                                        </p:attrNameLst>
                                      </p:cBhvr>
                                      <p:rCtr x="0" y="-11250"/>
                                    </p:animMotion>
                                  </p:childTnLst>
                                  <p:subTnLst>
                                    <p:audio>
                                      <p:cMediaNode>
                                        <p:cTn display="0" masterRel="sameClick">
                                          <p:stCondLst>
                                            <p:cond evt="begin" delay="0">
                                              <p:tn val="71"/>
                                            </p:cond>
                                          </p:stCondLst>
                                          <p:endCondLst>
                                            <p:cond evt="onStopAudio" delay="0">
                                              <p:tgtEl>
                                                <p:sldTgt/>
                                              </p:tgtEl>
                                            </p:cond>
                                          </p:endCondLst>
                                        </p:cTn>
                                        <p:tgtEl>
                                          <p:sndTgt r:embed="rId3" name="chimes.wav"/>
                                        </p:tgtEl>
                                      </p:cMediaNode>
                                    </p:audio>
                                  </p:subTnLst>
                                </p:cTn>
                              </p:par>
                            </p:childTnLst>
                          </p:cTn>
                        </p:par>
                        <p:par>
                          <p:cTn id="73" fill="hold">
                            <p:stCondLst>
                              <p:cond delay="2000"/>
                            </p:stCondLst>
                            <p:childTnLst>
                              <p:par>
                                <p:cTn id="74" presetID="2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down)">
                                      <p:cBhvr>
                                        <p:cTn id="76" dur="500"/>
                                        <p:tgtEl>
                                          <p:spTgt spid="61"/>
                                        </p:tgtEl>
                                      </p:cBhvr>
                                    </p:animEffect>
                                  </p:childTnLst>
                                  <p:subTnLst>
                                    <p:audio>
                                      <p:cMediaNode>
                                        <p:cTn display="0" masterRel="sameClick">
                                          <p:stCondLst>
                                            <p:cond evt="begin" delay="0">
                                              <p:tn val="74"/>
                                            </p:cond>
                                          </p:stCondLst>
                                          <p:endCondLst>
                                            <p:cond evt="onStopAudio" delay="0">
                                              <p:tgtEl>
                                                <p:sldTgt/>
                                              </p:tgtEl>
                                            </p:cond>
                                          </p:endCondLst>
                                        </p:cTn>
                                        <p:tgtEl>
                                          <p:sndTgt r:embed="rId4" name="applause.wav"/>
                                        </p:tgtEl>
                                      </p:cMediaNode>
                                    </p:audio>
                                  </p:subTnLst>
                                </p:cTn>
                              </p:par>
                              <p:par>
                                <p:cTn id="77" presetID="10" presetClass="entr" presetSubtype="0" fill="hold" nodeType="withEffect">
                                  <p:stCondLst>
                                    <p:cond delay="0"/>
                                  </p:stCondLst>
                                  <p:childTnLst>
                                    <p:set>
                                      <p:cBhvr>
                                        <p:cTn id="78" dur="1" fill="hold">
                                          <p:stCondLst>
                                            <p:cond delay="0"/>
                                          </p:stCondLst>
                                        </p:cTn>
                                        <p:tgtEl>
                                          <p:spTgt spid="62"/>
                                        </p:tgtEl>
                                        <p:attrNameLst>
                                          <p:attrName>style.visibility</p:attrName>
                                        </p:attrNameLst>
                                      </p:cBhvr>
                                      <p:to>
                                        <p:strVal val="visible"/>
                                      </p:to>
                                    </p:set>
                                    <p:animEffect transition="in" filter="fade">
                                      <p:cBhvr>
                                        <p:cTn id="79" dur="500"/>
                                        <p:tgtEl>
                                          <p:spTgt spid="62"/>
                                        </p:tgtEl>
                                      </p:cBhvr>
                                    </p:animEffect>
                                  </p:childTnLst>
                                </p:cTn>
                              </p:par>
                            </p:childTnLst>
                          </p:cTn>
                        </p:par>
                        <p:par>
                          <p:cTn id="80" fill="hold">
                            <p:stCondLst>
                              <p:cond delay="2500"/>
                            </p:stCondLst>
                            <p:childTnLst>
                              <p:par>
                                <p:cTn id="81" presetID="32" presetClass="emph" presetSubtype="0" repeatCount="indefinite" fill="hold" grpId="1" nodeType="afterEffect">
                                  <p:stCondLst>
                                    <p:cond delay="0"/>
                                  </p:stCondLst>
                                  <p:childTnLst>
                                    <p:animRot by="120000">
                                      <p:cBhvr>
                                        <p:cTn id="82" dur="100" fill="hold">
                                          <p:stCondLst>
                                            <p:cond delay="0"/>
                                          </p:stCondLst>
                                        </p:cTn>
                                        <p:tgtEl>
                                          <p:spTgt spid="61"/>
                                        </p:tgtEl>
                                        <p:attrNameLst>
                                          <p:attrName>r</p:attrName>
                                        </p:attrNameLst>
                                      </p:cBhvr>
                                    </p:animRot>
                                    <p:animRot by="-240000">
                                      <p:cBhvr>
                                        <p:cTn id="83" dur="200" fill="hold">
                                          <p:stCondLst>
                                            <p:cond delay="200"/>
                                          </p:stCondLst>
                                        </p:cTn>
                                        <p:tgtEl>
                                          <p:spTgt spid="61"/>
                                        </p:tgtEl>
                                        <p:attrNameLst>
                                          <p:attrName>r</p:attrName>
                                        </p:attrNameLst>
                                      </p:cBhvr>
                                    </p:animRot>
                                    <p:animRot by="240000">
                                      <p:cBhvr>
                                        <p:cTn id="84" dur="200" fill="hold">
                                          <p:stCondLst>
                                            <p:cond delay="400"/>
                                          </p:stCondLst>
                                        </p:cTn>
                                        <p:tgtEl>
                                          <p:spTgt spid="61"/>
                                        </p:tgtEl>
                                        <p:attrNameLst>
                                          <p:attrName>r</p:attrName>
                                        </p:attrNameLst>
                                      </p:cBhvr>
                                    </p:animRot>
                                    <p:animRot by="-240000">
                                      <p:cBhvr>
                                        <p:cTn id="85" dur="200" fill="hold">
                                          <p:stCondLst>
                                            <p:cond delay="600"/>
                                          </p:stCondLst>
                                        </p:cTn>
                                        <p:tgtEl>
                                          <p:spTgt spid="61"/>
                                        </p:tgtEl>
                                        <p:attrNameLst>
                                          <p:attrName>r</p:attrName>
                                        </p:attrNameLst>
                                      </p:cBhvr>
                                    </p:animRot>
                                    <p:animRot by="120000">
                                      <p:cBhvr>
                                        <p:cTn id="86" dur="200" fill="hold">
                                          <p:stCondLst>
                                            <p:cond delay="800"/>
                                          </p:stCondLst>
                                        </p:cTn>
                                        <p:tgtEl>
                                          <p:spTgt spid="61"/>
                                        </p:tgtEl>
                                        <p:attrNameLst>
                                          <p:attrName>r</p:attrName>
                                        </p:attrNameLst>
                                      </p:cBhvr>
                                    </p:animRot>
                                  </p:childTnLst>
                                </p:cTn>
                              </p:par>
                            </p:childTnLst>
                          </p:cTn>
                        </p:par>
                      </p:childTnLst>
                    </p:cTn>
                  </p:par>
                </p:childTnLst>
              </p:cTn>
              <p:nextCondLst>
                <p:cond evt="onClick" delay="0">
                  <p:tgtEl>
                    <p:spTgt spid="60"/>
                  </p:tgtEl>
                </p:cond>
              </p:nextCondLst>
            </p:seq>
            <p:seq concurrent="1" nextAc="seek">
              <p:cTn id="87" restart="whenNotActive" fill="hold" evtFilter="cancelBubble" nodeType="interactiveSeq">
                <p:stCondLst>
                  <p:cond evt="onClick" delay="0">
                    <p:tgtEl>
                      <p:spTgt spid="64"/>
                    </p:tgtEl>
                  </p:cond>
                </p:stCondLst>
                <p:endSync evt="end" delay="0">
                  <p:rtn val="all"/>
                </p:endSync>
                <p:childTnLst>
                  <p:par>
                    <p:cTn id="88" fill="hold">
                      <p:stCondLst>
                        <p:cond delay="0"/>
                      </p:stCondLst>
                      <p:childTnLst>
                        <p:par>
                          <p:cTn id="89" fill="hold">
                            <p:stCondLst>
                              <p:cond delay="0"/>
                            </p:stCondLst>
                            <p:childTnLst>
                              <p:par>
                                <p:cTn id="90" presetID="64" presetClass="path" presetSubtype="0" accel="50000" decel="50000" fill="hold" nodeType="clickEffect">
                                  <p:stCondLst>
                                    <p:cond delay="0"/>
                                  </p:stCondLst>
                                  <p:childTnLst>
                                    <p:animMotion origin="layout" path="M -1.66667E-6 -3.7037E-6 L -1.66667E-6 -0.22476 " pathEditMode="relative" rAng="0" ptsTypes="AA">
                                      <p:cBhvr>
                                        <p:cTn id="91" dur="2000" fill="hold"/>
                                        <p:tgtEl>
                                          <p:spTgt spid="64"/>
                                        </p:tgtEl>
                                        <p:attrNameLst>
                                          <p:attrName>ppt_x</p:attrName>
                                          <p:attrName>ppt_y</p:attrName>
                                        </p:attrNameLst>
                                      </p:cBhvr>
                                      <p:rCtr x="0" y="-11250"/>
                                    </p:animMotion>
                                  </p:childTnLst>
                                  <p:subTnLst>
                                    <p:audio>
                                      <p:cMediaNode>
                                        <p:cTn display="0" masterRel="sameClick">
                                          <p:stCondLst>
                                            <p:cond evt="begin" delay="0">
                                              <p:tn val="90"/>
                                            </p:cond>
                                          </p:stCondLst>
                                          <p:endCondLst>
                                            <p:cond evt="onStopAudio" delay="0">
                                              <p:tgtEl>
                                                <p:sldTgt/>
                                              </p:tgtEl>
                                            </p:cond>
                                          </p:endCondLst>
                                        </p:cTn>
                                        <p:tgtEl>
                                          <p:sndTgt r:embed="rId3" name="chimes.wav"/>
                                        </p:tgtEl>
                                      </p:cMediaNode>
                                    </p:audio>
                                  </p:subTnLst>
                                </p:cTn>
                              </p:par>
                            </p:childTnLst>
                          </p:cTn>
                        </p:par>
                        <p:par>
                          <p:cTn id="92" fill="hold">
                            <p:stCondLst>
                              <p:cond delay="2000"/>
                            </p:stCondLst>
                            <p:childTnLst>
                              <p:par>
                                <p:cTn id="93" presetID="22" presetClass="entr" presetSubtype="4"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Effect transition="in" filter="wipe(down)">
                                      <p:cBhvr>
                                        <p:cTn id="95" dur="500"/>
                                        <p:tgtEl>
                                          <p:spTgt spid="65"/>
                                        </p:tgtEl>
                                      </p:cBhvr>
                                    </p:animEffect>
                                  </p:childTnLst>
                                  <p:subTnLst>
                                    <p:audio>
                                      <p:cMediaNode>
                                        <p:cTn display="0" masterRel="sameClick">
                                          <p:stCondLst>
                                            <p:cond evt="begin" delay="0">
                                              <p:tn val="93"/>
                                            </p:cond>
                                          </p:stCondLst>
                                          <p:endCondLst>
                                            <p:cond evt="onStopAudio" delay="0">
                                              <p:tgtEl>
                                                <p:sldTgt/>
                                              </p:tgtEl>
                                            </p:cond>
                                          </p:endCondLst>
                                        </p:cTn>
                                        <p:tgtEl>
                                          <p:sndTgt r:embed="rId4" name="applause.wav"/>
                                        </p:tgtEl>
                                      </p:cMediaNode>
                                    </p:audio>
                                  </p:subTnLst>
                                </p:cTn>
                              </p:par>
                              <p:par>
                                <p:cTn id="96" presetID="10" presetClass="entr" presetSubtype="0" fill="hold" nodeType="withEffect">
                                  <p:stCondLst>
                                    <p:cond delay="0"/>
                                  </p:stCondLst>
                                  <p:childTnLst>
                                    <p:set>
                                      <p:cBhvr>
                                        <p:cTn id="97" dur="1" fill="hold">
                                          <p:stCondLst>
                                            <p:cond delay="0"/>
                                          </p:stCondLst>
                                        </p:cTn>
                                        <p:tgtEl>
                                          <p:spTgt spid="66"/>
                                        </p:tgtEl>
                                        <p:attrNameLst>
                                          <p:attrName>style.visibility</p:attrName>
                                        </p:attrNameLst>
                                      </p:cBhvr>
                                      <p:to>
                                        <p:strVal val="visible"/>
                                      </p:to>
                                    </p:set>
                                    <p:animEffect transition="in" filter="fade">
                                      <p:cBhvr>
                                        <p:cTn id="98" dur="500"/>
                                        <p:tgtEl>
                                          <p:spTgt spid="66"/>
                                        </p:tgtEl>
                                      </p:cBhvr>
                                    </p:animEffect>
                                  </p:childTnLst>
                                </p:cTn>
                              </p:par>
                              <p:par>
                                <p:cTn id="99" presetID="10" presetClass="entr" presetSubtype="0" fill="hold" nodeType="withEffect">
                                  <p:stCondLst>
                                    <p:cond delay="0"/>
                                  </p:stCondLst>
                                  <p:childTnLst>
                                    <p:set>
                                      <p:cBhvr>
                                        <p:cTn id="100" dur="1" fill="hold">
                                          <p:stCondLst>
                                            <p:cond delay="0"/>
                                          </p:stCondLst>
                                        </p:cTn>
                                        <p:tgtEl>
                                          <p:spTgt spid="67"/>
                                        </p:tgtEl>
                                        <p:attrNameLst>
                                          <p:attrName>style.visibility</p:attrName>
                                        </p:attrNameLst>
                                      </p:cBhvr>
                                      <p:to>
                                        <p:strVal val="visible"/>
                                      </p:to>
                                    </p:set>
                                    <p:animEffect transition="in" filter="fade">
                                      <p:cBhvr>
                                        <p:cTn id="101" dur="500"/>
                                        <p:tgtEl>
                                          <p:spTgt spid="67"/>
                                        </p:tgtEl>
                                      </p:cBhvr>
                                    </p:animEffect>
                                  </p:childTnLst>
                                </p:cTn>
                              </p:par>
                            </p:childTnLst>
                          </p:cTn>
                        </p:par>
                        <p:par>
                          <p:cTn id="102" fill="hold">
                            <p:stCondLst>
                              <p:cond delay="2500"/>
                            </p:stCondLst>
                            <p:childTnLst>
                              <p:par>
                                <p:cTn id="103" presetID="32" presetClass="emph" presetSubtype="0" repeatCount="indefinite" fill="hold" grpId="1" nodeType="afterEffect">
                                  <p:stCondLst>
                                    <p:cond delay="0"/>
                                  </p:stCondLst>
                                  <p:childTnLst>
                                    <p:animRot by="120000">
                                      <p:cBhvr>
                                        <p:cTn id="104" dur="100" fill="hold">
                                          <p:stCondLst>
                                            <p:cond delay="0"/>
                                          </p:stCondLst>
                                        </p:cTn>
                                        <p:tgtEl>
                                          <p:spTgt spid="65"/>
                                        </p:tgtEl>
                                        <p:attrNameLst>
                                          <p:attrName>r</p:attrName>
                                        </p:attrNameLst>
                                      </p:cBhvr>
                                    </p:animRot>
                                    <p:animRot by="-240000">
                                      <p:cBhvr>
                                        <p:cTn id="105" dur="200" fill="hold">
                                          <p:stCondLst>
                                            <p:cond delay="200"/>
                                          </p:stCondLst>
                                        </p:cTn>
                                        <p:tgtEl>
                                          <p:spTgt spid="65"/>
                                        </p:tgtEl>
                                        <p:attrNameLst>
                                          <p:attrName>r</p:attrName>
                                        </p:attrNameLst>
                                      </p:cBhvr>
                                    </p:animRot>
                                    <p:animRot by="240000">
                                      <p:cBhvr>
                                        <p:cTn id="106" dur="200" fill="hold">
                                          <p:stCondLst>
                                            <p:cond delay="400"/>
                                          </p:stCondLst>
                                        </p:cTn>
                                        <p:tgtEl>
                                          <p:spTgt spid="65"/>
                                        </p:tgtEl>
                                        <p:attrNameLst>
                                          <p:attrName>r</p:attrName>
                                        </p:attrNameLst>
                                      </p:cBhvr>
                                    </p:animRot>
                                    <p:animRot by="-240000">
                                      <p:cBhvr>
                                        <p:cTn id="107" dur="200" fill="hold">
                                          <p:stCondLst>
                                            <p:cond delay="600"/>
                                          </p:stCondLst>
                                        </p:cTn>
                                        <p:tgtEl>
                                          <p:spTgt spid="65"/>
                                        </p:tgtEl>
                                        <p:attrNameLst>
                                          <p:attrName>r</p:attrName>
                                        </p:attrNameLst>
                                      </p:cBhvr>
                                    </p:animRot>
                                    <p:animRot by="120000">
                                      <p:cBhvr>
                                        <p:cTn id="108" dur="200" fill="hold">
                                          <p:stCondLst>
                                            <p:cond delay="800"/>
                                          </p:stCondLst>
                                        </p:cTn>
                                        <p:tgtEl>
                                          <p:spTgt spid="65"/>
                                        </p:tgtEl>
                                        <p:attrNameLst>
                                          <p:attrName>r</p:attrName>
                                        </p:attrNameLst>
                                      </p:cBhvr>
                                    </p:animRot>
                                  </p:childTnLst>
                                </p:cTn>
                              </p:par>
                            </p:childTnLst>
                          </p:cTn>
                        </p:par>
                      </p:childTnLst>
                    </p:cTn>
                  </p:par>
                </p:childTnLst>
              </p:cTn>
              <p:nextCondLst>
                <p:cond evt="onClick" delay="0">
                  <p:tgtEl>
                    <p:spTgt spid="64"/>
                  </p:tgtEl>
                </p:cond>
              </p:nextCondLst>
            </p:seq>
            <p:seq concurrent="1" nextAc="seek">
              <p:cTn id="109" restart="whenNotActive" fill="hold" evtFilter="cancelBubble" nodeType="interactiveSeq">
                <p:stCondLst>
                  <p:cond evt="onClick" delay="0">
                    <p:tgtEl>
                      <p:spTgt spid="69"/>
                    </p:tgtEl>
                  </p:cond>
                </p:stCondLst>
                <p:endSync evt="end" delay="0">
                  <p:rtn val="all"/>
                </p:endSync>
                <p:childTnLst>
                  <p:par>
                    <p:cTn id="110" fill="hold">
                      <p:stCondLst>
                        <p:cond delay="0"/>
                      </p:stCondLst>
                      <p:childTnLst>
                        <p:par>
                          <p:cTn id="111" fill="hold">
                            <p:stCondLst>
                              <p:cond delay="0"/>
                            </p:stCondLst>
                            <p:childTnLst>
                              <p:par>
                                <p:cTn id="112" presetID="64" presetClass="path" presetSubtype="0" accel="50000" decel="50000" fill="hold" nodeType="clickEffect">
                                  <p:stCondLst>
                                    <p:cond delay="0"/>
                                  </p:stCondLst>
                                  <p:childTnLst>
                                    <p:animMotion origin="layout" path="M -1.66667E-6 -3.7037E-6 L -1.66667E-6 -0.22476 " pathEditMode="relative" rAng="0" ptsTypes="AA">
                                      <p:cBhvr>
                                        <p:cTn id="113" dur="2000" fill="hold"/>
                                        <p:tgtEl>
                                          <p:spTgt spid="69"/>
                                        </p:tgtEl>
                                        <p:attrNameLst>
                                          <p:attrName>ppt_x</p:attrName>
                                          <p:attrName>ppt_y</p:attrName>
                                        </p:attrNameLst>
                                      </p:cBhvr>
                                      <p:rCtr x="0" y="-11250"/>
                                    </p:animMotion>
                                  </p:childTnLst>
                                  <p:subTnLst>
                                    <p:audio>
                                      <p:cMediaNode>
                                        <p:cTn display="0" masterRel="sameClick">
                                          <p:stCondLst>
                                            <p:cond evt="begin" delay="0">
                                              <p:tn val="112"/>
                                            </p:cond>
                                          </p:stCondLst>
                                          <p:endCondLst>
                                            <p:cond evt="onStopAudio" delay="0">
                                              <p:tgtEl>
                                                <p:sldTgt/>
                                              </p:tgtEl>
                                            </p:cond>
                                          </p:endCondLst>
                                        </p:cTn>
                                        <p:tgtEl>
                                          <p:sndTgt r:embed="rId3" name="chimes.wav"/>
                                        </p:tgtEl>
                                      </p:cMediaNode>
                                    </p:audio>
                                  </p:subTnLst>
                                </p:cTn>
                              </p:par>
                            </p:childTnLst>
                          </p:cTn>
                        </p:par>
                        <p:par>
                          <p:cTn id="114" fill="hold">
                            <p:stCondLst>
                              <p:cond delay="2000"/>
                            </p:stCondLst>
                            <p:childTnLst>
                              <p:par>
                                <p:cTn id="115" presetID="22" presetClass="entr" presetSubtype="4"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Effect transition="in" filter="wipe(down)">
                                      <p:cBhvr>
                                        <p:cTn id="117" dur="500"/>
                                        <p:tgtEl>
                                          <p:spTgt spid="70"/>
                                        </p:tgtEl>
                                      </p:cBhvr>
                                    </p:animEffect>
                                  </p:childTnLst>
                                  <p:subTnLst>
                                    <p:audio>
                                      <p:cMediaNode>
                                        <p:cTn display="0" masterRel="sameClick">
                                          <p:stCondLst>
                                            <p:cond evt="begin" delay="0">
                                              <p:tn val="115"/>
                                            </p:cond>
                                          </p:stCondLst>
                                          <p:endCondLst>
                                            <p:cond evt="onStopAudio" delay="0">
                                              <p:tgtEl>
                                                <p:sldTgt/>
                                              </p:tgtEl>
                                            </p:cond>
                                          </p:endCondLst>
                                        </p:cTn>
                                        <p:tgtEl>
                                          <p:sndTgt r:embed="rId4" name="applause.wav"/>
                                        </p:tgtEl>
                                      </p:cMediaNode>
                                    </p:audio>
                                  </p:subTnLst>
                                </p:cTn>
                              </p:par>
                              <p:par>
                                <p:cTn id="118" presetID="10" presetClass="entr" presetSubtype="0" fill="hold" nodeType="withEffect">
                                  <p:stCondLst>
                                    <p:cond delay="0"/>
                                  </p:stCondLst>
                                  <p:childTnLst>
                                    <p:set>
                                      <p:cBhvr>
                                        <p:cTn id="119" dur="1" fill="hold">
                                          <p:stCondLst>
                                            <p:cond delay="0"/>
                                          </p:stCondLst>
                                        </p:cTn>
                                        <p:tgtEl>
                                          <p:spTgt spid="71"/>
                                        </p:tgtEl>
                                        <p:attrNameLst>
                                          <p:attrName>style.visibility</p:attrName>
                                        </p:attrNameLst>
                                      </p:cBhvr>
                                      <p:to>
                                        <p:strVal val="visible"/>
                                      </p:to>
                                    </p:set>
                                    <p:animEffect transition="in" filter="fade">
                                      <p:cBhvr>
                                        <p:cTn id="120" dur="500"/>
                                        <p:tgtEl>
                                          <p:spTgt spid="71"/>
                                        </p:tgtEl>
                                      </p:cBhvr>
                                    </p:animEffect>
                                  </p:childTnLst>
                                </p:cTn>
                              </p:par>
                              <p:par>
                                <p:cTn id="121" presetID="10" presetClass="entr" presetSubtype="0" fill="hold" nodeType="withEffect">
                                  <p:stCondLst>
                                    <p:cond delay="0"/>
                                  </p:stCondLst>
                                  <p:childTnLst>
                                    <p:set>
                                      <p:cBhvr>
                                        <p:cTn id="122" dur="1" fill="hold">
                                          <p:stCondLst>
                                            <p:cond delay="0"/>
                                          </p:stCondLst>
                                        </p:cTn>
                                        <p:tgtEl>
                                          <p:spTgt spid="72"/>
                                        </p:tgtEl>
                                        <p:attrNameLst>
                                          <p:attrName>style.visibility</p:attrName>
                                        </p:attrNameLst>
                                      </p:cBhvr>
                                      <p:to>
                                        <p:strVal val="visible"/>
                                      </p:to>
                                    </p:set>
                                    <p:animEffect transition="in" filter="fade">
                                      <p:cBhvr>
                                        <p:cTn id="123" dur="500"/>
                                        <p:tgtEl>
                                          <p:spTgt spid="72"/>
                                        </p:tgtEl>
                                      </p:cBhvr>
                                    </p:animEffect>
                                  </p:childTnLst>
                                </p:cTn>
                              </p:par>
                            </p:childTnLst>
                          </p:cTn>
                        </p:par>
                        <p:par>
                          <p:cTn id="124" fill="hold">
                            <p:stCondLst>
                              <p:cond delay="2500"/>
                            </p:stCondLst>
                            <p:childTnLst>
                              <p:par>
                                <p:cTn id="125" presetID="32" presetClass="emph" presetSubtype="0" repeatCount="indefinite" fill="hold" grpId="1" nodeType="afterEffect">
                                  <p:stCondLst>
                                    <p:cond delay="0"/>
                                  </p:stCondLst>
                                  <p:childTnLst>
                                    <p:animRot by="120000">
                                      <p:cBhvr>
                                        <p:cTn id="126" dur="100" fill="hold">
                                          <p:stCondLst>
                                            <p:cond delay="0"/>
                                          </p:stCondLst>
                                        </p:cTn>
                                        <p:tgtEl>
                                          <p:spTgt spid="70"/>
                                        </p:tgtEl>
                                        <p:attrNameLst>
                                          <p:attrName>r</p:attrName>
                                        </p:attrNameLst>
                                      </p:cBhvr>
                                    </p:animRot>
                                    <p:animRot by="-240000">
                                      <p:cBhvr>
                                        <p:cTn id="127" dur="200" fill="hold">
                                          <p:stCondLst>
                                            <p:cond delay="200"/>
                                          </p:stCondLst>
                                        </p:cTn>
                                        <p:tgtEl>
                                          <p:spTgt spid="70"/>
                                        </p:tgtEl>
                                        <p:attrNameLst>
                                          <p:attrName>r</p:attrName>
                                        </p:attrNameLst>
                                      </p:cBhvr>
                                    </p:animRot>
                                    <p:animRot by="240000">
                                      <p:cBhvr>
                                        <p:cTn id="128" dur="200" fill="hold">
                                          <p:stCondLst>
                                            <p:cond delay="400"/>
                                          </p:stCondLst>
                                        </p:cTn>
                                        <p:tgtEl>
                                          <p:spTgt spid="70"/>
                                        </p:tgtEl>
                                        <p:attrNameLst>
                                          <p:attrName>r</p:attrName>
                                        </p:attrNameLst>
                                      </p:cBhvr>
                                    </p:animRot>
                                    <p:animRot by="-240000">
                                      <p:cBhvr>
                                        <p:cTn id="129" dur="200" fill="hold">
                                          <p:stCondLst>
                                            <p:cond delay="600"/>
                                          </p:stCondLst>
                                        </p:cTn>
                                        <p:tgtEl>
                                          <p:spTgt spid="70"/>
                                        </p:tgtEl>
                                        <p:attrNameLst>
                                          <p:attrName>r</p:attrName>
                                        </p:attrNameLst>
                                      </p:cBhvr>
                                    </p:animRot>
                                    <p:animRot by="120000">
                                      <p:cBhvr>
                                        <p:cTn id="130" dur="200" fill="hold">
                                          <p:stCondLst>
                                            <p:cond delay="800"/>
                                          </p:stCondLst>
                                        </p:cTn>
                                        <p:tgtEl>
                                          <p:spTgt spid="70"/>
                                        </p:tgtEl>
                                        <p:attrNameLst>
                                          <p:attrName>r</p:attrName>
                                        </p:attrNameLst>
                                      </p:cBhvr>
                                    </p:animRot>
                                  </p:childTnLst>
                                </p:cTn>
                              </p:par>
                            </p:childTnLst>
                          </p:cTn>
                        </p:par>
                      </p:childTnLst>
                    </p:cTn>
                  </p:par>
                </p:childTnLst>
              </p:cTn>
              <p:nextCondLst>
                <p:cond evt="onClick" delay="0">
                  <p:tgtEl>
                    <p:spTgt spid="69"/>
                  </p:tgtEl>
                </p:cond>
              </p:nextCondLst>
            </p:seq>
            <p:seq concurrent="1" nextAc="seek">
              <p:cTn id="131" restart="whenNotActive" fill="hold" evtFilter="cancelBubble" nodeType="interactiveSeq">
                <p:stCondLst>
                  <p:cond evt="onClick" delay="0">
                    <p:tgtEl>
                      <p:spTgt spid="74"/>
                    </p:tgtEl>
                  </p:cond>
                </p:stCondLst>
                <p:endSync evt="end" delay="0">
                  <p:rtn val="all"/>
                </p:endSync>
                <p:childTnLst>
                  <p:par>
                    <p:cTn id="132" fill="hold">
                      <p:stCondLst>
                        <p:cond delay="0"/>
                      </p:stCondLst>
                      <p:childTnLst>
                        <p:par>
                          <p:cTn id="133" fill="hold">
                            <p:stCondLst>
                              <p:cond delay="0"/>
                            </p:stCondLst>
                            <p:childTnLst>
                              <p:par>
                                <p:cTn id="134" presetID="64" presetClass="path" presetSubtype="0" accel="50000" decel="50000" fill="hold" nodeType="clickEffect">
                                  <p:stCondLst>
                                    <p:cond delay="0"/>
                                  </p:stCondLst>
                                  <p:childTnLst>
                                    <p:animMotion origin="layout" path="M -1.66667E-6 -3.7037E-6 L -1.66667E-6 -0.22476 " pathEditMode="relative" rAng="0" ptsTypes="AA">
                                      <p:cBhvr>
                                        <p:cTn id="135" dur="2000" fill="hold"/>
                                        <p:tgtEl>
                                          <p:spTgt spid="74"/>
                                        </p:tgtEl>
                                        <p:attrNameLst>
                                          <p:attrName>ppt_x</p:attrName>
                                          <p:attrName>ppt_y</p:attrName>
                                        </p:attrNameLst>
                                      </p:cBhvr>
                                      <p:rCtr x="0" y="-11250"/>
                                    </p:animMotion>
                                  </p:childTnLst>
                                  <p:subTnLst>
                                    <p:audio>
                                      <p:cMediaNode>
                                        <p:cTn display="0" masterRel="sameClick">
                                          <p:stCondLst>
                                            <p:cond evt="begin" delay="0">
                                              <p:tn val="134"/>
                                            </p:cond>
                                          </p:stCondLst>
                                          <p:endCondLst>
                                            <p:cond evt="onStopAudio" delay="0">
                                              <p:tgtEl>
                                                <p:sldTgt/>
                                              </p:tgtEl>
                                            </p:cond>
                                          </p:endCondLst>
                                        </p:cTn>
                                        <p:tgtEl>
                                          <p:sndTgt r:embed="rId3" name="chimes.wav"/>
                                        </p:tgtEl>
                                      </p:cMediaNode>
                                    </p:audio>
                                  </p:subTnLst>
                                </p:cTn>
                              </p:par>
                            </p:childTnLst>
                          </p:cTn>
                        </p:par>
                        <p:par>
                          <p:cTn id="136" fill="hold">
                            <p:stCondLst>
                              <p:cond delay="2000"/>
                            </p:stCondLst>
                            <p:childTnLst>
                              <p:par>
                                <p:cTn id="137" presetID="22" presetClass="entr" presetSubtype="4" fill="hold" grpId="0" nodeType="afterEffect">
                                  <p:stCondLst>
                                    <p:cond delay="0"/>
                                  </p:stCondLst>
                                  <p:childTnLst>
                                    <p:set>
                                      <p:cBhvr>
                                        <p:cTn id="138" dur="1" fill="hold">
                                          <p:stCondLst>
                                            <p:cond delay="0"/>
                                          </p:stCondLst>
                                        </p:cTn>
                                        <p:tgtEl>
                                          <p:spTgt spid="75"/>
                                        </p:tgtEl>
                                        <p:attrNameLst>
                                          <p:attrName>style.visibility</p:attrName>
                                        </p:attrNameLst>
                                      </p:cBhvr>
                                      <p:to>
                                        <p:strVal val="visible"/>
                                      </p:to>
                                    </p:set>
                                    <p:animEffect transition="in" filter="wipe(down)">
                                      <p:cBhvr>
                                        <p:cTn id="139" dur="500"/>
                                        <p:tgtEl>
                                          <p:spTgt spid="75"/>
                                        </p:tgtEl>
                                      </p:cBhvr>
                                    </p:animEffect>
                                  </p:childTnLst>
                                  <p:subTnLst>
                                    <p:audio>
                                      <p:cMediaNode>
                                        <p:cTn display="0" masterRel="sameClick">
                                          <p:stCondLst>
                                            <p:cond evt="begin" delay="0">
                                              <p:tn val="137"/>
                                            </p:cond>
                                          </p:stCondLst>
                                          <p:endCondLst>
                                            <p:cond evt="onStopAudio" delay="0">
                                              <p:tgtEl>
                                                <p:sldTgt/>
                                              </p:tgtEl>
                                            </p:cond>
                                          </p:endCondLst>
                                        </p:cTn>
                                        <p:tgtEl>
                                          <p:sndTgt r:embed="rId4" name="applause.wav"/>
                                        </p:tgtEl>
                                      </p:cMediaNode>
                                    </p:audio>
                                  </p:subTnLst>
                                </p:cTn>
                              </p:par>
                              <p:par>
                                <p:cTn id="140" presetID="10" presetClass="entr" presetSubtype="0" fill="hold" nodeType="withEffect">
                                  <p:stCondLst>
                                    <p:cond delay="0"/>
                                  </p:stCondLst>
                                  <p:childTnLst>
                                    <p:set>
                                      <p:cBhvr>
                                        <p:cTn id="141" dur="1" fill="hold">
                                          <p:stCondLst>
                                            <p:cond delay="0"/>
                                          </p:stCondLst>
                                        </p:cTn>
                                        <p:tgtEl>
                                          <p:spTgt spid="76"/>
                                        </p:tgtEl>
                                        <p:attrNameLst>
                                          <p:attrName>style.visibility</p:attrName>
                                        </p:attrNameLst>
                                      </p:cBhvr>
                                      <p:to>
                                        <p:strVal val="visible"/>
                                      </p:to>
                                    </p:set>
                                    <p:animEffect transition="in" filter="fade">
                                      <p:cBhvr>
                                        <p:cTn id="142" dur="500"/>
                                        <p:tgtEl>
                                          <p:spTgt spid="76"/>
                                        </p:tgtEl>
                                      </p:cBhvr>
                                    </p:animEffect>
                                  </p:childTnLst>
                                </p:cTn>
                              </p:par>
                              <p:par>
                                <p:cTn id="143" presetID="10" presetClass="entr" presetSubtype="0" fill="hold" nodeType="withEffect">
                                  <p:stCondLst>
                                    <p:cond delay="0"/>
                                  </p:stCondLst>
                                  <p:childTnLst>
                                    <p:set>
                                      <p:cBhvr>
                                        <p:cTn id="144" dur="1" fill="hold">
                                          <p:stCondLst>
                                            <p:cond delay="0"/>
                                          </p:stCondLst>
                                        </p:cTn>
                                        <p:tgtEl>
                                          <p:spTgt spid="77"/>
                                        </p:tgtEl>
                                        <p:attrNameLst>
                                          <p:attrName>style.visibility</p:attrName>
                                        </p:attrNameLst>
                                      </p:cBhvr>
                                      <p:to>
                                        <p:strVal val="visible"/>
                                      </p:to>
                                    </p:set>
                                    <p:animEffect transition="in" filter="fade">
                                      <p:cBhvr>
                                        <p:cTn id="145" dur="500"/>
                                        <p:tgtEl>
                                          <p:spTgt spid="77"/>
                                        </p:tgtEl>
                                      </p:cBhvr>
                                    </p:animEffect>
                                  </p:childTnLst>
                                </p:cTn>
                              </p:par>
                            </p:childTnLst>
                          </p:cTn>
                        </p:par>
                        <p:par>
                          <p:cTn id="146" fill="hold">
                            <p:stCondLst>
                              <p:cond delay="2500"/>
                            </p:stCondLst>
                            <p:childTnLst>
                              <p:par>
                                <p:cTn id="147" presetID="32" presetClass="emph" presetSubtype="0" repeatCount="indefinite" fill="hold" grpId="1" nodeType="afterEffect">
                                  <p:stCondLst>
                                    <p:cond delay="0"/>
                                  </p:stCondLst>
                                  <p:childTnLst>
                                    <p:animRot by="120000">
                                      <p:cBhvr>
                                        <p:cTn id="148" dur="100" fill="hold">
                                          <p:stCondLst>
                                            <p:cond delay="0"/>
                                          </p:stCondLst>
                                        </p:cTn>
                                        <p:tgtEl>
                                          <p:spTgt spid="75"/>
                                        </p:tgtEl>
                                        <p:attrNameLst>
                                          <p:attrName>r</p:attrName>
                                        </p:attrNameLst>
                                      </p:cBhvr>
                                    </p:animRot>
                                    <p:animRot by="-240000">
                                      <p:cBhvr>
                                        <p:cTn id="149" dur="200" fill="hold">
                                          <p:stCondLst>
                                            <p:cond delay="200"/>
                                          </p:stCondLst>
                                        </p:cTn>
                                        <p:tgtEl>
                                          <p:spTgt spid="75"/>
                                        </p:tgtEl>
                                        <p:attrNameLst>
                                          <p:attrName>r</p:attrName>
                                        </p:attrNameLst>
                                      </p:cBhvr>
                                    </p:animRot>
                                    <p:animRot by="240000">
                                      <p:cBhvr>
                                        <p:cTn id="150" dur="200" fill="hold">
                                          <p:stCondLst>
                                            <p:cond delay="400"/>
                                          </p:stCondLst>
                                        </p:cTn>
                                        <p:tgtEl>
                                          <p:spTgt spid="75"/>
                                        </p:tgtEl>
                                        <p:attrNameLst>
                                          <p:attrName>r</p:attrName>
                                        </p:attrNameLst>
                                      </p:cBhvr>
                                    </p:animRot>
                                    <p:animRot by="-240000">
                                      <p:cBhvr>
                                        <p:cTn id="151" dur="200" fill="hold">
                                          <p:stCondLst>
                                            <p:cond delay="600"/>
                                          </p:stCondLst>
                                        </p:cTn>
                                        <p:tgtEl>
                                          <p:spTgt spid="75"/>
                                        </p:tgtEl>
                                        <p:attrNameLst>
                                          <p:attrName>r</p:attrName>
                                        </p:attrNameLst>
                                      </p:cBhvr>
                                    </p:animRot>
                                    <p:animRot by="120000">
                                      <p:cBhvr>
                                        <p:cTn id="152" dur="200" fill="hold">
                                          <p:stCondLst>
                                            <p:cond delay="800"/>
                                          </p:stCondLst>
                                        </p:cTn>
                                        <p:tgtEl>
                                          <p:spTgt spid="75"/>
                                        </p:tgtEl>
                                        <p:attrNameLst>
                                          <p:attrName>r</p:attrName>
                                        </p:attrNameLst>
                                      </p:cBhvr>
                                    </p:animRot>
                                  </p:childTnLst>
                                </p:cTn>
                              </p:par>
                            </p:childTnLst>
                          </p:cTn>
                        </p:par>
                      </p:childTnLst>
                    </p:cTn>
                  </p:par>
                </p:childTnLst>
              </p:cTn>
              <p:nextCondLst>
                <p:cond evt="onClick" delay="0">
                  <p:tgtEl>
                    <p:spTgt spid="74"/>
                  </p:tgtEl>
                </p:cond>
              </p:nextCondLst>
            </p:seq>
            <p:seq concurrent="1" nextAc="seek">
              <p:cTn id="153" restart="whenNotActive" fill="hold" evtFilter="cancelBubble" nodeType="interactiveSeq">
                <p:stCondLst>
                  <p:cond evt="onClick" delay="0">
                    <p:tgtEl>
                      <p:spTgt spid="79"/>
                    </p:tgtEl>
                  </p:cond>
                </p:stCondLst>
                <p:endSync evt="end" delay="0">
                  <p:rtn val="all"/>
                </p:endSync>
                <p:childTnLst>
                  <p:par>
                    <p:cTn id="154" fill="hold">
                      <p:stCondLst>
                        <p:cond delay="0"/>
                      </p:stCondLst>
                      <p:childTnLst>
                        <p:par>
                          <p:cTn id="155" fill="hold">
                            <p:stCondLst>
                              <p:cond delay="0"/>
                            </p:stCondLst>
                            <p:childTnLst>
                              <p:par>
                                <p:cTn id="156" presetID="64" presetClass="path" presetSubtype="0" accel="50000" decel="50000" fill="hold" nodeType="clickEffect">
                                  <p:stCondLst>
                                    <p:cond delay="0"/>
                                  </p:stCondLst>
                                  <p:childTnLst>
                                    <p:animMotion origin="layout" path="M -1.66667E-6 -3.7037E-6 L -1.66667E-6 -0.22476 " pathEditMode="relative" rAng="0" ptsTypes="AA">
                                      <p:cBhvr>
                                        <p:cTn id="157" dur="2000" fill="hold"/>
                                        <p:tgtEl>
                                          <p:spTgt spid="79"/>
                                        </p:tgtEl>
                                        <p:attrNameLst>
                                          <p:attrName>ppt_x</p:attrName>
                                          <p:attrName>ppt_y</p:attrName>
                                        </p:attrNameLst>
                                      </p:cBhvr>
                                      <p:rCtr x="0" y="-11250"/>
                                    </p:animMotion>
                                  </p:childTnLst>
                                  <p:subTnLst>
                                    <p:audio>
                                      <p:cMediaNode>
                                        <p:cTn display="0" masterRel="sameClick">
                                          <p:stCondLst>
                                            <p:cond evt="begin" delay="0">
                                              <p:tn val="156"/>
                                            </p:cond>
                                          </p:stCondLst>
                                          <p:endCondLst>
                                            <p:cond evt="onStopAudio" delay="0">
                                              <p:tgtEl>
                                                <p:sldTgt/>
                                              </p:tgtEl>
                                            </p:cond>
                                          </p:endCondLst>
                                        </p:cTn>
                                        <p:tgtEl>
                                          <p:sndTgt r:embed="rId3" name="chimes.wav"/>
                                        </p:tgtEl>
                                      </p:cMediaNode>
                                    </p:audio>
                                  </p:subTnLst>
                                </p:cTn>
                              </p:par>
                            </p:childTnLst>
                          </p:cTn>
                        </p:par>
                        <p:par>
                          <p:cTn id="158" fill="hold">
                            <p:stCondLst>
                              <p:cond delay="2000"/>
                            </p:stCondLst>
                            <p:childTnLst>
                              <p:par>
                                <p:cTn id="159" presetID="22" presetClass="entr" presetSubtype="4" fill="hold" grpId="0" nodeType="afterEffect">
                                  <p:stCondLst>
                                    <p:cond delay="0"/>
                                  </p:stCondLst>
                                  <p:childTnLst>
                                    <p:set>
                                      <p:cBhvr>
                                        <p:cTn id="160" dur="1" fill="hold">
                                          <p:stCondLst>
                                            <p:cond delay="0"/>
                                          </p:stCondLst>
                                        </p:cTn>
                                        <p:tgtEl>
                                          <p:spTgt spid="80"/>
                                        </p:tgtEl>
                                        <p:attrNameLst>
                                          <p:attrName>style.visibility</p:attrName>
                                        </p:attrNameLst>
                                      </p:cBhvr>
                                      <p:to>
                                        <p:strVal val="visible"/>
                                      </p:to>
                                    </p:set>
                                    <p:animEffect transition="in" filter="wipe(down)">
                                      <p:cBhvr>
                                        <p:cTn id="161" dur="500"/>
                                        <p:tgtEl>
                                          <p:spTgt spid="80"/>
                                        </p:tgtEl>
                                      </p:cBhvr>
                                    </p:animEffect>
                                  </p:childTnLst>
                                  <p:subTnLst>
                                    <p:audio>
                                      <p:cMediaNode>
                                        <p:cTn display="0" masterRel="sameClick">
                                          <p:stCondLst>
                                            <p:cond evt="begin" delay="0">
                                              <p:tn val="159"/>
                                            </p:cond>
                                          </p:stCondLst>
                                          <p:endCondLst>
                                            <p:cond evt="onStopAudio" delay="0">
                                              <p:tgtEl>
                                                <p:sldTgt/>
                                              </p:tgtEl>
                                            </p:cond>
                                          </p:endCondLst>
                                        </p:cTn>
                                        <p:tgtEl>
                                          <p:sndTgt r:embed="rId4" name="applause.wav"/>
                                        </p:tgtEl>
                                      </p:cMediaNode>
                                    </p:audio>
                                  </p:subTnLst>
                                </p:cTn>
                              </p:par>
                              <p:par>
                                <p:cTn id="162" presetID="10" presetClass="entr" presetSubtype="0" fill="hold" nodeType="withEffect">
                                  <p:stCondLst>
                                    <p:cond delay="0"/>
                                  </p:stCondLst>
                                  <p:childTnLst>
                                    <p:set>
                                      <p:cBhvr>
                                        <p:cTn id="163" dur="1" fill="hold">
                                          <p:stCondLst>
                                            <p:cond delay="0"/>
                                          </p:stCondLst>
                                        </p:cTn>
                                        <p:tgtEl>
                                          <p:spTgt spid="81"/>
                                        </p:tgtEl>
                                        <p:attrNameLst>
                                          <p:attrName>style.visibility</p:attrName>
                                        </p:attrNameLst>
                                      </p:cBhvr>
                                      <p:to>
                                        <p:strVal val="visible"/>
                                      </p:to>
                                    </p:set>
                                    <p:animEffect transition="in" filter="fade">
                                      <p:cBhvr>
                                        <p:cTn id="164" dur="500"/>
                                        <p:tgtEl>
                                          <p:spTgt spid="81"/>
                                        </p:tgtEl>
                                      </p:cBhvr>
                                    </p:animEffect>
                                  </p:childTnLst>
                                </p:cTn>
                              </p:par>
                              <p:par>
                                <p:cTn id="165" presetID="10" presetClass="entr" presetSubtype="0" fill="hold" nodeType="withEffect">
                                  <p:stCondLst>
                                    <p:cond delay="0"/>
                                  </p:stCondLst>
                                  <p:childTnLst>
                                    <p:set>
                                      <p:cBhvr>
                                        <p:cTn id="166" dur="1" fill="hold">
                                          <p:stCondLst>
                                            <p:cond delay="0"/>
                                          </p:stCondLst>
                                        </p:cTn>
                                        <p:tgtEl>
                                          <p:spTgt spid="82"/>
                                        </p:tgtEl>
                                        <p:attrNameLst>
                                          <p:attrName>style.visibility</p:attrName>
                                        </p:attrNameLst>
                                      </p:cBhvr>
                                      <p:to>
                                        <p:strVal val="visible"/>
                                      </p:to>
                                    </p:set>
                                    <p:animEffect transition="in" filter="fade">
                                      <p:cBhvr>
                                        <p:cTn id="167" dur="500"/>
                                        <p:tgtEl>
                                          <p:spTgt spid="82"/>
                                        </p:tgtEl>
                                      </p:cBhvr>
                                    </p:animEffect>
                                  </p:childTnLst>
                                </p:cTn>
                              </p:par>
                            </p:childTnLst>
                          </p:cTn>
                        </p:par>
                        <p:par>
                          <p:cTn id="168" fill="hold">
                            <p:stCondLst>
                              <p:cond delay="2500"/>
                            </p:stCondLst>
                            <p:childTnLst>
                              <p:par>
                                <p:cTn id="169" presetID="32" presetClass="emph" presetSubtype="0" repeatCount="indefinite" fill="hold" grpId="1" nodeType="afterEffect">
                                  <p:stCondLst>
                                    <p:cond delay="0"/>
                                  </p:stCondLst>
                                  <p:childTnLst>
                                    <p:animRot by="120000">
                                      <p:cBhvr>
                                        <p:cTn id="170" dur="100" fill="hold">
                                          <p:stCondLst>
                                            <p:cond delay="0"/>
                                          </p:stCondLst>
                                        </p:cTn>
                                        <p:tgtEl>
                                          <p:spTgt spid="80"/>
                                        </p:tgtEl>
                                        <p:attrNameLst>
                                          <p:attrName>r</p:attrName>
                                        </p:attrNameLst>
                                      </p:cBhvr>
                                    </p:animRot>
                                    <p:animRot by="-240000">
                                      <p:cBhvr>
                                        <p:cTn id="171" dur="200" fill="hold">
                                          <p:stCondLst>
                                            <p:cond delay="200"/>
                                          </p:stCondLst>
                                        </p:cTn>
                                        <p:tgtEl>
                                          <p:spTgt spid="80"/>
                                        </p:tgtEl>
                                        <p:attrNameLst>
                                          <p:attrName>r</p:attrName>
                                        </p:attrNameLst>
                                      </p:cBhvr>
                                    </p:animRot>
                                    <p:animRot by="240000">
                                      <p:cBhvr>
                                        <p:cTn id="172" dur="200" fill="hold">
                                          <p:stCondLst>
                                            <p:cond delay="400"/>
                                          </p:stCondLst>
                                        </p:cTn>
                                        <p:tgtEl>
                                          <p:spTgt spid="80"/>
                                        </p:tgtEl>
                                        <p:attrNameLst>
                                          <p:attrName>r</p:attrName>
                                        </p:attrNameLst>
                                      </p:cBhvr>
                                    </p:animRot>
                                    <p:animRot by="-240000">
                                      <p:cBhvr>
                                        <p:cTn id="173" dur="200" fill="hold">
                                          <p:stCondLst>
                                            <p:cond delay="600"/>
                                          </p:stCondLst>
                                        </p:cTn>
                                        <p:tgtEl>
                                          <p:spTgt spid="80"/>
                                        </p:tgtEl>
                                        <p:attrNameLst>
                                          <p:attrName>r</p:attrName>
                                        </p:attrNameLst>
                                      </p:cBhvr>
                                    </p:animRot>
                                    <p:animRot by="120000">
                                      <p:cBhvr>
                                        <p:cTn id="174" dur="200" fill="hold">
                                          <p:stCondLst>
                                            <p:cond delay="800"/>
                                          </p:stCondLst>
                                        </p:cTn>
                                        <p:tgtEl>
                                          <p:spTgt spid="80"/>
                                        </p:tgtEl>
                                        <p:attrNameLst>
                                          <p:attrName>r</p:attrName>
                                        </p:attrNameLst>
                                      </p:cBhvr>
                                    </p:animRot>
                                  </p:childTnLst>
                                </p:cTn>
                              </p:par>
                            </p:childTnLst>
                          </p:cTn>
                        </p:par>
                      </p:childTnLst>
                    </p:cTn>
                  </p:par>
                </p:childTnLst>
              </p:cTn>
              <p:nextCondLst>
                <p:cond evt="onClick" delay="0">
                  <p:tgtEl>
                    <p:spTgt spid="79"/>
                  </p:tgtEl>
                </p:cond>
              </p:nextCondLst>
            </p:seq>
            <p:seq concurrent="1" nextAc="seek">
              <p:cTn id="175" restart="whenNotActive" fill="hold" evtFilter="cancelBubble" nodeType="interactiveSeq">
                <p:stCondLst>
                  <p:cond evt="onClick" delay="0">
                    <p:tgtEl>
                      <p:spTgt spid="84"/>
                    </p:tgtEl>
                  </p:cond>
                </p:stCondLst>
                <p:endSync evt="end" delay="0">
                  <p:rtn val="all"/>
                </p:endSync>
                <p:childTnLst>
                  <p:par>
                    <p:cTn id="176" fill="hold">
                      <p:stCondLst>
                        <p:cond delay="0"/>
                      </p:stCondLst>
                      <p:childTnLst>
                        <p:par>
                          <p:cTn id="177" fill="hold">
                            <p:stCondLst>
                              <p:cond delay="0"/>
                            </p:stCondLst>
                            <p:childTnLst>
                              <p:par>
                                <p:cTn id="178" presetID="64" presetClass="path" presetSubtype="0" accel="50000" decel="50000" fill="hold" nodeType="clickEffect">
                                  <p:stCondLst>
                                    <p:cond delay="0"/>
                                  </p:stCondLst>
                                  <p:childTnLst>
                                    <p:animMotion origin="layout" path="M -1.66667E-6 -3.7037E-6 L -1.66667E-6 -0.22476 " pathEditMode="relative" rAng="0" ptsTypes="AA">
                                      <p:cBhvr>
                                        <p:cTn id="179" dur="2000" fill="hold"/>
                                        <p:tgtEl>
                                          <p:spTgt spid="84"/>
                                        </p:tgtEl>
                                        <p:attrNameLst>
                                          <p:attrName>ppt_x</p:attrName>
                                          <p:attrName>ppt_y</p:attrName>
                                        </p:attrNameLst>
                                      </p:cBhvr>
                                      <p:rCtr x="0" y="-11250"/>
                                    </p:animMotion>
                                  </p:childTnLst>
                                  <p:subTnLst>
                                    <p:audio>
                                      <p:cMediaNode>
                                        <p:cTn display="0" masterRel="sameClick">
                                          <p:stCondLst>
                                            <p:cond evt="begin" delay="0">
                                              <p:tn val="178"/>
                                            </p:cond>
                                          </p:stCondLst>
                                          <p:endCondLst>
                                            <p:cond evt="onStopAudio" delay="0">
                                              <p:tgtEl>
                                                <p:sldTgt/>
                                              </p:tgtEl>
                                            </p:cond>
                                          </p:endCondLst>
                                        </p:cTn>
                                        <p:tgtEl>
                                          <p:sndTgt r:embed="rId3" name="chimes.wav"/>
                                        </p:tgtEl>
                                      </p:cMediaNode>
                                    </p:audio>
                                  </p:subTnLst>
                                </p:cTn>
                              </p:par>
                            </p:childTnLst>
                          </p:cTn>
                        </p:par>
                        <p:par>
                          <p:cTn id="180" fill="hold">
                            <p:stCondLst>
                              <p:cond delay="2000"/>
                            </p:stCondLst>
                            <p:childTnLst>
                              <p:par>
                                <p:cTn id="181" presetID="22" presetClass="entr" presetSubtype="4" fill="hold" grpId="0" nodeType="afterEffect">
                                  <p:stCondLst>
                                    <p:cond delay="0"/>
                                  </p:stCondLst>
                                  <p:childTnLst>
                                    <p:set>
                                      <p:cBhvr>
                                        <p:cTn id="182" dur="1" fill="hold">
                                          <p:stCondLst>
                                            <p:cond delay="0"/>
                                          </p:stCondLst>
                                        </p:cTn>
                                        <p:tgtEl>
                                          <p:spTgt spid="85"/>
                                        </p:tgtEl>
                                        <p:attrNameLst>
                                          <p:attrName>style.visibility</p:attrName>
                                        </p:attrNameLst>
                                      </p:cBhvr>
                                      <p:to>
                                        <p:strVal val="visible"/>
                                      </p:to>
                                    </p:set>
                                    <p:animEffect transition="in" filter="wipe(down)">
                                      <p:cBhvr>
                                        <p:cTn id="183" dur="500"/>
                                        <p:tgtEl>
                                          <p:spTgt spid="85"/>
                                        </p:tgtEl>
                                      </p:cBhvr>
                                    </p:animEffect>
                                  </p:childTnLst>
                                  <p:subTnLst>
                                    <p:audio>
                                      <p:cMediaNode>
                                        <p:cTn display="0" masterRel="sameClick">
                                          <p:stCondLst>
                                            <p:cond evt="begin" delay="0">
                                              <p:tn val="181"/>
                                            </p:cond>
                                          </p:stCondLst>
                                          <p:endCondLst>
                                            <p:cond evt="onStopAudio" delay="0">
                                              <p:tgtEl>
                                                <p:sldTgt/>
                                              </p:tgtEl>
                                            </p:cond>
                                          </p:endCondLst>
                                        </p:cTn>
                                        <p:tgtEl>
                                          <p:sndTgt r:embed="rId4" name="applause.wav"/>
                                        </p:tgtEl>
                                      </p:cMediaNode>
                                    </p:audio>
                                  </p:subTnLst>
                                </p:cTn>
                              </p:par>
                              <p:par>
                                <p:cTn id="184" presetID="10" presetClass="entr" presetSubtype="0" fill="hold" nodeType="withEffect">
                                  <p:stCondLst>
                                    <p:cond delay="0"/>
                                  </p:stCondLst>
                                  <p:childTnLst>
                                    <p:set>
                                      <p:cBhvr>
                                        <p:cTn id="185" dur="1" fill="hold">
                                          <p:stCondLst>
                                            <p:cond delay="0"/>
                                          </p:stCondLst>
                                        </p:cTn>
                                        <p:tgtEl>
                                          <p:spTgt spid="86"/>
                                        </p:tgtEl>
                                        <p:attrNameLst>
                                          <p:attrName>style.visibility</p:attrName>
                                        </p:attrNameLst>
                                      </p:cBhvr>
                                      <p:to>
                                        <p:strVal val="visible"/>
                                      </p:to>
                                    </p:set>
                                    <p:animEffect transition="in" filter="fade">
                                      <p:cBhvr>
                                        <p:cTn id="186" dur="500"/>
                                        <p:tgtEl>
                                          <p:spTgt spid="86"/>
                                        </p:tgtEl>
                                      </p:cBhvr>
                                    </p:animEffect>
                                  </p:childTnLst>
                                </p:cTn>
                              </p:par>
                              <p:par>
                                <p:cTn id="187" presetID="10" presetClass="entr" presetSubtype="0" fill="hold" nodeType="withEffect">
                                  <p:stCondLst>
                                    <p:cond delay="0"/>
                                  </p:stCondLst>
                                  <p:childTnLst>
                                    <p:set>
                                      <p:cBhvr>
                                        <p:cTn id="188" dur="1" fill="hold">
                                          <p:stCondLst>
                                            <p:cond delay="0"/>
                                          </p:stCondLst>
                                        </p:cTn>
                                        <p:tgtEl>
                                          <p:spTgt spid="87"/>
                                        </p:tgtEl>
                                        <p:attrNameLst>
                                          <p:attrName>style.visibility</p:attrName>
                                        </p:attrNameLst>
                                      </p:cBhvr>
                                      <p:to>
                                        <p:strVal val="visible"/>
                                      </p:to>
                                    </p:set>
                                    <p:animEffect transition="in" filter="fade">
                                      <p:cBhvr>
                                        <p:cTn id="189" dur="500"/>
                                        <p:tgtEl>
                                          <p:spTgt spid="87"/>
                                        </p:tgtEl>
                                      </p:cBhvr>
                                    </p:animEffect>
                                  </p:childTnLst>
                                </p:cTn>
                              </p:par>
                            </p:childTnLst>
                          </p:cTn>
                        </p:par>
                        <p:par>
                          <p:cTn id="190" fill="hold">
                            <p:stCondLst>
                              <p:cond delay="2500"/>
                            </p:stCondLst>
                            <p:childTnLst>
                              <p:par>
                                <p:cTn id="191" presetID="32" presetClass="emph" presetSubtype="0" repeatCount="indefinite" fill="hold" grpId="1" nodeType="afterEffect">
                                  <p:stCondLst>
                                    <p:cond delay="0"/>
                                  </p:stCondLst>
                                  <p:childTnLst>
                                    <p:animRot by="120000">
                                      <p:cBhvr>
                                        <p:cTn id="192" dur="100" fill="hold">
                                          <p:stCondLst>
                                            <p:cond delay="0"/>
                                          </p:stCondLst>
                                        </p:cTn>
                                        <p:tgtEl>
                                          <p:spTgt spid="85"/>
                                        </p:tgtEl>
                                        <p:attrNameLst>
                                          <p:attrName>r</p:attrName>
                                        </p:attrNameLst>
                                      </p:cBhvr>
                                    </p:animRot>
                                    <p:animRot by="-240000">
                                      <p:cBhvr>
                                        <p:cTn id="193" dur="200" fill="hold">
                                          <p:stCondLst>
                                            <p:cond delay="200"/>
                                          </p:stCondLst>
                                        </p:cTn>
                                        <p:tgtEl>
                                          <p:spTgt spid="85"/>
                                        </p:tgtEl>
                                        <p:attrNameLst>
                                          <p:attrName>r</p:attrName>
                                        </p:attrNameLst>
                                      </p:cBhvr>
                                    </p:animRot>
                                    <p:animRot by="240000">
                                      <p:cBhvr>
                                        <p:cTn id="194" dur="200" fill="hold">
                                          <p:stCondLst>
                                            <p:cond delay="400"/>
                                          </p:stCondLst>
                                        </p:cTn>
                                        <p:tgtEl>
                                          <p:spTgt spid="85"/>
                                        </p:tgtEl>
                                        <p:attrNameLst>
                                          <p:attrName>r</p:attrName>
                                        </p:attrNameLst>
                                      </p:cBhvr>
                                    </p:animRot>
                                    <p:animRot by="-240000">
                                      <p:cBhvr>
                                        <p:cTn id="195" dur="200" fill="hold">
                                          <p:stCondLst>
                                            <p:cond delay="600"/>
                                          </p:stCondLst>
                                        </p:cTn>
                                        <p:tgtEl>
                                          <p:spTgt spid="85"/>
                                        </p:tgtEl>
                                        <p:attrNameLst>
                                          <p:attrName>r</p:attrName>
                                        </p:attrNameLst>
                                      </p:cBhvr>
                                    </p:animRot>
                                    <p:animRot by="120000">
                                      <p:cBhvr>
                                        <p:cTn id="196" dur="200" fill="hold">
                                          <p:stCondLst>
                                            <p:cond delay="800"/>
                                          </p:stCondLst>
                                        </p:cTn>
                                        <p:tgtEl>
                                          <p:spTgt spid="85"/>
                                        </p:tgtEl>
                                        <p:attrNameLst>
                                          <p:attrName>r</p:attrName>
                                        </p:attrNameLst>
                                      </p:cBhvr>
                                    </p:animRot>
                                  </p:childTnLst>
                                </p:cTn>
                              </p:par>
                            </p:childTnLst>
                          </p:cTn>
                        </p:par>
                      </p:childTnLst>
                    </p:cTn>
                  </p:par>
                </p:childTnLst>
              </p:cTn>
              <p:nextCondLst>
                <p:cond evt="onClick" delay="0">
                  <p:tgtEl>
                    <p:spTgt spid="84"/>
                  </p:tgtEl>
                </p:cond>
              </p:nextCondLst>
            </p:seq>
            <p:seq concurrent="1" nextAc="seek">
              <p:cTn id="197" restart="whenNotActive" fill="hold" evtFilter="cancelBubble" nodeType="interactiveSeq">
                <p:stCondLst>
                  <p:cond evt="onClick" delay="0">
                    <p:tgtEl>
                      <p:spTgt spid="92"/>
                    </p:tgtEl>
                  </p:cond>
                </p:stCondLst>
                <p:endSync evt="end" delay="0">
                  <p:rtn val="all"/>
                </p:endSync>
                <p:childTnLst>
                  <p:par>
                    <p:cTn id="198" fill="hold">
                      <p:stCondLst>
                        <p:cond delay="0"/>
                      </p:stCondLst>
                      <p:childTnLst>
                        <p:par>
                          <p:cTn id="199" fill="hold">
                            <p:stCondLst>
                              <p:cond delay="0"/>
                            </p:stCondLst>
                            <p:childTnLst>
                              <p:par>
                                <p:cTn id="200" presetID="64" presetClass="path" presetSubtype="0" accel="50000" decel="50000" fill="hold" nodeType="clickEffect">
                                  <p:stCondLst>
                                    <p:cond delay="0"/>
                                  </p:stCondLst>
                                  <p:childTnLst>
                                    <p:animMotion origin="layout" path="M -1.66667E-6 -3.7037E-6 L -1.66667E-6 -0.22476 " pathEditMode="relative" rAng="0" ptsTypes="AA">
                                      <p:cBhvr>
                                        <p:cTn id="201" dur="2000" fill="hold"/>
                                        <p:tgtEl>
                                          <p:spTgt spid="92"/>
                                        </p:tgtEl>
                                        <p:attrNameLst>
                                          <p:attrName>ppt_x</p:attrName>
                                          <p:attrName>ppt_y</p:attrName>
                                        </p:attrNameLst>
                                      </p:cBhvr>
                                      <p:rCtr x="0" y="-11250"/>
                                    </p:animMotion>
                                  </p:childTnLst>
                                  <p:subTnLst>
                                    <p:audio>
                                      <p:cMediaNode>
                                        <p:cTn display="0" masterRel="sameClick">
                                          <p:stCondLst>
                                            <p:cond evt="begin" delay="0">
                                              <p:tn val="200"/>
                                            </p:cond>
                                          </p:stCondLst>
                                          <p:endCondLst>
                                            <p:cond evt="onStopAudio" delay="0">
                                              <p:tgtEl>
                                                <p:sldTgt/>
                                              </p:tgtEl>
                                            </p:cond>
                                          </p:endCondLst>
                                        </p:cTn>
                                        <p:tgtEl>
                                          <p:sndTgt r:embed="rId3" name="chimes.wav"/>
                                        </p:tgtEl>
                                      </p:cMediaNode>
                                    </p:audio>
                                  </p:subTnLst>
                                </p:cTn>
                              </p:par>
                            </p:childTnLst>
                          </p:cTn>
                        </p:par>
                        <p:par>
                          <p:cTn id="202" fill="hold">
                            <p:stCondLst>
                              <p:cond delay="2000"/>
                            </p:stCondLst>
                            <p:childTnLst>
                              <p:par>
                                <p:cTn id="203" presetID="22" presetClass="entr" presetSubtype="4" fill="hold" grpId="0" nodeType="afterEffect">
                                  <p:stCondLst>
                                    <p:cond delay="0"/>
                                  </p:stCondLst>
                                  <p:childTnLst>
                                    <p:set>
                                      <p:cBhvr>
                                        <p:cTn id="204" dur="1" fill="hold">
                                          <p:stCondLst>
                                            <p:cond delay="0"/>
                                          </p:stCondLst>
                                        </p:cTn>
                                        <p:tgtEl>
                                          <p:spTgt spid="93"/>
                                        </p:tgtEl>
                                        <p:attrNameLst>
                                          <p:attrName>style.visibility</p:attrName>
                                        </p:attrNameLst>
                                      </p:cBhvr>
                                      <p:to>
                                        <p:strVal val="visible"/>
                                      </p:to>
                                    </p:set>
                                    <p:animEffect transition="in" filter="wipe(down)">
                                      <p:cBhvr>
                                        <p:cTn id="205" dur="500"/>
                                        <p:tgtEl>
                                          <p:spTgt spid="93"/>
                                        </p:tgtEl>
                                      </p:cBhvr>
                                    </p:animEffect>
                                  </p:childTnLst>
                                  <p:subTnLst>
                                    <p:audio>
                                      <p:cMediaNode>
                                        <p:cTn display="0" masterRel="sameClick">
                                          <p:stCondLst>
                                            <p:cond evt="begin" delay="0">
                                              <p:tn val="203"/>
                                            </p:cond>
                                          </p:stCondLst>
                                          <p:endCondLst>
                                            <p:cond evt="onStopAudio" delay="0">
                                              <p:tgtEl>
                                                <p:sldTgt/>
                                              </p:tgtEl>
                                            </p:cond>
                                          </p:endCondLst>
                                        </p:cTn>
                                        <p:tgtEl>
                                          <p:sndTgt r:embed="rId4" name="applause.wav"/>
                                        </p:tgtEl>
                                      </p:cMediaNode>
                                    </p:audio>
                                  </p:subTnLst>
                                </p:cTn>
                              </p:par>
                              <p:par>
                                <p:cTn id="206" presetID="10" presetClass="entr" presetSubtype="0" fill="hold" nodeType="withEffect">
                                  <p:stCondLst>
                                    <p:cond delay="0"/>
                                  </p:stCondLst>
                                  <p:childTnLst>
                                    <p:set>
                                      <p:cBhvr>
                                        <p:cTn id="207" dur="1" fill="hold">
                                          <p:stCondLst>
                                            <p:cond delay="0"/>
                                          </p:stCondLst>
                                        </p:cTn>
                                        <p:tgtEl>
                                          <p:spTgt spid="94"/>
                                        </p:tgtEl>
                                        <p:attrNameLst>
                                          <p:attrName>style.visibility</p:attrName>
                                        </p:attrNameLst>
                                      </p:cBhvr>
                                      <p:to>
                                        <p:strVal val="visible"/>
                                      </p:to>
                                    </p:set>
                                    <p:animEffect transition="in" filter="fade">
                                      <p:cBhvr>
                                        <p:cTn id="208" dur="500"/>
                                        <p:tgtEl>
                                          <p:spTgt spid="94"/>
                                        </p:tgtEl>
                                      </p:cBhvr>
                                    </p:animEffect>
                                  </p:childTnLst>
                                </p:cTn>
                              </p:par>
                            </p:childTnLst>
                          </p:cTn>
                        </p:par>
                        <p:par>
                          <p:cTn id="209" fill="hold">
                            <p:stCondLst>
                              <p:cond delay="2500"/>
                            </p:stCondLst>
                            <p:childTnLst>
                              <p:par>
                                <p:cTn id="210" presetID="32" presetClass="emph" presetSubtype="0" repeatCount="indefinite" fill="hold" grpId="1" nodeType="afterEffect">
                                  <p:stCondLst>
                                    <p:cond delay="0"/>
                                  </p:stCondLst>
                                  <p:childTnLst>
                                    <p:animRot by="120000">
                                      <p:cBhvr>
                                        <p:cTn id="211" dur="100" fill="hold">
                                          <p:stCondLst>
                                            <p:cond delay="0"/>
                                          </p:stCondLst>
                                        </p:cTn>
                                        <p:tgtEl>
                                          <p:spTgt spid="93"/>
                                        </p:tgtEl>
                                        <p:attrNameLst>
                                          <p:attrName>r</p:attrName>
                                        </p:attrNameLst>
                                      </p:cBhvr>
                                    </p:animRot>
                                    <p:animRot by="-240000">
                                      <p:cBhvr>
                                        <p:cTn id="212" dur="200" fill="hold">
                                          <p:stCondLst>
                                            <p:cond delay="200"/>
                                          </p:stCondLst>
                                        </p:cTn>
                                        <p:tgtEl>
                                          <p:spTgt spid="93"/>
                                        </p:tgtEl>
                                        <p:attrNameLst>
                                          <p:attrName>r</p:attrName>
                                        </p:attrNameLst>
                                      </p:cBhvr>
                                    </p:animRot>
                                    <p:animRot by="240000">
                                      <p:cBhvr>
                                        <p:cTn id="213" dur="200" fill="hold">
                                          <p:stCondLst>
                                            <p:cond delay="400"/>
                                          </p:stCondLst>
                                        </p:cTn>
                                        <p:tgtEl>
                                          <p:spTgt spid="93"/>
                                        </p:tgtEl>
                                        <p:attrNameLst>
                                          <p:attrName>r</p:attrName>
                                        </p:attrNameLst>
                                      </p:cBhvr>
                                    </p:animRot>
                                    <p:animRot by="-240000">
                                      <p:cBhvr>
                                        <p:cTn id="214" dur="200" fill="hold">
                                          <p:stCondLst>
                                            <p:cond delay="600"/>
                                          </p:stCondLst>
                                        </p:cTn>
                                        <p:tgtEl>
                                          <p:spTgt spid="93"/>
                                        </p:tgtEl>
                                        <p:attrNameLst>
                                          <p:attrName>r</p:attrName>
                                        </p:attrNameLst>
                                      </p:cBhvr>
                                    </p:animRot>
                                    <p:animRot by="120000">
                                      <p:cBhvr>
                                        <p:cTn id="215" dur="200" fill="hold">
                                          <p:stCondLst>
                                            <p:cond delay="800"/>
                                          </p:stCondLst>
                                        </p:cTn>
                                        <p:tgtEl>
                                          <p:spTgt spid="93"/>
                                        </p:tgtEl>
                                        <p:attrNameLst>
                                          <p:attrName>r</p:attrName>
                                        </p:attrNameLst>
                                      </p:cBhvr>
                                    </p:animRot>
                                  </p:childTnLst>
                                </p:cTn>
                              </p:par>
                            </p:childTnLst>
                          </p:cTn>
                        </p:par>
                      </p:childTnLst>
                    </p:cTn>
                  </p:par>
                </p:childTnLst>
              </p:cTn>
              <p:nextCondLst>
                <p:cond evt="onClick" delay="0">
                  <p:tgtEl>
                    <p:spTgt spid="92"/>
                  </p:tgtEl>
                </p:cond>
              </p:nextCondLst>
            </p:seq>
          </p:childTnLst>
        </p:cTn>
      </p:par>
    </p:tnLst>
    <p:bldLst>
      <p:bldP spid="46" grpId="0" animBg="1"/>
      <p:bldP spid="46" grpId="1" animBg="1"/>
      <p:bldP spid="51" grpId="0" animBg="1"/>
      <p:bldP spid="51" grpId="1" animBg="1"/>
      <p:bldP spid="56" grpId="0" animBg="1"/>
      <p:bldP spid="56" grpId="1" animBg="1"/>
      <p:bldP spid="61" grpId="0" animBg="1"/>
      <p:bldP spid="61" grpId="1" animBg="1"/>
      <p:bldP spid="65" grpId="0" animBg="1"/>
      <p:bldP spid="65" grpId="1" animBg="1"/>
      <p:bldP spid="70" grpId="0" animBg="1"/>
      <p:bldP spid="70" grpId="1" animBg="1"/>
      <p:bldP spid="75" grpId="0" animBg="1"/>
      <p:bldP spid="75" grpId="1" animBg="1"/>
      <p:bldP spid="80" grpId="0" animBg="1"/>
      <p:bldP spid="80" grpId="1" animBg="1"/>
      <p:bldP spid="85" grpId="0" animBg="1"/>
      <p:bldP spid="85" grpId="1" animBg="1"/>
      <p:bldP spid="93" grpId="0" animBg="1"/>
      <p:bldP spid="93"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359003" y="989202"/>
            <a:ext cx="9003416" cy="2185143"/>
            <a:chOff x="1359003" y="989202"/>
            <a:chExt cx="9003416" cy="2185143"/>
          </a:xfrm>
        </p:grpSpPr>
        <p:pic>
          <p:nvPicPr>
            <p:cNvPr id="16" name="Picture 15">
              <a:extLst>
                <a:ext uri="{FF2B5EF4-FFF2-40B4-BE49-F238E27FC236}">
                  <a16:creationId xmlns:a16="http://schemas.microsoft.com/office/drawing/2014/main" xmlns="" id="{9D038CE0-6875-466E-B5CD-77C95F6DE8D4}"/>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1359003" y="989202"/>
              <a:ext cx="9003416" cy="2185143"/>
            </a:xfrm>
            <a:prstGeom prst="rect">
              <a:avLst/>
            </a:prstGeom>
          </p:spPr>
        </p:pic>
        <p:sp>
          <p:nvSpPr>
            <p:cNvPr id="17" name="Rectangle 16"/>
            <p:cNvSpPr/>
            <p:nvPr/>
          </p:nvSpPr>
          <p:spPr>
            <a:xfrm>
              <a:off x="1619251" y="1164546"/>
              <a:ext cx="8057976" cy="1834457"/>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srgbClr val="002060"/>
                  </a:solidFill>
                  <a:effectLst/>
                  <a:uLnTx/>
                  <a:uFillTx/>
                  <a:latin typeface="Calibri" panose="020F0502020204030204"/>
                  <a:ea typeface="+mn-ea"/>
                  <a:cs typeface="+mn-cs"/>
                </a:rPr>
                <a:t>Em</a:t>
              </a:r>
              <a:r>
                <a:rPr kumimoji="0" lang="en-US" sz="48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srgbClr val="002060"/>
                  </a:solidFill>
                  <a:effectLst/>
                  <a:uLnTx/>
                  <a:uFillTx/>
                  <a:latin typeface="Calibri" panose="020F0502020204030204"/>
                  <a:ea typeface="+mn-ea"/>
                  <a:cs typeface="+mn-cs"/>
                </a:rPr>
                <a:t>kể</a:t>
              </a:r>
              <a:r>
                <a:rPr kumimoji="0" lang="en-US" sz="48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srgbClr val="002060"/>
                  </a:solidFill>
                  <a:effectLst/>
                  <a:uLnTx/>
                  <a:uFillTx/>
                  <a:latin typeface="Calibri" panose="020F0502020204030204"/>
                  <a:ea typeface="+mn-ea"/>
                  <a:cs typeface="+mn-cs"/>
                </a:rPr>
                <a:t>tên</a:t>
              </a:r>
              <a:r>
                <a:rPr kumimoji="0" lang="en-US" sz="48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srgbClr val="002060"/>
                  </a:solidFill>
                  <a:effectLst/>
                  <a:uLnTx/>
                  <a:uFillTx/>
                  <a:latin typeface="Calibri" panose="020F0502020204030204"/>
                  <a:ea typeface="+mn-ea"/>
                  <a:cs typeface="+mn-cs"/>
                </a:rPr>
                <a:t>những</a:t>
              </a:r>
              <a:r>
                <a:rPr kumimoji="0" lang="en-US" sz="48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srgbClr val="002060"/>
                  </a:solidFill>
                  <a:effectLst/>
                  <a:uLnTx/>
                  <a:uFillTx/>
                  <a:latin typeface="Calibri" panose="020F0502020204030204"/>
                  <a:ea typeface="+mn-ea"/>
                  <a:cs typeface="+mn-cs"/>
                </a:rPr>
                <a:t>cảnh</a:t>
              </a:r>
              <a:r>
                <a:rPr kumimoji="0" lang="en-US" sz="48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lang="en-US" sz="4800" dirty="0" err="1">
                  <a:solidFill>
                    <a:srgbClr val="002060"/>
                  </a:solidFill>
                  <a:latin typeface="Calibri" panose="020F0502020204030204"/>
                </a:rPr>
                <a:t>quan</a:t>
              </a:r>
              <a:r>
                <a:rPr lang="en-US" sz="4800" dirty="0">
                  <a:solidFill>
                    <a:srgbClr val="002060"/>
                  </a:solidFill>
                  <a:latin typeface="Calibri" panose="020F0502020204030204"/>
                </a:rPr>
                <a:t> </a:t>
              </a:r>
              <a:r>
                <a:rPr lang="en-US" sz="4800" dirty="0" err="1">
                  <a:solidFill>
                    <a:srgbClr val="002060"/>
                  </a:solidFill>
                  <a:latin typeface="Calibri" panose="020F0502020204030204"/>
                </a:rPr>
                <a:t>thiên</a:t>
              </a:r>
              <a:r>
                <a:rPr lang="en-US" sz="4800" dirty="0">
                  <a:solidFill>
                    <a:srgbClr val="002060"/>
                  </a:solidFill>
                  <a:latin typeface="Calibri" panose="020F0502020204030204"/>
                </a:rPr>
                <a:t> </a:t>
              </a:r>
              <a:r>
                <a:rPr lang="en-US" sz="4800" dirty="0" err="1">
                  <a:solidFill>
                    <a:srgbClr val="002060"/>
                  </a:solidFill>
                  <a:latin typeface="Calibri" panose="020F0502020204030204"/>
                </a:rPr>
                <a:t>nhiên</a:t>
              </a:r>
              <a:r>
                <a:rPr lang="en-US" sz="4800" dirty="0">
                  <a:solidFill>
                    <a:srgbClr val="002060"/>
                  </a:solidFill>
                  <a:latin typeface="Calibri" panose="020F0502020204030204"/>
                </a:rPr>
                <a:t> ở </a:t>
              </a:r>
              <a:r>
                <a:rPr lang="en-US" sz="4800" dirty="0" err="1">
                  <a:solidFill>
                    <a:srgbClr val="002060"/>
                  </a:solidFill>
                  <a:latin typeface="Calibri" panose="020F0502020204030204"/>
                </a:rPr>
                <a:t>địa</a:t>
              </a:r>
              <a:r>
                <a:rPr lang="en-US" sz="4800" dirty="0">
                  <a:solidFill>
                    <a:srgbClr val="002060"/>
                  </a:solidFill>
                  <a:latin typeface="Calibri" panose="020F0502020204030204"/>
                </a:rPr>
                <a:t> </a:t>
              </a:r>
              <a:r>
                <a:rPr lang="en-US" sz="4800" dirty="0" err="1">
                  <a:solidFill>
                    <a:srgbClr val="002060"/>
                  </a:solidFill>
                  <a:latin typeface="Calibri" panose="020F0502020204030204"/>
                </a:rPr>
                <a:t>phương</a:t>
              </a:r>
              <a:r>
                <a:rPr lang="en-US" sz="4800" dirty="0">
                  <a:solidFill>
                    <a:srgbClr val="002060"/>
                  </a:solidFill>
                  <a:latin typeface="Calibri" panose="020F0502020204030204"/>
                </a:rPr>
                <a:t> </a:t>
              </a:r>
              <a:r>
                <a:rPr lang="en-US" sz="4800" dirty="0" err="1">
                  <a:solidFill>
                    <a:srgbClr val="002060"/>
                  </a:solidFill>
                  <a:latin typeface="Calibri" panose="020F0502020204030204"/>
                </a:rPr>
                <a:t>em</a:t>
              </a:r>
              <a:r>
                <a:rPr kumimoji="0" lang="en-US" sz="4800" b="0" i="0" u="none" strike="noStrike" kern="1200" cap="none" spc="0" normalizeH="0" baseline="0" noProof="0" dirty="0">
                  <a:ln>
                    <a:noFill/>
                  </a:ln>
                  <a:solidFill>
                    <a:srgbClr val="002060"/>
                  </a:solidFill>
                  <a:effectLst/>
                  <a:uLnTx/>
                  <a:uFillTx/>
                  <a:latin typeface="Calibri" panose="020F0502020204030204"/>
                  <a:ea typeface="+mn-ea"/>
                  <a:cs typeface="+mn-cs"/>
                </a:rPr>
                <a:t>?</a:t>
              </a:r>
            </a:p>
          </p:txBody>
        </p:sp>
      </p:grpSp>
      <p:pic>
        <p:nvPicPr>
          <p:cNvPr id="19" name="Picture 18">
            <a:extLst>
              <a:ext uri="{FF2B5EF4-FFF2-40B4-BE49-F238E27FC236}">
                <a16:creationId xmlns:a16="http://schemas.microsoft.com/office/drawing/2014/main" xmlns="" id="{714CDEBD-A514-41CB-B791-2EF52E3CD5F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31959" y="2560221"/>
            <a:ext cx="2315654" cy="3345161"/>
          </a:xfrm>
          <a:prstGeom prst="rect">
            <a:avLst/>
          </a:prstGeom>
        </p:spPr>
      </p:pic>
      <p:sp>
        <p:nvSpPr>
          <p:cNvPr id="2" name="Left Arrow 1">
            <a:hlinkClick r:id="rId5" action="ppaction://hlinksldjump"/>
          </p:cNvPr>
          <p:cNvSpPr/>
          <p:nvPr/>
        </p:nvSpPr>
        <p:spPr>
          <a:xfrm>
            <a:off x="176246" y="5666843"/>
            <a:ext cx="1692311" cy="1191157"/>
          </a:xfrm>
          <a:prstGeom prst="leftArrow">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30353A"/>
                </a:solidFill>
                <a:effectLst/>
                <a:uLnTx/>
                <a:uFillTx/>
                <a:latin typeface="Arial"/>
                <a:ea typeface="+mn-ea"/>
                <a:cs typeface="+mn-cs"/>
              </a:rPr>
              <a:t>Quay </a:t>
            </a:r>
            <a:r>
              <a:rPr kumimoji="0" lang="en-US" sz="2400" b="0" i="0" u="none" strike="noStrike" kern="1200" cap="none" spc="0" normalizeH="0" baseline="0" noProof="0" dirty="0" err="1">
                <a:ln>
                  <a:noFill/>
                </a:ln>
                <a:solidFill>
                  <a:srgbClr val="30353A"/>
                </a:solidFill>
                <a:effectLst/>
                <a:uLnTx/>
                <a:uFillTx/>
                <a:latin typeface="Arial"/>
                <a:ea typeface="+mn-ea"/>
                <a:cs typeface="+mn-cs"/>
              </a:rPr>
              <a:t>về</a:t>
            </a:r>
            <a:endParaRPr kumimoji="0" lang="en-US" sz="2400" b="0" i="0" u="none" strike="noStrike" kern="1200" cap="none" spc="0" normalizeH="0" baseline="0" noProof="0" dirty="0">
              <a:ln>
                <a:noFill/>
              </a:ln>
              <a:solidFill>
                <a:srgbClr val="30353A"/>
              </a:solidFill>
              <a:effectLst/>
              <a:uLnTx/>
              <a:uFillTx/>
              <a:latin typeface="Arial"/>
              <a:ea typeface="+mn-ea"/>
              <a:cs typeface="+mn-cs"/>
            </a:endParaRPr>
          </a:p>
        </p:txBody>
      </p:sp>
      <p:sp>
        <p:nvSpPr>
          <p:cNvPr id="3" name="Oval 2"/>
          <p:cNvSpPr/>
          <p:nvPr/>
        </p:nvSpPr>
        <p:spPr>
          <a:xfrm>
            <a:off x="10713720" y="228600"/>
            <a:ext cx="1203960" cy="1112520"/>
          </a:xfrm>
          <a:prstGeom prst="ellipse">
            <a:avLst/>
          </a:prstGeom>
          <a:gradFill flip="none" rotWithShape="1">
            <a:gsLst>
              <a:gs pos="0">
                <a:srgbClr val="FEFE00">
                  <a:tint val="66000"/>
                  <a:satMod val="160000"/>
                </a:srgbClr>
              </a:gs>
              <a:gs pos="50000">
                <a:srgbClr val="FEFE00">
                  <a:tint val="44500"/>
                  <a:satMod val="160000"/>
                </a:srgbClr>
              </a:gs>
              <a:gs pos="100000">
                <a:srgbClr val="FEFE00">
                  <a:tint val="23500"/>
                  <a:satMod val="160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30353A"/>
                </a:solidFill>
                <a:effectLst/>
                <a:uLnTx/>
                <a:uFillTx/>
                <a:latin typeface="Coiny" panose="02000903060500060000" pitchFamily="2" charset="0"/>
                <a:ea typeface="+mn-ea"/>
                <a:cs typeface="+mn-cs"/>
              </a:rPr>
              <a:t>1</a:t>
            </a:r>
          </a:p>
        </p:txBody>
      </p:sp>
    </p:spTree>
    <p:extLst>
      <p:ext uri="{BB962C8B-B14F-4D97-AF65-F5344CB8AC3E}">
        <p14:creationId xmlns:p14="http://schemas.microsoft.com/office/powerpoint/2010/main" val="1720299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359003" y="989202"/>
            <a:ext cx="9003416" cy="2185143"/>
            <a:chOff x="1359003" y="989202"/>
            <a:chExt cx="9003416" cy="2185143"/>
          </a:xfrm>
        </p:grpSpPr>
        <p:pic>
          <p:nvPicPr>
            <p:cNvPr id="5" name="Picture 4">
              <a:extLst>
                <a:ext uri="{FF2B5EF4-FFF2-40B4-BE49-F238E27FC236}">
                  <a16:creationId xmlns:a16="http://schemas.microsoft.com/office/drawing/2014/main" xmlns="" id="{9D038CE0-6875-466E-B5CD-77C95F6DE8D4}"/>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1359003" y="989202"/>
              <a:ext cx="9003416" cy="2185143"/>
            </a:xfrm>
            <a:prstGeom prst="rect">
              <a:avLst/>
            </a:prstGeom>
          </p:spPr>
        </p:pic>
        <p:sp>
          <p:nvSpPr>
            <p:cNvPr id="6" name="Rectangle 5"/>
            <p:cNvSpPr/>
            <p:nvPr/>
          </p:nvSpPr>
          <p:spPr>
            <a:xfrm>
              <a:off x="2044197" y="1164546"/>
              <a:ext cx="7633029" cy="1834457"/>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4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Cảnh quan ấy nằm ở đâu?</a:t>
              </a:r>
              <a:endParaRPr kumimoji="0" lang="vi-VN" sz="4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grpSp>
      <p:pic>
        <p:nvPicPr>
          <p:cNvPr id="8" name="Picture 7">
            <a:extLst>
              <a:ext uri="{FF2B5EF4-FFF2-40B4-BE49-F238E27FC236}">
                <a16:creationId xmlns:a16="http://schemas.microsoft.com/office/drawing/2014/main" xmlns="" id="{C0F61DFF-DA5C-4F9C-A167-987487BEA67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89470" y="2687782"/>
            <a:ext cx="2554049" cy="3282905"/>
          </a:xfrm>
          <a:prstGeom prst="rect">
            <a:avLst/>
          </a:prstGeom>
        </p:spPr>
      </p:pic>
      <p:sp>
        <p:nvSpPr>
          <p:cNvPr id="7" name="Left Arrow 6">
            <a:hlinkClick r:id="rId4" action="ppaction://hlinksldjump"/>
          </p:cNvPr>
          <p:cNvSpPr/>
          <p:nvPr/>
        </p:nvSpPr>
        <p:spPr>
          <a:xfrm>
            <a:off x="176246" y="5666843"/>
            <a:ext cx="1692311" cy="1191157"/>
          </a:xfrm>
          <a:prstGeom prst="leftArrow">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30353A"/>
                </a:solidFill>
                <a:effectLst/>
                <a:uLnTx/>
                <a:uFillTx/>
                <a:latin typeface="Arial"/>
                <a:ea typeface="+mn-ea"/>
                <a:cs typeface="+mn-cs"/>
              </a:rPr>
              <a:t>Quay </a:t>
            </a:r>
            <a:r>
              <a:rPr kumimoji="0" lang="en-US" sz="2400" b="0" i="0" u="none" strike="noStrike" kern="1200" cap="none" spc="0" normalizeH="0" baseline="0" noProof="0" dirty="0" err="1">
                <a:ln>
                  <a:noFill/>
                </a:ln>
                <a:solidFill>
                  <a:srgbClr val="30353A"/>
                </a:solidFill>
                <a:effectLst/>
                <a:uLnTx/>
                <a:uFillTx/>
                <a:latin typeface="Arial"/>
                <a:ea typeface="+mn-ea"/>
                <a:cs typeface="+mn-cs"/>
              </a:rPr>
              <a:t>về</a:t>
            </a:r>
            <a:endParaRPr kumimoji="0" lang="en-US" sz="2400" b="0" i="0" u="none" strike="noStrike" kern="1200" cap="none" spc="0" normalizeH="0" baseline="0" noProof="0" dirty="0">
              <a:ln>
                <a:noFill/>
              </a:ln>
              <a:solidFill>
                <a:srgbClr val="30353A"/>
              </a:solidFill>
              <a:effectLst/>
              <a:uLnTx/>
              <a:uFillTx/>
              <a:latin typeface="Arial"/>
              <a:ea typeface="+mn-ea"/>
              <a:cs typeface="+mn-cs"/>
            </a:endParaRPr>
          </a:p>
        </p:txBody>
      </p:sp>
      <p:sp>
        <p:nvSpPr>
          <p:cNvPr id="9" name="Oval 8"/>
          <p:cNvSpPr/>
          <p:nvPr/>
        </p:nvSpPr>
        <p:spPr>
          <a:xfrm>
            <a:off x="10713720" y="228600"/>
            <a:ext cx="1203960" cy="1112520"/>
          </a:xfrm>
          <a:prstGeom prst="ellipse">
            <a:avLst/>
          </a:prstGeom>
          <a:gradFill flip="none" rotWithShape="1">
            <a:gsLst>
              <a:gs pos="0">
                <a:srgbClr val="FEFE00">
                  <a:tint val="66000"/>
                  <a:satMod val="160000"/>
                </a:srgbClr>
              </a:gs>
              <a:gs pos="50000">
                <a:srgbClr val="FEFE00">
                  <a:tint val="44500"/>
                  <a:satMod val="160000"/>
                </a:srgbClr>
              </a:gs>
              <a:gs pos="100000">
                <a:srgbClr val="FEFE00">
                  <a:tint val="23500"/>
                  <a:satMod val="160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30353A"/>
                </a:solidFill>
                <a:effectLst/>
                <a:uLnTx/>
                <a:uFillTx/>
                <a:latin typeface="Coiny" panose="02000903060500060000" pitchFamily="2" charset="0"/>
                <a:ea typeface="+mn-ea"/>
                <a:cs typeface="+mn-cs"/>
              </a:rPr>
              <a:t>2</a:t>
            </a:r>
          </a:p>
        </p:txBody>
      </p:sp>
    </p:spTree>
    <p:extLst>
      <p:ext uri="{BB962C8B-B14F-4D97-AF65-F5344CB8AC3E}">
        <p14:creationId xmlns:p14="http://schemas.microsoft.com/office/powerpoint/2010/main" val="3257286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xmlns="" id="{E290E64E-DD12-4BBB-AD73-ECA8FD836689}"/>
              </a:ext>
            </a:extLst>
          </p:cNvPr>
          <p:cNvGrpSpPr/>
          <p:nvPr/>
        </p:nvGrpSpPr>
        <p:grpSpPr>
          <a:xfrm>
            <a:off x="1359003" y="989202"/>
            <a:ext cx="9003416" cy="2185143"/>
            <a:chOff x="1359003" y="989202"/>
            <a:chExt cx="9003416" cy="2185143"/>
          </a:xfrm>
        </p:grpSpPr>
        <p:pic>
          <p:nvPicPr>
            <p:cNvPr id="13" name="Picture 12">
              <a:extLst>
                <a:ext uri="{FF2B5EF4-FFF2-40B4-BE49-F238E27FC236}">
                  <a16:creationId xmlns:a16="http://schemas.microsoft.com/office/drawing/2014/main" xmlns="" id="{BD959659-70CA-4DF2-9645-2460D1F44BD7}"/>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1359003" y="989202"/>
              <a:ext cx="9003416" cy="2185143"/>
            </a:xfrm>
            <a:prstGeom prst="rect">
              <a:avLst/>
            </a:prstGeom>
          </p:spPr>
        </p:pic>
        <p:sp>
          <p:nvSpPr>
            <p:cNvPr id="14" name="Rectangle 13">
              <a:extLst>
                <a:ext uri="{FF2B5EF4-FFF2-40B4-BE49-F238E27FC236}">
                  <a16:creationId xmlns:a16="http://schemas.microsoft.com/office/drawing/2014/main" xmlns="" id="{455CA8F2-74D2-4B01-939A-0C43AAA950D2}"/>
                </a:ext>
              </a:extLst>
            </p:cNvPr>
            <p:cNvSpPr/>
            <p:nvPr/>
          </p:nvSpPr>
          <p:spPr>
            <a:xfrm>
              <a:off x="1619251" y="1164546"/>
              <a:ext cx="8057976" cy="1834457"/>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20000"/>
                </a:lnSpc>
                <a:spcBef>
                  <a:spcPts val="0"/>
                </a:spcBef>
                <a:spcAft>
                  <a:spcPts val="0"/>
                </a:spcAft>
              </a:pPr>
              <a:r>
                <a:rPr lang="nl-NL" sz="4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Từ đây đi tới đó bằng những phương tiện gì?</a:t>
              </a:r>
              <a:endParaRPr lang="en-US" sz="4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p:txBody>
        </p:sp>
      </p:grpSp>
      <p:pic>
        <p:nvPicPr>
          <p:cNvPr id="15" name="Picture 14">
            <a:extLst>
              <a:ext uri="{FF2B5EF4-FFF2-40B4-BE49-F238E27FC236}">
                <a16:creationId xmlns:a16="http://schemas.microsoft.com/office/drawing/2014/main" xmlns="" id="{1ACA9559-B7F9-449E-B4D1-4E9DD4FD2A7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31959" y="2560221"/>
            <a:ext cx="2315654" cy="3345161"/>
          </a:xfrm>
          <a:prstGeom prst="rect">
            <a:avLst/>
          </a:prstGeom>
        </p:spPr>
      </p:pic>
      <p:sp>
        <p:nvSpPr>
          <p:cNvPr id="16" name="Left Arrow 1">
            <a:hlinkClick r:id="rId4" action="ppaction://hlinksldjump"/>
            <a:extLst>
              <a:ext uri="{FF2B5EF4-FFF2-40B4-BE49-F238E27FC236}">
                <a16:creationId xmlns:a16="http://schemas.microsoft.com/office/drawing/2014/main" xmlns="" id="{2376E9B3-AB3C-4A5B-A01B-F4FA6CFC5A9D}"/>
              </a:ext>
            </a:extLst>
          </p:cNvPr>
          <p:cNvSpPr/>
          <p:nvPr/>
        </p:nvSpPr>
        <p:spPr>
          <a:xfrm>
            <a:off x="176246" y="5666843"/>
            <a:ext cx="1692311" cy="1191157"/>
          </a:xfrm>
          <a:prstGeom prst="leftArrow">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30353A"/>
                </a:solidFill>
                <a:effectLst/>
                <a:uLnTx/>
                <a:uFillTx/>
                <a:latin typeface="Arial"/>
                <a:ea typeface="+mn-ea"/>
                <a:cs typeface="+mn-cs"/>
              </a:rPr>
              <a:t>Quay </a:t>
            </a:r>
            <a:r>
              <a:rPr kumimoji="0" lang="en-US" sz="2400" b="0" i="0" u="none" strike="noStrike" kern="1200" cap="none" spc="0" normalizeH="0" baseline="0" noProof="0" dirty="0" err="1">
                <a:ln>
                  <a:noFill/>
                </a:ln>
                <a:solidFill>
                  <a:srgbClr val="30353A"/>
                </a:solidFill>
                <a:effectLst/>
                <a:uLnTx/>
                <a:uFillTx/>
                <a:latin typeface="Arial"/>
                <a:ea typeface="+mn-ea"/>
                <a:cs typeface="+mn-cs"/>
              </a:rPr>
              <a:t>về</a:t>
            </a:r>
            <a:endParaRPr kumimoji="0" lang="en-US" sz="2400" b="0" i="0" u="none" strike="noStrike" kern="1200" cap="none" spc="0" normalizeH="0" baseline="0" noProof="0" dirty="0">
              <a:ln>
                <a:noFill/>
              </a:ln>
              <a:solidFill>
                <a:srgbClr val="30353A"/>
              </a:solidFill>
              <a:effectLst/>
              <a:uLnTx/>
              <a:uFillTx/>
              <a:latin typeface="Arial"/>
              <a:ea typeface="+mn-ea"/>
              <a:cs typeface="+mn-cs"/>
            </a:endParaRPr>
          </a:p>
        </p:txBody>
      </p:sp>
      <p:sp>
        <p:nvSpPr>
          <p:cNvPr id="17" name="Oval 16">
            <a:extLst>
              <a:ext uri="{FF2B5EF4-FFF2-40B4-BE49-F238E27FC236}">
                <a16:creationId xmlns:a16="http://schemas.microsoft.com/office/drawing/2014/main" xmlns="" id="{3D8B68BF-9511-4CC1-A0EC-BBB94CC3B654}"/>
              </a:ext>
            </a:extLst>
          </p:cNvPr>
          <p:cNvSpPr/>
          <p:nvPr/>
        </p:nvSpPr>
        <p:spPr>
          <a:xfrm>
            <a:off x="10713720" y="228600"/>
            <a:ext cx="1203960" cy="1112520"/>
          </a:xfrm>
          <a:prstGeom prst="ellipse">
            <a:avLst/>
          </a:prstGeom>
          <a:gradFill flip="none" rotWithShape="1">
            <a:gsLst>
              <a:gs pos="0">
                <a:srgbClr val="FEFE00">
                  <a:tint val="66000"/>
                  <a:satMod val="160000"/>
                </a:srgbClr>
              </a:gs>
              <a:gs pos="50000">
                <a:srgbClr val="FEFE00">
                  <a:tint val="44500"/>
                  <a:satMod val="160000"/>
                </a:srgbClr>
              </a:gs>
              <a:gs pos="100000">
                <a:srgbClr val="FEFE00">
                  <a:tint val="23500"/>
                  <a:satMod val="160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30353A"/>
                </a:solidFill>
                <a:effectLst/>
                <a:uLnTx/>
                <a:uFillTx/>
                <a:latin typeface="Coiny" panose="02000903060500060000" pitchFamily="2" charset="0"/>
                <a:ea typeface="+mn-ea"/>
                <a:cs typeface="+mn-cs"/>
              </a:rPr>
              <a:t>3</a:t>
            </a:r>
          </a:p>
        </p:txBody>
      </p:sp>
    </p:spTree>
    <p:extLst>
      <p:ext uri="{BB962C8B-B14F-4D97-AF65-F5344CB8AC3E}">
        <p14:creationId xmlns:p14="http://schemas.microsoft.com/office/powerpoint/2010/main" val="538699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9D038CE0-6875-466E-B5CD-77C95F6DE8D4}"/>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1319192" y="1093027"/>
            <a:ext cx="9003416" cy="2185143"/>
          </a:xfrm>
          <a:prstGeom prst="rect">
            <a:avLst/>
          </a:prstGeom>
        </p:spPr>
      </p:pic>
      <p:pic>
        <p:nvPicPr>
          <p:cNvPr id="9" name="Picture 8">
            <a:extLst>
              <a:ext uri="{FF2B5EF4-FFF2-40B4-BE49-F238E27FC236}">
                <a16:creationId xmlns:a16="http://schemas.microsoft.com/office/drawing/2014/main" xmlns="" id="{C0F61DFF-DA5C-4F9C-A167-987487BEA67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603325" y="2812472"/>
            <a:ext cx="2554049" cy="3282905"/>
          </a:xfrm>
          <a:prstGeom prst="rect">
            <a:avLst/>
          </a:prstGeom>
        </p:spPr>
      </p:pic>
      <p:sp>
        <p:nvSpPr>
          <p:cNvPr id="10" name="Rectangle 9"/>
          <p:cNvSpPr/>
          <p:nvPr/>
        </p:nvSpPr>
        <p:spPr>
          <a:xfrm>
            <a:off x="1620982" y="1268371"/>
            <a:ext cx="8237393" cy="1834457"/>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800" dirty="0" err="1">
                <a:solidFill>
                  <a:srgbClr val="002060"/>
                </a:solidFill>
                <a:latin typeface="Calibri" panose="020F0502020204030204"/>
              </a:rPr>
              <a:t>Đến</a:t>
            </a:r>
            <a:r>
              <a:rPr lang="en-US" sz="4800" dirty="0">
                <a:solidFill>
                  <a:srgbClr val="002060"/>
                </a:solidFill>
                <a:latin typeface="Calibri" panose="020F0502020204030204"/>
              </a:rPr>
              <a:t> </a:t>
            </a:r>
            <a:r>
              <a:rPr lang="en-US" sz="4800" dirty="0" err="1">
                <a:solidFill>
                  <a:srgbClr val="002060"/>
                </a:solidFill>
                <a:latin typeface="Calibri" panose="020F0502020204030204"/>
              </a:rPr>
              <a:t>đó</a:t>
            </a:r>
            <a:r>
              <a:rPr lang="en-US" sz="4800" dirty="0">
                <a:solidFill>
                  <a:srgbClr val="002060"/>
                </a:solidFill>
                <a:latin typeface="Calibri" panose="020F0502020204030204"/>
              </a:rPr>
              <a:t> </a:t>
            </a:r>
            <a:r>
              <a:rPr lang="en-US" sz="4800" dirty="0" err="1">
                <a:solidFill>
                  <a:srgbClr val="002060"/>
                </a:solidFill>
                <a:latin typeface="Calibri" panose="020F0502020204030204"/>
              </a:rPr>
              <a:t>có</a:t>
            </a:r>
            <a:r>
              <a:rPr lang="en-US" sz="4800" dirty="0">
                <a:solidFill>
                  <a:srgbClr val="002060"/>
                </a:solidFill>
                <a:latin typeface="Calibri" panose="020F0502020204030204"/>
              </a:rPr>
              <a:t> </a:t>
            </a:r>
            <a:r>
              <a:rPr lang="en-US" sz="4800" dirty="0" err="1">
                <a:solidFill>
                  <a:srgbClr val="002060"/>
                </a:solidFill>
                <a:latin typeface="Calibri" panose="020F0502020204030204"/>
              </a:rPr>
              <a:t>thể</a:t>
            </a:r>
            <a:r>
              <a:rPr lang="en-US" sz="4800" dirty="0">
                <a:solidFill>
                  <a:srgbClr val="002060"/>
                </a:solidFill>
                <a:latin typeface="Calibri" panose="020F0502020204030204"/>
              </a:rPr>
              <a:t> </a:t>
            </a:r>
            <a:r>
              <a:rPr lang="en-US" sz="4800" dirty="0" err="1">
                <a:solidFill>
                  <a:srgbClr val="002060"/>
                </a:solidFill>
                <a:latin typeface="Calibri" panose="020F0502020204030204"/>
              </a:rPr>
              <a:t>xem</a:t>
            </a:r>
            <a:r>
              <a:rPr lang="en-US" sz="4800" dirty="0">
                <a:solidFill>
                  <a:srgbClr val="002060"/>
                </a:solidFill>
                <a:latin typeface="Calibri" panose="020F0502020204030204"/>
              </a:rPr>
              <a:t> </a:t>
            </a:r>
            <a:r>
              <a:rPr lang="en-US" sz="4800" dirty="0" err="1">
                <a:solidFill>
                  <a:srgbClr val="002060"/>
                </a:solidFill>
                <a:latin typeface="Calibri" panose="020F0502020204030204"/>
              </a:rPr>
              <a:t>những</a:t>
            </a:r>
            <a:r>
              <a:rPr lang="en-US" sz="4800" dirty="0">
                <a:solidFill>
                  <a:srgbClr val="002060"/>
                </a:solidFill>
                <a:latin typeface="Calibri" panose="020F0502020204030204"/>
              </a:rPr>
              <a:t> </a:t>
            </a:r>
            <a:r>
              <a:rPr lang="en-US" sz="4800" dirty="0" err="1">
                <a:solidFill>
                  <a:srgbClr val="002060"/>
                </a:solidFill>
                <a:latin typeface="Calibri" panose="020F0502020204030204"/>
              </a:rPr>
              <a:t>gì</a:t>
            </a:r>
            <a:r>
              <a:rPr lang="en-US" sz="4800" dirty="0">
                <a:solidFill>
                  <a:srgbClr val="002060"/>
                </a:solidFill>
                <a:latin typeface="Calibri" panose="020F0502020204030204"/>
              </a:rPr>
              <a:t>? </a:t>
            </a:r>
            <a:endParaRPr kumimoji="0" lang="en-US" sz="4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5" name="Left Arrow 4">
            <a:hlinkClick r:id="rId6" action="ppaction://hlinksldjump"/>
          </p:cNvPr>
          <p:cNvSpPr/>
          <p:nvPr/>
        </p:nvSpPr>
        <p:spPr>
          <a:xfrm>
            <a:off x="176246" y="5666843"/>
            <a:ext cx="1692311" cy="1191157"/>
          </a:xfrm>
          <a:prstGeom prst="leftArrow">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30353A"/>
                </a:solidFill>
                <a:effectLst/>
                <a:uLnTx/>
                <a:uFillTx/>
                <a:latin typeface="Arial"/>
                <a:ea typeface="+mn-ea"/>
                <a:cs typeface="+mn-cs"/>
              </a:rPr>
              <a:t>Quay </a:t>
            </a:r>
            <a:r>
              <a:rPr kumimoji="0" lang="en-US" sz="2400" b="0" i="0" u="none" strike="noStrike" kern="1200" cap="none" spc="0" normalizeH="0" baseline="0" noProof="0" dirty="0" err="1">
                <a:ln>
                  <a:noFill/>
                </a:ln>
                <a:solidFill>
                  <a:srgbClr val="30353A"/>
                </a:solidFill>
                <a:effectLst/>
                <a:uLnTx/>
                <a:uFillTx/>
                <a:latin typeface="Arial"/>
                <a:ea typeface="+mn-ea"/>
                <a:cs typeface="+mn-cs"/>
              </a:rPr>
              <a:t>về</a:t>
            </a:r>
            <a:endParaRPr kumimoji="0" lang="en-US" sz="2400" b="0" i="0" u="none" strike="noStrike" kern="1200" cap="none" spc="0" normalizeH="0" baseline="0" noProof="0" dirty="0">
              <a:ln>
                <a:noFill/>
              </a:ln>
              <a:solidFill>
                <a:srgbClr val="30353A"/>
              </a:solidFill>
              <a:effectLst/>
              <a:uLnTx/>
              <a:uFillTx/>
              <a:latin typeface="Arial"/>
              <a:ea typeface="+mn-ea"/>
              <a:cs typeface="+mn-cs"/>
            </a:endParaRPr>
          </a:p>
        </p:txBody>
      </p:sp>
      <p:sp>
        <p:nvSpPr>
          <p:cNvPr id="7" name="Oval 6"/>
          <p:cNvSpPr/>
          <p:nvPr/>
        </p:nvSpPr>
        <p:spPr>
          <a:xfrm>
            <a:off x="10713720" y="228600"/>
            <a:ext cx="1203960" cy="1112520"/>
          </a:xfrm>
          <a:prstGeom prst="ellipse">
            <a:avLst/>
          </a:prstGeom>
          <a:gradFill flip="none" rotWithShape="1">
            <a:gsLst>
              <a:gs pos="0">
                <a:srgbClr val="FEFE00">
                  <a:tint val="66000"/>
                  <a:satMod val="160000"/>
                </a:srgbClr>
              </a:gs>
              <a:gs pos="50000">
                <a:srgbClr val="FEFE00">
                  <a:tint val="44500"/>
                  <a:satMod val="160000"/>
                </a:srgbClr>
              </a:gs>
              <a:gs pos="100000">
                <a:srgbClr val="FEFE00">
                  <a:tint val="23500"/>
                  <a:satMod val="160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30353A"/>
                </a:solidFill>
                <a:effectLst/>
                <a:uLnTx/>
                <a:uFillTx/>
                <a:latin typeface="Coiny" panose="02000903060500060000" pitchFamily="2" charset="0"/>
                <a:ea typeface="+mn-ea"/>
                <a:cs typeface="+mn-cs"/>
              </a:rPr>
              <a:t>4</a:t>
            </a:r>
          </a:p>
        </p:txBody>
      </p:sp>
    </p:spTree>
    <p:extLst>
      <p:ext uri="{BB962C8B-B14F-4D97-AF65-F5344CB8AC3E}">
        <p14:creationId xmlns:p14="http://schemas.microsoft.com/office/powerpoint/2010/main" val="2488351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3"/>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427018" y="1269473"/>
            <a:ext cx="9003416" cy="2185143"/>
            <a:chOff x="1427018" y="1269473"/>
            <a:chExt cx="9003416" cy="2185143"/>
          </a:xfrm>
        </p:grpSpPr>
        <p:pic>
          <p:nvPicPr>
            <p:cNvPr id="6" name="Picture 5">
              <a:extLst>
                <a:ext uri="{FF2B5EF4-FFF2-40B4-BE49-F238E27FC236}">
                  <a16:creationId xmlns:a16="http://schemas.microsoft.com/office/drawing/2014/main" xmlns="" id="{9D038CE0-6875-466E-B5CD-77C95F6DE8D4}"/>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1427018" y="1269473"/>
              <a:ext cx="9003416" cy="2185143"/>
            </a:xfrm>
            <a:prstGeom prst="rect">
              <a:avLst/>
            </a:prstGeom>
          </p:spPr>
        </p:pic>
        <p:sp>
          <p:nvSpPr>
            <p:cNvPr id="7" name="Rectangle 6"/>
            <p:cNvSpPr/>
            <p:nvPr/>
          </p:nvSpPr>
          <p:spPr>
            <a:xfrm>
              <a:off x="1759527" y="1444815"/>
              <a:ext cx="7785796" cy="1834457"/>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dirty="0">
                  <a:ln>
                    <a:noFill/>
                  </a:ln>
                  <a:solidFill>
                    <a:srgbClr val="002060"/>
                  </a:solidFill>
                  <a:effectLst/>
                  <a:uLnTx/>
                  <a:uFillTx/>
                  <a:latin typeface="Calibri" panose="020F0502020204030204"/>
                  <a:ea typeface="+mn-ea"/>
                  <a:cs typeface="+mn-cs"/>
                </a:rPr>
                <a:t>Vẻ đẹp đặc trưng của cảnh quan nơi này là gì?</a:t>
              </a:r>
            </a:p>
          </p:txBody>
        </p:sp>
      </p:grpSp>
      <p:pic>
        <p:nvPicPr>
          <p:cNvPr id="10" name="Picture 9">
            <a:extLst>
              <a:ext uri="{FF2B5EF4-FFF2-40B4-BE49-F238E27FC236}">
                <a16:creationId xmlns:a16="http://schemas.microsoft.com/office/drawing/2014/main" xmlns="" id="{714CDEBD-A514-41CB-B791-2EF52E3CD5F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97636" y="2794495"/>
            <a:ext cx="2302234" cy="3325773"/>
          </a:xfrm>
          <a:prstGeom prst="rect">
            <a:avLst/>
          </a:prstGeom>
        </p:spPr>
      </p:pic>
      <p:sp>
        <p:nvSpPr>
          <p:cNvPr id="8" name="Left Arrow 7">
            <a:hlinkClick r:id="rId4" action="ppaction://hlinksldjump"/>
          </p:cNvPr>
          <p:cNvSpPr/>
          <p:nvPr/>
        </p:nvSpPr>
        <p:spPr>
          <a:xfrm>
            <a:off x="176246" y="5666843"/>
            <a:ext cx="1692311" cy="1191157"/>
          </a:xfrm>
          <a:prstGeom prst="leftArrow">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30353A"/>
                </a:solidFill>
                <a:effectLst/>
                <a:uLnTx/>
                <a:uFillTx/>
                <a:latin typeface="Arial"/>
                <a:ea typeface="+mn-ea"/>
                <a:cs typeface="+mn-cs"/>
              </a:rPr>
              <a:t>Quay </a:t>
            </a:r>
            <a:r>
              <a:rPr kumimoji="0" lang="en-US" sz="2400" b="0" i="0" u="none" strike="noStrike" kern="1200" cap="none" spc="0" normalizeH="0" baseline="0" noProof="0" dirty="0" err="1">
                <a:ln>
                  <a:noFill/>
                </a:ln>
                <a:solidFill>
                  <a:srgbClr val="30353A"/>
                </a:solidFill>
                <a:effectLst/>
                <a:uLnTx/>
                <a:uFillTx/>
                <a:latin typeface="Arial"/>
                <a:ea typeface="+mn-ea"/>
                <a:cs typeface="+mn-cs"/>
              </a:rPr>
              <a:t>về</a:t>
            </a:r>
            <a:endParaRPr kumimoji="0" lang="en-US" sz="2400" b="0" i="0" u="none" strike="noStrike" kern="1200" cap="none" spc="0" normalizeH="0" baseline="0" noProof="0" dirty="0">
              <a:ln>
                <a:noFill/>
              </a:ln>
              <a:solidFill>
                <a:srgbClr val="30353A"/>
              </a:solidFill>
              <a:effectLst/>
              <a:uLnTx/>
              <a:uFillTx/>
              <a:latin typeface="Arial"/>
              <a:ea typeface="+mn-ea"/>
              <a:cs typeface="+mn-cs"/>
            </a:endParaRPr>
          </a:p>
        </p:txBody>
      </p:sp>
      <p:sp>
        <p:nvSpPr>
          <p:cNvPr id="9" name="Oval 8"/>
          <p:cNvSpPr/>
          <p:nvPr/>
        </p:nvSpPr>
        <p:spPr>
          <a:xfrm>
            <a:off x="10713720" y="228600"/>
            <a:ext cx="1203960" cy="1112520"/>
          </a:xfrm>
          <a:prstGeom prst="ellipse">
            <a:avLst/>
          </a:prstGeom>
          <a:gradFill flip="none" rotWithShape="1">
            <a:gsLst>
              <a:gs pos="0">
                <a:srgbClr val="FEFE00">
                  <a:tint val="66000"/>
                  <a:satMod val="160000"/>
                </a:srgbClr>
              </a:gs>
              <a:gs pos="50000">
                <a:srgbClr val="FEFE00">
                  <a:tint val="44500"/>
                  <a:satMod val="160000"/>
                </a:srgbClr>
              </a:gs>
              <a:gs pos="100000">
                <a:srgbClr val="FEFE00">
                  <a:tint val="23500"/>
                  <a:satMod val="160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30353A"/>
                </a:solidFill>
                <a:effectLst/>
                <a:uLnTx/>
                <a:uFillTx/>
                <a:latin typeface="Coiny" panose="02000903060500060000" pitchFamily="2" charset="0"/>
                <a:ea typeface="+mn-ea"/>
                <a:cs typeface="+mn-cs"/>
              </a:rPr>
              <a:t>5</a:t>
            </a:r>
          </a:p>
        </p:txBody>
      </p:sp>
    </p:spTree>
    <p:extLst>
      <p:ext uri="{BB962C8B-B14F-4D97-AF65-F5344CB8AC3E}">
        <p14:creationId xmlns:p14="http://schemas.microsoft.com/office/powerpoint/2010/main" val="34399891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359003" y="989202"/>
            <a:ext cx="9003416" cy="2185143"/>
            <a:chOff x="1359003" y="989202"/>
            <a:chExt cx="9003416" cy="2185143"/>
          </a:xfrm>
        </p:grpSpPr>
        <p:pic>
          <p:nvPicPr>
            <p:cNvPr id="5" name="Picture 4">
              <a:extLst>
                <a:ext uri="{FF2B5EF4-FFF2-40B4-BE49-F238E27FC236}">
                  <a16:creationId xmlns:a16="http://schemas.microsoft.com/office/drawing/2014/main" xmlns="" id="{9D038CE0-6875-466E-B5CD-77C95F6DE8D4}"/>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1359003" y="989202"/>
              <a:ext cx="9003416" cy="2185143"/>
            </a:xfrm>
            <a:prstGeom prst="rect">
              <a:avLst/>
            </a:prstGeom>
          </p:spPr>
        </p:pic>
        <p:sp>
          <p:nvSpPr>
            <p:cNvPr id="6" name="Rectangle 5"/>
            <p:cNvSpPr/>
            <p:nvPr/>
          </p:nvSpPr>
          <p:spPr>
            <a:xfrm>
              <a:off x="2044197" y="1164546"/>
              <a:ext cx="7633029" cy="1834457"/>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dirty="0">
                  <a:ln>
                    <a:noFill/>
                  </a:ln>
                  <a:solidFill>
                    <a:srgbClr val="002060"/>
                  </a:solidFill>
                  <a:effectLst/>
                  <a:uLnTx/>
                  <a:uFillTx/>
                  <a:latin typeface="Calibri" panose="020F0502020204030204"/>
                  <a:ea typeface="+mn-ea"/>
                  <a:cs typeface="+mn-cs"/>
                </a:rPr>
                <a:t>Chia sẻ cảm xúc của em khi được đến </a:t>
              </a:r>
              <a:r>
                <a:rPr kumimoji="0" lang="en-US" sz="4800" b="0" i="0" u="none" strike="noStrike" kern="1200" cap="none" spc="0" normalizeH="0" baseline="0" noProof="0" dirty="0" err="1">
                  <a:ln>
                    <a:noFill/>
                  </a:ln>
                  <a:solidFill>
                    <a:srgbClr val="002060"/>
                  </a:solidFill>
                  <a:effectLst/>
                  <a:uLnTx/>
                  <a:uFillTx/>
                  <a:latin typeface="Calibri" panose="020F0502020204030204"/>
                  <a:ea typeface="+mn-ea"/>
                  <a:cs typeface="+mn-cs"/>
                </a:rPr>
                <a:t>cảnh</a:t>
              </a:r>
              <a:r>
                <a:rPr kumimoji="0" lang="en-US" sz="48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srgbClr val="002060"/>
                  </a:solidFill>
                  <a:effectLst/>
                  <a:uLnTx/>
                  <a:uFillTx/>
                  <a:latin typeface="Calibri" panose="020F0502020204030204"/>
                  <a:ea typeface="+mn-ea"/>
                  <a:cs typeface="+mn-cs"/>
                </a:rPr>
                <a:t>quan</a:t>
              </a:r>
              <a:r>
                <a:rPr kumimoji="0" lang="en-US" sz="48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srgbClr val="002060"/>
                  </a:solidFill>
                  <a:effectLst/>
                  <a:uLnTx/>
                  <a:uFillTx/>
                  <a:latin typeface="Calibri" panose="020F0502020204030204"/>
                  <a:ea typeface="+mn-ea"/>
                  <a:cs typeface="+mn-cs"/>
                </a:rPr>
                <a:t>đó</a:t>
              </a:r>
              <a:r>
                <a:rPr kumimoji="0" lang="en-US" sz="4800" b="0" i="0" u="none" strike="noStrike" kern="1200" cap="none" spc="0" normalizeH="0" baseline="0" noProof="0" dirty="0">
                  <a:ln>
                    <a:noFill/>
                  </a:ln>
                  <a:solidFill>
                    <a:srgbClr val="002060"/>
                  </a:solidFill>
                  <a:effectLst/>
                  <a:uLnTx/>
                  <a:uFillTx/>
                  <a:latin typeface="Calibri" panose="020F0502020204030204"/>
                  <a:ea typeface="+mn-ea"/>
                  <a:cs typeface="+mn-cs"/>
                </a:rPr>
                <a:t>?</a:t>
              </a:r>
              <a:endParaRPr kumimoji="0" lang="vi-VN" sz="4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pic>
        <p:nvPicPr>
          <p:cNvPr id="8" name="Picture 7">
            <a:extLst>
              <a:ext uri="{FF2B5EF4-FFF2-40B4-BE49-F238E27FC236}">
                <a16:creationId xmlns:a16="http://schemas.microsoft.com/office/drawing/2014/main" xmlns="" id="{C0F61DFF-DA5C-4F9C-A167-987487BEA67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89470" y="2687782"/>
            <a:ext cx="2554049" cy="3282905"/>
          </a:xfrm>
          <a:prstGeom prst="rect">
            <a:avLst/>
          </a:prstGeom>
        </p:spPr>
      </p:pic>
      <p:sp>
        <p:nvSpPr>
          <p:cNvPr id="7" name="Left Arrow 6">
            <a:hlinkClick r:id="rId4" action="ppaction://hlinksldjump"/>
          </p:cNvPr>
          <p:cNvSpPr/>
          <p:nvPr/>
        </p:nvSpPr>
        <p:spPr>
          <a:xfrm>
            <a:off x="176246" y="5666843"/>
            <a:ext cx="1692311" cy="1191157"/>
          </a:xfrm>
          <a:prstGeom prst="leftArrow">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30353A"/>
                </a:solidFill>
                <a:effectLst/>
                <a:uLnTx/>
                <a:uFillTx/>
                <a:latin typeface="Arial"/>
                <a:ea typeface="+mn-ea"/>
                <a:cs typeface="+mn-cs"/>
              </a:rPr>
              <a:t>Quay </a:t>
            </a:r>
            <a:r>
              <a:rPr kumimoji="0" lang="en-US" sz="2400" b="0" i="0" u="none" strike="noStrike" kern="1200" cap="none" spc="0" normalizeH="0" baseline="0" noProof="0" dirty="0" err="1">
                <a:ln>
                  <a:noFill/>
                </a:ln>
                <a:solidFill>
                  <a:srgbClr val="30353A"/>
                </a:solidFill>
                <a:effectLst/>
                <a:uLnTx/>
                <a:uFillTx/>
                <a:latin typeface="Arial"/>
                <a:ea typeface="+mn-ea"/>
                <a:cs typeface="+mn-cs"/>
              </a:rPr>
              <a:t>về</a:t>
            </a:r>
            <a:endParaRPr kumimoji="0" lang="en-US" sz="2400" b="0" i="0" u="none" strike="noStrike" kern="1200" cap="none" spc="0" normalizeH="0" baseline="0" noProof="0" dirty="0">
              <a:ln>
                <a:noFill/>
              </a:ln>
              <a:solidFill>
                <a:srgbClr val="30353A"/>
              </a:solidFill>
              <a:effectLst/>
              <a:uLnTx/>
              <a:uFillTx/>
              <a:latin typeface="Arial"/>
              <a:ea typeface="+mn-ea"/>
              <a:cs typeface="+mn-cs"/>
            </a:endParaRPr>
          </a:p>
        </p:txBody>
      </p:sp>
    </p:spTree>
    <p:extLst>
      <p:ext uri="{BB962C8B-B14F-4D97-AF65-F5344CB8AC3E}">
        <p14:creationId xmlns:p14="http://schemas.microsoft.com/office/powerpoint/2010/main" val="3558424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9375265" y="2642197"/>
            <a:ext cx="894267" cy="1192347"/>
          </a:xfrm>
          <a:prstGeom prst="rect">
            <a:avLst/>
          </a:prstGeom>
          <a:noFill/>
          <a:ln>
            <a:noFill/>
          </a:ln>
        </p:spPr>
      </p:pic>
      <p:pic>
        <p:nvPicPr>
          <p:cNvPr id="55" name="Google Shape;55;p13"/>
          <p:cNvPicPr preferRelativeResize="0"/>
          <p:nvPr/>
        </p:nvPicPr>
        <p:blipFill>
          <a:blip r:embed="rId4">
            <a:alphaModFix/>
          </a:blip>
          <a:stretch>
            <a:fillRect/>
          </a:stretch>
        </p:blipFill>
        <p:spPr>
          <a:xfrm>
            <a:off x="-1" y="1"/>
            <a:ext cx="12192001" cy="6858000"/>
          </a:xfrm>
          <a:prstGeom prst="rect">
            <a:avLst/>
          </a:prstGeom>
          <a:noFill/>
          <a:ln>
            <a:noFill/>
          </a:ln>
        </p:spPr>
      </p:pic>
      <p:pic>
        <p:nvPicPr>
          <p:cNvPr id="56" name="Google Shape;56;p13"/>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321438" y="1055084"/>
            <a:ext cx="2116968" cy="2316093"/>
          </a:xfrm>
          <a:prstGeom prst="rect">
            <a:avLst/>
          </a:prstGeom>
          <a:noFill/>
          <a:ln>
            <a:noFill/>
          </a:ln>
        </p:spPr>
      </p:pic>
      <p:pic>
        <p:nvPicPr>
          <p:cNvPr id="64" name="Google Shape;64;p13"/>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174247" y="3681978"/>
            <a:ext cx="2238242" cy="2123699"/>
          </a:xfrm>
          <a:prstGeom prst="rect">
            <a:avLst/>
          </a:prstGeom>
          <a:noFill/>
          <a:ln>
            <a:noFill/>
          </a:ln>
        </p:spPr>
      </p:pic>
      <p:pic>
        <p:nvPicPr>
          <p:cNvPr id="45" name="Google Shape;87;p14">
            <a:extLst>
              <a:ext uri="{FF2B5EF4-FFF2-40B4-BE49-F238E27FC236}">
                <a16:creationId xmlns:a16="http://schemas.microsoft.com/office/drawing/2014/main" xmlns="" id="{D36BBD45-F213-4F68-B37B-AC56AF0EF7B9}"/>
              </a:ext>
            </a:extLst>
          </p:cNvPr>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2819400" y="1114146"/>
            <a:ext cx="6609833" cy="3791229"/>
          </a:xfrm>
          <a:prstGeom prst="rect">
            <a:avLst/>
          </a:prstGeom>
          <a:noFill/>
          <a:ln>
            <a:noFill/>
          </a:ln>
        </p:spPr>
      </p:pic>
      <p:sp>
        <p:nvSpPr>
          <p:cNvPr id="47" name="Google Shape;95;p14">
            <a:extLst>
              <a:ext uri="{FF2B5EF4-FFF2-40B4-BE49-F238E27FC236}">
                <a16:creationId xmlns:a16="http://schemas.microsoft.com/office/drawing/2014/main" xmlns="" id="{3E0DA39B-87D4-493D-B09A-A5B0539A1CD2}"/>
              </a:ext>
            </a:extLst>
          </p:cNvPr>
          <p:cNvSpPr txBox="1"/>
          <p:nvPr/>
        </p:nvSpPr>
        <p:spPr>
          <a:xfrm>
            <a:off x="3019425" y="1347936"/>
            <a:ext cx="6168274" cy="3236394"/>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sp>
        <p:nvSpPr>
          <p:cNvPr id="7" name="Rectangle 6">
            <a:extLst>
              <a:ext uri="{FF2B5EF4-FFF2-40B4-BE49-F238E27FC236}">
                <a16:creationId xmlns:a16="http://schemas.microsoft.com/office/drawing/2014/main" xmlns="" id="{09BD064A-A33A-41A3-89F5-55FDB4F19CA1}"/>
              </a:ext>
            </a:extLst>
          </p:cNvPr>
          <p:cNvSpPr/>
          <p:nvPr/>
        </p:nvSpPr>
        <p:spPr>
          <a:xfrm>
            <a:off x="3067050" y="1422328"/>
            <a:ext cx="6076950" cy="316200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Mỗi cảnh quan đều có nét đặc trưng riêng thú vị. Trong các chuyến đi tham quan, chúng ta nên quan sát, tìm hiểu kĩ về những nét riêng ấy để giới thiệu với bạn bè, du khách từ nơi khác tới.</a:t>
            </a:r>
            <a:endParaRPr kumimoji="0" lang="en-US" sz="32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344385"/>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
            <a:extLst>
              <a:ext uri="{FF2B5EF4-FFF2-40B4-BE49-F238E27FC236}">
                <a16:creationId xmlns:a16="http://schemas.microsoft.com/office/drawing/2014/main" xmlns="" id="{19A1B340-3E7B-2CB5-08BE-1223B3EC65D8}"/>
              </a:ext>
            </a:extLst>
          </p:cNvPr>
          <p:cNvGrpSpPr/>
          <p:nvPr/>
        </p:nvGrpSpPr>
        <p:grpSpPr>
          <a:xfrm>
            <a:off x="428624" y="2216935"/>
            <a:ext cx="9286875" cy="2402690"/>
            <a:chOff x="674228" y="4862098"/>
            <a:chExt cx="5343799" cy="1230073"/>
          </a:xfrm>
        </p:grpSpPr>
        <p:sp>
          <p:nvSpPr>
            <p:cNvPr id="7" name="Rectangle: Rounded Corners 2">
              <a:extLst>
                <a:ext uri="{FF2B5EF4-FFF2-40B4-BE49-F238E27FC236}">
                  <a16:creationId xmlns:a16="http://schemas.microsoft.com/office/drawing/2014/main" xmlns="" id="{57967438-CD76-EC56-6D34-615FFD520128}"/>
                </a:ext>
              </a:extLst>
            </p:cNvPr>
            <p:cNvSpPr/>
            <p:nvPr/>
          </p:nvSpPr>
          <p:spPr>
            <a:xfrm>
              <a:off x="674228" y="4862098"/>
              <a:ext cx="5343799" cy="1230073"/>
            </a:xfrm>
            <a:prstGeom prst="roundRect">
              <a:avLst>
                <a:gd name="adj" fmla="val 50000"/>
              </a:avLst>
            </a:prstGeom>
            <a:solidFill>
              <a:schemeClr val="accent5">
                <a:lumMod val="20000"/>
                <a:lumOff val="80000"/>
              </a:schemeClr>
            </a:solidFill>
            <a:ln w="28575">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3">
              <a:extLst>
                <a:ext uri="{FF2B5EF4-FFF2-40B4-BE49-F238E27FC236}">
                  <a16:creationId xmlns:a16="http://schemas.microsoft.com/office/drawing/2014/main" xmlns="" id="{4D430970-B6A8-B83A-EF60-09F310E4D0EB}"/>
                </a:ext>
              </a:extLst>
            </p:cNvPr>
            <p:cNvSpPr txBox="1"/>
            <p:nvPr/>
          </p:nvSpPr>
          <p:spPr>
            <a:xfrm>
              <a:off x="899885" y="4939483"/>
              <a:ext cx="5049029" cy="1081739"/>
            </a:xfrm>
            <a:prstGeom prst="rect">
              <a:avLst/>
            </a:prstGeom>
            <a:noFill/>
          </p:spPr>
          <p:txBody>
            <a:bodyPr wrap="square" rtlCol="0">
              <a:spAutoFit/>
            </a:bodyPr>
            <a:lstStyle/>
            <a:p>
              <a:pPr marL="0" marR="0" algn="just">
                <a:lnSpc>
                  <a:spcPct val="120000"/>
                </a:lnSpc>
                <a:spcBef>
                  <a:spcPts val="0"/>
                </a:spcBef>
                <a:spcAft>
                  <a:spcPts val="0"/>
                </a:spcAft>
              </a:pPr>
              <a:r>
                <a:rPr lang="nl-NL" sz="2800" b="1" dirty="0">
                  <a:latin typeface="+mj-lt"/>
                  <a:ea typeface="Times New Roman" panose="02020603050405020304" pitchFamily="18" charset="0"/>
                </a:rPr>
                <a:t>- V</a:t>
              </a:r>
              <a:r>
                <a:rPr lang="nl-NL" sz="2800" b="1" dirty="0">
                  <a:effectLst/>
                  <a:latin typeface="+mj-lt"/>
                  <a:ea typeface="Times New Roman" panose="02020603050405020304" pitchFamily="18" charset="0"/>
                </a:rPr>
                <a:t>ề nhà hãy cùng người thân trò chuyện, tìm hiểu thêm về những cảnh đẹp ở địa phương mình.</a:t>
              </a:r>
              <a:endParaRPr lang="en-US" sz="2800" b="1" dirty="0">
                <a:effectLst/>
                <a:latin typeface="+mj-lt"/>
                <a:ea typeface="Times New Roman" panose="02020603050405020304" pitchFamily="18" charset="0"/>
              </a:endParaRPr>
            </a:p>
            <a:p>
              <a:pPr marL="0" marR="0" algn="just">
                <a:lnSpc>
                  <a:spcPct val="120000"/>
                </a:lnSpc>
                <a:spcBef>
                  <a:spcPts val="0"/>
                </a:spcBef>
                <a:spcAft>
                  <a:spcPts val="0"/>
                </a:spcAft>
              </a:pPr>
              <a:r>
                <a:rPr lang="nl-NL" sz="2800" b="1" dirty="0">
                  <a:effectLst/>
                  <a:latin typeface="+mj-lt"/>
                  <a:ea typeface="Times New Roman" panose="02020603050405020304" pitchFamily="18" charset="0"/>
                </a:rPr>
                <a:t>- Lên kế hoạch đến thăm một trong những thắng cảnh đó.</a:t>
              </a:r>
              <a:endParaRPr lang="en-US" sz="2800" b="1" dirty="0">
                <a:effectLst/>
                <a:latin typeface="+mj-lt"/>
                <a:ea typeface="Times New Roman" panose="02020603050405020304" pitchFamily="18" charset="0"/>
              </a:endParaRPr>
            </a:p>
          </p:txBody>
        </p:sp>
      </p:grpSp>
      <p:pic>
        <p:nvPicPr>
          <p:cNvPr id="16" name="Hình ảnh 15">
            <a:extLst>
              <a:ext uri="{FF2B5EF4-FFF2-40B4-BE49-F238E27FC236}">
                <a16:creationId xmlns:a16="http://schemas.microsoft.com/office/drawing/2014/main" xmlns="" id="{B7469454-DB18-1BD0-0A58-78F4B6FF22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81504" y="169240"/>
            <a:ext cx="4645555" cy="1871634"/>
          </a:xfrm>
          <a:prstGeom prst="rect">
            <a:avLst/>
          </a:prstGeom>
        </p:spPr>
      </p:pic>
    </p:spTree>
    <p:extLst>
      <p:ext uri="{BB962C8B-B14F-4D97-AF65-F5344CB8AC3E}">
        <p14:creationId xmlns:p14="http://schemas.microsoft.com/office/powerpoint/2010/main" val="19974614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32"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strVal val="4*#ppt_w"/>
                                          </p:val>
                                        </p:tav>
                                        <p:tav tm="100000">
                                          <p:val>
                                            <p:strVal val="#ppt_w"/>
                                          </p:val>
                                        </p:tav>
                                      </p:tavLst>
                                    </p:anim>
                                    <p:anim calcmode="lin" valueType="num">
                                      <p:cBhvr>
                                        <p:cTn id="14" dur="500" fill="hold"/>
                                        <p:tgtEl>
                                          <p:spTgt spid="6"/>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87C75C0D-621D-402B-8D71-31DCFBB46F2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22"/>
            <a:ext cx="12192000" cy="6857355"/>
          </a:xfrm>
          <a:prstGeom prst="rect">
            <a:avLst/>
          </a:prstGeom>
        </p:spPr>
      </p:pic>
      <p:sp>
        <p:nvSpPr>
          <p:cNvPr id="12" name="矩形 11">
            <a:extLst>
              <a:ext uri="{FF2B5EF4-FFF2-40B4-BE49-F238E27FC236}">
                <a16:creationId xmlns:a16="http://schemas.microsoft.com/office/drawing/2014/main" xmlns="" id="{C87B4F19-8E90-404F-BDF3-0A53CF75F962}"/>
              </a:ext>
            </a:extLst>
          </p:cNvPr>
          <p:cNvSpPr/>
          <p:nvPr/>
        </p:nvSpPr>
        <p:spPr>
          <a:xfrm>
            <a:off x="1697014" y="1520732"/>
            <a:ext cx="8801224" cy="3825002"/>
          </a:xfrm>
          <a:prstGeom prst="rect">
            <a:avLst/>
          </a:prstGeom>
          <a:solidFill>
            <a:schemeClr val="bg1"/>
          </a:solidFill>
          <a:ln>
            <a:solidFill>
              <a:schemeClr val="bg1">
                <a:lumMod val="85000"/>
              </a:schemeClr>
            </a:solidFill>
          </a:ln>
          <a:effectLst>
            <a:outerShdw blurRad="279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庞门正道标题体" panose="020F0502020204030204"/>
              <a:cs typeface="+mn-ea"/>
              <a:sym typeface="+mn-lt"/>
            </a:endParaRPr>
          </a:p>
        </p:txBody>
      </p:sp>
      <p:pic>
        <p:nvPicPr>
          <p:cNvPr id="5" name="Picture 4">
            <a:extLst>
              <a:ext uri="{FF2B5EF4-FFF2-40B4-BE49-F238E27FC236}">
                <a16:creationId xmlns:a16="http://schemas.microsoft.com/office/drawing/2014/main" xmlns="" id="{16A2E2E2-D99F-4819-8747-6806337171A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87411" y="1777988"/>
            <a:ext cx="8166264" cy="3901412"/>
          </a:xfrm>
          <a:prstGeom prst="rect">
            <a:avLst/>
          </a:prstGeom>
        </p:spPr>
      </p:pic>
    </p:spTree>
    <p:extLst>
      <p:ext uri="{BB962C8B-B14F-4D97-AF65-F5344CB8AC3E}">
        <p14:creationId xmlns:p14="http://schemas.microsoft.com/office/powerpoint/2010/main" val="32131401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51BA78"/>
        </a:solidFill>
        <a:effectLst/>
      </p:bgPr>
    </p:bg>
    <p:spTree>
      <p:nvGrpSpPr>
        <p:cNvPr id="1" name=""/>
        <p:cNvGrpSpPr/>
        <p:nvPr/>
      </p:nvGrpSpPr>
      <p:grpSpPr>
        <a:xfrm>
          <a:off x="0" y="0"/>
          <a:ext cx="0" cy="0"/>
          <a:chOff x="0" y="0"/>
          <a:chExt cx="0" cy="0"/>
        </a:xfrm>
      </p:grpSpPr>
      <p:sp>
        <p:nvSpPr>
          <p:cNvPr id="149" name="矩形 148"/>
          <p:cNvSpPr/>
          <p:nvPr/>
        </p:nvSpPr>
        <p:spPr>
          <a:xfrm>
            <a:off x="-13970" y="7620"/>
            <a:ext cx="6245225" cy="6866255"/>
          </a:xfrm>
          <a:prstGeom prst="rect">
            <a:avLst/>
          </a:prstGeom>
          <a:solidFill>
            <a:srgbClr val="55B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4" name="圆角矩形 3"/>
          <p:cNvSpPr/>
          <p:nvPr/>
        </p:nvSpPr>
        <p:spPr>
          <a:xfrm>
            <a:off x="720725" y="606425"/>
            <a:ext cx="10751185" cy="564578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2" name="TextBox 1">
            <a:extLst>
              <a:ext uri="{FF2B5EF4-FFF2-40B4-BE49-F238E27FC236}">
                <a16:creationId xmlns:a16="http://schemas.microsoft.com/office/drawing/2014/main" xmlns="" id="{AB96FDF7-05FF-4D91-9CBF-1A5539AB72AF}"/>
              </a:ext>
            </a:extLst>
          </p:cNvPr>
          <p:cNvSpPr txBox="1"/>
          <p:nvPr/>
        </p:nvSpPr>
        <p:spPr>
          <a:xfrm>
            <a:off x="2619375" y="2333625"/>
            <a:ext cx="7734300" cy="1446550"/>
          </a:xfrm>
          <a:prstGeom prst="rect">
            <a:avLst/>
          </a:prstGeom>
          <a:noFill/>
        </p:spPr>
        <p:txBody>
          <a:bodyPr wrap="square" rtlCol="0">
            <a:spAutoFit/>
          </a:bodyPr>
          <a:lstStyle/>
          <a:p>
            <a:pPr lvl="0" algn="ctr"/>
            <a:r>
              <a:rPr lang="vi-VN" sz="44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1. Tìm hiểu về những cảnh quan thiên nhiên ở địa phương</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25 cảnh đẹp Hà Nội không thể bỏ lỡ cho tín đồ du lịch">
            <a:extLst>
              <a:ext uri="{FF2B5EF4-FFF2-40B4-BE49-F238E27FC236}">
                <a16:creationId xmlns:a16="http://schemas.microsoft.com/office/drawing/2014/main" xmlns="" id="{3DFD2F73-65D1-421D-84B5-4B82D352A93E}"/>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0" y="1"/>
            <a:ext cx="6050258" cy="3400925"/>
          </a:xfrm>
          <a:custGeom>
            <a:avLst/>
            <a:gdLst/>
            <a:ahLst/>
            <a:cxnLst/>
            <a:rect l="l" t="t" r="r" b="b"/>
            <a:pathLst>
              <a:path w="6050278" h="3400925">
                <a:moveTo>
                  <a:pt x="0" y="0"/>
                </a:moveTo>
                <a:lnTo>
                  <a:pt x="6050278" y="0"/>
                </a:lnTo>
                <a:lnTo>
                  <a:pt x="6050278" y="1827306"/>
                </a:lnTo>
                <a:lnTo>
                  <a:pt x="3892296" y="1827306"/>
                </a:lnTo>
                <a:lnTo>
                  <a:pt x="3892296" y="3400925"/>
                </a:lnTo>
                <a:lnTo>
                  <a:pt x="0" y="3400925"/>
                </a:lnTo>
                <a:close/>
              </a:path>
            </a:pathLst>
          </a:custGeom>
          <a:noFill/>
          <a:extLst>
            <a:ext uri="{909E8E84-426E-40DD-AFC4-6F175D3DCCD1}">
              <a14:hiddenFill xmlns:a14="http://schemas.microsoft.com/office/drawing/2010/main">
                <a:solidFill>
                  <a:srgbClr val="FFFFFF"/>
                </a:solidFill>
              </a14:hiddenFill>
            </a:ext>
          </a:extLst>
        </p:spPr>
      </p:pic>
      <p:pic>
        <p:nvPicPr>
          <p:cNvPr id="1030" name="Picture 6" descr="Top 100+] Cảnh đẹp Việt Nam nên đi &quot;ít nhất 1 lần trong đời&quot;">
            <a:extLst>
              <a:ext uri="{FF2B5EF4-FFF2-40B4-BE49-F238E27FC236}">
                <a16:creationId xmlns:a16="http://schemas.microsoft.com/office/drawing/2014/main" xmlns="" id="{D4AB9351-ACE1-47A1-9C60-1C0E0658DAA7}"/>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141722" y="1"/>
            <a:ext cx="6050278" cy="3400925"/>
          </a:xfrm>
          <a:custGeom>
            <a:avLst/>
            <a:gdLst/>
            <a:ahLst/>
            <a:cxnLst/>
            <a:rect l="l" t="t" r="r" b="b"/>
            <a:pathLst>
              <a:path w="6050278" h="3400925">
                <a:moveTo>
                  <a:pt x="0" y="0"/>
                </a:moveTo>
                <a:lnTo>
                  <a:pt x="6050278" y="0"/>
                </a:lnTo>
                <a:lnTo>
                  <a:pt x="6050278" y="3400925"/>
                </a:lnTo>
                <a:lnTo>
                  <a:pt x="2157982" y="3400925"/>
                </a:lnTo>
                <a:lnTo>
                  <a:pt x="2157982" y="1827306"/>
                </a:lnTo>
                <a:lnTo>
                  <a:pt x="0" y="1827306"/>
                </a:lnTo>
                <a:close/>
              </a:path>
            </a:pathLst>
          </a:custGeom>
          <a:noFill/>
          <a:extLst>
            <a:ext uri="{909E8E84-426E-40DD-AFC4-6F175D3DCCD1}">
              <a14:hiddenFill xmlns:a14="http://schemas.microsoft.com/office/drawing/2010/main">
                <a:solidFill>
                  <a:srgbClr val="FFFFFF"/>
                </a:solidFill>
              </a14:hiddenFill>
            </a:ext>
          </a:extLst>
        </p:spPr>
      </p:pic>
      <p:pic>
        <p:nvPicPr>
          <p:cNvPr id="1034" name="Picture 10" descr="Xây dựng Hà Nội là thành phố tuyệt tác và đáng sống">
            <a:extLst>
              <a:ext uri="{FF2B5EF4-FFF2-40B4-BE49-F238E27FC236}">
                <a16:creationId xmlns:a16="http://schemas.microsoft.com/office/drawing/2014/main" xmlns="" id="{19EA7212-30EE-4610-8CCE-EF279DF4A966}"/>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0" y="3489159"/>
            <a:ext cx="6050258" cy="3368841"/>
          </a:xfrm>
          <a:custGeom>
            <a:avLst/>
            <a:gdLst/>
            <a:ahLst/>
            <a:cxnLst/>
            <a:rect l="l" t="t" r="r" b="b"/>
            <a:pathLst>
              <a:path w="6050278" h="3368841">
                <a:moveTo>
                  <a:pt x="0" y="0"/>
                </a:moveTo>
                <a:lnTo>
                  <a:pt x="3892296" y="0"/>
                </a:lnTo>
                <a:lnTo>
                  <a:pt x="3892296" y="1541535"/>
                </a:lnTo>
                <a:lnTo>
                  <a:pt x="6050278" y="1541535"/>
                </a:lnTo>
                <a:lnTo>
                  <a:pt x="6050278" y="3368841"/>
                </a:lnTo>
                <a:lnTo>
                  <a:pt x="0" y="3368841"/>
                </a:lnTo>
                <a:close/>
              </a:path>
            </a:pathLst>
          </a:custGeom>
          <a:noFill/>
          <a:extLst>
            <a:ext uri="{909E8E84-426E-40DD-AFC4-6F175D3DCCD1}">
              <a14:hiddenFill xmlns:a14="http://schemas.microsoft.com/office/drawing/2010/main">
                <a:solidFill>
                  <a:srgbClr val="FFFFFF"/>
                </a:solidFill>
              </a14:hiddenFill>
            </a:ext>
          </a:extLst>
        </p:spPr>
      </p:pic>
      <p:pic>
        <p:nvPicPr>
          <p:cNvPr id="1028" name="Picture 4" descr="15 danh lam thắng cảnh Hà Nội nổi tiếng, lâu đời nhất hiện nay">
            <a:extLst>
              <a:ext uri="{FF2B5EF4-FFF2-40B4-BE49-F238E27FC236}">
                <a16:creationId xmlns:a16="http://schemas.microsoft.com/office/drawing/2014/main" xmlns="" id="{DCCCC490-E2B8-4F59-83C4-9FB30E15C99B}"/>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141722" y="3489159"/>
            <a:ext cx="6050278" cy="3368841"/>
          </a:xfrm>
          <a:custGeom>
            <a:avLst/>
            <a:gdLst/>
            <a:ahLst/>
            <a:cxnLst/>
            <a:rect l="l" t="t" r="r" b="b"/>
            <a:pathLst>
              <a:path w="6050278" h="3368841">
                <a:moveTo>
                  <a:pt x="2157982" y="0"/>
                </a:moveTo>
                <a:lnTo>
                  <a:pt x="6050278" y="0"/>
                </a:lnTo>
                <a:lnTo>
                  <a:pt x="6050278" y="3368841"/>
                </a:lnTo>
                <a:lnTo>
                  <a:pt x="0" y="3368841"/>
                </a:lnTo>
                <a:lnTo>
                  <a:pt x="0" y="1541535"/>
                </a:lnTo>
                <a:lnTo>
                  <a:pt x="2157982" y="1541535"/>
                </a:lnTo>
                <a:close/>
              </a:path>
            </a:pathLst>
          </a:custGeom>
          <a:noFill/>
          <a:extLst>
            <a:ext uri="{909E8E84-426E-40DD-AFC4-6F175D3DCCD1}">
              <a14:hiddenFill xmlns:a14="http://schemas.microsoft.com/office/drawing/2010/main">
                <a:solidFill>
                  <a:srgbClr val="FFFFFF"/>
                </a:solidFill>
              </a14:hiddenFill>
            </a:ext>
          </a:extLst>
        </p:spPr>
      </p:pic>
      <p:pic>
        <p:nvPicPr>
          <p:cNvPr id="1032" name="Picture 8" descr="Trải nghiệm thú vị với 5 cảnh đẹp Hà Nội về đêm">
            <a:extLst>
              <a:ext uri="{FF2B5EF4-FFF2-40B4-BE49-F238E27FC236}">
                <a16:creationId xmlns:a16="http://schemas.microsoft.com/office/drawing/2014/main" xmlns="" id="{17E88B32-5D09-411A-8E81-24F4223D7C75}"/>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r="-4" b="-3"/>
          <a:stretch/>
        </p:blipFill>
        <p:spPr bwMode="auto">
          <a:xfrm>
            <a:off x="3983736" y="1918638"/>
            <a:ext cx="4224528" cy="30207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xmlns="" id="{D47C892F-0B9D-45F5-8C8F-6C5BB9108447}"/>
              </a:ext>
            </a:extLst>
          </p:cNvPr>
          <p:cNvSpPr/>
          <p:nvPr/>
        </p:nvSpPr>
        <p:spPr>
          <a:xfrm>
            <a:off x="3676650" y="3048000"/>
            <a:ext cx="5514975" cy="10572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a:t>Thầy</a:t>
            </a:r>
            <a:r>
              <a:rPr lang="en-US" dirty="0"/>
              <a:t> </a:t>
            </a:r>
            <a:r>
              <a:rPr lang="en-US" dirty="0" err="1"/>
              <a:t>cô</a:t>
            </a:r>
            <a:r>
              <a:rPr lang="en-US" dirty="0"/>
              <a:t> </a:t>
            </a:r>
            <a:r>
              <a:rPr lang="en-US" dirty="0" err="1"/>
              <a:t>thay</a:t>
            </a:r>
            <a:r>
              <a:rPr lang="en-US" dirty="0"/>
              <a:t> </a:t>
            </a:r>
            <a:r>
              <a:rPr lang="en-US" dirty="0" err="1"/>
              <a:t>ảnh</a:t>
            </a:r>
            <a:r>
              <a:rPr lang="en-US" dirty="0"/>
              <a:t> </a:t>
            </a:r>
            <a:r>
              <a:rPr lang="en-US" dirty="0" err="1"/>
              <a:t>cảnh</a:t>
            </a:r>
            <a:r>
              <a:rPr lang="en-US" dirty="0"/>
              <a:t> </a:t>
            </a:r>
            <a:r>
              <a:rPr lang="en-US" dirty="0" err="1"/>
              <a:t>đẹp</a:t>
            </a:r>
            <a:r>
              <a:rPr lang="en-US" dirty="0"/>
              <a:t> </a:t>
            </a:r>
            <a:r>
              <a:rPr lang="en-US" dirty="0" err="1"/>
              <a:t>địa</a:t>
            </a:r>
            <a:r>
              <a:rPr lang="en-US" dirty="0"/>
              <a:t> </a:t>
            </a:r>
            <a:r>
              <a:rPr lang="en-US" dirty="0" err="1"/>
              <a:t>phương</a:t>
            </a:r>
            <a:r>
              <a:rPr lang="en-US" dirty="0"/>
              <a:t> </a:t>
            </a:r>
            <a:r>
              <a:rPr lang="en-US" dirty="0" err="1"/>
              <a:t>của</a:t>
            </a:r>
            <a:r>
              <a:rPr lang="en-US" dirty="0"/>
              <a:t> </a:t>
            </a:r>
            <a:r>
              <a:rPr lang="en-US" dirty="0" err="1"/>
              <a:t>mình</a:t>
            </a:r>
            <a:r>
              <a:rPr lang="en-US" dirty="0"/>
              <a:t> </a:t>
            </a:r>
            <a:r>
              <a:rPr lang="en-US" dirty="0" err="1"/>
              <a:t>vào</a:t>
            </a:r>
            <a:r>
              <a:rPr lang="en-US" dirty="0"/>
              <a:t> </a:t>
            </a:r>
            <a:r>
              <a:rPr lang="en-US" dirty="0" err="1"/>
              <a:t>đây</a:t>
            </a:r>
            <a:r>
              <a:rPr lang="en-US" dirty="0"/>
              <a:t> </a:t>
            </a:r>
            <a:r>
              <a:rPr lang="en-US" dirty="0" err="1"/>
              <a:t>nhé</a:t>
            </a:r>
            <a:r>
              <a:rPr lang="en-US" dirty="0"/>
              <a:t>.</a:t>
            </a:r>
          </a:p>
        </p:txBody>
      </p:sp>
    </p:spTree>
    <p:extLst>
      <p:ext uri="{BB962C8B-B14F-4D97-AF65-F5344CB8AC3E}">
        <p14:creationId xmlns:p14="http://schemas.microsoft.com/office/powerpoint/2010/main" val="4667316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a:extLst>
              <a:ext uri="{FF2B5EF4-FFF2-40B4-BE49-F238E27FC236}">
                <a16:creationId xmlns:a16="http://schemas.microsoft.com/office/drawing/2014/main" xmlns="" id="{B3C7EC1A-0999-46E1-A70C-928558B02D37}"/>
              </a:ext>
            </a:extLst>
          </p:cNvPr>
          <p:cNvPicPr>
            <a:picLocks noChangeAspect="1"/>
          </p:cNvPicPr>
          <p:nvPr/>
        </p:nvPicPr>
        <p:blipFill>
          <a:blip r:embed="rId2"/>
          <a:stretch>
            <a:fillRect/>
          </a:stretch>
        </p:blipFill>
        <p:spPr>
          <a:xfrm>
            <a:off x="1300050" y="1023620"/>
            <a:ext cx="9316746" cy="2167255"/>
          </a:xfrm>
          <a:prstGeom prst="rect">
            <a:avLst/>
          </a:prstGeom>
        </p:spPr>
      </p:pic>
      <p:sp>
        <p:nvSpPr>
          <p:cNvPr id="50" name="TextBox 49">
            <a:extLst>
              <a:ext uri="{FF2B5EF4-FFF2-40B4-BE49-F238E27FC236}">
                <a16:creationId xmlns:a16="http://schemas.microsoft.com/office/drawing/2014/main" xmlns="" id="{9D9F48BB-D7B8-4B62-B6F6-E40AFAAA9244}"/>
              </a:ext>
            </a:extLst>
          </p:cNvPr>
          <p:cNvSpPr txBox="1"/>
          <p:nvPr/>
        </p:nvSpPr>
        <p:spPr>
          <a:xfrm>
            <a:off x="1778000" y="1213203"/>
            <a:ext cx="8178800" cy="1822550"/>
          </a:xfrm>
          <a:prstGeom prst="rect">
            <a:avLst/>
          </a:prstGeom>
          <a:noFill/>
        </p:spPr>
        <p:txBody>
          <a:bodyPr wrap="square" rtlCol="0">
            <a:spAutoFit/>
          </a:bodyPr>
          <a:lstStyle/>
          <a:p>
            <a:pPr marL="457200" marR="0" indent="-457200" algn="just">
              <a:lnSpc>
                <a:spcPct val="120000"/>
              </a:lnSpc>
              <a:spcBef>
                <a:spcPts val="0"/>
              </a:spcBef>
              <a:spcAft>
                <a:spcPts val="0"/>
              </a:spcAft>
              <a:buFont typeface="Arial" panose="020B0604020202020204" pitchFamily="34" charset="0"/>
              <a:buChar char="•"/>
            </a:pPr>
            <a:r>
              <a:rPr lang="en-US" sz="3200" b="1" dirty="0">
                <a:ea typeface="Times New Roman" panose="02020603050405020304" pitchFamily="18" charset="0"/>
                <a:cs typeface="Arial" panose="020B0604020202020204" pitchFamily="34" charset="0"/>
              </a:rPr>
              <a:t>N</a:t>
            </a:r>
            <a:r>
              <a:rPr lang="vi-VN" sz="3200" b="1" dirty="0">
                <a:ea typeface="Times New Roman" panose="02020603050405020304" pitchFamily="18" charset="0"/>
                <a:cs typeface="Arial" panose="020B0604020202020204" pitchFamily="34" charset="0"/>
              </a:rPr>
              <a:t>hận xét những cảnh quan </a:t>
            </a:r>
            <a:r>
              <a:rPr lang="en-US" sz="3200" b="1" dirty="0" err="1">
                <a:ea typeface="Times New Roman" panose="02020603050405020304" pitchFamily="18" charset="0"/>
                <a:cs typeface="Arial" panose="020B0604020202020204" pitchFamily="34" charset="0"/>
              </a:rPr>
              <a:t>vừa</a:t>
            </a:r>
            <a:r>
              <a:rPr lang="en-US" sz="3200" b="1" dirty="0">
                <a:ea typeface="Times New Roman" panose="02020603050405020304" pitchFamily="18" charset="0"/>
                <a:cs typeface="Arial" panose="020B0604020202020204" pitchFamily="34" charset="0"/>
              </a:rPr>
              <a:t> </a:t>
            </a:r>
            <a:r>
              <a:rPr lang="en-US" sz="3200" b="1" dirty="0" err="1">
                <a:ea typeface="Times New Roman" panose="02020603050405020304" pitchFamily="18" charset="0"/>
                <a:cs typeface="Arial" panose="020B0604020202020204" pitchFamily="34" charset="0"/>
              </a:rPr>
              <a:t>xem</a:t>
            </a:r>
            <a:r>
              <a:rPr lang="vi-VN" sz="3200" b="1" dirty="0">
                <a:ea typeface="Times New Roman" panose="02020603050405020304" pitchFamily="18" charset="0"/>
                <a:cs typeface="Arial" panose="020B0604020202020204" pitchFamily="34" charset="0"/>
              </a:rPr>
              <a:t> là do thiên nhiên tạo ra hay có bàn tay sửa sang của con người</a:t>
            </a:r>
            <a:r>
              <a:rPr lang="en-US" sz="3200" b="1" dirty="0">
                <a:ea typeface="Times New Roman" panose="02020603050405020304" pitchFamily="18" charset="0"/>
                <a:cs typeface="Arial" panose="020B0604020202020204" pitchFamily="34" charset="0"/>
              </a:rPr>
              <a:t>?</a:t>
            </a:r>
            <a:endParaRPr lang="en-US" sz="3200" b="1" dirty="0">
              <a:effectLst/>
              <a:latin typeface="Arial" panose="020B0604020202020204" pitchFamily="34" charset="0"/>
              <a:ea typeface="Times New Roman" panose="02020603050405020304" pitchFamily="18" charset="0"/>
              <a:cs typeface="Arial" panose="020B0604020202020204" pitchFamily="34" charset="0"/>
            </a:endParaRPr>
          </a:p>
        </p:txBody>
      </p:sp>
      <p:grpSp>
        <p:nvGrpSpPr>
          <p:cNvPr id="51" name="Group 50">
            <a:extLst>
              <a:ext uri="{FF2B5EF4-FFF2-40B4-BE49-F238E27FC236}">
                <a16:creationId xmlns:a16="http://schemas.microsoft.com/office/drawing/2014/main" xmlns="" id="{B1A81980-7E1A-4F76-A419-1F8AAD695A31}"/>
              </a:ext>
            </a:extLst>
          </p:cNvPr>
          <p:cNvGrpSpPr/>
          <p:nvPr/>
        </p:nvGrpSpPr>
        <p:grpSpPr>
          <a:xfrm>
            <a:off x="4278653" y="3392922"/>
            <a:ext cx="3916499" cy="2746185"/>
            <a:chOff x="1197026" y="4232126"/>
            <a:chExt cx="3751815" cy="2630711"/>
          </a:xfrm>
        </p:grpSpPr>
        <p:pic>
          <p:nvPicPr>
            <p:cNvPr id="52" name="Picture 51">
              <a:extLst>
                <a:ext uri="{FF2B5EF4-FFF2-40B4-BE49-F238E27FC236}">
                  <a16:creationId xmlns:a16="http://schemas.microsoft.com/office/drawing/2014/main" xmlns="" id="{8C77868F-9DF7-42B4-8D6D-D75FE05EAD9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01180" y="4246637"/>
              <a:ext cx="2047661" cy="2616200"/>
            </a:xfrm>
            <a:prstGeom prst="rect">
              <a:avLst/>
            </a:prstGeom>
          </p:spPr>
        </p:pic>
        <p:pic>
          <p:nvPicPr>
            <p:cNvPr id="53" name="Picture 52">
              <a:extLst>
                <a:ext uri="{FF2B5EF4-FFF2-40B4-BE49-F238E27FC236}">
                  <a16:creationId xmlns:a16="http://schemas.microsoft.com/office/drawing/2014/main" xmlns="" id="{AC4220D7-DE79-4229-B071-05310ABDCEC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97026" y="4232126"/>
              <a:ext cx="1811038" cy="2616200"/>
            </a:xfrm>
            <a:prstGeom prst="rect">
              <a:avLst/>
            </a:prstGeom>
          </p:spPr>
        </p:pic>
      </p:grpSp>
    </p:spTree>
    <p:extLst>
      <p:ext uri="{BB962C8B-B14F-4D97-AF65-F5344CB8AC3E}">
        <p14:creationId xmlns:p14="http://schemas.microsoft.com/office/powerpoint/2010/main" val="14815785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wipe(down)">
                                      <p:cBhvr>
                                        <p:cTn id="13" dur="500"/>
                                        <p:tgtEl>
                                          <p:spTgt spid="4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barn(inVertical)">
                                      <p:cBhvr>
                                        <p:cTn id="18"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7D6F5"/>
        </a:solidFill>
        <a:effectLst/>
      </p:bgPr>
    </p:bg>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7151DBCF-5140-4CF0-B370-0FC2871D808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322"/>
            <a:ext cx="12192000" cy="6857355"/>
          </a:xfrm>
          <a:prstGeom prst="rect">
            <a:avLst/>
          </a:prstGeom>
        </p:spPr>
      </p:pic>
      <p:pic>
        <p:nvPicPr>
          <p:cNvPr id="4" name="图片 3">
            <a:extLst>
              <a:ext uri="{FF2B5EF4-FFF2-40B4-BE49-F238E27FC236}">
                <a16:creationId xmlns:a16="http://schemas.microsoft.com/office/drawing/2014/main" xmlns="" id="{653566AD-7AF2-4993-BB0F-DCA5BD72EBA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322"/>
            <a:ext cx="12192000" cy="1848143"/>
          </a:xfrm>
          <a:prstGeom prst="rect">
            <a:avLst/>
          </a:prstGeom>
        </p:spPr>
      </p:pic>
      <p:pic>
        <p:nvPicPr>
          <p:cNvPr id="12" name="图片 11">
            <a:extLst>
              <a:ext uri="{FF2B5EF4-FFF2-40B4-BE49-F238E27FC236}">
                <a16:creationId xmlns:a16="http://schemas.microsoft.com/office/drawing/2014/main" xmlns="" id="{6ACC52E3-8FAE-4A6F-A252-882C46F27F9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20107426">
            <a:off x="-56867" y="251822"/>
            <a:ext cx="2970812" cy="2086848"/>
          </a:xfrm>
          <a:prstGeom prst="rect">
            <a:avLst/>
          </a:prstGeom>
        </p:spPr>
      </p:pic>
      <p:pic>
        <p:nvPicPr>
          <p:cNvPr id="13" name="图片 12">
            <a:extLst>
              <a:ext uri="{FF2B5EF4-FFF2-40B4-BE49-F238E27FC236}">
                <a16:creationId xmlns:a16="http://schemas.microsoft.com/office/drawing/2014/main" xmlns="" id="{6A185624-AD86-4B2A-90F2-34F68D8370A0}"/>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0" y="323"/>
            <a:ext cx="12192000" cy="2592152"/>
          </a:xfrm>
          <a:prstGeom prst="rect">
            <a:avLst/>
          </a:prstGeom>
        </p:spPr>
      </p:pic>
      <p:sp>
        <p:nvSpPr>
          <p:cNvPr id="2" name="Rectangle: Rounded Corners 1">
            <a:extLst>
              <a:ext uri="{FF2B5EF4-FFF2-40B4-BE49-F238E27FC236}">
                <a16:creationId xmlns:a16="http://schemas.microsoft.com/office/drawing/2014/main" xmlns="" id="{20E28B2D-7AA9-4C17-A6EC-7B9A16100336}"/>
              </a:ext>
            </a:extLst>
          </p:cNvPr>
          <p:cNvSpPr/>
          <p:nvPr/>
        </p:nvSpPr>
        <p:spPr>
          <a:xfrm>
            <a:off x="752475" y="657226"/>
            <a:ext cx="10991850" cy="56959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panose="020F0502020204030204"/>
              <a:ea typeface="+mn-ea"/>
              <a:cs typeface="+mn-cs"/>
            </a:endParaRPr>
          </a:p>
        </p:txBody>
      </p:sp>
      <p:grpSp>
        <p:nvGrpSpPr>
          <p:cNvPr id="10" name="Group 9">
            <a:extLst>
              <a:ext uri="{FF2B5EF4-FFF2-40B4-BE49-F238E27FC236}">
                <a16:creationId xmlns:a16="http://schemas.microsoft.com/office/drawing/2014/main" xmlns="" id="{1FA2DF00-EB54-4BC7-821C-10CF8DEF834E}"/>
              </a:ext>
            </a:extLst>
          </p:cNvPr>
          <p:cNvGrpSpPr/>
          <p:nvPr/>
        </p:nvGrpSpPr>
        <p:grpSpPr>
          <a:xfrm>
            <a:off x="2363136" y="3341716"/>
            <a:ext cx="9439138" cy="1670766"/>
            <a:chOff x="1629819" y="733985"/>
            <a:chExt cx="9439138" cy="1670766"/>
          </a:xfrm>
        </p:grpSpPr>
        <p:pic>
          <p:nvPicPr>
            <p:cNvPr id="11" name="图片 16">
              <a:extLst>
                <a:ext uri="{FF2B5EF4-FFF2-40B4-BE49-F238E27FC236}">
                  <a16:creationId xmlns:a16="http://schemas.microsoft.com/office/drawing/2014/main" xmlns="" id="{BE3F3852-274C-4C63-B86F-3A762AFEEE3B}"/>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flipH="1">
              <a:off x="9532265" y="733985"/>
              <a:ext cx="1536692" cy="1670766"/>
            </a:xfrm>
            <a:prstGeom prst="rect">
              <a:avLst/>
            </a:prstGeom>
          </p:spPr>
        </p:pic>
        <p:cxnSp>
          <p:nvCxnSpPr>
            <p:cNvPr id="15" name="Straight Connector 14">
              <a:extLst>
                <a:ext uri="{FF2B5EF4-FFF2-40B4-BE49-F238E27FC236}">
                  <a16:creationId xmlns:a16="http://schemas.microsoft.com/office/drawing/2014/main" xmlns="" id="{0AD0B9EB-53E9-47E0-ACAC-CB562EC0D082}"/>
                </a:ext>
              </a:extLst>
            </p:cNvPr>
            <p:cNvCxnSpPr/>
            <p:nvPr/>
          </p:nvCxnSpPr>
          <p:spPr>
            <a:xfrm>
              <a:off x="1629819" y="2303151"/>
              <a:ext cx="8094752"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xmlns="" id="{3D011DDB-C814-4255-8912-10A8F17E6B9E}"/>
              </a:ext>
            </a:extLst>
          </p:cNvPr>
          <p:cNvSpPr txBox="1"/>
          <p:nvPr/>
        </p:nvSpPr>
        <p:spPr>
          <a:xfrm>
            <a:off x="838200" y="3251756"/>
            <a:ext cx="10341700" cy="1754326"/>
          </a:xfrm>
          <a:prstGeom prst="rect">
            <a:avLst/>
          </a:prstGeom>
          <a:noFill/>
        </p:spPr>
        <p:txBody>
          <a:bodyPr wrap="square" rtlCol="0">
            <a:spAutoFit/>
          </a:bodyPr>
          <a:lstStyle/>
          <a:p>
            <a:pPr lvl="0" algn="just"/>
            <a:r>
              <a:rPr lang="vi-VN" sz="3600" b="1" dirty="0">
                <a:solidFill>
                  <a:srgbClr val="FF2D4E"/>
                </a:solidFill>
                <a:latin typeface="Calibri" panose="020F0502020204030204" pitchFamily="34" charset="0"/>
                <a:cs typeface="Calibri" panose="020F0502020204030204" pitchFamily="34" charset="0"/>
              </a:rPr>
              <a:t>Cảnh quan quê hương chúng ta, dù là cảnh quan do thiên nhiên tạo ra hay do bàn tay con người xây dựng, đều rất đẹp và đáng tự hào.</a:t>
            </a:r>
            <a:endParaRPr kumimoji="0" lang="en-US" sz="3600" b="1" i="0" u="none" strike="noStrike" kern="1200" cap="none" spc="0" normalizeH="0" baseline="0" noProof="0" dirty="0">
              <a:ln>
                <a:noFill/>
              </a:ln>
              <a:solidFill>
                <a:srgbClr val="FF2D4E"/>
              </a:solidFill>
              <a:effectLst/>
              <a:uLnTx/>
              <a:uFillTx/>
              <a:latin typeface="Calibri" panose="020F0502020204030204" pitchFamily="34" charset="0"/>
              <a:ea typeface="+mn-ea"/>
              <a:cs typeface="Calibri" panose="020F0502020204030204" pitchFamily="34" charset="0"/>
            </a:endParaRPr>
          </a:p>
        </p:txBody>
      </p:sp>
      <p:pic>
        <p:nvPicPr>
          <p:cNvPr id="3" name="Picture 2">
            <a:extLst>
              <a:ext uri="{FF2B5EF4-FFF2-40B4-BE49-F238E27FC236}">
                <a16:creationId xmlns:a16="http://schemas.microsoft.com/office/drawing/2014/main" xmlns="" id="{3B1FB778-1EE3-4D16-92F3-D403123FD80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65942" y="296651"/>
            <a:ext cx="3488981" cy="2979950"/>
          </a:xfrm>
          <a:prstGeom prst="rect">
            <a:avLst/>
          </a:prstGeom>
        </p:spPr>
      </p:pic>
    </p:spTree>
    <p:extLst>
      <p:ext uri="{BB962C8B-B14F-4D97-AF65-F5344CB8AC3E}">
        <p14:creationId xmlns:p14="http://schemas.microsoft.com/office/powerpoint/2010/main" val="353406759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p:tgtEl>
                                          <p:spTgt spid="10"/>
                                        </p:tgtEl>
                                        <p:attrNameLst>
                                          <p:attrName>ppt_x</p:attrName>
                                        </p:attrNameLst>
                                      </p:cBhvr>
                                      <p:tavLst>
                                        <p:tav tm="0">
                                          <p:val>
                                            <p:strVal val="#ppt_x-#ppt_w*1.125000"/>
                                          </p:val>
                                        </p:tav>
                                        <p:tav tm="100000">
                                          <p:val>
                                            <p:strVal val="#ppt_x"/>
                                          </p:val>
                                        </p:tav>
                                      </p:tavLst>
                                    </p:anim>
                                    <p:animEffect transition="in" filter="wipe(right)">
                                      <p:cBhvr>
                                        <p:cTn id="8" dur="1000"/>
                                        <p:tgtEl>
                                          <p:spTgt spid="10"/>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p:tgtEl>
                                          <p:spTgt spid="16"/>
                                        </p:tgtEl>
                                        <p:attrNameLst>
                                          <p:attrName>ppt_x</p:attrName>
                                        </p:attrNameLst>
                                      </p:cBhvr>
                                      <p:tavLst>
                                        <p:tav tm="0">
                                          <p:val>
                                            <p:strVal val="#ppt_x-#ppt_w*1.125000"/>
                                          </p:val>
                                        </p:tav>
                                        <p:tav tm="100000">
                                          <p:val>
                                            <p:strVal val="#ppt_x"/>
                                          </p:val>
                                        </p:tav>
                                      </p:tavLst>
                                    </p:anim>
                                    <p:animEffect transition="in" filter="wipe(right)">
                                      <p:cBhvr>
                                        <p:cTn id="12"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xmlns="" id="{C87B4F19-8E90-404F-BDF3-0A53CF75F962}"/>
              </a:ext>
            </a:extLst>
          </p:cNvPr>
          <p:cNvSpPr/>
          <p:nvPr/>
        </p:nvSpPr>
        <p:spPr>
          <a:xfrm>
            <a:off x="1697014" y="1520732"/>
            <a:ext cx="8801224" cy="3825002"/>
          </a:xfrm>
          <a:prstGeom prst="rect">
            <a:avLst/>
          </a:prstGeom>
          <a:solidFill>
            <a:schemeClr val="bg1"/>
          </a:solidFill>
          <a:ln>
            <a:solidFill>
              <a:schemeClr val="bg1">
                <a:lumMod val="85000"/>
              </a:schemeClr>
            </a:solidFill>
          </a:ln>
          <a:effectLst>
            <a:outerShdw blurRad="279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庞门正道标题体" panose="020F0502020204030204"/>
              <a:cs typeface="+mn-ea"/>
              <a:sym typeface="+mn-lt"/>
            </a:endParaRPr>
          </a:p>
        </p:txBody>
      </p:sp>
      <p:pic>
        <p:nvPicPr>
          <p:cNvPr id="4" name="Picture 3">
            <a:extLst>
              <a:ext uri="{FF2B5EF4-FFF2-40B4-BE49-F238E27FC236}">
                <a16:creationId xmlns:a16="http://schemas.microsoft.com/office/drawing/2014/main" xmlns="" id="{68E3AC34-1A50-4122-9940-C50BCA32F99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47214" y="2023770"/>
            <a:ext cx="7602371" cy="2353260"/>
          </a:xfrm>
          <a:prstGeom prst="rect">
            <a:avLst/>
          </a:prstGeom>
        </p:spPr>
      </p:pic>
    </p:spTree>
    <p:extLst>
      <p:ext uri="{BB962C8B-B14F-4D97-AF65-F5344CB8AC3E}">
        <p14:creationId xmlns:p14="http://schemas.microsoft.com/office/powerpoint/2010/main" val="24307195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270;p29">
            <a:extLst>
              <a:ext uri="{FF2B5EF4-FFF2-40B4-BE49-F238E27FC236}">
                <a16:creationId xmlns:a16="http://schemas.microsoft.com/office/drawing/2014/main" xmlns="" id="{DA4979B2-C854-48DA-A320-4A75BA07752C}"/>
              </a:ext>
            </a:extLst>
          </p:cNvPr>
          <p:cNvSpPr txBox="1"/>
          <p:nvPr/>
        </p:nvSpPr>
        <p:spPr>
          <a:xfrm>
            <a:off x="314325" y="366896"/>
            <a:ext cx="11677650" cy="723876"/>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14000"/>
              </a:lnSpc>
              <a:spcBef>
                <a:spcPts val="0"/>
              </a:spcBef>
              <a:spcAft>
                <a:spcPts val="0"/>
              </a:spcAft>
              <a:buClr>
                <a:srgbClr val="000000"/>
              </a:buClr>
              <a:buSzPts val="3200"/>
              <a:buFontTx/>
              <a:buNone/>
              <a:tabLst/>
              <a:defRPr/>
            </a:pPr>
            <a:r>
              <a:rPr kumimoji="0" lang="vi-VN" sz="3600" b="1" i="0" u="none" strike="noStrike" kern="0" cap="none" spc="0" normalizeH="0" baseline="0" noProof="0" dirty="0">
                <a:ln>
                  <a:noFill/>
                </a:ln>
                <a:solidFill>
                  <a:srgbClr val="C00000"/>
                </a:solidFill>
                <a:effectLst/>
                <a:uLnTx/>
                <a:uFillTx/>
                <a:latin typeface="Calibri" panose="020F0502020204030204" pitchFamily="34" charset="0"/>
                <a:ea typeface="Arial"/>
                <a:cs typeface="Calibri" panose="020F0502020204030204" pitchFamily="34" charset="0"/>
                <a:sym typeface="Arial"/>
              </a:rPr>
              <a:t>2. Thảo luận về cảnh quan thiên nhiên ở địa phương em. </a:t>
            </a:r>
            <a:endParaRPr kumimoji="0" lang="en-US" sz="3600" b="1" i="0" u="none" strike="noStrike" kern="0" cap="none" spc="0" normalizeH="0" baseline="0" noProof="0" dirty="0">
              <a:ln>
                <a:noFill/>
              </a:ln>
              <a:solidFill>
                <a:srgbClr val="C00000"/>
              </a:solidFill>
              <a:effectLst/>
              <a:uLnTx/>
              <a:uFillTx/>
              <a:latin typeface="Calibri" panose="020F0502020204030204" pitchFamily="34" charset="0"/>
              <a:ea typeface="Arial"/>
              <a:cs typeface="Calibri" panose="020F0502020204030204" pitchFamily="34" charset="0"/>
              <a:sym typeface="Arial"/>
            </a:endParaRPr>
          </a:p>
        </p:txBody>
      </p:sp>
      <p:sp>
        <p:nvSpPr>
          <p:cNvPr id="8" name="TextBox 7">
            <a:extLst>
              <a:ext uri="{FF2B5EF4-FFF2-40B4-BE49-F238E27FC236}">
                <a16:creationId xmlns:a16="http://schemas.microsoft.com/office/drawing/2014/main" xmlns="" id="{4C93DDEF-A31C-49A9-B055-C6002F5E4B73}"/>
              </a:ext>
            </a:extLst>
          </p:cNvPr>
          <p:cNvSpPr txBox="1">
            <a:spLocks noChangeArrowheads="1"/>
          </p:cNvSpPr>
          <p:nvPr/>
        </p:nvSpPr>
        <p:spPr bwMode="auto">
          <a:xfrm>
            <a:off x="1076325" y="1164037"/>
            <a:ext cx="11258550" cy="837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eaLnBrk="0" fontAlgn="base" hangingPunct="0">
              <a:spcBef>
                <a:spcPct val="0"/>
              </a:spcBef>
              <a:spcAft>
                <a:spcPct val="0"/>
              </a:spcAft>
              <a:defRPr>
                <a:solidFill>
                  <a:schemeClr val="tx1"/>
                </a:solidFill>
                <a:latin typeface="Constantia" panose="02030602050306030303" pitchFamily="18" charset="0"/>
              </a:defRPr>
            </a:lvl6pPr>
            <a:lvl7pPr marL="2971800" indent="-228600" eaLnBrk="0" fontAlgn="base" hangingPunct="0">
              <a:spcBef>
                <a:spcPct val="0"/>
              </a:spcBef>
              <a:spcAft>
                <a:spcPct val="0"/>
              </a:spcAft>
              <a:defRPr>
                <a:solidFill>
                  <a:schemeClr val="tx1"/>
                </a:solidFill>
                <a:latin typeface="Constantia" panose="02030602050306030303" pitchFamily="18" charset="0"/>
              </a:defRPr>
            </a:lvl7pPr>
            <a:lvl8pPr marL="3429000" indent="-228600" eaLnBrk="0" fontAlgn="base" hangingPunct="0">
              <a:spcBef>
                <a:spcPct val="0"/>
              </a:spcBef>
              <a:spcAft>
                <a:spcPct val="0"/>
              </a:spcAft>
              <a:defRPr>
                <a:solidFill>
                  <a:schemeClr val="tx1"/>
                </a:solidFill>
                <a:latin typeface="Constantia" panose="02030602050306030303" pitchFamily="18" charset="0"/>
              </a:defRPr>
            </a:lvl8pPr>
            <a:lvl9pPr marL="3886200" indent="-228600" eaLnBrk="0" fontAlgn="base" hangingPunct="0">
              <a:spcBef>
                <a:spcPct val="0"/>
              </a:spcBef>
              <a:spcAft>
                <a:spcPct val="0"/>
              </a:spcAft>
              <a:defRPr>
                <a:solidFill>
                  <a:schemeClr val="tx1"/>
                </a:solidFill>
                <a:latin typeface="Constantia" panose="02030602050306030303" pitchFamily="18" charset="0"/>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endParaRPr kumimoji="0" lang="en-US" altLang="en-US"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nvGrpSpPr>
          <p:cNvPr id="9" name="Group 8">
            <a:extLst>
              <a:ext uri="{FF2B5EF4-FFF2-40B4-BE49-F238E27FC236}">
                <a16:creationId xmlns:a16="http://schemas.microsoft.com/office/drawing/2014/main" xmlns="" id="{0B3F172E-4E45-453D-A180-0E23B8055550}"/>
              </a:ext>
            </a:extLst>
          </p:cNvPr>
          <p:cNvGrpSpPr/>
          <p:nvPr/>
        </p:nvGrpSpPr>
        <p:grpSpPr>
          <a:xfrm>
            <a:off x="6966569" y="3778706"/>
            <a:ext cx="4558681" cy="2441119"/>
            <a:chOff x="5876916" y="975793"/>
            <a:chExt cx="4684259" cy="2171892"/>
          </a:xfrm>
        </p:grpSpPr>
        <p:grpSp>
          <p:nvGrpSpPr>
            <p:cNvPr id="10" name="Group 9">
              <a:extLst>
                <a:ext uri="{FF2B5EF4-FFF2-40B4-BE49-F238E27FC236}">
                  <a16:creationId xmlns:a16="http://schemas.microsoft.com/office/drawing/2014/main" xmlns="" id="{003B132D-03DF-4663-B974-60FED580FFBE}"/>
                </a:ext>
              </a:extLst>
            </p:cNvPr>
            <p:cNvGrpSpPr/>
            <p:nvPr/>
          </p:nvGrpSpPr>
          <p:grpSpPr>
            <a:xfrm>
              <a:off x="5876916" y="975793"/>
              <a:ext cx="4684259" cy="2113916"/>
              <a:chOff x="2387762" y="551055"/>
              <a:chExt cx="7051289" cy="3182111"/>
            </a:xfrm>
          </p:grpSpPr>
          <p:pic>
            <p:nvPicPr>
              <p:cNvPr id="12" name="图片 2" descr="2">
                <a:extLst>
                  <a:ext uri="{FF2B5EF4-FFF2-40B4-BE49-F238E27FC236}">
                    <a16:creationId xmlns:a16="http://schemas.microsoft.com/office/drawing/2014/main" xmlns="" id="{9579FD23-5859-4422-8A5C-E8693FBD6E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38307" y="551055"/>
                <a:ext cx="3689350" cy="3127375"/>
              </a:xfrm>
              <a:prstGeom prst="rect">
                <a:avLst/>
              </a:prstGeom>
            </p:spPr>
          </p:pic>
          <p:pic>
            <p:nvPicPr>
              <p:cNvPr id="13" name="图片 1" descr="1">
                <a:extLst>
                  <a:ext uri="{FF2B5EF4-FFF2-40B4-BE49-F238E27FC236}">
                    <a16:creationId xmlns:a16="http://schemas.microsoft.com/office/drawing/2014/main" xmlns="" id="{B1A066EF-CF7A-4DE5-8421-6FD5E567F48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99058" y="790165"/>
                <a:ext cx="3439993" cy="2915633"/>
              </a:xfrm>
              <a:prstGeom prst="rect">
                <a:avLst/>
              </a:prstGeom>
            </p:spPr>
          </p:pic>
          <p:pic>
            <p:nvPicPr>
              <p:cNvPr id="14" name="图片 2" descr="3">
                <a:extLst>
                  <a:ext uri="{FF2B5EF4-FFF2-40B4-BE49-F238E27FC236}">
                    <a16:creationId xmlns:a16="http://schemas.microsoft.com/office/drawing/2014/main" xmlns="" id="{AEEA18CC-5A2F-4364-B688-0BA2D366F10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2387762" y="872971"/>
                <a:ext cx="3374585" cy="2860195"/>
              </a:xfrm>
              <a:prstGeom prst="rect">
                <a:avLst/>
              </a:prstGeom>
            </p:spPr>
          </p:pic>
        </p:grpSp>
        <p:sp>
          <p:nvSpPr>
            <p:cNvPr id="11" name="Rounded Rectangle 20">
              <a:extLst>
                <a:ext uri="{FF2B5EF4-FFF2-40B4-BE49-F238E27FC236}">
                  <a16:creationId xmlns:a16="http://schemas.microsoft.com/office/drawing/2014/main" xmlns="" id="{721FF763-1556-4E2D-8A2E-AE0CFCA41472}"/>
                </a:ext>
              </a:extLst>
            </p:cNvPr>
            <p:cNvSpPr/>
            <p:nvPr/>
          </p:nvSpPr>
          <p:spPr>
            <a:xfrm>
              <a:off x="6366833" y="2519276"/>
              <a:ext cx="3818223" cy="628409"/>
            </a:xfrm>
            <a:prstGeom prst="roundRect">
              <a:avLst/>
            </a:prstGeom>
            <a:solidFill>
              <a:sysClr val="window" lastClr="FFFFFF"/>
            </a:solidFill>
            <a:ln w="28575" cap="flat" cmpd="sng" algn="ctr">
              <a:solidFill>
                <a:srgbClr val="4472C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Hoạt</a:t>
              </a:r>
              <a:r>
                <a:rPr kumimoji="0" lang="en-US" sz="2800" b="1" i="0" u="none" strike="noStrike" kern="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US" sz="2800" b="1" i="0" u="none" strike="noStrike" kern="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động</a:t>
              </a:r>
              <a:r>
                <a:rPr kumimoji="0" lang="en-US" sz="2800" b="1" i="0" u="none" strike="noStrike" kern="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US" sz="2800" b="1" i="0" u="none" strike="noStrike" kern="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nhóm</a:t>
              </a:r>
              <a:r>
                <a:rPr kumimoji="0" lang="en-US" sz="2800" b="1" i="0" u="none" strike="noStrike" kern="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4</a:t>
              </a:r>
            </a:p>
          </p:txBody>
        </p:sp>
      </p:grpSp>
      <p:sp>
        <p:nvSpPr>
          <p:cNvPr id="15" name="Google Shape;1270;p29">
            <a:extLst>
              <a:ext uri="{FF2B5EF4-FFF2-40B4-BE49-F238E27FC236}">
                <a16:creationId xmlns:a16="http://schemas.microsoft.com/office/drawing/2014/main" xmlns="" id="{6640C9A0-B5BA-4D31-95FA-9B3A99B44949}"/>
              </a:ext>
            </a:extLst>
          </p:cNvPr>
          <p:cNvSpPr txBox="1"/>
          <p:nvPr/>
        </p:nvSpPr>
        <p:spPr>
          <a:xfrm>
            <a:off x="1076325" y="1167658"/>
            <a:ext cx="10458450" cy="2618625"/>
          </a:xfrm>
          <a:prstGeom prst="rect">
            <a:avLst/>
          </a:prstGeom>
          <a:noFill/>
          <a:ln>
            <a:noFill/>
          </a:ln>
        </p:spPr>
        <p:txBody>
          <a:bodyPr spcFirstLastPara="1" wrap="square" lIns="91425" tIns="45700" rIns="91425" bIns="45700" anchor="t" anchorCtr="0">
            <a:spAutoFit/>
          </a:bodyPr>
          <a:lstStyle/>
          <a:p>
            <a:pPr marL="571500" lvl="0" indent="-571500" algn="just">
              <a:lnSpc>
                <a:spcPct val="114000"/>
              </a:lnSpc>
              <a:buClr>
                <a:srgbClr val="000000"/>
              </a:buClr>
              <a:buSzPts val="3200"/>
              <a:buFont typeface="Wingdings" panose="05000000000000000000" pitchFamily="2" charset="2"/>
              <a:buChar char="q"/>
            </a:pPr>
            <a:r>
              <a:rPr lang="vi-VN" sz="3600" b="1" kern="0" dirty="0">
                <a:solidFill>
                  <a:srgbClr val="000000"/>
                </a:solidFill>
                <a:latin typeface="Calibri" panose="020F0502020204030204" pitchFamily="34" charset="0"/>
                <a:ea typeface="Arial"/>
                <a:cs typeface="Calibri" panose="020F0502020204030204" pitchFamily="34" charset="0"/>
                <a:sym typeface="Arial"/>
              </a:rPr>
              <a:t>Cảnh quan ấy nằm ở đâu?</a:t>
            </a:r>
          </a:p>
          <a:p>
            <a:pPr marL="571500" lvl="0" indent="-571500" algn="just">
              <a:lnSpc>
                <a:spcPct val="114000"/>
              </a:lnSpc>
              <a:buClr>
                <a:srgbClr val="000000"/>
              </a:buClr>
              <a:buSzPts val="3200"/>
              <a:buFont typeface="Wingdings" panose="05000000000000000000" pitchFamily="2" charset="2"/>
              <a:buChar char="q"/>
            </a:pPr>
            <a:r>
              <a:rPr lang="vi-VN" sz="3600" b="1" kern="0" dirty="0">
                <a:solidFill>
                  <a:srgbClr val="000000"/>
                </a:solidFill>
                <a:latin typeface="Calibri" panose="020F0502020204030204" pitchFamily="34" charset="0"/>
                <a:ea typeface="Arial"/>
                <a:cs typeface="Calibri" panose="020F0502020204030204" pitchFamily="34" charset="0"/>
                <a:sym typeface="Arial"/>
              </a:rPr>
              <a:t>Từ đây đi tới đó bằng những phương tiện gì?</a:t>
            </a:r>
          </a:p>
          <a:p>
            <a:pPr marL="571500" lvl="0" indent="-571500" algn="just">
              <a:lnSpc>
                <a:spcPct val="114000"/>
              </a:lnSpc>
              <a:buClr>
                <a:srgbClr val="000000"/>
              </a:buClr>
              <a:buSzPts val="3200"/>
              <a:buFont typeface="Wingdings" panose="05000000000000000000" pitchFamily="2" charset="2"/>
              <a:buChar char="q"/>
            </a:pPr>
            <a:r>
              <a:rPr lang="vi-VN" sz="3600" b="1" kern="0" dirty="0">
                <a:solidFill>
                  <a:srgbClr val="000000"/>
                </a:solidFill>
                <a:latin typeface="Calibri" panose="020F0502020204030204" pitchFamily="34" charset="0"/>
                <a:ea typeface="Arial"/>
                <a:cs typeface="Calibri" panose="020F0502020204030204" pitchFamily="34" charset="0"/>
                <a:sym typeface="Arial"/>
              </a:rPr>
              <a:t>Đến đó có thể xem những gì?</a:t>
            </a:r>
            <a:endParaRPr lang="en-US" sz="3600" b="1" kern="0" dirty="0">
              <a:solidFill>
                <a:srgbClr val="000000"/>
              </a:solidFill>
              <a:latin typeface="Calibri" panose="020F0502020204030204" pitchFamily="34" charset="0"/>
              <a:ea typeface="Arial"/>
              <a:cs typeface="Calibri" panose="020F0502020204030204" pitchFamily="34" charset="0"/>
              <a:sym typeface="Arial"/>
            </a:endParaRPr>
          </a:p>
          <a:p>
            <a:pPr marL="571500" lvl="0" indent="-571500" algn="just">
              <a:lnSpc>
                <a:spcPct val="114000"/>
              </a:lnSpc>
              <a:buClr>
                <a:srgbClr val="000000"/>
              </a:buClr>
              <a:buSzPts val="3200"/>
              <a:buFont typeface="Wingdings" panose="05000000000000000000" pitchFamily="2" charset="2"/>
              <a:buChar char="q"/>
            </a:pPr>
            <a:r>
              <a:rPr lang="vi-VN" sz="3600" b="1" kern="0" dirty="0">
                <a:solidFill>
                  <a:srgbClr val="000000"/>
                </a:solidFill>
                <a:latin typeface="Calibri" panose="020F0502020204030204" pitchFamily="34" charset="0"/>
                <a:ea typeface="Arial"/>
                <a:cs typeface="Calibri" panose="020F0502020204030204" pitchFamily="34" charset="0"/>
                <a:sym typeface="Arial"/>
              </a:rPr>
              <a:t>Vẻ đẹp đặc trưng của cảnh quan nơi này là gì?</a:t>
            </a:r>
          </a:p>
        </p:txBody>
      </p:sp>
    </p:spTree>
    <p:extLst>
      <p:ext uri="{BB962C8B-B14F-4D97-AF65-F5344CB8AC3E}">
        <p14:creationId xmlns:p14="http://schemas.microsoft.com/office/powerpoint/2010/main" val="12530685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down)">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wipe(down)">
                                      <p:cBhvr>
                                        <p:cTn id="12" dur="5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wipe(down)">
                                      <p:cBhvr>
                                        <p:cTn id="17" dur="500"/>
                                        <p:tgtEl>
                                          <p:spTgt spid="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5">
                                            <p:txEl>
                                              <p:pRg st="3" end="3"/>
                                            </p:txEl>
                                          </p:spTgt>
                                        </p:tgtEl>
                                        <p:attrNameLst>
                                          <p:attrName>style.visibility</p:attrName>
                                        </p:attrNameLst>
                                      </p:cBhvr>
                                      <p:to>
                                        <p:strVal val="visible"/>
                                      </p:to>
                                    </p:set>
                                    <p:animEffect transition="in" filter="wipe(down)">
                                      <p:cBhvr>
                                        <p:cTn id="22" dur="500"/>
                                        <p:tgtEl>
                                          <p:spTgt spid="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51BA78"/>
        </a:solidFill>
        <a:effectLst/>
      </p:bgPr>
    </p:bg>
    <p:spTree>
      <p:nvGrpSpPr>
        <p:cNvPr id="1" name=""/>
        <p:cNvGrpSpPr/>
        <p:nvPr/>
      </p:nvGrpSpPr>
      <p:grpSpPr>
        <a:xfrm>
          <a:off x="0" y="0"/>
          <a:ext cx="0" cy="0"/>
          <a:chOff x="0" y="0"/>
          <a:chExt cx="0" cy="0"/>
        </a:xfrm>
      </p:grpSpPr>
      <p:grpSp>
        <p:nvGrpSpPr>
          <p:cNvPr id="2" name="组合 1"/>
          <p:cNvGrpSpPr/>
          <p:nvPr/>
        </p:nvGrpSpPr>
        <p:grpSpPr>
          <a:xfrm>
            <a:off x="-778468" y="-402242"/>
            <a:ext cx="12205970" cy="6898640"/>
            <a:chOff x="-22" y="-39"/>
            <a:chExt cx="19222" cy="10864"/>
          </a:xfrm>
        </p:grpSpPr>
        <p:sp>
          <p:nvSpPr>
            <p:cNvPr id="149" name="矩形 148"/>
            <p:cNvSpPr/>
            <p:nvPr/>
          </p:nvSpPr>
          <p:spPr>
            <a:xfrm>
              <a:off x="-22" y="4631"/>
              <a:ext cx="19217" cy="6194"/>
            </a:xfrm>
            <a:prstGeom prst="rect">
              <a:avLst/>
            </a:prstGeom>
            <a:solidFill>
              <a:srgbClr val="55B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nvGrpSpPr>
            <p:cNvPr id="145" name="组合 144"/>
            <p:cNvGrpSpPr/>
            <p:nvPr/>
          </p:nvGrpSpPr>
          <p:grpSpPr>
            <a:xfrm>
              <a:off x="1" y="-39"/>
              <a:ext cx="19199" cy="3584"/>
              <a:chOff x="1" y="0"/>
              <a:chExt cx="19199" cy="3584"/>
            </a:xfrm>
            <a:effectLst>
              <a:outerShdw blurRad="50800" dist="38100" dir="5400000" algn="t" rotWithShape="0">
                <a:prstClr val="black">
                  <a:alpha val="40000"/>
                </a:prstClr>
              </a:outerShdw>
            </a:effectLst>
          </p:grpSpPr>
          <p:pic>
            <p:nvPicPr>
              <p:cNvPr id="146" name="图片 145" descr="组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9192" cy="3585"/>
              </a:xfrm>
              <a:prstGeom prst="rect">
                <a:avLst/>
              </a:prstGeom>
            </p:spPr>
          </p:pic>
          <p:pic>
            <p:nvPicPr>
              <p:cNvPr id="147" name="图片 146" descr="组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08" y="0"/>
                <a:ext cx="9192" cy="3585"/>
              </a:xfrm>
              <a:prstGeom prst="rect">
                <a:avLst/>
              </a:prstGeom>
            </p:spPr>
          </p:pic>
        </p:grpSp>
        <p:sp>
          <p:nvSpPr>
            <p:cNvPr id="6" name="圆角矩形 5"/>
            <p:cNvSpPr/>
            <p:nvPr/>
          </p:nvSpPr>
          <p:spPr>
            <a:xfrm>
              <a:off x="1135" y="1355"/>
              <a:ext cx="16931" cy="8891"/>
            </a:xfrm>
            <a:prstGeom prst="roundRect">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5" name="圆角矩形 4"/>
            <p:cNvSpPr/>
            <p:nvPr/>
          </p:nvSpPr>
          <p:spPr>
            <a:xfrm>
              <a:off x="1135" y="1155"/>
              <a:ext cx="16931" cy="8891"/>
            </a:xfrm>
            <a:prstGeom prst="roundRect">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4" name="圆角矩形 3"/>
            <p:cNvSpPr/>
            <p:nvPr/>
          </p:nvSpPr>
          <p:spPr>
            <a:xfrm>
              <a:off x="1985" y="955"/>
              <a:ext cx="16931" cy="88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nvGrpSpPr>
            <p:cNvPr id="152" name="组合 151"/>
            <p:cNvGrpSpPr/>
            <p:nvPr/>
          </p:nvGrpSpPr>
          <p:grpSpPr>
            <a:xfrm>
              <a:off x="-5" y="0"/>
              <a:ext cx="19200" cy="10221"/>
              <a:chOff x="-5" y="0"/>
              <a:chExt cx="19200" cy="10221"/>
            </a:xfrm>
          </p:grpSpPr>
          <p:pic>
            <p:nvPicPr>
              <p:cNvPr id="150" name="图片 149" descr="矢量智能对象"/>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flipH="1">
                <a:off x="15015" y="0"/>
                <a:ext cx="4180" cy="7604"/>
              </a:xfrm>
              <a:prstGeom prst="rect">
                <a:avLst/>
              </a:prstGeom>
            </p:spPr>
          </p:pic>
          <p:pic>
            <p:nvPicPr>
              <p:cNvPr id="151" name="图片 150" descr="矢量智能对象"/>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5" y="5"/>
                <a:ext cx="6206" cy="10217"/>
              </a:xfrm>
              <a:prstGeom prst="rect">
                <a:avLst/>
              </a:prstGeom>
            </p:spPr>
          </p:pic>
        </p:grpSp>
      </p:grpSp>
    </p:spTree>
    <p:custDataLst>
      <p:tags r:id="rId1"/>
    </p:custDataLst>
    <p:extLst>
      <p:ext uri="{BB962C8B-B14F-4D97-AF65-F5344CB8AC3E}">
        <p14:creationId xmlns:p14="http://schemas.microsoft.com/office/powerpoint/2010/main" val="1335569753"/>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4.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千图网海量PPT模板www.58pic.com​​">
  <a:themeElements>
    <a:clrScheme name="自定义 1038">
      <a:dk1>
        <a:sysClr val="windowText" lastClr="000000"/>
      </a:dk1>
      <a:lt1>
        <a:sysClr val="window" lastClr="FFFFFF"/>
      </a:lt1>
      <a:dk2>
        <a:srgbClr val="44546A"/>
      </a:dk2>
      <a:lt2>
        <a:srgbClr val="E7E6E6"/>
      </a:lt2>
      <a:accent1>
        <a:srgbClr val="109C45"/>
      </a:accent1>
      <a:accent2>
        <a:srgbClr val="109C45"/>
      </a:accent2>
      <a:accent3>
        <a:srgbClr val="109C45"/>
      </a:accent3>
      <a:accent4>
        <a:srgbClr val="109C45"/>
      </a:accent4>
      <a:accent5>
        <a:srgbClr val="109C45"/>
      </a:accent5>
      <a:accent6>
        <a:srgbClr val="109C45"/>
      </a:accent6>
      <a:hlink>
        <a:srgbClr val="0563C1"/>
      </a:hlink>
      <a:folHlink>
        <a:srgbClr val="954F72"/>
      </a:folHlink>
    </a:clrScheme>
    <a:fontScheme name="ljgrvcid">
      <a:majorFont>
        <a:latin typeface="庞门正道标题体"/>
        <a:ea typeface="庞门正道标题体"/>
        <a:cs typeface=""/>
      </a:majorFont>
      <a:minorFont>
        <a:latin typeface="庞门正道标题体"/>
        <a:ea typeface="庞门正道标题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主题​​">
  <a:themeElements>
    <a:clrScheme name="Office">
      <a:dk1>
        <a:srgbClr val="000000"/>
      </a:dk1>
      <a:lt1>
        <a:srgbClr val="FFFFFF"/>
      </a:lt1>
      <a:dk2>
        <a:srgbClr val="768395"/>
      </a:dk2>
      <a:lt2>
        <a:srgbClr val="F0F0F0"/>
      </a:lt2>
      <a:accent1>
        <a:srgbClr val="B2D78B"/>
      </a:accent1>
      <a:accent2>
        <a:srgbClr val="7FBC40"/>
      </a:accent2>
      <a:accent3>
        <a:srgbClr val="499F3E"/>
      </a:accent3>
      <a:accent4>
        <a:srgbClr val="36772E"/>
      </a:accent4>
      <a:accent5>
        <a:srgbClr val="158749"/>
      </a:accent5>
      <a:accent6>
        <a:srgbClr val="799055"/>
      </a:accent6>
      <a:hlink>
        <a:srgbClr val="B2D78B"/>
      </a:hlink>
      <a:folHlink>
        <a:srgbClr val="BFBFBF"/>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Eco-Friendly School Center by Slidesgo">
  <a:themeElements>
    <a:clrScheme name="Simple Light">
      <a:dk1>
        <a:srgbClr val="30353A"/>
      </a:dk1>
      <a:lt1>
        <a:srgbClr val="FFFFFF"/>
      </a:lt1>
      <a:dk2>
        <a:srgbClr val="CBF0F1"/>
      </a:dk2>
      <a:lt2>
        <a:srgbClr val="A8DC7F"/>
      </a:lt2>
      <a:accent1>
        <a:srgbClr val="027182"/>
      </a:accent1>
      <a:accent2>
        <a:srgbClr val="01C1CB"/>
      </a:accent2>
      <a:accent3>
        <a:srgbClr val="078309"/>
      </a:accent3>
      <a:accent4>
        <a:srgbClr val="FB9C05"/>
      </a:accent4>
      <a:accent5>
        <a:srgbClr val="FEC128"/>
      </a:accent5>
      <a:accent6>
        <a:srgbClr val="FFFFFF"/>
      </a:accent6>
      <a:hlink>
        <a:srgbClr val="30353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sác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mbria-Calibri">
      <a:majorFont>
        <a:latin typeface="Cambria"/>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sách" id="{877BFAE7-21A5-4197-A330-878F80FA6E6A}" vid="{8B9D040D-035C-49CE-B0ED-971D8B153DE6}"/>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68395"/>
    </a:dk2>
    <a:lt2>
      <a:srgbClr val="F0F0F0"/>
    </a:lt2>
    <a:accent1>
      <a:srgbClr val="B2D78B"/>
    </a:accent1>
    <a:accent2>
      <a:srgbClr val="7FBC40"/>
    </a:accent2>
    <a:accent3>
      <a:srgbClr val="499F3E"/>
    </a:accent3>
    <a:accent4>
      <a:srgbClr val="36772E"/>
    </a:accent4>
    <a:accent5>
      <a:srgbClr val="158749"/>
    </a:accent5>
    <a:accent6>
      <a:srgbClr val="799055"/>
    </a:accent6>
    <a:hlink>
      <a:srgbClr val="B2D78B"/>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99</TotalTime>
  <Words>442</Words>
  <Application>Microsoft Office PowerPoint</Application>
  <PresentationFormat>Custom</PresentationFormat>
  <Paragraphs>59</Paragraphs>
  <Slides>19</Slides>
  <Notes>9</Notes>
  <HiddenSlides>0</HiddenSlides>
  <MMClips>0</MMClips>
  <ScaleCrop>false</ScaleCrop>
  <HeadingPairs>
    <vt:vector size="4" baseType="variant">
      <vt:variant>
        <vt:lpstr>Theme</vt:lpstr>
      </vt:variant>
      <vt:variant>
        <vt:i4>7</vt:i4>
      </vt:variant>
      <vt:variant>
        <vt:lpstr>Slide Titles</vt:lpstr>
      </vt:variant>
      <vt:variant>
        <vt:i4>19</vt:i4>
      </vt:variant>
    </vt:vector>
  </HeadingPairs>
  <TitlesOfParts>
    <vt:vector size="26" baseType="lpstr">
      <vt:lpstr>千图网海量PPT模板www.58pic.com​​</vt:lpstr>
      <vt:lpstr>1_Office 主题​​</vt:lpstr>
      <vt:lpstr>2_Office 主题​​</vt:lpstr>
      <vt:lpstr>1_Simple Light</vt:lpstr>
      <vt:lpstr>1_Eco-Friendly School Center by Slidesgo</vt:lpstr>
      <vt:lpstr>2_Office Theme</vt:lpstr>
      <vt:lpstr>sách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AutoBVT</cp:lastModifiedBy>
  <cp:revision>25</cp:revision>
  <dcterms:created xsi:type="dcterms:W3CDTF">2022-12-30T10:37:52Z</dcterms:created>
  <dcterms:modified xsi:type="dcterms:W3CDTF">2023-04-04T02:19:50Z</dcterms:modified>
</cp:coreProperties>
</file>