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8" r:id="rId3"/>
    <p:sldMasterId id="2147483704" r:id="rId4"/>
    <p:sldMasterId id="2147483707" r:id="rId5"/>
    <p:sldMasterId id="2147483710" r:id="rId6"/>
    <p:sldMasterId id="2147483713" r:id="rId7"/>
    <p:sldMasterId id="2147483719" r:id="rId8"/>
    <p:sldMasterId id="2147483722" r:id="rId9"/>
    <p:sldMasterId id="2147483734" r:id="rId10"/>
    <p:sldMasterId id="2147483737" r:id="rId11"/>
    <p:sldMasterId id="2147483740" r:id="rId12"/>
    <p:sldMasterId id="2147483743" r:id="rId13"/>
    <p:sldMasterId id="2147483767" r:id="rId14"/>
  </p:sldMasterIdLst>
  <p:notesMasterIdLst>
    <p:notesMasterId r:id="rId47"/>
  </p:notesMasterIdLst>
  <p:sldIdLst>
    <p:sldId id="309" r:id="rId15"/>
    <p:sldId id="4020" r:id="rId16"/>
    <p:sldId id="4021" r:id="rId17"/>
    <p:sldId id="1817239663" r:id="rId18"/>
    <p:sldId id="1817239664" r:id="rId19"/>
    <p:sldId id="260" r:id="rId20"/>
    <p:sldId id="1817239680" r:id="rId21"/>
    <p:sldId id="277" r:id="rId22"/>
    <p:sldId id="292" r:id="rId23"/>
    <p:sldId id="1817239666" r:id="rId24"/>
    <p:sldId id="1817239667" r:id="rId25"/>
    <p:sldId id="1817239681" r:id="rId26"/>
    <p:sldId id="1817239682" r:id="rId27"/>
    <p:sldId id="1817239683" r:id="rId28"/>
    <p:sldId id="1817239684" r:id="rId29"/>
    <p:sldId id="262" r:id="rId30"/>
    <p:sldId id="289" r:id="rId31"/>
    <p:sldId id="307" r:id="rId32"/>
    <p:sldId id="1817239669" r:id="rId33"/>
    <p:sldId id="1817239685" r:id="rId34"/>
    <p:sldId id="1817239686" r:id="rId35"/>
    <p:sldId id="1817239687" r:id="rId36"/>
    <p:sldId id="1817239674" r:id="rId37"/>
    <p:sldId id="297" r:id="rId38"/>
    <p:sldId id="299" r:id="rId39"/>
    <p:sldId id="302" r:id="rId40"/>
    <p:sldId id="303" r:id="rId41"/>
    <p:sldId id="1817239675" r:id="rId42"/>
    <p:sldId id="267" r:id="rId43"/>
    <p:sldId id="263" r:id="rId44"/>
    <p:sldId id="1817239688" r:id="rId45"/>
    <p:sldId id="181723967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120" y="-3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9E525-4E82-4937-B898-EC2326EB7D28}"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4284-F321-4358-B5B8-4D8691B3A0F4}" type="slidenum">
              <a:rPr lang="en-US" smtClean="0"/>
              <a:t>‹#›</a:t>
            </a:fld>
            <a:endParaRPr lang="en-US"/>
          </a:p>
        </p:txBody>
      </p:sp>
    </p:spTree>
    <p:extLst>
      <p:ext uri="{BB962C8B-B14F-4D97-AF65-F5344CB8AC3E}">
        <p14:creationId xmlns:p14="http://schemas.microsoft.com/office/powerpoint/2010/main" val="53390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86622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08238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83961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4158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82697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94099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78000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99649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11002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6090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44220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55901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7859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07021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75737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914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8816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242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02792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308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3061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3350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74057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429C3BCE-6FAB-4C3B-A80F-D271D4422B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56939730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xmlns=""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9356855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xmlns=""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6723481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5748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01109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07951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64581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0067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6690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818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6817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241E582-66C5-D564-7F5F-6B9F448082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xmlns="" id="{194C36B7-4AC3-1107-706A-00436F4343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4118524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394850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32340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921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796095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551860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0441717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491999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6976935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674322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268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xmlns=""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4979565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09500210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65948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3004449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73011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952471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0894899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380369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8180753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03114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19387763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xmlns=""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4658474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0737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429C3BCE-6FAB-4C3B-A80F-D271D4422B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69933137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241E582-66C5-D564-7F5F-6B9F448082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xmlns="" id="{194C36B7-4AC3-1107-706A-00436F4343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016868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xmlns=""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9644911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xmlns=""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0926847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8" name="页脚占位符 7">
            <a:extLst>
              <a:ext uri="{FF2B5EF4-FFF2-40B4-BE49-F238E27FC236}">
                <a16:creationId xmlns:a16="http://schemas.microsoft.com/office/drawing/2014/main" xmlns=""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0080515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DDB9D84-7AB7-4603-9849-7ABD445F59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矩形 8">
            <a:extLst>
              <a:ext uri="{FF2B5EF4-FFF2-40B4-BE49-F238E27FC236}">
                <a16:creationId xmlns:a16="http://schemas.microsoft.com/office/drawing/2014/main" xmlns=""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097165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3" name="页脚占位符 2">
            <a:extLst>
              <a:ext uri="{FF2B5EF4-FFF2-40B4-BE49-F238E27FC236}">
                <a16:creationId xmlns:a16="http://schemas.microsoft.com/office/drawing/2014/main" xmlns=""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2095158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xmlns=""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3579568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xmlns=""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2968093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8" name="页脚占位符 7">
            <a:extLst>
              <a:ext uri="{FF2B5EF4-FFF2-40B4-BE49-F238E27FC236}">
                <a16:creationId xmlns:a16="http://schemas.microsoft.com/office/drawing/2014/main" xmlns=""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9371611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xmlns=""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5956174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xmlns=""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1248569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76688999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76369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69101437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90089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4588941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9340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4153950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309874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DDB9D84-7AB7-4603-9849-7ABD445F59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矩形 8">
            <a:extLst>
              <a:ext uri="{FF2B5EF4-FFF2-40B4-BE49-F238E27FC236}">
                <a16:creationId xmlns:a16="http://schemas.microsoft.com/office/drawing/2014/main" xmlns=""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398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3180740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97201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4/13/2023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0424120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429C3BCE-6FAB-4C3B-A80F-D271D4422B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157193022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241E582-66C5-D564-7F5F-6B9F448082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xmlns="" id="{194C36B7-4AC3-1107-706A-00436F4343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609649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xmlns=""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637040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xmlns=""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4731305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8" name="页脚占位符 7">
            <a:extLst>
              <a:ext uri="{FF2B5EF4-FFF2-40B4-BE49-F238E27FC236}">
                <a16:creationId xmlns:a16="http://schemas.microsoft.com/office/drawing/2014/main" xmlns=""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5367130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DDB9D84-7AB7-4603-9849-7ABD445F59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矩形 8">
            <a:extLst>
              <a:ext uri="{FF2B5EF4-FFF2-40B4-BE49-F238E27FC236}">
                <a16:creationId xmlns:a16="http://schemas.microsoft.com/office/drawing/2014/main" xmlns=""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401745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3" name="页脚占位符 2">
            <a:extLst>
              <a:ext uri="{FF2B5EF4-FFF2-40B4-BE49-F238E27FC236}">
                <a16:creationId xmlns:a16="http://schemas.microsoft.com/office/drawing/2014/main" xmlns=""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1097204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3" name="页脚占位符 2">
            <a:extLst>
              <a:ext uri="{FF2B5EF4-FFF2-40B4-BE49-F238E27FC236}">
                <a16:creationId xmlns:a16="http://schemas.microsoft.com/office/drawing/2014/main" xmlns=""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0505909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xmlns=""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95540998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xmlns=""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38806716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xmlns=""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694150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5" name="页脚占位符 4">
            <a:extLst>
              <a:ext uri="{FF2B5EF4-FFF2-40B4-BE49-F238E27FC236}">
                <a16:creationId xmlns:a16="http://schemas.microsoft.com/office/drawing/2014/main" xmlns=""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0081604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xmlns=""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4060647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2023/4/13</a:t>
            </a:fld>
            <a:endParaRPr lang="zh-CN" altLang="en-US"/>
          </a:p>
        </p:txBody>
      </p:sp>
      <p:sp>
        <p:nvSpPr>
          <p:cNvPr id="6" name="页脚占位符 5">
            <a:extLst>
              <a:ext uri="{FF2B5EF4-FFF2-40B4-BE49-F238E27FC236}">
                <a16:creationId xmlns:a16="http://schemas.microsoft.com/office/drawing/2014/main" xmlns=""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3826708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60.xml"/><Relationship Id="rId7" Type="http://schemas.openxmlformats.org/officeDocument/2006/relationships/tags" Target="../tags/tag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1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tags" Target="../tags/tag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tags" Target="../tags/tag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7.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149B69AC-772F-388B-CF68-57C35AF1B7C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28750" y="381000"/>
            <a:ext cx="1238250" cy="1238250"/>
          </a:xfrm>
          <a:prstGeom prst="rect">
            <a:avLst/>
          </a:prstGeom>
        </p:spPr>
      </p:pic>
    </p:spTree>
    <p:extLst>
      <p:ext uri="{BB962C8B-B14F-4D97-AF65-F5344CB8AC3E}">
        <p14:creationId xmlns:p14="http://schemas.microsoft.com/office/powerpoint/2010/main" val="1833063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35106"/>
      </p:ext>
    </p:extLst>
  </p:cSld>
  <p:clrMap bg1="lt1" tx1="dk1" bg2="lt2" tx2="dk2" accent1="accent1" accent2="accent2" accent3="accent3" accent4="accent4" accent5="accent5" accent6="accent6" hlink="hlink" folHlink="folHlink"/>
  <p:sldLayoutIdLst>
    <p:sldLayoutId id="2147483735" r:id="rId1"/>
    <p:sldLayoutId id="214748373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49221"/>
      </p:ext>
    </p:extLst>
  </p:cSld>
  <p:clrMap bg1="lt1" tx1="dk1" bg2="lt2" tx2="dk2" accent1="accent1" accent2="accent2" accent3="accent3" accent4="accent4" accent5="accent5" accent6="accent6" hlink="hlink" folHlink="folHlink"/>
  <p:sldLayoutIdLst>
    <p:sldLayoutId id="2147483738" r:id="rId1"/>
    <p:sldLayoutId id="214748373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758687"/>
      </p:ext>
    </p:extLst>
  </p:cSld>
  <p:clrMap bg1="lt1" tx1="dk1" bg2="lt2" tx2="dk2" accent1="accent1" accent2="accent2" accent3="accent3" accent4="accent4" accent5="accent5" accent6="accent6" hlink="hlink" folHlink="folHlink"/>
  <p:sldLayoutIdLst>
    <p:sldLayoutId id="2147483741" r:id="rId1"/>
    <p:sldLayoutId id="214748374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0730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1783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829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3886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830379"/>
      </p:ext>
    </p:extLst>
  </p:cSld>
  <p:clrMap bg1="lt1" tx1="dk1" bg2="lt2" tx2="dk2" accent1="accent1" accent2="accent2" accent3="accent3" accent4="accent4" accent5="accent5" accent6="accent6" hlink="hlink" folHlink="folHlink"/>
  <p:sldLayoutIdLst>
    <p:sldLayoutId id="2147483705" r:id="rId1"/>
    <p:sldLayoutId id="214748370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899733"/>
      </p:ext>
    </p:extLst>
  </p:cSld>
  <p:clrMap bg1="lt1" tx1="dk1" bg2="lt2" tx2="dk2" accent1="accent1" accent2="accent2" accent3="accent3" accent4="accent4" accent5="accent5" accent6="accent6" hlink="hlink" folHlink="folHlink"/>
  <p:sldLayoutIdLst>
    <p:sldLayoutId id="2147483708" r:id="rId1"/>
    <p:sldLayoutId id="214748370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952097"/>
      </p:ext>
    </p:extLst>
  </p:cSld>
  <p:clrMap bg1="lt1" tx1="dk1" bg2="lt2" tx2="dk2" accent1="accent1" accent2="accent2" accent3="accent3" accent4="accent4" accent5="accent5" accent6="accent6" hlink="hlink" folHlink="folHlink"/>
  <p:sldLayoutIdLst>
    <p:sldLayoutId id="2147483711" r:id="rId1"/>
    <p:sldLayoutId id="214748371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5822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631054"/>
      </p:ext>
    </p:extLst>
  </p:cSld>
  <p:clrMap bg1="lt1" tx1="dk1" bg2="lt2" tx2="dk2" accent1="accent1" accent2="accent2" accent3="accent3" accent4="accent4" accent5="accent5" accent6="accent6" hlink="hlink" folHlink="folHlink"/>
  <p:sldLayoutIdLst>
    <p:sldLayoutId id="2147483720" r:id="rId1"/>
    <p:sldLayoutId id="2147483721"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3599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9.jp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5.sv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64.png"/><Relationship Id="rId2" Type="http://schemas.openxmlformats.org/officeDocument/2006/relationships/image" Target="../media/image33.png"/><Relationship Id="rId1" Type="http://schemas.openxmlformats.org/officeDocument/2006/relationships/slideLayout" Target="../slideLayouts/slideLayout34.xml"/><Relationship Id="rId6" Type="http://schemas.openxmlformats.org/officeDocument/2006/relationships/image" Target="../media/image45.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63.pn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png"/><Relationship Id="rId7" Type="http://schemas.openxmlformats.org/officeDocument/2006/relationships/image" Target="../media/image67.png"/><Relationship Id="rId2" Type="http://schemas.openxmlformats.org/officeDocument/2006/relationships/image" Target="../media/image33.png"/><Relationship Id="rId1" Type="http://schemas.openxmlformats.org/officeDocument/2006/relationships/slideLayout" Target="../slideLayouts/slideLayout34.xml"/><Relationship Id="rId6" Type="http://schemas.openxmlformats.org/officeDocument/2006/relationships/image" Target="../media/image60.svg"/><Relationship Id="rId5" Type="http://schemas.openxmlformats.org/officeDocument/2006/relationships/image" Target="../media/image66.png"/><Relationship Id="rId4" Type="http://schemas.openxmlformats.org/officeDocument/2006/relationships/image" Target="../media/image47.svg"/></Relationships>
</file>

<file path=ppt/slides/_rels/slide1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8.jp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70.png"/><Relationship Id="rId5" Type="http://schemas.openxmlformats.org/officeDocument/2006/relationships/image" Target="../media/image81.sv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8.jp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32.png"/><Relationship Id="rId5" Type="http://schemas.openxmlformats.org/officeDocument/2006/relationships/image" Target="../media/image81.sv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7.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81.sv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81.sv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81.sv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77.png"/><Relationship Id="rId4" Type="http://schemas.openxmlformats.org/officeDocument/2006/relationships/image" Target="../media/image75.png"/><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5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0.xml"/><Relationship Id="rId1" Type="http://schemas.openxmlformats.org/officeDocument/2006/relationships/slideLayout" Target="../slideLayouts/slideLayout5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1.xml"/><Relationship Id="rId1" Type="http://schemas.openxmlformats.org/officeDocument/2006/relationships/slideLayout" Target="../slideLayouts/slideLayout5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91.jpe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3.xml"/><Relationship Id="rId1" Type="http://schemas.openxmlformats.org/officeDocument/2006/relationships/slideLayout" Target="../slideLayouts/slideLayout57.xml"/><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5.png"/><Relationship Id="rId7" Type="http://schemas.openxmlformats.org/officeDocument/2006/relationships/image" Target="../media/image94.png"/><Relationship Id="rId2" Type="http://schemas.openxmlformats.org/officeDocument/2006/relationships/image" Target="../media/image33.png"/><Relationship Id="rId1" Type="http://schemas.openxmlformats.org/officeDocument/2006/relationships/slideLayout" Target="../slideLayouts/slideLayout5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47.svg"/><Relationship Id="rId9"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7.sv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5.svg"/><Relationship Id="rId3" Type="http://schemas.openxmlformats.org/officeDocument/2006/relationships/image" Target="../media/image35.png"/><Relationship Id="rId7" Type="http://schemas.openxmlformats.org/officeDocument/2006/relationships/image" Target="../media/image53.svg"/><Relationship Id="rId12" Type="http://schemas.openxmlformats.org/officeDocument/2006/relationships/image" Target="../media/image101.png"/><Relationship Id="rId2" Type="http://schemas.openxmlformats.org/officeDocument/2006/relationships/image" Target="../media/image33.png"/><Relationship Id="rId1" Type="http://schemas.openxmlformats.org/officeDocument/2006/relationships/slideLayout" Target="../slideLayouts/slideLayout58.xml"/><Relationship Id="rId6" Type="http://schemas.openxmlformats.org/officeDocument/2006/relationships/image" Target="../media/image98.png"/><Relationship Id="rId11" Type="http://schemas.openxmlformats.org/officeDocument/2006/relationships/image" Target="../media/image100.png"/><Relationship Id="rId5" Type="http://schemas.openxmlformats.org/officeDocument/2006/relationships/image" Target="../media/image97.png"/><Relationship Id="rId10" Type="http://schemas.openxmlformats.org/officeDocument/2006/relationships/image" Target="../media/image99.png"/><Relationship Id="rId4" Type="http://schemas.openxmlformats.org/officeDocument/2006/relationships/image" Target="../media/image47.svg"/><Relationship Id="rId9" Type="http://schemas.openxmlformats.org/officeDocument/2006/relationships/image" Target="../media/image45.png"/><Relationship Id="rId14"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eg"/><Relationship Id="rId7" Type="http://schemas.openxmlformats.org/officeDocument/2006/relationships/image" Target="../media/image23.png"/><Relationship Id="rId12"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69.xml"/><Relationship Id="rId6" Type="http://schemas.openxmlformats.org/officeDocument/2006/relationships/image" Target="../media/image103.png"/><Relationship Id="rId11" Type="http://schemas.openxmlformats.org/officeDocument/2006/relationships/image" Target="../media/image105.png"/><Relationship Id="rId5" Type="http://schemas.openxmlformats.org/officeDocument/2006/relationships/image" Target="../media/image22.png"/><Relationship Id="rId10" Type="http://schemas.openxmlformats.org/officeDocument/2006/relationships/image" Target="../media/image104.png"/><Relationship Id="rId4" Type="http://schemas.openxmlformats.org/officeDocument/2006/relationships/image" Target="../media/image21.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5.sv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3.xml"/><Relationship Id="rId6" Type="http://schemas.openxmlformats.org/officeDocument/2006/relationships/image" Target="../media/image36.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4.jp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47.svg"/><Relationship Id="rId11" Type="http://schemas.openxmlformats.org/officeDocument/2006/relationships/image" Target="../media/image49.png"/><Relationship Id="rId5" Type="http://schemas.openxmlformats.org/officeDocument/2006/relationships/image" Target="../media/image35.png"/><Relationship Id="rId10"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xmlns="" id="{92978E45-7D8D-DB61-4654-B6E5781578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6695" y="-723573"/>
            <a:ext cx="6720028" cy="6500614"/>
          </a:xfrm>
          <a:prstGeom prst="rect">
            <a:avLst/>
          </a:prstGeom>
        </p:spPr>
      </p:pic>
      <p:pic>
        <p:nvPicPr>
          <p:cNvPr id="26" name="图片 21">
            <a:extLst>
              <a:ext uri="{FF2B5EF4-FFF2-40B4-BE49-F238E27FC236}">
                <a16:creationId xmlns:a16="http://schemas.microsoft.com/office/drawing/2014/main" xmlns="" id="{2153308A-5882-9FE6-EB7B-721E1161A6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xmlns="" id="{7F6AB05F-4D93-8E73-8D1D-ACBE5C8527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a:off x="7321286" y="3705817"/>
            <a:ext cx="4930313" cy="3152183"/>
          </a:xfrm>
          <a:prstGeom prst="rect">
            <a:avLst/>
          </a:prstGeom>
        </p:spPr>
      </p:pic>
      <p:pic>
        <p:nvPicPr>
          <p:cNvPr id="24" name="图片 39">
            <a:extLst>
              <a:ext uri="{FF2B5EF4-FFF2-40B4-BE49-F238E27FC236}">
                <a16:creationId xmlns:a16="http://schemas.microsoft.com/office/drawing/2014/main" xmlns="" id="{DDE2A63F-22BA-17FD-00BF-66036A10CC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xmlns="" id="{F5CC0742-FA28-C20E-EB02-3820EF71E9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2820977" y="487426"/>
            <a:ext cx="728472" cy="728472"/>
          </a:xfrm>
          <a:prstGeom prst="rect">
            <a:avLst/>
          </a:prstGeom>
        </p:spPr>
      </p:pic>
      <p:pic>
        <p:nvPicPr>
          <p:cNvPr id="17" name="Picture 16">
            <a:extLst>
              <a:ext uri="{FF2B5EF4-FFF2-40B4-BE49-F238E27FC236}">
                <a16:creationId xmlns:a16="http://schemas.microsoft.com/office/drawing/2014/main" xmlns="" id="{F0EF850D-4CDC-48BD-B45D-0B23D3CBB16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69073" y="117667"/>
            <a:ext cx="6053853" cy="5797798"/>
          </a:xfrm>
          <a:prstGeom prst="rect">
            <a:avLst/>
          </a:prstGeom>
        </p:spPr>
      </p:pic>
    </p:spTree>
    <p:extLst>
      <p:ext uri="{BB962C8B-B14F-4D97-AF65-F5344CB8AC3E}">
        <p14:creationId xmlns:p14="http://schemas.microsoft.com/office/powerpoint/2010/main" val="170968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6" presetClass="emph" presetSubtype="0" fill="hold" nodeType="withEffect">
                                  <p:stCondLst>
                                    <p:cond delay="0"/>
                                  </p:stCondLst>
                                  <p:childTnLst>
                                    <p:animScale>
                                      <p:cBhvr>
                                        <p:cTn id="11"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xmlns="" id="{3EE4932A-79E8-4AAB-A28A-FCC2188FA502}"/>
              </a:ext>
            </a:extLst>
          </p:cNvPr>
          <p:cNvGrpSpPr/>
          <p:nvPr/>
        </p:nvGrpSpPr>
        <p:grpSpPr>
          <a:xfrm>
            <a:off x="-1381226" y="-2435052"/>
            <a:ext cx="4429226" cy="4423952"/>
            <a:chOff x="-1381226" y="-2435052"/>
            <a:chExt cx="4429226" cy="4423952"/>
          </a:xfrm>
        </p:grpSpPr>
        <p:grpSp>
          <p:nvGrpSpPr>
            <p:cNvPr id="17" name="Group 16">
              <a:extLst>
                <a:ext uri="{FF2B5EF4-FFF2-40B4-BE49-F238E27FC236}">
                  <a16:creationId xmlns:a16="http://schemas.microsoft.com/office/drawing/2014/main" xmlns=""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xmlns="" id="{58B8EDBB-2D63-495B-ACBB-5455510BB3D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xmlns=""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xmlns="" id="{A4671EB2-FED7-4982-8213-832E0B9F2587}"/>
                </a:ext>
              </a:extLst>
            </p:cNvPr>
            <p:cNvSpPr txBox="1"/>
            <p:nvPr/>
          </p:nvSpPr>
          <p:spPr>
            <a:xfrm>
              <a:off x="-323850" y="85051"/>
              <a:ext cx="29816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Luyện</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dài</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xmlns="" id="{DC8461D9-8278-4799-8606-3ACAD46DD6D7}"/>
              </a:ext>
            </a:extLst>
          </p:cNvPr>
          <p:cNvGrpSpPr/>
          <p:nvPr/>
        </p:nvGrpSpPr>
        <p:grpSpPr>
          <a:xfrm>
            <a:off x="833387" y="2172887"/>
            <a:ext cx="10441858" cy="3330833"/>
            <a:chOff x="963564" y="1344406"/>
            <a:chExt cx="10441858" cy="3330833"/>
          </a:xfrm>
        </p:grpSpPr>
        <p:sp>
          <p:nvSpPr>
            <p:cNvPr id="11" name="Rounded Rectangle 9">
              <a:extLst>
                <a:ext uri="{FF2B5EF4-FFF2-40B4-BE49-F238E27FC236}">
                  <a16:creationId xmlns:a16="http://schemas.microsoft.com/office/drawing/2014/main" xmlns="" id="{16961C48-FBDA-47E3-BDD8-46103639D0AA}"/>
                </a:ext>
              </a:extLst>
            </p:cNvPr>
            <p:cNvSpPr/>
            <p:nvPr/>
          </p:nvSpPr>
          <p:spPr>
            <a:xfrm>
              <a:off x="963564" y="1344406"/>
              <a:ext cx="10441858" cy="3330833"/>
            </a:xfrm>
            <a:prstGeom prst="roundRect">
              <a:avLst/>
            </a:prstGeom>
            <a:solidFill>
              <a:srgbClr val="FF6600"/>
            </a:solidFill>
            <a:ln w="571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ounded Rectangle 10">
              <a:extLst>
                <a:ext uri="{FF2B5EF4-FFF2-40B4-BE49-F238E27FC236}">
                  <a16:creationId xmlns:a16="http://schemas.microsoft.com/office/drawing/2014/main" xmlns="" id="{747DB343-0C7B-42D9-8F3D-375C02268CA2}"/>
                </a:ext>
              </a:extLst>
            </p:cNvPr>
            <p:cNvSpPr/>
            <p:nvPr/>
          </p:nvSpPr>
          <p:spPr>
            <a:xfrm>
              <a:off x="1120877" y="1354234"/>
              <a:ext cx="10102646" cy="3087615"/>
            </a:xfrm>
            <a:prstGeom prst="roundRect">
              <a:avLst/>
            </a:prstGeom>
            <a:solidFill>
              <a:schemeClr val="bg1"/>
            </a:solidFill>
            <a:ln w="762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TextBox 13">
              <a:extLst>
                <a:ext uri="{FF2B5EF4-FFF2-40B4-BE49-F238E27FC236}">
                  <a16:creationId xmlns:a16="http://schemas.microsoft.com/office/drawing/2014/main" xmlns="" id="{F89FFD9A-7D57-4C17-88F5-CF229BAC28F7}"/>
                </a:ext>
              </a:extLst>
            </p:cNvPr>
            <p:cNvSpPr txBox="1"/>
            <p:nvPr/>
          </p:nvSpPr>
          <p:spPr>
            <a:xfrm>
              <a:off x="1502181" y="1807686"/>
              <a:ext cx="960907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Chỉ</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nhổ</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đất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bằng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phẳng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lấy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dân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ở,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cấy</a:t>
              </a:r>
              <a:r>
                <a:rPr lang="en-US" sz="4000" b="1" dirty="0">
                  <a:solidFill>
                    <a:srgbClr val="002060"/>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712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sp>
        <p:nvSpPr>
          <p:cNvPr id="38" name="Rectangle: Rounded Corners 37">
            <a:extLst>
              <a:ext uri="{FF2B5EF4-FFF2-40B4-BE49-F238E27FC236}">
                <a16:creationId xmlns:a16="http://schemas.microsoft.com/office/drawing/2014/main" xmlns="" id="{7DFBD476-AD4E-C5FF-25AD-837642A25E98}"/>
              </a:ext>
            </a:extLst>
          </p:cNvPr>
          <p:cNvSpPr/>
          <p:nvPr/>
        </p:nvSpPr>
        <p:spPr>
          <a:xfrm>
            <a:off x="152400" y="133350"/>
            <a:ext cx="11868150" cy="6248400"/>
          </a:xfrm>
          <a:prstGeom prst="roundRect">
            <a:avLst>
              <a:gd name="adj" fmla="val 6301"/>
            </a:avLst>
          </a:prstGeom>
          <a:solidFill>
            <a:srgbClr val="FFFFFF"/>
          </a:solidFill>
          <a:ln w="12700" cap="flat" cmpd="sng" algn="ctr">
            <a:solidFill>
              <a:srgbClr val="E5323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9" name="Rectangle: Rounded Corners 38">
            <a:extLst>
              <a:ext uri="{FF2B5EF4-FFF2-40B4-BE49-F238E27FC236}">
                <a16:creationId xmlns:a16="http://schemas.microsoft.com/office/drawing/2014/main" xmlns="" id="{6F546A75-1DA4-8FCB-8208-C8F5BB8BE415}"/>
              </a:ext>
            </a:extLst>
          </p:cNvPr>
          <p:cNvSpPr/>
          <p:nvPr/>
        </p:nvSpPr>
        <p:spPr>
          <a:xfrm>
            <a:off x="236477" y="787878"/>
            <a:ext cx="11519998" cy="1021872"/>
          </a:xfrm>
          <a:prstGeom prst="roundRect">
            <a:avLst/>
          </a:prstGeom>
          <a:solidFill>
            <a:srgbClr val="FEAD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0" name="Picture 39">
            <a:extLst>
              <a:ext uri="{FF2B5EF4-FFF2-40B4-BE49-F238E27FC236}">
                <a16:creationId xmlns:a16="http://schemas.microsoft.com/office/drawing/2014/main" xmlns="" id="{0987D3A6-5571-5F17-1579-02971C5D97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553" y="547881"/>
            <a:ext cx="349831" cy="720000"/>
          </a:xfrm>
          <a:prstGeom prst="rect">
            <a:avLst/>
          </a:prstGeom>
          <a:effectLst>
            <a:glow rad="38100">
              <a:srgbClr val="FFFFFF"/>
            </a:glow>
            <a:innerShdw blurRad="63500" dist="38100" dir="2700000">
              <a:srgbClr val="FFFFFF">
                <a:lumMod val="50000"/>
                <a:alpha val="50000"/>
              </a:srgbClr>
            </a:innerShdw>
          </a:effectLst>
        </p:spPr>
      </p:pic>
      <p:sp>
        <p:nvSpPr>
          <p:cNvPr id="41" name="Rectangle: Rounded Corners 40">
            <a:extLst>
              <a:ext uri="{FF2B5EF4-FFF2-40B4-BE49-F238E27FC236}">
                <a16:creationId xmlns:a16="http://schemas.microsoft.com/office/drawing/2014/main" xmlns="" id="{86F4472A-533F-79A8-4D4F-627EF3AFD87D}"/>
              </a:ext>
            </a:extLst>
          </p:cNvPr>
          <p:cNvSpPr/>
          <p:nvPr/>
        </p:nvSpPr>
        <p:spPr>
          <a:xfrm>
            <a:off x="255527" y="1836523"/>
            <a:ext cx="11519997" cy="1078127"/>
          </a:xfrm>
          <a:prstGeom prst="roundRect">
            <a:avLst/>
          </a:prstGeom>
          <a:solidFill>
            <a:srgbClr val="8B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2" name="Picture 41">
            <a:extLst>
              <a:ext uri="{FF2B5EF4-FFF2-40B4-BE49-F238E27FC236}">
                <a16:creationId xmlns:a16="http://schemas.microsoft.com/office/drawing/2014/main" xmlns="" id="{4018C97E-31BF-44F2-9BD4-3C53868AA8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290" y="1860355"/>
            <a:ext cx="528261" cy="720000"/>
          </a:xfrm>
          <a:prstGeom prst="rect">
            <a:avLst/>
          </a:prstGeom>
          <a:effectLst>
            <a:glow rad="38100">
              <a:srgbClr val="FFFFFF"/>
            </a:glow>
            <a:innerShdw blurRad="63500" dist="38100" dir="2700000">
              <a:srgbClr val="FFFFFF">
                <a:lumMod val="50000"/>
                <a:alpha val="50000"/>
              </a:srgbClr>
            </a:innerShdw>
          </a:effectLst>
        </p:spPr>
      </p:pic>
      <p:sp>
        <p:nvSpPr>
          <p:cNvPr id="43" name="Rectangle: Rounded Corners 42">
            <a:extLst>
              <a:ext uri="{FF2B5EF4-FFF2-40B4-BE49-F238E27FC236}">
                <a16:creationId xmlns:a16="http://schemas.microsoft.com/office/drawing/2014/main" xmlns="" id="{712D0007-59AB-DF79-FA19-47E1191A8D00}"/>
              </a:ext>
            </a:extLst>
          </p:cNvPr>
          <p:cNvSpPr/>
          <p:nvPr/>
        </p:nvSpPr>
        <p:spPr>
          <a:xfrm>
            <a:off x="219075" y="2923954"/>
            <a:ext cx="11519996" cy="1324196"/>
          </a:xfrm>
          <a:prstGeom prst="roundRect">
            <a:avLst/>
          </a:prstGeom>
          <a:solidFill>
            <a:srgbClr val="FE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4" name="Picture 43">
            <a:extLst>
              <a:ext uri="{FF2B5EF4-FFF2-40B4-BE49-F238E27FC236}">
                <a16:creationId xmlns:a16="http://schemas.microsoft.com/office/drawing/2014/main" xmlns="" id="{C3048A50-689F-2F12-4B75-B7BEA5C2C9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2908908"/>
            <a:ext cx="540500" cy="720000"/>
          </a:xfrm>
          <a:prstGeom prst="rect">
            <a:avLst/>
          </a:prstGeom>
          <a:effectLst>
            <a:glow rad="38100">
              <a:srgbClr val="FFFFFF"/>
            </a:glow>
            <a:innerShdw blurRad="63500" dist="38100" dir="2700000">
              <a:srgbClr val="FFFFFF">
                <a:lumMod val="50000"/>
                <a:alpha val="50000"/>
              </a:srgbClr>
            </a:innerShdw>
          </a:effectLst>
        </p:spPr>
      </p:pic>
      <p:sp>
        <p:nvSpPr>
          <p:cNvPr id="45" name="Rectangle: Rounded Corners 44">
            <a:extLst>
              <a:ext uri="{FF2B5EF4-FFF2-40B4-BE49-F238E27FC236}">
                <a16:creationId xmlns:a16="http://schemas.microsoft.com/office/drawing/2014/main" xmlns="" id="{7C1B481F-B898-073D-A2A8-EC8E223BF1B6}"/>
              </a:ext>
            </a:extLst>
          </p:cNvPr>
          <p:cNvSpPr/>
          <p:nvPr/>
        </p:nvSpPr>
        <p:spPr>
          <a:xfrm>
            <a:off x="255529" y="4283600"/>
            <a:ext cx="11519996" cy="1402825"/>
          </a:xfrm>
          <a:prstGeom prst="roundRect">
            <a:avLst/>
          </a:prstGeom>
          <a:solidFill>
            <a:srgbClr val="00B0F0">
              <a:alpha val="4470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6" name="Picture 45">
            <a:extLst>
              <a:ext uri="{FF2B5EF4-FFF2-40B4-BE49-F238E27FC236}">
                <a16:creationId xmlns:a16="http://schemas.microsoft.com/office/drawing/2014/main" xmlns="" id="{275529DB-1AA1-F549-3E32-23A4D366467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238" y="4499229"/>
            <a:ext cx="544000" cy="720000"/>
          </a:xfrm>
          <a:prstGeom prst="rect">
            <a:avLst/>
          </a:prstGeom>
          <a:effectLst>
            <a:glow rad="38100">
              <a:srgbClr val="FFFFFF"/>
            </a:glow>
            <a:innerShdw blurRad="63500" dist="38100" dir="2700000">
              <a:srgbClr val="FFFFFF">
                <a:lumMod val="50000"/>
                <a:alpha val="50000"/>
              </a:srgbClr>
            </a:innerShdw>
          </a:effectLst>
        </p:spPr>
      </p:pic>
      <p:sp>
        <p:nvSpPr>
          <p:cNvPr id="47" name="TextBox 46">
            <a:extLst>
              <a:ext uri="{FF2B5EF4-FFF2-40B4-BE49-F238E27FC236}">
                <a16:creationId xmlns:a16="http://schemas.microsoft.com/office/drawing/2014/main" xmlns="" id="{E55C12B9-2AF0-A698-9795-2EAA67FCC6FD}"/>
              </a:ext>
            </a:extLst>
          </p:cNvPr>
          <p:cNvSpPr txBox="1"/>
          <p:nvPr/>
        </p:nvSpPr>
        <p:spPr>
          <a:xfrm>
            <a:off x="346901" y="735539"/>
            <a:ext cx="11340000" cy="5375831"/>
          </a:xfrm>
          <a:prstGeom prst="rect">
            <a:avLst/>
          </a:prstGeom>
          <a:noFill/>
        </p:spPr>
        <p:txBody>
          <a:bodyPr wrap="square">
            <a:spAutoFit/>
          </a:bodyPr>
          <a:lstStyle/>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algn="r">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endPar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9" name="Picture 48">
            <a:extLst>
              <a:ext uri="{FF2B5EF4-FFF2-40B4-BE49-F238E27FC236}">
                <a16:creationId xmlns:a16="http://schemas.microsoft.com/office/drawing/2014/main" xmlns="" id="{F9661A7B-B212-C34F-B383-E60978B636F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587946" y="-180638"/>
            <a:ext cx="3187579" cy="1055944"/>
          </a:xfrm>
          <a:prstGeom prst="rect">
            <a:avLst/>
          </a:prstGeom>
        </p:spPr>
      </p:pic>
      <p:sp>
        <p:nvSpPr>
          <p:cNvPr id="50" name="TextBox 49">
            <a:extLst>
              <a:ext uri="{FF2B5EF4-FFF2-40B4-BE49-F238E27FC236}">
                <a16:creationId xmlns:a16="http://schemas.microsoft.com/office/drawing/2014/main" xmlns="" id="{7E94D36C-EC92-48A1-8BE0-F26FF5D26C1A}"/>
              </a:ext>
            </a:extLst>
          </p:cNvPr>
          <p:cNvSpPr txBox="1"/>
          <p:nvPr/>
        </p:nvSpPr>
        <p:spPr>
          <a:xfrm>
            <a:off x="2680792" y="259069"/>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3971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anim calcmode="lin" valueType="num">
                                      <p:cBhvr>
                                        <p:cTn id="17" dur="500" fill="hold"/>
                                        <p:tgtEl>
                                          <p:spTgt spid="40"/>
                                        </p:tgtEl>
                                        <p:attrNameLst>
                                          <p:attrName>ppt_x</p:attrName>
                                        </p:attrNameLst>
                                      </p:cBhvr>
                                      <p:tavLst>
                                        <p:tav tm="0">
                                          <p:val>
                                            <p:fltVal val="0.5"/>
                                          </p:val>
                                        </p:tav>
                                        <p:tav tm="100000">
                                          <p:val>
                                            <p:strVal val="#ppt_x"/>
                                          </p:val>
                                        </p:tav>
                                      </p:tavLst>
                                    </p:anim>
                                    <p:anim calcmode="lin" valueType="num">
                                      <p:cBhvr>
                                        <p:cTn id="18" dur="500" fill="hold"/>
                                        <p:tgtEl>
                                          <p:spTgt spid="40"/>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750"/>
                                        <p:tgtEl>
                                          <p:spTgt spid="39"/>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fltVal val="0.5"/>
                                          </p:val>
                                        </p:tav>
                                        <p:tav tm="100000">
                                          <p:val>
                                            <p:strVal val="#ppt_x"/>
                                          </p:val>
                                        </p:tav>
                                      </p:tavLst>
                                    </p:anim>
                                    <p:anim calcmode="lin" valueType="num">
                                      <p:cBhvr>
                                        <p:cTn id="31" dur="500" fill="hold"/>
                                        <p:tgtEl>
                                          <p:spTgt spid="42"/>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750"/>
                                        <p:tgtEl>
                                          <p:spTgt spid="41"/>
                                        </p:tgtEl>
                                      </p:cBhvr>
                                    </p:animEffect>
                                  </p:childTnLst>
                                  <p:subTnLst>
                                    <p:audio>
                                      <p:cMediaNode>
                                        <p:cTn display="0" masterRel="sameClick">
                                          <p:stCondLst>
                                            <p:cond evt="begin" delay="0">
                                              <p:tn val="33"/>
                                            </p:cond>
                                          </p:stCondLst>
                                          <p:endCondLst>
                                            <p:cond evt="onStopAudio" delay="0">
                                              <p:tgtEl>
                                                <p:sldTgt/>
                                              </p:tgtEl>
                                            </p:cond>
                                          </p:endCondLst>
                                        </p:cTn>
                                        <p:tgtEl>
                                          <p:sndTgt r:embed="rId3" name="tiếng-flash-trò-chơi.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500" fill="hold"/>
                                        <p:tgtEl>
                                          <p:spTgt spid="44"/>
                                        </p:tgtEl>
                                        <p:attrNameLst>
                                          <p:attrName>ppt_w</p:attrName>
                                        </p:attrNameLst>
                                      </p:cBhvr>
                                      <p:tavLst>
                                        <p:tav tm="0">
                                          <p:val>
                                            <p:fltVal val="0"/>
                                          </p:val>
                                        </p:tav>
                                        <p:tav tm="100000">
                                          <p:val>
                                            <p:strVal val="#ppt_w"/>
                                          </p:val>
                                        </p:tav>
                                      </p:tavLst>
                                    </p:anim>
                                    <p:anim calcmode="lin" valueType="num">
                                      <p:cBhvr>
                                        <p:cTn id="41" dur="500" fill="hold"/>
                                        <p:tgtEl>
                                          <p:spTgt spid="44"/>
                                        </p:tgtEl>
                                        <p:attrNameLst>
                                          <p:attrName>ppt_h</p:attrName>
                                        </p:attrNameLst>
                                      </p:cBhvr>
                                      <p:tavLst>
                                        <p:tav tm="0">
                                          <p:val>
                                            <p:fltVal val="0"/>
                                          </p:val>
                                        </p:tav>
                                        <p:tav tm="100000">
                                          <p:val>
                                            <p:strVal val="#ppt_h"/>
                                          </p:val>
                                        </p:tav>
                                      </p:tavLst>
                                    </p:anim>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fltVal val="0.5"/>
                                          </p:val>
                                        </p:tav>
                                        <p:tav tm="100000">
                                          <p:val>
                                            <p:strVal val="#ppt_x"/>
                                          </p:val>
                                        </p:tav>
                                      </p:tavLst>
                                    </p:anim>
                                    <p:anim calcmode="lin" valueType="num">
                                      <p:cBhvr>
                                        <p:cTn id="44" dur="500" fill="hold"/>
                                        <p:tgtEl>
                                          <p:spTgt spid="44"/>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750"/>
                                        <p:tgtEl>
                                          <p:spTgt spid="43"/>
                                        </p:tgtEl>
                                      </p:cBhvr>
                                    </p:animEffect>
                                  </p:childTnLst>
                                  <p:subTnLst>
                                    <p:audio>
                                      <p:cMediaNode>
                                        <p:cTn display="0" masterRel="sameClick">
                                          <p:stCondLst>
                                            <p:cond evt="begin" delay="0">
                                              <p:tn val="46"/>
                                            </p:cond>
                                          </p:stCondLst>
                                          <p:endCondLst>
                                            <p:cond evt="onStopAudio" delay="0">
                                              <p:tgtEl>
                                                <p:sldTgt/>
                                              </p:tgtEl>
                                            </p:cond>
                                          </p:endCondLst>
                                        </p:cTn>
                                        <p:tgtEl>
                                          <p:sndTgt r:embed="rId3" name="tiếng-flash-trò-chơi.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528"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fltVal val="0.5"/>
                                          </p:val>
                                        </p:tav>
                                        <p:tav tm="100000">
                                          <p:val>
                                            <p:strVal val="#ppt_x"/>
                                          </p:val>
                                        </p:tav>
                                      </p:tavLst>
                                    </p:anim>
                                    <p:anim calcmode="lin" valueType="num">
                                      <p:cBhvr>
                                        <p:cTn id="57" dur="500" fill="hold"/>
                                        <p:tgtEl>
                                          <p:spTgt spid="46"/>
                                        </p:tgtEl>
                                        <p:attrNameLst>
                                          <p:attrName>ppt_y</p:attrName>
                                        </p:attrNameLst>
                                      </p:cBhvr>
                                      <p:tavLst>
                                        <p:tav tm="0">
                                          <p:val>
                                            <p:fltVal val="0.5"/>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750"/>
                                        <p:tgtEl>
                                          <p:spTgt spid="45"/>
                                        </p:tgtEl>
                                      </p:cBhvr>
                                    </p:animEffect>
                                  </p:childTnLst>
                                  <p:subTnLst>
                                    <p:audio>
                                      <p:cMediaNode>
                                        <p:cTn display="0" masterRel="sameClick">
                                          <p:stCondLst>
                                            <p:cond evt="begin" delay="0">
                                              <p:tn val="59"/>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2" name="Picture 1">
            <a:extLst>
              <a:ext uri="{FF2B5EF4-FFF2-40B4-BE49-F238E27FC236}">
                <a16:creationId xmlns:a16="http://schemas.microsoft.com/office/drawing/2014/main" xmlns="" id="{8308EB16-F008-0ED7-178F-00307A4A0C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0357" y="2498982"/>
            <a:ext cx="6736664" cy="4359018"/>
          </a:xfrm>
          <a:prstGeom prst="rect">
            <a:avLst/>
          </a:prstGeom>
        </p:spPr>
      </p:pic>
      <p:pic>
        <p:nvPicPr>
          <p:cNvPr id="3" name="Picture 2">
            <a:extLst>
              <a:ext uri="{FF2B5EF4-FFF2-40B4-BE49-F238E27FC236}">
                <a16:creationId xmlns:a16="http://schemas.microsoft.com/office/drawing/2014/main" xmlns="" id="{01920FA0-6A56-91FC-4554-9E2AB2AE62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1518" y="1288403"/>
            <a:ext cx="6078239" cy="3926164"/>
          </a:xfrm>
          <a:prstGeom prst="rect">
            <a:avLst/>
          </a:prstGeom>
        </p:spPr>
      </p:pic>
      <p:pic>
        <p:nvPicPr>
          <p:cNvPr id="4" name="Picture 3">
            <a:extLst>
              <a:ext uri="{FF2B5EF4-FFF2-40B4-BE49-F238E27FC236}">
                <a16:creationId xmlns:a16="http://schemas.microsoft.com/office/drawing/2014/main" xmlns="" id="{2580061E-0493-1DE1-1C74-D79EBC7D4E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71529" y="-76260"/>
            <a:ext cx="6248942" cy="4163929"/>
          </a:xfrm>
          <a:prstGeom prst="rect">
            <a:avLst/>
          </a:prstGeom>
        </p:spPr>
      </p:pic>
    </p:spTree>
    <p:extLst>
      <p:ext uri="{BB962C8B-B14F-4D97-AF65-F5344CB8AC3E}">
        <p14:creationId xmlns:p14="http://schemas.microsoft.com/office/powerpoint/2010/main" val="322955149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889EF94B-6E41-5666-8F50-D1F68B0DCA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xmlns=""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302526956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6" name="Picture 5">
            <a:extLst>
              <a:ext uri="{FF2B5EF4-FFF2-40B4-BE49-F238E27FC236}">
                <a16:creationId xmlns:a16="http://schemas.microsoft.com/office/drawing/2014/main" xmlns="" id="{D98496CA-D975-5223-3EC3-97810159C4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25128" y="0"/>
            <a:ext cx="5541744" cy="3700593"/>
          </a:xfrm>
          <a:prstGeom prst="rect">
            <a:avLst/>
          </a:prstGeom>
        </p:spPr>
      </p:pic>
      <p:pic>
        <p:nvPicPr>
          <p:cNvPr id="7" name="Picture 6">
            <a:extLst>
              <a:ext uri="{FF2B5EF4-FFF2-40B4-BE49-F238E27FC236}">
                <a16:creationId xmlns:a16="http://schemas.microsoft.com/office/drawing/2014/main" xmlns="" id="{FB3F6C7D-23B0-8CA3-BE9F-0CF4390C43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8680" y="1151676"/>
            <a:ext cx="8358340" cy="5401524"/>
          </a:xfrm>
          <a:prstGeom prst="rect">
            <a:avLst/>
          </a:prstGeom>
        </p:spPr>
      </p:pic>
    </p:spTree>
    <p:extLst>
      <p:ext uri="{BB962C8B-B14F-4D97-AF65-F5344CB8AC3E}">
        <p14:creationId xmlns:p14="http://schemas.microsoft.com/office/powerpoint/2010/main" val="6756425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889EF94B-6E41-5666-8F50-D1F68B0DCA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xmlns=""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67013042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E707E41-F09D-4AFD-941C-CE03AA6126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xmlns="" id="{63BA57A1-909B-497F-96BF-62A6174CEB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xmlns="" id="{635984B5-523B-4258-91E8-9508C36C17D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xmlns="" id="{EB8D833E-F068-4282-8651-3B647D2175C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582" y="-609599"/>
            <a:ext cx="8086826" cy="8077198"/>
          </a:xfrm>
          <a:prstGeom prst="rect">
            <a:avLst/>
          </a:prstGeom>
        </p:spPr>
      </p:pic>
      <p:pic>
        <p:nvPicPr>
          <p:cNvPr id="47" name="Picture 46">
            <a:extLst>
              <a:ext uri="{FF2B5EF4-FFF2-40B4-BE49-F238E27FC236}">
                <a16:creationId xmlns:a16="http://schemas.microsoft.com/office/drawing/2014/main" xmlns="" id="{CB854796-D9F7-4CC4-B8F3-96577B897E4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211933" y="4067907"/>
            <a:ext cx="1263710" cy="2645893"/>
          </a:xfrm>
          <a:prstGeom prst="rect">
            <a:avLst/>
          </a:prstGeom>
        </p:spPr>
      </p:pic>
      <p:pic>
        <p:nvPicPr>
          <p:cNvPr id="48" name="Picture 47">
            <a:extLst>
              <a:ext uri="{FF2B5EF4-FFF2-40B4-BE49-F238E27FC236}">
                <a16:creationId xmlns:a16="http://schemas.microsoft.com/office/drawing/2014/main" xmlns="" id="{4092ED22-8D2F-4573-A1F6-A2749CDB4AC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48139" y="4483"/>
            <a:ext cx="1903383" cy="2394401"/>
          </a:xfrm>
          <a:prstGeom prst="rect">
            <a:avLst/>
          </a:prstGeom>
        </p:spPr>
      </p:pic>
      <p:pic>
        <p:nvPicPr>
          <p:cNvPr id="15" name="Picture 14">
            <a:extLst>
              <a:ext uri="{FF2B5EF4-FFF2-40B4-BE49-F238E27FC236}">
                <a16:creationId xmlns:a16="http://schemas.microsoft.com/office/drawing/2014/main" xmlns="" id="{F8336889-8DF7-417C-BD42-BDAF699F49A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xmlns="" id="{2EBFA5FC-4E06-4915-9790-F0D23AB232B6}"/>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4063039" y="5371282"/>
            <a:ext cx="2526588" cy="1029351"/>
          </a:xfrm>
          <a:prstGeom prst="rect">
            <a:avLst/>
          </a:prstGeom>
        </p:spPr>
      </p:pic>
      <p:pic>
        <p:nvPicPr>
          <p:cNvPr id="50" name="Graphic 49">
            <a:extLst>
              <a:ext uri="{FF2B5EF4-FFF2-40B4-BE49-F238E27FC236}">
                <a16:creationId xmlns:a16="http://schemas.microsoft.com/office/drawing/2014/main" xmlns="" id="{937C7823-9253-4EB6-B848-79C1433D661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304800" y="946648"/>
            <a:ext cx="2051540" cy="1066802"/>
          </a:xfrm>
          <a:prstGeom prst="rect">
            <a:avLst/>
          </a:prstGeom>
        </p:spPr>
      </p:pic>
      <p:pic>
        <p:nvPicPr>
          <p:cNvPr id="3" name="Picture 2">
            <a:extLst>
              <a:ext uri="{FF2B5EF4-FFF2-40B4-BE49-F238E27FC236}">
                <a16:creationId xmlns:a16="http://schemas.microsoft.com/office/drawing/2014/main" xmlns="" id="{C08E87AB-0660-7345-2FAB-A3AD0237793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44874" y="1809965"/>
            <a:ext cx="5688061" cy="3456732"/>
          </a:xfrm>
          <a:prstGeom prst="rect">
            <a:avLst/>
          </a:prstGeom>
        </p:spPr>
      </p:pic>
    </p:spTree>
    <p:extLst>
      <p:ext uri="{BB962C8B-B14F-4D97-AF65-F5344CB8AC3E}">
        <p14:creationId xmlns:p14="http://schemas.microsoft.com/office/powerpoint/2010/main" val="2726076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ABDF0170-68D6-4799-A59D-71F061ACC4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7" name="Graphic 16">
            <a:extLst>
              <a:ext uri="{FF2B5EF4-FFF2-40B4-BE49-F238E27FC236}">
                <a16:creationId xmlns:a16="http://schemas.microsoft.com/office/drawing/2014/main" xmlns="" id="{05B37E64-C8E3-4CF2-89DF-8772B71579C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47423" y="396524"/>
            <a:ext cx="10897153" cy="6456993"/>
          </a:xfrm>
          <a:prstGeom prst="rect">
            <a:avLst/>
          </a:prstGeom>
        </p:spPr>
      </p:pic>
      <p:pic>
        <p:nvPicPr>
          <p:cNvPr id="19" name="Graphic 18">
            <a:extLst>
              <a:ext uri="{FF2B5EF4-FFF2-40B4-BE49-F238E27FC236}">
                <a16:creationId xmlns:a16="http://schemas.microsoft.com/office/drawing/2014/main" xmlns="" id="{7B1D5BD9-6C2B-4764-BA69-F922DC6A908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151982" y="4348776"/>
            <a:ext cx="12572582" cy="2590802"/>
          </a:xfrm>
          <a:prstGeom prst="rect">
            <a:avLst/>
          </a:prstGeom>
        </p:spPr>
      </p:pic>
      <p:pic>
        <p:nvPicPr>
          <p:cNvPr id="7" name="Picture 6">
            <a:extLst>
              <a:ext uri="{FF2B5EF4-FFF2-40B4-BE49-F238E27FC236}">
                <a16:creationId xmlns:a16="http://schemas.microsoft.com/office/drawing/2014/main" xmlns="" id="{8EC24777-19C0-4499-8F73-8951D2C041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425830" y="414821"/>
            <a:ext cx="4842370" cy="6165642"/>
          </a:xfrm>
          <a:prstGeom prst="rect">
            <a:avLst/>
          </a:prstGeom>
        </p:spPr>
      </p:pic>
      <p:grpSp>
        <p:nvGrpSpPr>
          <p:cNvPr id="11" name="Group 10">
            <a:extLst>
              <a:ext uri="{FF2B5EF4-FFF2-40B4-BE49-F238E27FC236}">
                <a16:creationId xmlns:a16="http://schemas.microsoft.com/office/drawing/2014/main" xmlns="" id="{B7416458-55C1-4D56-ACEF-B9E5A72D8276}"/>
              </a:ext>
            </a:extLst>
          </p:cNvPr>
          <p:cNvGrpSpPr/>
          <p:nvPr/>
        </p:nvGrpSpPr>
        <p:grpSpPr>
          <a:xfrm>
            <a:off x="-1381226" y="-2435052"/>
            <a:ext cx="4429226" cy="4423952"/>
            <a:chOff x="-1381226" y="-2435052"/>
            <a:chExt cx="4429226" cy="4423952"/>
          </a:xfrm>
        </p:grpSpPr>
        <p:grpSp>
          <p:nvGrpSpPr>
            <p:cNvPr id="12" name="Group 11">
              <a:extLst>
                <a:ext uri="{FF2B5EF4-FFF2-40B4-BE49-F238E27FC236}">
                  <a16:creationId xmlns:a16="http://schemas.microsoft.com/office/drawing/2014/main" xmlns="" id="{92EAB491-8E54-40EE-A985-63CEAEBFA659}"/>
                </a:ext>
              </a:extLst>
            </p:cNvPr>
            <p:cNvGrpSpPr/>
            <p:nvPr/>
          </p:nvGrpSpPr>
          <p:grpSpPr>
            <a:xfrm>
              <a:off x="-1381226" y="-2435052"/>
              <a:ext cx="4429226" cy="4423952"/>
              <a:chOff x="-1600200" y="-2819400"/>
              <a:chExt cx="4562374" cy="4556942"/>
            </a:xfrm>
          </p:grpSpPr>
          <p:pic>
            <p:nvPicPr>
              <p:cNvPr id="14" name="Picture 13">
                <a:extLst>
                  <a:ext uri="{FF2B5EF4-FFF2-40B4-BE49-F238E27FC236}">
                    <a16:creationId xmlns:a16="http://schemas.microsoft.com/office/drawing/2014/main" xmlns="" id="{BFC551EF-91E1-4D74-A93F-000B685E38D2}"/>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5" name="Freeform: Shape 14">
                <a:extLst>
                  <a:ext uri="{FF2B5EF4-FFF2-40B4-BE49-F238E27FC236}">
                    <a16:creationId xmlns:a16="http://schemas.microsoft.com/office/drawing/2014/main" xmlns="" id="{F9761732-AA6D-43DD-AF80-11CC81C7707F}"/>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3" name="TextBox 12">
              <a:extLst>
                <a:ext uri="{FF2B5EF4-FFF2-40B4-BE49-F238E27FC236}">
                  <a16:creationId xmlns:a16="http://schemas.microsoft.com/office/drawing/2014/main" xmlns="" id="{519AF7E5-1954-4D82-AB10-9F96FB5FF545}"/>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từ khó hiểu</a:t>
              </a:r>
            </a:p>
          </p:txBody>
        </p:sp>
      </p:grpSp>
      <p:sp>
        <p:nvSpPr>
          <p:cNvPr id="20" name="Speech Bubble: Rectangle with Corners Rounded 19">
            <a:extLst>
              <a:ext uri="{FF2B5EF4-FFF2-40B4-BE49-F238E27FC236}">
                <a16:creationId xmlns:a16="http://schemas.microsoft.com/office/drawing/2014/main" xmlns="" id="{9F7AC880-B060-45D4-B7DA-4D4EED368AD1}"/>
              </a:ext>
            </a:extLst>
          </p:cNvPr>
          <p:cNvSpPr/>
          <p:nvPr/>
        </p:nvSpPr>
        <p:spPr>
          <a:xfrm>
            <a:off x="2897892" y="1407314"/>
            <a:ext cx="4299338" cy="2743200"/>
          </a:xfrm>
          <a:prstGeom prst="wedgeRoundRectCallout">
            <a:avLst>
              <a:gd name="adj1" fmla="val 57412"/>
              <a:gd name="adj2" fmla="val 18864"/>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đọc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algn="ctr">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en-US" sz="3200" b="1" dirty="0">
                <a:solidFill>
                  <a:srgbClr val="002060"/>
                </a:solidFill>
                <a:latin typeface="Calibri" panose="020F0502020204030204" pitchFamily="34" charset="0"/>
                <a:cs typeface="Calibri" panose="020F0502020204030204" pitchFamily="34" charset="0"/>
              </a:rPr>
              <a:t>SỰ TÍCH ÔNG ĐÙNG, BÀ ĐÙNG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7893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235337" y="456999"/>
            <a:ext cx="9482047" cy="6570844"/>
            <a:chOff x="753616" y="199563"/>
            <a:chExt cx="9011292"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753616" y="4539509"/>
              <a:ext cx="9011292" cy="17801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0" dirty="0" err="1">
                  <a:solidFill>
                    <a:srgbClr val="FFFF00"/>
                  </a:solidFill>
                  <a:effectLst/>
                  <a:latin typeface="Calibri" panose="020F0502020204030204" pitchFamily="34" charset="0"/>
                  <a:cs typeface="Calibri" panose="020F0502020204030204" pitchFamily="34" charset="0"/>
                </a:rPr>
                <a:t>Địa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danh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thuộc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huyện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Tân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Lạc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tỉnh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Hòa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Bình</a:t>
              </a:r>
              <a:r>
                <a:rPr lang="en-US" sz="5400" b="1" i="0" dirty="0">
                  <a:solidFill>
                    <a:srgbClr val="FFFF00"/>
                  </a:solidFill>
                  <a:effectLst/>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xmlns="" id="{1D6979C4-5262-4EC0-8BBA-341139A87EA3}"/>
              </a:ext>
            </a:extLst>
          </p:cNvPr>
          <p:cNvGrpSpPr/>
          <p:nvPr/>
        </p:nvGrpSpPr>
        <p:grpSpPr>
          <a:xfrm>
            <a:off x="7624565" y="824100"/>
            <a:ext cx="3357155" cy="3847192"/>
            <a:chOff x="7751132" y="2096407"/>
            <a:chExt cx="3357155" cy="3847192"/>
          </a:xfrm>
        </p:grpSpPr>
        <p:pic>
          <p:nvPicPr>
            <p:cNvPr id="21" name="Picture 20">
              <a:extLst>
                <a:ext uri="{FF2B5EF4-FFF2-40B4-BE49-F238E27FC236}">
                  <a16:creationId xmlns:a16="http://schemas.microsoft.com/office/drawing/2014/main" xmlns="" id="{1F0AEB0D-2919-42EE-943C-DCC03DD4DB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03104" y="2096407"/>
              <a:ext cx="1653210" cy="2588986"/>
            </a:xfrm>
            <a:prstGeom prst="rect">
              <a:avLst/>
            </a:prstGeom>
          </p:spPr>
        </p:pic>
        <p:sp>
          <p:nvSpPr>
            <p:cNvPr id="7" name="Rectangle: Rounded Corners 6">
              <a:extLst>
                <a:ext uri="{FF2B5EF4-FFF2-40B4-BE49-F238E27FC236}">
                  <a16:creationId xmlns:a16="http://schemas.microsoft.com/office/drawing/2014/main" xmlns="" id="{8F1AF990-BC58-4EC8-91E2-CD61C8F5439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Mường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Bi</a:t>
              </a: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nghĩa</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khó</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hiểu</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pic>
        <p:nvPicPr>
          <p:cNvPr id="1026" name="Picture 2" descr="Mường Bi sẵn sàng đón khách">
            <a:extLst>
              <a:ext uri="{FF2B5EF4-FFF2-40B4-BE49-F238E27FC236}">
                <a16:creationId xmlns:a16="http://schemas.microsoft.com/office/drawing/2014/main" xmlns="" id="{B6783B12-4742-A98E-3F1C-BF15F607790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33450" y="608408"/>
            <a:ext cx="5810250" cy="384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17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90">
                                          <p:stCondLst>
                                            <p:cond delay="0"/>
                                          </p:stCondLst>
                                        </p:cTn>
                                        <p:tgtEl>
                                          <p:spTgt spid="8"/>
                                        </p:tgtEl>
                                      </p:cBhvr>
                                    </p:animEffect>
                                    <p:anim calcmode="lin" valueType="num">
                                      <p:cBhvr>
                                        <p:cTn id="13"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8" dur="13">
                                          <p:stCondLst>
                                            <p:cond delay="325"/>
                                          </p:stCondLst>
                                        </p:cTn>
                                        <p:tgtEl>
                                          <p:spTgt spid="8"/>
                                        </p:tgtEl>
                                      </p:cBhvr>
                                      <p:to x="100000" y="60000"/>
                                    </p:animScale>
                                    <p:animScale>
                                      <p:cBhvr>
                                        <p:cTn id="19" dur="83" decel="50000">
                                          <p:stCondLst>
                                            <p:cond delay="338"/>
                                          </p:stCondLst>
                                        </p:cTn>
                                        <p:tgtEl>
                                          <p:spTgt spid="8"/>
                                        </p:tgtEl>
                                      </p:cBhvr>
                                      <p:to x="100000" y="100000"/>
                                    </p:animScale>
                                    <p:animScale>
                                      <p:cBhvr>
                                        <p:cTn id="20" dur="13">
                                          <p:stCondLst>
                                            <p:cond delay="656"/>
                                          </p:stCondLst>
                                        </p:cTn>
                                        <p:tgtEl>
                                          <p:spTgt spid="8"/>
                                        </p:tgtEl>
                                      </p:cBhvr>
                                      <p:to x="100000" y="80000"/>
                                    </p:animScale>
                                    <p:animScale>
                                      <p:cBhvr>
                                        <p:cTn id="21" dur="83" decel="50000">
                                          <p:stCondLst>
                                            <p:cond delay="669"/>
                                          </p:stCondLst>
                                        </p:cTn>
                                        <p:tgtEl>
                                          <p:spTgt spid="8"/>
                                        </p:tgtEl>
                                      </p:cBhvr>
                                      <p:to x="100000" y="100000"/>
                                    </p:animScale>
                                    <p:animScale>
                                      <p:cBhvr>
                                        <p:cTn id="22" dur="13">
                                          <p:stCondLst>
                                            <p:cond delay="821"/>
                                          </p:stCondLst>
                                        </p:cTn>
                                        <p:tgtEl>
                                          <p:spTgt spid="8"/>
                                        </p:tgtEl>
                                      </p:cBhvr>
                                      <p:to x="100000" y="90000"/>
                                    </p:animScale>
                                    <p:animScale>
                                      <p:cBhvr>
                                        <p:cTn id="23" dur="83" decel="50000">
                                          <p:stCondLst>
                                            <p:cond delay="834"/>
                                          </p:stCondLst>
                                        </p:cTn>
                                        <p:tgtEl>
                                          <p:spTgt spid="8"/>
                                        </p:tgtEl>
                                      </p:cBhvr>
                                      <p:to x="100000" y="100000"/>
                                    </p:animScale>
                                    <p:animScale>
                                      <p:cBhvr>
                                        <p:cTn id="24" dur="13">
                                          <p:stCondLst>
                                            <p:cond delay="904"/>
                                          </p:stCondLst>
                                        </p:cTn>
                                        <p:tgtEl>
                                          <p:spTgt spid="8"/>
                                        </p:tgtEl>
                                      </p:cBhvr>
                                      <p:to x="100000" y="95000"/>
                                    </p:animScale>
                                    <p:animScale>
                                      <p:cBhvr>
                                        <p:cTn id="25" dur="83" decel="50000">
                                          <p:stCondLst>
                                            <p:cond delay="917"/>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529963" y="4230226"/>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dirty="0">
                  <a:solidFill>
                    <a:srgbClr val="FFFF00"/>
                  </a:solidFill>
                  <a:effectLst/>
                  <a:latin typeface="Calibri" panose="020F0502020204030204" pitchFamily="34" charset="0"/>
                  <a:cs typeface="Calibri" panose="020F0502020204030204" pitchFamily="34" charset="0"/>
                </a:rPr>
                <a:t>(</a:t>
              </a:r>
              <a:r>
                <a:rPr lang="en-US" sz="4400" b="1" i="0" dirty="0" err="1">
                  <a:solidFill>
                    <a:srgbClr val="FFFF00"/>
                  </a:solidFill>
                  <a:effectLst/>
                  <a:latin typeface="Calibri" panose="020F0502020204030204" pitchFamily="34" charset="0"/>
                  <a:cs typeface="Calibri" panose="020F0502020204030204" pitchFamily="34" charset="0"/>
                </a:rPr>
                <a:t>cây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cối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đan</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nhau</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dày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đặc</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không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theo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hàng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lối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nhất</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định</a:t>
              </a:r>
              <a:r>
                <a:rPr lang="en-US" sz="4400" b="1" i="0" dirty="0">
                  <a:solidFill>
                    <a:srgbClr val="FFFF00"/>
                  </a:solidFill>
                  <a:effectLst/>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xmlns=""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xmlns="" id="{5B670C24-00CC-4272-8313-107140B523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xmlns=""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2050" name="Picture 2" descr="Đố biết cột điện nằm đâu? - Tuổi Trẻ Online">
            <a:extLst>
              <a:ext uri="{FF2B5EF4-FFF2-40B4-BE49-F238E27FC236}">
                <a16:creationId xmlns:a16="http://schemas.microsoft.com/office/drawing/2014/main" xmlns="" id="{AFF12616-B68C-8C16-5B6D-C3695B40D0D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47713" y="752475"/>
            <a:ext cx="5907269"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17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454F34E8-1B58-FD55-0599-2A33C197CA7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74321" y="263891"/>
            <a:ext cx="9499021" cy="6150616"/>
          </a:xfrm>
          <a:prstGeom prst="rect">
            <a:avLst/>
          </a:prstGeom>
        </p:spPr>
      </p:pic>
      <p:pic>
        <p:nvPicPr>
          <p:cNvPr id="7" name="Picture 3">
            <a:extLst>
              <a:ext uri="{FF2B5EF4-FFF2-40B4-BE49-F238E27FC236}">
                <a16:creationId xmlns:a16="http://schemas.microsoft.com/office/drawing/2014/main" xmlns="" id="{77BC4B45-4A1D-2082-AD39-1872FBA6ACD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9926051" y="2516371"/>
            <a:ext cx="2309454" cy="4161179"/>
          </a:xfrm>
          <a:prstGeom prst="rect">
            <a:avLst/>
          </a:prstGeom>
        </p:spPr>
      </p:pic>
      <p:pic>
        <p:nvPicPr>
          <p:cNvPr id="9" name="Picture 8">
            <a:hlinkClick r:id="rId6" action="ppaction://hlinksldjump"/>
            <a:extLst>
              <a:ext uri="{FF2B5EF4-FFF2-40B4-BE49-F238E27FC236}">
                <a16:creationId xmlns:a16="http://schemas.microsoft.com/office/drawing/2014/main" xmlns="" id="{DB08D209-87A7-0F37-0B19-685E23A775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80832" y="3060646"/>
            <a:ext cx="2056562" cy="1068925"/>
          </a:xfrm>
          <a:prstGeom prst="rect">
            <a:avLst/>
          </a:prstGeom>
        </p:spPr>
      </p:pic>
      <p:grpSp>
        <p:nvGrpSpPr>
          <p:cNvPr id="11" name="Group 10">
            <a:extLst>
              <a:ext uri="{FF2B5EF4-FFF2-40B4-BE49-F238E27FC236}">
                <a16:creationId xmlns:a16="http://schemas.microsoft.com/office/drawing/2014/main" xmlns="" id="{4B1A8E4E-EA0F-AB1B-1430-AEFCE87771C5}"/>
              </a:ext>
            </a:extLst>
          </p:cNvPr>
          <p:cNvGrpSpPr/>
          <p:nvPr/>
        </p:nvGrpSpPr>
        <p:grpSpPr>
          <a:xfrm>
            <a:off x="847725" y="743560"/>
            <a:ext cx="9553575" cy="2685440"/>
            <a:chOff x="2551480" y="1534549"/>
            <a:chExt cx="6312320" cy="3347167"/>
          </a:xfrm>
        </p:grpSpPr>
        <p:pic>
          <p:nvPicPr>
            <p:cNvPr id="12" name="Picture 2">
              <a:extLst>
                <a:ext uri="{FF2B5EF4-FFF2-40B4-BE49-F238E27FC236}">
                  <a16:creationId xmlns:a16="http://schemas.microsoft.com/office/drawing/2014/main" xmlns="" id="{304DD1ED-D8CA-778B-E158-46746D0FFBE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xmlns="" id="{BA107AEE-CE49-B889-F7E8-728FAA095C69}"/>
                </a:ext>
              </a:extLst>
            </p:cNvPr>
            <p:cNvSpPr txBox="1"/>
            <p:nvPr/>
          </p:nvSpPr>
          <p:spPr>
            <a:xfrm>
              <a:off x="2914602" y="1880523"/>
              <a:ext cx="4935954" cy="25702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1.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Đọc</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đoạn</a:t>
              </a:r>
              <a:r>
                <a:rPr kumimoji="0" lang="en-US" sz="3200" b="0" i="0" u="none" strike="noStrike" kern="1200" cap="none" spc="0" normalizeH="0" baseline="0" noProof="0" dirty="0">
                  <a:ln>
                    <a:noFill/>
                  </a:ln>
                  <a:solidFill>
                    <a:srgbClr val="FFFF00"/>
                  </a:solidFill>
                  <a:effectLst/>
                  <a:uLnTx/>
                  <a:uFillTx/>
                  <a:latin typeface="Calibri"/>
                  <a:ea typeface="+mn-ea"/>
                  <a:cs typeface="+mn-cs"/>
                </a:rPr>
                <a:t> 1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trả</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lời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câu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hỏi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Đặc</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điểm</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nổi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bật</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về</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hình</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dạng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của</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3200" b="0" i="0" u="none" strike="noStrike" kern="1200" cap="none" spc="0" normalizeH="0" baseline="0" noProof="0" dirty="0">
                  <a:ln>
                    <a:noFill/>
                  </a:ln>
                  <a:solidFill>
                    <a:srgbClr val="FFFF00"/>
                  </a:solidFill>
                  <a:effectLst/>
                  <a:uLnTx/>
                  <a:uFillTx/>
                  <a:latin typeface="Calibri"/>
                  <a:ea typeface="+mn-ea"/>
                  <a:cs typeface="+mn-cs"/>
                </a:rPr>
                <a:t> ở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Tây</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Nguyên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là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gì</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Câu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văn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nào</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trong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giúp</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em</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nhận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ra</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điều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đó</a:t>
              </a:r>
              <a:r>
                <a:rPr kumimoji="0" lang="en-US" sz="3200" b="0" i="0" u="none" strike="noStrike" kern="1200" cap="none" spc="0" normalizeH="0" baseline="0" noProof="0" dirty="0">
                  <a:ln>
                    <a:noFill/>
                  </a:ln>
                  <a:solidFill>
                    <a:srgbClr val="FFFF00"/>
                  </a:solidFill>
                  <a:effectLst/>
                  <a:uLnTx/>
                  <a:uFillTx/>
                  <a:latin typeface="Calibri"/>
                  <a:ea typeface="+mn-ea"/>
                  <a:cs typeface="+mn-cs"/>
                </a:rPr>
                <a:t>?</a:t>
              </a:r>
            </a:p>
          </p:txBody>
        </p:sp>
      </p:grpSp>
      <p:sp>
        <p:nvSpPr>
          <p:cNvPr id="15" name="TextBox 14">
            <a:extLst>
              <a:ext uri="{FF2B5EF4-FFF2-40B4-BE49-F238E27FC236}">
                <a16:creationId xmlns:a16="http://schemas.microsoft.com/office/drawing/2014/main" xmlns="" id="{48535C05-1C2C-13B2-C214-082505E3FD60}"/>
              </a:ext>
            </a:extLst>
          </p:cNvPr>
          <p:cNvSpPr txBox="1"/>
          <p:nvPr/>
        </p:nvSpPr>
        <p:spPr>
          <a:xfrm>
            <a:off x="1828800" y="3514250"/>
            <a:ext cx="7305675" cy="2246769"/>
          </a:xfrm>
          <a:prstGeom prst="rect">
            <a:avLst/>
          </a:prstGeom>
          <a:noFill/>
        </p:spPr>
        <p:txBody>
          <a:bodyPr wrap="square" rtlCol="0">
            <a:spAutoFit/>
          </a:bodyPr>
          <a:lstStyle/>
          <a:p>
            <a:pPr lvl="0" algn="just"/>
            <a:r>
              <a:rPr lang="vi-VN" sz="2800" b="1" dirty="0">
                <a:solidFill>
                  <a:prstClr val="white"/>
                </a:solidFill>
                <a:latin typeface="Calibri"/>
              </a:rPr>
              <a:t>Đặc điểm nổi bật về hình dạng của nhà rông ở Tây Nguyên là mái nhà dựng đứng, vươn cao lên trời như một lưỡi rìu lật ngược. Câu văn cho biết điều đó là: “ Đến Tây Nguyên,  từ xa nhìn vào… như một lưỡi rìu lật ngược”</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16" name="mask1">
            <a:extLst>
              <a:ext uri="{FF2B5EF4-FFF2-40B4-BE49-F238E27FC236}">
                <a16:creationId xmlns:a16="http://schemas.microsoft.com/office/drawing/2014/main" xmlns="" id="{6E9D0B10-2CC9-D24F-F00D-CC43121DB89F}"/>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9477375" y="114301"/>
            <a:ext cx="1339965" cy="1310122"/>
          </a:xfrm>
          <a:prstGeom prst="rect">
            <a:avLst/>
          </a:prstGeom>
        </p:spPr>
      </p:pic>
      <p:pic>
        <p:nvPicPr>
          <p:cNvPr id="17" name="Picture 16">
            <a:extLst>
              <a:ext uri="{FF2B5EF4-FFF2-40B4-BE49-F238E27FC236}">
                <a16:creationId xmlns:a16="http://schemas.microsoft.com/office/drawing/2014/main" xmlns="" id="{FBC9ACCB-56E4-EE5F-9C77-5EF6A57A4CCE}"/>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9095839" y="3021499"/>
            <a:ext cx="2032482" cy="40751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3" presetClass="entr" presetSubtype="16" fill="hold" nodeType="withEffect">
                                  <p:stCondLst>
                                    <p:cond delay="20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B</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ắt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đầu</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để</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tỏ</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rõ</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khả</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năng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tài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trí</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mình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xmlns=""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xmlns="" id="{5B670C24-00CC-4272-8313-107140B523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xmlns=""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Ra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tay</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445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D</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áng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vẻ</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cặm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cụi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việc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gì</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cách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nhọc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kiên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nhẫn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xmlns=""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xmlns="" id="{5B670C24-00CC-4272-8313-107140B523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xmlns=""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Hì</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hụi</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82907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529963" y="4201231"/>
              <a:ext cx="7606031" cy="1967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FF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hỗ lòng sông bị thu hẹp và nông, có đá nằm chắn ngang, làm nước dồn lại và chảy xiết.</a:t>
              </a:r>
            </a:p>
          </p:txBody>
        </p:sp>
      </p:grpSp>
      <p:grpSp>
        <p:nvGrpSpPr>
          <p:cNvPr id="28" name="Group 27">
            <a:extLst>
              <a:ext uri="{FF2B5EF4-FFF2-40B4-BE49-F238E27FC236}">
                <a16:creationId xmlns:a16="http://schemas.microsoft.com/office/drawing/2014/main" xmlns=""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xmlns=""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xmlns="" id="{3E17E1D2-49B1-4C81-861C-B2F9AB38C85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xmlns=""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xmlns=""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xmlns=""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xmlns="" id="{5B670C24-00CC-4272-8313-107140B523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xmlns=""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ghềnh</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3074" name="Picture 2" descr="8 lý do nhất định phải đến Ghềnh Đá Đĩa Phú Yên bằng “mọi giá”">
            <a:extLst>
              <a:ext uri="{FF2B5EF4-FFF2-40B4-BE49-F238E27FC236}">
                <a16:creationId xmlns:a16="http://schemas.microsoft.com/office/drawing/2014/main" xmlns="" id="{C2FB1312-F72B-3255-D6D4-ABE9925199E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04875" y="300038"/>
            <a:ext cx="60960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7557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fade">
                                      <p:cBhvr>
                                        <p:cTn id="38" dur="1000"/>
                                        <p:tgtEl>
                                          <p:spTgt spid="3074"/>
                                        </p:tgtEl>
                                      </p:cBhvr>
                                    </p:animEffect>
                                    <p:anim calcmode="lin" valueType="num">
                                      <p:cBhvr>
                                        <p:cTn id="39" dur="1000" fill="hold"/>
                                        <p:tgtEl>
                                          <p:spTgt spid="3074"/>
                                        </p:tgtEl>
                                        <p:attrNameLst>
                                          <p:attrName>ppt_x</p:attrName>
                                        </p:attrNameLst>
                                      </p:cBhvr>
                                      <p:tavLst>
                                        <p:tav tm="0">
                                          <p:val>
                                            <p:strVal val="#ppt_x"/>
                                          </p:val>
                                        </p:tav>
                                        <p:tav tm="100000">
                                          <p:val>
                                            <p:strVal val="#ppt_x"/>
                                          </p:val>
                                        </p:tav>
                                      </p:tavLst>
                                    </p:anim>
                                    <p:anim calcmode="lin" valueType="num">
                                      <p:cBhvr>
                                        <p:cTn id="4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xmlns="" id="{92978E45-7D8D-DB61-4654-B6E5781578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9773" y="-2832410"/>
            <a:ext cx="9101821" cy="8804640"/>
          </a:xfrm>
          <a:prstGeom prst="rect">
            <a:avLst/>
          </a:prstGeom>
        </p:spPr>
      </p:pic>
      <p:pic>
        <p:nvPicPr>
          <p:cNvPr id="30" name="图片 14">
            <a:extLst>
              <a:ext uri="{FF2B5EF4-FFF2-40B4-BE49-F238E27FC236}">
                <a16:creationId xmlns:a16="http://schemas.microsoft.com/office/drawing/2014/main" xmlns="" id="{BAB18B44-7A97-49E4-1F67-77E071AB3D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xmlns="" id="{B3A015C5-6796-3CAB-E7A8-5FD99F2D6AE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xmlns="" id="{2153308A-5882-9FE6-EB7B-721E1161A67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xmlns="" id="{7F6AB05F-4D93-8E73-8D1D-ACBE5C8527A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xmlns="" id="{663F4D88-C190-9B96-EC45-EE9208D4B5F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2058667" y="806898"/>
            <a:ext cx="1723598" cy="1723598"/>
          </a:xfrm>
          <a:prstGeom prst="rect">
            <a:avLst/>
          </a:prstGeom>
        </p:spPr>
      </p:pic>
      <p:pic>
        <p:nvPicPr>
          <p:cNvPr id="24" name="图片 39">
            <a:extLst>
              <a:ext uri="{FF2B5EF4-FFF2-40B4-BE49-F238E27FC236}">
                <a16:creationId xmlns:a16="http://schemas.microsoft.com/office/drawing/2014/main" xmlns="" id="{DDE2A63F-22BA-17FD-00BF-66036A10CC5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xmlns="" id="{F5CC0742-FA28-C20E-EB02-3820EF71E94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2820977" y="487426"/>
            <a:ext cx="728472" cy="728472"/>
          </a:xfrm>
          <a:prstGeom prst="rect">
            <a:avLst/>
          </a:prstGeom>
        </p:spPr>
      </p:pic>
      <p:grpSp>
        <p:nvGrpSpPr>
          <p:cNvPr id="4" name="Group 3">
            <a:extLst>
              <a:ext uri="{FF2B5EF4-FFF2-40B4-BE49-F238E27FC236}">
                <a16:creationId xmlns:a16="http://schemas.microsoft.com/office/drawing/2014/main" xmlns="" id="{CF90DA72-6780-2E24-3FC8-7E803587039D}"/>
              </a:ext>
            </a:extLst>
          </p:cNvPr>
          <p:cNvGrpSpPr/>
          <p:nvPr/>
        </p:nvGrpSpPr>
        <p:grpSpPr>
          <a:xfrm>
            <a:off x="1124655" y="1265570"/>
            <a:ext cx="9654026" cy="1578991"/>
            <a:chOff x="1846786" y="3077146"/>
            <a:chExt cx="9654026" cy="1578991"/>
          </a:xfrm>
        </p:grpSpPr>
        <p:sp>
          <p:nvSpPr>
            <p:cNvPr id="10" name="矩形: 圆角 9">
              <a:extLst>
                <a:ext uri="{FF2B5EF4-FFF2-40B4-BE49-F238E27FC236}">
                  <a16:creationId xmlns:a16="http://schemas.microsoft.com/office/drawing/2014/main" xmlns="" id="{28E5033D-0393-4F8A-B1C5-DED368A8F2D7}"/>
                </a:ext>
              </a:extLst>
            </p:cNvPr>
            <p:cNvSpPr/>
            <p:nvPr/>
          </p:nvSpPr>
          <p:spPr>
            <a:xfrm>
              <a:off x="2481741" y="3346554"/>
              <a:ext cx="9019071"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2" name="文本框 11">
              <a:extLst>
                <a:ext uri="{FF2B5EF4-FFF2-40B4-BE49-F238E27FC236}">
                  <a16:creationId xmlns:a16="http://schemas.microsoft.com/office/drawing/2014/main" xmlns="" id="{E2FB9AEA-7EBC-4DE6-AFA9-1B691D13DF48}"/>
                </a:ext>
              </a:extLst>
            </p:cNvPr>
            <p:cNvSpPr txBox="1"/>
            <p:nvPr/>
          </p:nvSpPr>
          <p:spPr>
            <a:xfrm>
              <a:off x="3236731" y="3471591"/>
              <a:ext cx="78779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Kể lại những việc ông bà Đùng đã làm khi chứng kiến cảnh đất hoang, nước ngập. </a:t>
              </a:r>
            </a:p>
          </p:txBody>
        </p:sp>
        <p:grpSp>
          <p:nvGrpSpPr>
            <p:cNvPr id="2" name="Group 1">
              <a:extLst>
                <a:ext uri="{FF2B5EF4-FFF2-40B4-BE49-F238E27FC236}">
                  <a16:creationId xmlns:a16="http://schemas.microsoft.com/office/drawing/2014/main" xmlns="" id="{37C069AF-0911-F48B-EB07-6AE67BBA3086}"/>
                </a:ext>
              </a:extLst>
            </p:cNvPr>
            <p:cNvGrpSpPr/>
            <p:nvPr/>
          </p:nvGrpSpPr>
          <p:grpSpPr>
            <a:xfrm>
              <a:off x="1846786" y="3077146"/>
              <a:ext cx="1578991" cy="1578991"/>
              <a:chOff x="1201965" y="1966440"/>
              <a:chExt cx="1578991" cy="1578991"/>
            </a:xfrm>
          </p:grpSpPr>
          <p:sp>
            <p:nvSpPr>
              <p:cNvPr id="36" name="椭圆 68">
                <a:extLst>
                  <a:ext uri="{FF2B5EF4-FFF2-40B4-BE49-F238E27FC236}">
                    <a16:creationId xmlns:a16="http://schemas.microsoft.com/office/drawing/2014/main" xmlns="" id="{9116AA12-0A68-5195-762F-00254C96875E}"/>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2</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38" name="图片 26">
                <a:extLst>
                  <a:ext uri="{FF2B5EF4-FFF2-40B4-BE49-F238E27FC236}">
                    <a16:creationId xmlns:a16="http://schemas.microsoft.com/office/drawing/2014/main" xmlns="" id="{646946B9-8C95-7421-1E72-A3DB65E23DB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01965" y="1966440"/>
                <a:ext cx="1578991" cy="1578991"/>
              </a:xfrm>
              <a:prstGeom prst="rect">
                <a:avLst/>
              </a:prstGeom>
            </p:spPr>
          </p:pic>
        </p:grpSp>
      </p:grpSp>
      <p:grpSp>
        <p:nvGrpSpPr>
          <p:cNvPr id="3" name="Group 2">
            <a:extLst>
              <a:ext uri="{FF2B5EF4-FFF2-40B4-BE49-F238E27FC236}">
                <a16:creationId xmlns:a16="http://schemas.microsoft.com/office/drawing/2014/main" xmlns="" id="{826B096D-9101-F83E-008F-DE059B3D2905}"/>
              </a:ext>
            </a:extLst>
          </p:cNvPr>
          <p:cNvGrpSpPr/>
          <p:nvPr/>
        </p:nvGrpSpPr>
        <p:grpSpPr>
          <a:xfrm>
            <a:off x="26822" y="-82828"/>
            <a:ext cx="9754844" cy="1578991"/>
            <a:chOff x="63812" y="1822813"/>
            <a:chExt cx="9754844" cy="1578991"/>
          </a:xfrm>
        </p:grpSpPr>
        <p:sp>
          <p:nvSpPr>
            <p:cNvPr id="8" name="矩形: 圆角 7">
              <a:extLst>
                <a:ext uri="{FF2B5EF4-FFF2-40B4-BE49-F238E27FC236}">
                  <a16:creationId xmlns:a16="http://schemas.microsoft.com/office/drawing/2014/main" xmlns="" id="{56413898-1804-489B-AADF-5C443A48F5AC}"/>
                </a:ext>
              </a:extLst>
            </p:cNvPr>
            <p:cNvSpPr/>
            <p:nvPr/>
          </p:nvSpPr>
          <p:spPr>
            <a:xfrm>
              <a:off x="507178" y="2104150"/>
              <a:ext cx="931147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9" name="文本框 8">
              <a:extLst>
                <a:ext uri="{FF2B5EF4-FFF2-40B4-BE49-F238E27FC236}">
                  <a16:creationId xmlns:a16="http://schemas.microsoft.com/office/drawing/2014/main" xmlns="" id="{65516FE2-6A1B-48BD-BBCC-F0B0F5FD9763}"/>
                </a:ext>
              </a:extLst>
            </p:cNvPr>
            <p:cNvSpPr txBox="1"/>
            <p:nvPr/>
          </p:nvSpPr>
          <p:spPr>
            <a:xfrm>
              <a:off x="1461541" y="2176519"/>
              <a:ext cx="79464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Ông Đùng, bà Đùng có điểm gì khác thường về ngoại hình.  </a:t>
              </a:r>
            </a:p>
          </p:txBody>
        </p:sp>
        <p:grpSp>
          <p:nvGrpSpPr>
            <p:cNvPr id="39" name="Group 38">
              <a:extLst>
                <a:ext uri="{FF2B5EF4-FFF2-40B4-BE49-F238E27FC236}">
                  <a16:creationId xmlns:a16="http://schemas.microsoft.com/office/drawing/2014/main" xmlns="" id="{EA081E12-6DBB-F1FE-3F1C-20FDEFA09DE8}"/>
                </a:ext>
              </a:extLst>
            </p:cNvPr>
            <p:cNvGrpSpPr/>
            <p:nvPr/>
          </p:nvGrpSpPr>
          <p:grpSpPr>
            <a:xfrm>
              <a:off x="63812" y="1822813"/>
              <a:ext cx="1578991" cy="1578991"/>
              <a:chOff x="1223107" y="1912170"/>
              <a:chExt cx="1578991" cy="1578991"/>
            </a:xfrm>
          </p:grpSpPr>
          <p:sp>
            <p:nvSpPr>
              <p:cNvPr id="40" name="椭圆 68">
                <a:extLst>
                  <a:ext uri="{FF2B5EF4-FFF2-40B4-BE49-F238E27FC236}">
                    <a16:creationId xmlns:a16="http://schemas.microsoft.com/office/drawing/2014/main" xmlns="" id="{E189275A-CDF2-85B6-04AE-82237F0A9AB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1</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1" name="图片 26">
                <a:extLst>
                  <a:ext uri="{FF2B5EF4-FFF2-40B4-BE49-F238E27FC236}">
                    <a16:creationId xmlns:a16="http://schemas.microsoft.com/office/drawing/2014/main" xmlns="" id="{45509654-FD73-CAAB-274D-BEBE03E7923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23107" y="1912170"/>
                <a:ext cx="1578991" cy="1578991"/>
              </a:xfrm>
              <a:prstGeom prst="rect">
                <a:avLst/>
              </a:prstGeom>
            </p:spPr>
          </p:pic>
        </p:grpSp>
      </p:grpSp>
      <p:grpSp>
        <p:nvGrpSpPr>
          <p:cNvPr id="5" name="Group 4">
            <a:extLst>
              <a:ext uri="{FF2B5EF4-FFF2-40B4-BE49-F238E27FC236}">
                <a16:creationId xmlns:a16="http://schemas.microsoft.com/office/drawing/2014/main" xmlns="" id="{87BE08FD-6C14-D944-E1C0-E89CF878D495}"/>
              </a:ext>
            </a:extLst>
          </p:cNvPr>
          <p:cNvGrpSpPr/>
          <p:nvPr/>
        </p:nvGrpSpPr>
        <p:grpSpPr>
          <a:xfrm>
            <a:off x="470188" y="2589220"/>
            <a:ext cx="8447979" cy="1719591"/>
            <a:chOff x="137854" y="4303171"/>
            <a:chExt cx="8447979" cy="1719591"/>
          </a:xfrm>
        </p:grpSpPr>
        <p:sp>
          <p:nvSpPr>
            <p:cNvPr id="13" name="矩形: 圆角 12">
              <a:extLst>
                <a:ext uri="{FF2B5EF4-FFF2-40B4-BE49-F238E27FC236}">
                  <a16:creationId xmlns:a16="http://schemas.microsoft.com/office/drawing/2014/main" xmlns="" id="{DB1A5993-4C37-4861-A9C6-CA022E42CB1A}"/>
                </a:ext>
              </a:extLst>
            </p:cNvPr>
            <p:cNvSpPr/>
            <p:nvPr/>
          </p:nvSpPr>
          <p:spPr>
            <a:xfrm>
              <a:off x="137854" y="4596601"/>
              <a:ext cx="8177670"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4" name="文本框 13">
              <a:extLst>
                <a:ext uri="{FF2B5EF4-FFF2-40B4-BE49-F238E27FC236}">
                  <a16:creationId xmlns:a16="http://schemas.microsoft.com/office/drawing/2014/main" xmlns="" id="{5B928815-6A76-4FF0-9350-B63B4452A2AA}"/>
                </a:ext>
              </a:extLst>
            </p:cNvPr>
            <p:cNvSpPr txBox="1"/>
            <p:nvPr/>
          </p:nvSpPr>
          <p:spPr>
            <a:xfrm>
              <a:off x="330311" y="4637767"/>
              <a:ext cx="682378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Việc làm của ông bà Đùng đã đem lại kết quả như thế nào? </a:t>
              </a:r>
              <a:br>
                <a:rPr lang="vi-VN" sz="2800" b="1" i="0" dirty="0">
                  <a:solidFill>
                    <a:srgbClr val="000000"/>
                  </a:solidFill>
                  <a:effectLst/>
                  <a:latin typeface="Calibri" panose="020F0502020204030204" pitchFamily="34" charset="0"/>
                  <a:cs typeface="Calibri" panose="020F0502020204030204" pitchFamily="34" charset="0"/>
                </a:rPr>
              </a:b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2" name="Group 41">
              <a:extLst>
                <a:ext uri="{FF2B5EF4-FFF2-40B4-BE49-F238E27FC236}">
                  <a16:creationId xmlns:a16="http://schemas.microsoft.com/office/drawing/2014/main" xmlns="" id="{744214B4-17D0-6AD2-4179-EDD4D05274F9}"/>
                </a:ext>
              </a:extLst>
            </p:cNvPr>
            <p:cNvGrpSpPr/>
            <p:nvPr/>
          </p:nvGrpSpPr>
          <p:grpSpPr>
            <a:xfrm>
              <a:off x="7006842" y="4303171"/>
              <a:ext cx="1578991" cy="1578991"/>
              <a:chOff x="1196124" y="1941861"/>
              <a:chExt cx="1578991" cy="1578991"/>
            </a:xfrm>
          </p:grpSpPr>
          <p:sp>
            <p:nvSpPr>
              <p:cNvPr id="43" name="椭圆 68">
                <a:extLst>
                  <a:ext uri="{FF2B5EF4-FFF2-40B4-BE49-F238E27FC236}">
                    <a16:creationId xmlns:a16="http://schemas.microsoft.com/office/drawing/2014/main" xmlns="" id="{5BA33061-0134-7CF7-C81A-F028E0571697}"/>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3</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4" name="图片 26">
                <a:extLst>
                  <a:ext uri="{FF2B5EF4-FFF2-40B4-BE49-F238E27FC236}">
                    <a16:creationId xmlns:a16="http://schemas.microsoft.com/office/drawing/2014/main" xmlns="" id="{D6083431-21A5-6259-2B08-CB034BABE85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96124" y="1941861"/>
                <a:ext cx="1578991" cy="1578991"/>
              </a:xfrm>
              <a:prstGeom prst="rect">
                <a:avLst/>
              </a:prstGeom>
            </p:spPr>
          </p:pic>
        </p:grpSp>
      </p:grpSp>
      <p:grpSp>
        <p:nvGrpSpPr>
          <p:cNvPr id="6" name="Group 5">
            <a:extLst>
              <a:ext uri="{FF2B5EF4-FFF2-40B4-BE49-F238E27FC236}">
                <a16:creationId xmlns:a16="http://schemas.microsoft.com/office/drawing/2014/main" xmlns="" id="{7DAA6D2B-8ED1-EC9F-B104-1BF5A16120F6}"/>
              </a:ext>
            </a:extLst>
          </p:cNvPr>
          <p:cNvGrpSpPr/>
          <p:nvPr/>
        </p:nvGrpSpPr>
        <p:grpSpPr>
          <a:xfrm>
            <a:off x="1924050" y="3705817"/>
            <a:ext cx="8085696" cy="1578991"/>
            <a:chOff x="2645704" y="5346952"/>
            <a:chExt cx="8085696" cy="1578991"/>
          </a:xfrm>
        </p:grpSpPr>
        <p:sp>
          <p:nvSpPr>
            <p:cNvPr id="15" name="矩形: 圆角 14">
              <a:extLst>
                <a:ext uri="{FF2B5EF4-FFF2-40B4-BE49-F238E27FC236}">
                  <a16:creationId xmlns:a16="http://schemas.microsoft.com/office/drawing/2014/main" xmlns="" id="{B43385E9-CA47-405D-A94C-E0818205C2A9}"/>
                </a:ext>
              </a:extLst>
            </p:cNvPr>
            <p:cNvSpPr/>
            <p:nvPr/>
          </p:nvSpPr>
          <p:spPr>
            <a:xfrm>
              <a:off x="2645704" y="5814893"/>
              <a:ext cx="7869075" cy="885770"/>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6" name="文本框 15">
              <a:extLst>
                <a:ext uri="{FF2B5EF4-FFF2-40B4-BE49-F238E27FC236}">
                  <a16:creationId xmlns:a16="http://schemas.microsoft.com/office/drawing/2014/main" xmlns="" id="{65A08102-3F5D-4CCE-9C79-E31E5D58E0BF}"/>
                </a:ext>
              </a:extLst>
            </p:cNvPr>
            <p:cNvSpPr txBox="1"/>
            <p:nvPr/>
          </p:nvSpPr>
          <p:spPr>
            <a:xfrm>
              <a:off x="2691462" y="5781659"/>
              <a:ext cx="682378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Theo em, ông Đùng, bà Đùng có những phẩm chất tốt đẹp nào?  </a:t>
              </a:r>
            </a:p>
          </p:txBody>
        </p:sp>
        <p:grpSp>
          <p:nvGrpSpPr>
            <p:cNvPr id="45" name="Group 44">
              <a:extLst>
                <a:ext uri="{FF2B5EF4-FFF2-40B4-BE49-F238E27FC236}">
                  <a16:creationId xmlns:a16="http://schemas.microsoft.com/office/drawing/2014/main" xmlns="" id="{B406A51A-BBE3-EB92-4C57-9038872FB430}"/>
                </a:ext>
              </a:extLst>
            </p:cNvPr>
            <p:cNvGrpSpPr/>
            <p:nvPr/>
          </p:nvGrpSpPr>
          <p:grpSpPr>
            <a:xfrm>
              <a:off x="9152409" y="5346952"/>
              <a:ext cx="1578991" cy="1578991"/>
              <a:chOff x="1226179" y="1962237"/>
              <a:chExt cx="1578991" cy="1578991"/>
            </a:xfrm>
          </p:grpSpPr>
          <p:sp>
            <p:nvSpPr>
              <p:cNvPr id="46" name="椭圆 68">
                <a:extLst>
                  <a:ext uri="{FF2B5EF4-FFF2-40B4-BE49-F238E27FC236}">
                    <a16:creationId xmlns:a16="http://schemas.microsoft.com/office/drawing/2014/main" xmlns="" id="{502C3617-2C32-57AC-0F6C-87FD02BB509D}"/>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4</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7" name="图片 26">
                <a:extLst>
                  <a:ext uri="{FF2B5EF4-FFF2-40B4-BE49-F238E27FC236}">
                    <a16:creationId xmlns:a16="http://schemas.microsoft.com/office/drawing/2014/main" xmlns="" id="{30DB5205-250D-297D-012F-34C6D589D91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26179" y="1962237"/>
                <a:ext cx="1578991" cy="1578991"/>
              </a:xfrm>
              <a:prstGeom prst="rect">
                <a:avLst/>
              </a:prstGeom>
            </p:spPr>
          </p:pic>
        </p:grpSp>
      </p:grpSp>
      <p:grpSp>
        <p:nvGrpSpPr>
          <p:cNvPr id="35" name="Group 34">
            <a:extLst>
              <a:ext uri="{FF2B5EF4-FFF2-40B4-BE49-F238E27FC236}">
                <a16:creationId xmlns:a16="http://schemas.microsoft.com/office/drawing/2014/main" xmlns="" id="{580FFA7A-2296-4B5C-82F1-12F6236BA1A3}"/>
              </a:ext>
            </a:extLst>
          </p:cNvPr>
          <p:cNvGrpSpPr/>
          <p:nvPr/>
        </p:nvGrpSpPr>
        <p:grpSpPr>
          <a:xfrm>
            <a:off x="2684890" y="5100178"/>
            <a:ext cx="9213460" cy="1578991"/>
            <a:chOff x="1782200" y="2974777"/>
            <a:chExt cx="9213460" cy="1578991"/>
          </a:xfrm>
        </p:grpSpPr>
        <p:sp>
          <p:nvSpPr>
            <p:cNvPr id="37" name="矩形: 圆角 9">
              <a:extLst>
                <a:ext uri="{FF2B5EF4-FFF2-40B4-BE49-F238E27FC236}">
                  <a16:creationId xmlns:a16="http://schemas.microsoft.com/office/drawing/2014/main" xmlns="" id="{9E49D60F-EED0-4DAD-BE8A-2194C3D20431}"/>
                </a:ext>
              </a:extLst>
            </p:cNvPr>
            <p:cNvSpPr/>
            <p:nvPr/>
          </p:nvSpPr>
          <p:spPr>
            <a:xfrm>
              <a:off x="2481742" y="3346554"/>
              <a:ext cx="851391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48" name="文本框 11">
              <a:extLst>
                <a:ext uri="{FF2B5EF4-FFF2-40B4-BE49-F238E27FC236}">
                  <a16:creationId xmlns:a16="http://schemas.microsoft.com/office/drawing/2014/main" xmlns="" id="{C123853E-BEF6-49B2-96C1-89AAD9096E8D}"/>
                </a:ext>
              </a:extLst>
            </p:cNvPr>
            <p:cNvSpPr txBox="1"/>
            <p:nvPr/>
          </p:nvSpPr>
          <p:spPr>
            <a:xfrm>
              <a:off x="3221635" y="3445118"/>
              <a:ext cx="77418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chuyện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giải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điều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con </a:t>
              </a:r>
              <a:r>
                <a:rPr lang="en-US" sz="2800" b="1" i="0" dirty="0" err="1">
                  <a:solidFill>
                    <a:srgbClr val="000000"/>
                  </a:solidFill>
                  <a:effectLst/>
                  <a:latin typeface="Calibri" panose="020F0502020204030204" pitchFamily="34" charset="0"/>
                  <a:cs typeface="Calibri" panose="020F0502020204030204" pitchFamily="34" charset="0"/>
                </a:rPr>
                <a:t>sông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ngày</a:t>
              </a:r>
              <a:r>
                <a:rPr lang="en-US" sz="2800" b="1" i="0" dirty="0">
                  <a:solidFill>
                    <a:srgbClr val="000000"/>
                  </a:solidFill>
                  <a:effectLst/>
                  <a:latin typeface="Calibri" panose="020F0502020204030204" pitchFamily="34" charset="0"/>
                  <a:cs typeface="Calibri" panose="020F0502020204030204" pitchFamily="34" charset="0"/>
                </a:rPr>
                <a:t> nay? </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9" name="Group 48">
              <a:extLst>
                <a:ext uri="{FF2B5EF4-FFF2-40B4-BE49-F238E27FC236}">
                  <a16:creationId xmlns:a16="http://schemas.microsoft.com/office/drawing/2014/main" xmlns="" id="{E597D8E0-2C8F-4954-8DD3-A1DD59493DAE}"/>
                </a:ext>
              </a:extLst>
            </p:cNvPr>
            <p:cNvGrpSpPr/>
            <p:nvPr/>
          </p:nvGrpSpPr>
          <p:grpSpPr>
            <a:xfrm>
              <a:off x="1782200" y="2974777"/>
              <a:ext cx="1578991" cy="1578991"/>
              <a:chOff x="1137379" y="1864071"/>
              <a:chExt cx="1578991" cy="1578991"/>
            </a:xfrm>
          </p:grpSpPr>
          <p:sp>
            <p:nvSpPr>
              <p:cNvPr id="50" name="椭圆 68">
                <a:extLst>
                  <a:ext uri="{FF2B5EF4-FFF2-40B4-BE49-F238E27FC236}">
                    <a16:creationId xmlns:a16="http://schemas.microsoft.com/office/drawing/2014/main" xmlns="" id="{B1A0E08C-D2C6-4C4C-A107-85687DF69E2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5</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51" name="图片 26">
                <a:extLst>
                  <a:ext uri="{FF2B5EF4-FFF2-40B4-BE49-F238E27FC236}">
                    <a16:creationId xmlns:a16="http://schemas.microsoft.com/office/drawing/2014/main" xmlns="" id="{4A8901B3-B314-4FEA-95F4-EB972613428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37379" y="1864071"/>
                <a:ext cx="1578991" cy="1578991"/>
              </a:xfrm>
              <a:prstGeom prst="rect">
                <a:avLst/>
              </a:prstGeom>
            </p:spPr>
          </p:pic>
        </p:grpSp>
      </p:grpSp>
    </p:spTree>
    <p:extLst>
      <p:ext uri="{BB962C8B-B14F-4D97-AF65-F5344CB8AC3E}">
        <p14:creationId xmlns:p14="http://schemas.microsoft.com/office/powerpoint/2010/main" val="361201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right)">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27E32E69-A025-48AB-9975-8E92199D318B}"/>
              </a:ext>
            </a:extLst>
          </p:cNvPr>
          <p:cNvGrpSpPr/>
          <p:nvPr/>
        </p:nvGrpSpPr>
        <p:grpSpPr>
          <a:xfrm>
            <a:off x="219075" y="574976"/>
            <a:ext cx="3906694" cy="6031899"/>
            <a:chOff x="254970" y="457200"/>
            <a:chExt cx="3047478" cy="4705278"/>
          </a:xfrm>
        </p:grpSpPr>
        <p:grpSp>
          <p:nvGrpSpPr>
            <p:cNvPr id="14" name="Group 13">
              <a:extLst>
                <a:ext uri="{FF2B5EF4-FFF2-40B4-BE49-F238E27FC236}">
                  <a16:creationId xmlns:a16="http://schemas.microsoft.com/office/drawing/2014/main" xmlns="" id="{D95B523F-9714-49EB-9D68-F49FB2437BFF}"/>
                </a:ext>
              </a:extLst>
            </p:cNvPr>
            <p:cNvGrpSpPr/>
            <p:nvPr/>
          </p:nvGrpSpPr>
          <p:grpSpPr>
            <a:xfrm>
              <a:off x="254970" y="457200"/>
              <a:ext cx="3047478" cy="4705278"/>
              <a:chOff x="2060812" y="593334"/>
              <a:chExt cx="3047478" cy="4705278"/>
            </a:xfrm>
          </p:grpSpPr>
          <p:pic>
            <p:nvPicPr>
              <p:cNvPr id="16" name="Picture 15">
                <a:extLst>
                  <a:ext uri="{FF2B5EF4-FFF2-40B4-BE49-F238E27FC236}">
                    <a16:creationId xmlns:a16="http://schemas.microsoft.com/office/drawing/2014/main" xmlns="" id="{182AFC0D-32D8-4165-94A1-85DC24E74E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5533"/>
              <a:stretch/>
            </p:blipFill>
            <p:spPr>
              <a:xfrm flipH="1">
                <a:off x="2127683" y="593334"/>
                <a:ext cx="1229994" cy="2281922"/>
              </a:xfrm>
              <a:prstGeom prst="rect">
                <a:avLst/>
              </a:prstGeom>
            </p:spPr>
          </p:pic>
          <p:sp>
            <p:nvSpPr>
              <p:cNvPr id="17" name="Rectangle: Rounded Corners 16">
                <a:extLst>
                  <a:ext uri="{FF2B5EF4-FFF2-40B4-BE49-F238E27FC236}">
                    <a16:creationId xmlns:a16="http://schemas.microsoft.com/office/drawing/2014/main" xmlns="" id="{8A59B292-8C66-412A-8DFD-29380ACB52D2}"/>
                  </a:ext>
                </a:extLst>
              </p:cNvPr>
              <p:cNvSpPr/>
              <p:nvPr/>
            </p:nvSpPr>
            <p:spPr>
              <a:xfrm>
                <a:off x="2060812" y="2477875"/>
                <a:ext cx="3047478" cy="2820737"/>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Ông Đùng, bà Đùng có điểm gì khác thường về ngoại hình. </a:t>
                </a:r>
              </a:p>
            </p:txBody>
          </p:sp>
          <p:pic>
            <p:nvPicPr>
              <p:cNvPr id="18" name="Picture 17">
                <a:extLst>
                  <a:ext uri="{FF2B5EF4-FFF2-40B4-BE49-F238E27FC236}">
                    <a16:creationId xmlns:a16="http://schemas.microsoft.com/office/drawing/2014/main" xmlns="" id="{257AE2CB-43DA-40E3-8232-E7C2BC1E710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5" name="Picture 14">
              <a:extLst>
                <a:ext uri="{FF2B5EF4-FFF2-40B4-BE49-F238E27FC236}">
                  <a16:creationId xmlns:a16="http://schemas.microsoft.com/office/drawing/2014/main" xmlns="" id="{07698E91-B431-4318-9156-CFD3CBD87F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10284" y="1828800"/>
              <a:ext cx="203554" cy="371918"/>
            </a:xfrm>
            <a:prstGeom prst="rect">
              <a:avLst/>
            </a:prstGeom>
          </p:spPr>
        </p:pic>
      </p:grpSp>
      <p:grpSp>
        <p:nvGrpSpPr>
          <p:cNvPr id="20" name="Group 19">
            <a:extLst>
              <a:ext uri="{FF2B5EF4-FFF2-40B4-BE49-F238E27FC236}">
                <a16:creationId xmlns:a16="http://schemas.microsoft.com/office/drawing/2014/main" xmlns="" id="{E61529DD-5E77-4CD6-A66A-C97A40DF5113}"/>
              </a:ext>
            </a:extLst>
          </p:cNvPr>
          <p:cNvGrpSpPr/>
          <p:nvPr/>
        </p:nvGrpSpPr>
        <p:grpSpPr>
          <a:xfrm>
            <a:off x="4363894" y="-169287"/>
            <a:ext cx="7218506" cy="7534154"/>
            <a:chOff x="4363894" y="-169287"/>
            <a:chExt cx="7218506" cy="7534154"/>
          </a:xfrm>
        </p:grpSpPr>
        <p:grpSp>
          <p:nvGrpSpPr>
            <p:cNvPr id="9" name="Group 8">
              <a:extLst>
                <a:ext uri="{FF2B5EF4-FFF2-40B4-BE49-F238E27FC236}">
                  <a16:creationId xmlns:a16="http://schemas.microsoft.com/office/drawing/2014/main" xmlns="" id="{3B1F9384-3B8E-4F3F-B3D9-0C86159B2A52}"/>
                </a:ext>
              </a:extLst>
            </p:cNvPr>
            <p:cNvGrpSpPr/>
            <p:nvPr/>
          </p:nvGrpSpPr>
          <p:grpSpPr>
            <a:xfrm>
              <a:off x="4363894" y="-169287"/>
              <a:ext cx="7218506" cy="7534154"/>
              <a:chOff x="4363894" y="-169287"/>
              <a:chExt cx="7218506" cy="7534154"/>
            </a:xfrm>
          </p:grpSpPr>
          <p:sp>
            <p:nvSpPr>
              <p:cNvPr id="7" name="Oval 6">
                <a:extLst>
                  <a:ext uri="{FF2B5EF4-FFF2-40B4-BE49-F238E27FC236}">
                    <a16:creationId xmlns:a16="http://schemas.microsoft.com/office/drawing/2014/main" xmlns="" id="{C19702EC-EC7C-4DB4-AFC0-080D8597A783}"/>
                  </a:ext>
                </a:extLst>
              </p:cNvPr>
              <p:cNvSpPr/>
              <p:nvPr/>
            </p:nvSpPr>
            <p:spPr>
              <a:xfrm>
                <a:off x="4363894" y="-169287"/>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9" name="图片 7">
                <a:extLst>
                  <a:ext uri="{FF2B5EF4-FFF2-40B4-BE49-F238E27FC236}">
                    <a16:creationId xmlns:a16="http://schemas.microsoft.com/office/drawing/2014/main" xmlns="" id="{024E1550-B195-4422-8C9E-57385B08E9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50517" y="3519607"/>
                <a:ext cx="3845260" cy="3845260"/>
              </a:xfrm>
              <a:prstGeom prst="rect">
                <a:avLst/>
              </a:prstGeom>
            </p:spPr>
          </p:pic>
        </p:grpSp>
        <p:sp>
          <p:nvSpPr>
            <p:cNvPr id="8" name="TextBox 7">
              <a:extLst>
                <a:ext uri="{FF2B5EF4-FFF2-40B4-BE49-F238E27FC236}">
                  <a16:creationId xmlns:a16="http://schemas.microsoft.com/office/drawing/2014/main" xmlns="" id="{A71D926A-72E7-41A9-8B42-ABD3F59D359E}"/>
                </a:ext>
              </a:extLst>
            </p:cNvPr>
            <p:cNvSpPr txBox="1"/>
            <p:nvPr/>
          </p:nvSpPr>
          <p:spPr>
            <a:xfrm>
              <a:off x="5340390" y="1362075"/>
              <a:ext cx="5327610" cy="2554545"/>
            </a:xfrm>
            <a:prstGeom prst="rect">
              <a:avLst/>
            </a:prstGeom>
            <a:noFill/>
          </p:spPr>
          <p:txBody>
            <a:bodyPr wrap="square" rtlCol="0">
              <a:spAutoFit/>
            </a:bodyPr>
            <a:lstStyle/>
            <a:p>
              <a:pPr marL="0" marR="0" algn="ctr">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Ông Đùng, bà Đùng cao lớn khác thường. Họ đứng cao hơn năm lần đỉnh núi cao nhất.</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7383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1"/>
                                        </p:tgtEl>
                                        <p:attrNameLst>
                                          <p:attrName>ppt_x</p:attrName>
                                          <p:attrName>ppt_y</p:attrName>
                                        </p:attrNameLst>
                                      </p:cBhvr>
                                    </p:animMotion>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EDCCB1E8-78BE-455C-AC8D-1673837E86BA}"/>
              </a:ext>
            </a:extLst>
          </p:cNvPr>
          <p:cNvGrpSpPr/>
          <p:nvPr/>
        </p:nvGrpSpPr>
        <p:grpSpPr>
          <a:xfrm>
            <a:off x="0" y="380870"/>
            <a:ext cx="3448051" cy="6096260"/>
            <a:chOff x="321841" y="457200"/>
            <a:chExt cx="2750694" cy="4863314"/>
          </a:xfrm>
        </p:grpSpPr>
        <p:grpSp>
          <p:nvGrpSpPr>
            <p:cNvPr id="21" name="Group 20">
              <a:extLst>
                <a:ext uri="{FF2B5EF4-FFF2-40B4-BE49-F238E27FC236}">
                  <a16:creationId xmlns:a16="http://schemas.microsoft.com/office/drawing/2014/main" xmlns="" id="{047546A9-DD48-48E6-8614-9435B218E752}"/>
                </a:ext>
              </a:extLst>
            </p:cNvPr>
            <p:cNvGrpSpPr/>
            <p:nvPr/>
          </p:nvGrpSpPr>
          <p:grpSpPr>
            <a:xfrm>
              <a:off x="321841" y="457200"/>
              <a:ext cx="2750694" cy="4863314"/>
              <a:chOff x="2127683" y="593334"/>
              <a:chExt cx="2750694" cy="4863314"/>
            </a:xfrm>
          </p:grpSpPr>
          <p:pic>
            <p:nvPicPr>
              <p:cNvPr id="23" name="Picture 22">
                <a:extLst>
                  <a:ext uri="{FF2B5EF4-FFF2-40B4-BE49-F238E27FC236}">
                    <a16:creationId xmlns:a16="http://schemas.microsoft.com/office/drawing/2014/main" xmlns="" id="{B59CCE73-3013-4029-A6E2-8B39535F66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5533"/>
              <a:stretch/>
            </p:blipFill>
            <p:spPr>
              <a:xfrm flipH="1">
                <a:off x="2127683" y="593334"/>
                <a:ext cx="1229994" cy="2281922"/>
              </a:xfrm>
              <a:prstGeom prst="rect">
                <a:avLst/>
              </a:prstGeom>
            </p:spPr>
          </p:pic>
          <p:sp>
            <p:nvSpPr>
              <p:cNvPr id="24" name="Rectangle: Rounded Corners 23">
                <a:extLst>
                  <a:ext uri="{FF2B5EF4-FFF2-40B4-BE49-F238E27FC236}">
                    <a16:creationId xmlns:a16="http://schemas.microsoft.com/office/drawing/2014/main" xmlns="" id="{2748534B-9BE3-4BF9-BD41-AABDD9658E49}"/>
                  </a:ext>
                </a:extLst>
              </p:cNvPr>
              <p:cNvSpPr/>
              <p:nvPr/>
            </p:nvSpPr>
            <p:spPr>
              <a:xfrm>
                <a:off x="2415441" y="2278763"/>
                <a:ext cx="2462936"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Kể lại những việc ông bà Đùng đã làm khi chứng kiến cảnh đất hoang, nước ngập. </a:t>
                </a:r>
              </a:p>
            </p:txBody>
          </p:sp>
          <p:pic>
            <p:nvPicPr>
              <p:cNvPr id="25" name="Picture 24">
                <a:extLst>
                  <a:ext uri="{FF2B5EF4-FFF2-40B4-BE49-F238E27FC236}">
                    <a16:creationId xmlns:a16="http://schemas.microsoft.com/office/drawing/2014/main" xmlns="" id="{7E1C1BDA-4E23-437D-A692-CABCB22A2FD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2" name="Picture 21">
              <a:extLst>
                <a:ext uri="{FF2B5EF4-FFF2-40B4-BE49-F238E27FC236}">
                  <a16:creationId xmlns:a16="http://schemas.microsoft.com/office/drawing/2014/main" xmlns="" id="{CE52B9A4-DC5B-4CF8-B9CF-62327105B8A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810283" y="1802669"/>
              <a:ext cx="296017" cy="393645"/>
            </a:xfrm>
            <a:prstGeom prst="rect">
              <a:avLst/>
            </a:prstGeom>
          </p:spPr>
        </p:pic>
      </p:grpSp>
      <p:grpSp>
        <p:nvGrpSpPr>
          <p:cNvPr id="2" name="Group 1">
            <a:extLst>
              <a:ext uri="{FF2B5EF4-FFF2-40B4-BE49-F238E27FC236}">
                <a16:creationId xmlns:a16="http://schemas.microsoft.com/office/drawing/2014/main" xmlns="" id="{5A2E5C2D-4D63-417B-AF28-A43E0F54BC66}"/>
              </a:ext>
            </a:extLst>
          </p:cNvPr>
          <p:cNvGrpSpPr/>
          <p:nvPr/>
        </p:nvGrpSpPr>
        <p:grpSpPr>
          <a:xfrm>
            <a:off x="3581400" y="-31155"/>
            <a:ext cx="7218506" cy="7186242"/>
            <a:chOff x="3581400" y="132966"/>
            <a:chExt cx="7218506" cy="7186242"/>
          </a:xfrm>
        </p:grpSpPr>
        <p:sp>
          <p:nvSpPr>
            <p:cNvPr id="7" name="Oval 6">
              <a:extLst>
                <a:ext uri="{FF2B5EF4-FFF2-40B4-BE49-F238E27FC236}">
                  <a16:creationId xmlns:a16="http://schemas.microsoft.com/office/drawing/2014/main" xmlns="" id="{C19702EC-EC7C-4DB4-AFC0-080D8597A783}"/>
                </a:ext>
              </a:extLst>
            </p:cNvPr>
            <p:cNvSpPr/>
            <p:nvPr/>
          </p:nvSpPr>
          <p:spPr>
            <a:xfrm>
              <a:off x="3581400" y="132966"/>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TextBox 25">
              <a:extLst>
                <a:ext uri="{FF2B5EF4-FFF2-40B4-BE49-F238E27FC236}">
                  <a16:creationId xmlns:a16="http://schemas.microsoft.com/office/drawing/2014/main" xmlns="" id="{905FAB0F-8844-4A36-8841-1B21D26BF2BF}"/>
                </a:ext>
              </a:extLst>
            </p:cNvPr>
            <p:cNvSpPr txBox="1"/>
            <p:nvPr/>
          </p:nvSpPr>
          <p:spPr>
            <a:xfrm>
              <a:off x="4658175" y="1968584"/>
              <a:ext cx="557930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đã nhổ cây, san đất.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Tiếp đó ông Đùng lom khom dùng tay bới đất đằng trước, bà Đùng hì hục vết đất đằng sau làm một con đường dẫn nước.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5736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3"/>
                                        </p:tgtEl>
                                        <p:attrNameLst>
                                          <p:attrName>ppt_x</p:attrName>
                                          <p:attrName>ppt_y</p:attrName>
                                        </p:attrNameLst>
                                      </p:cBhvr>
                                    </p:animMotion>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9711C17A-4AE6-4CDE-A149-B74A945258B1}"/>
              </a:ext>
            </a:extLst>
          </p:cNvPr>
          <p:cNvGrpSpPr/>
          <p:nvPr/>
        </p:nvGrpSpPr>
        <p:grpSpPr>
          <a:xfrm>
            <a:off x="337720" y="444661"/>
            <a:ext cx="4063076" cy="5968678"/>
            <a:chOff x="321841" y="457200"/>
            <a:chExt cx="3310616" cy="4863314"/>
          </a:xfrm>
        </p:grpSpPr>
        <p:grpSp>
          <p:nvGrpSpPr>
            <p:cNvPr id="15" name="Group 14">
              <a:extLst>
                <a:ext uri="{FF2B5EF4-FFF2-40B4-BE49-F238E27FC236}">
                  <a16:creationId xmlns:a16="http://schemas.microsoft.com/office/drawing/2014/main" xmlns="" id="{F1AD5B30-ECE5-4ED9-A176-7EBA23DDA435}"/>
                </a:ext>
              </a:extLst>
            </p:cNvPr>
            <p:cNvGrpSpPr/>
            <p:nvPr/>
          </p:nvGrpSpPr>
          <p:grpSpPr>
            <a:xfrm>
              <a:off x="321841" y="457200"/>
              <a:ext cx="3310616" cy="4863314"/>
              <a:chOff x="2127683" y="593334"/>
              <a:chExt cx="3310616" cy="4863314"/>
            </a:xfrm>
          </p:grpSpPr>
          <p:pic>
            <p:nvPicPr>
              <p:cNvPr id="17" name="Picture 16">
                <a:extLst>
                  <a:ext uri="{FF2B5EF4-FFF2-40B4-BE49-F238E27FC236}">
                    <a16:creationId xmlns:a16="http://schemas.microsoft.com/office/drawing/2014/main" xmlns="" id="{12EE472A-47D3-4108-86AE-5BAA821D8AA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5533"/>
              <a:stretch/>
            </p:blipFill>
            <p:spPr>
              <a:xfrm flipH="1">
                <a:off x="2127683" y="593334"/>
                <a:ext cx="1229994" cy="2281922"/>
              </a:xfrm>
              <a:prstGeom prst="rect">
                <a:avLst/>
              </a:prstGeom>
            </p:spPr>
          </p:pic>
          <p:sp>
            <p:nvSpPr>
              <p:cNvPr id="18" name="Rectangle: Rounded Corners 17">
                <a:extLst>
                  <a:ext uri="{FF2B5EF4-FFF2-40B4-BE49-F238E27FC236}">
                    <a16:creationId xmlns:a16="http://schemas.microsoft.com/office/drawing/2014/main" xmlns="" id="{22D26C16-BD13-4178-B1A7-584F2A65D8CF}"/>
                  </a:ext>
                </a:extLst>
              </p:cNvPr>
              <p:cNvSpPr/>
              <p:nvPr/>
            </p:nvSpPr>
            <p:spPr>
              <a:xfrm>
                <a:off x="2415440" y="2278763"/>
                <a:ext cx="302285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ông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Đùng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9" name="Picture 18">
                <a:extLst>
                  <a:ext uri="{FF2B5EF4-FFF2-40B4-BE49-F238E27FC236}">
                    <a16:creationId xmlns:a16="http://schemas.microsoft.com/office/drawing/2014/main" xmlns="" id="{C6235669-C905-40CE-A664-7949378FEEF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6" name="Picture 15">
              <a:extLst>
                <a:ext uri="{FF2B5EF4-FFF2-40B4-BE49-F238E27FC236}">
                  <a16:creationId xmlns:a16="http://schemas.microsoft.com/office/drawing/2014/main" xmlns="" id="{B7FED5AC-398C-4A76-997F-A805F82F63FF}"/>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746512" y="1813276"/>
              <a:ext cx="331098" cy="402964"/>
            </a:xfrm>
            <a:prstGeom prst="rect">
              <a:avLst/>
            </a:prstGeom>
          </p:spPr>
        </p:pic>
      </p:grpSp>
      <p:grpSp>
        <p:nvGrpSpPr>
          <p:cNvPr id="4" name="Group 3">
            <a:extLst>
              <a:ext uri="{FF2B5EF4-FFF2-40B4-BE49-F238E27FC236}">
                <a16:creationId xmlns:a16="http://schemas.microsoft.com/office/drawing/2014/main" xmlns="" id="{FD858040-5BE7-420D-BDCA-7A6E3083D173}"/>
              </a:ext>
            </a:extLst>
          </p:cNvPr>
          <p:cNvGrpSpPr/>
          <p:nvPr/>
        </p:nvGrpSpPr>
        <p:grpSpPr>
          <a:xfrm>
            <a:off x="3683490" y="-164121"/>
            <a:ext cx="7704977" cy="7186242"/>
            <a:chOff x="3683490" y="-164121"/>
            <a:chExt cx="7704977" cy="7186242"/>
          </a:xfrm>
        </p:grpSpPr>
        <p:sp>
          <p:nvSpPr>
            <p:cNvPr id="7" name="Oval 6">
              <a:extLst>
                <a:ext uri="{FF2B5EF4-FFF2-40B4-BE49-F238E27FC236}">
                  <a16:creationId xmlns:a16="http://schemas.microsoft.com/office/drawing/2014/main" xmlns=""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xmlns="" id="{5312482E-EE1E-4F90-AE99-467D8CC596D8}"/>
                </a:ext>
              </a:extLst>
            </p:cNvPr>
            <p:cNvSpPr txBox="1"/>
            <p:nvPr/>
          </p:nvSpPr>
          <p:spPr>
            <a:xfrm>
              <a:off x="3683490" y="889843"/>
              <a:ext cx="6576726" cy="5078313"/>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Đùng đã làm thành cánh đồng bằng phẳng, rộng rãi, lấy chỗ cho dân ở , và cày cấy. Còn con đường ông bà đào bới, nước chảy thành dòng, vượt qua đồi núi, đổ về xuôi tạo thành con sông Đà.</a:t>
              </a:r>
            </a:p>
          </p:txBody>
        </p:sp>
      </p:grpSp>
    </p:spTree>
    <p:extLst>
      <p:ext uri="{BB962C8B-B14F-4D97-AF65-F5344CB8AC3E}">
        <p14:creationId xmlns:p14="http://schemas.microsoft.com/office/powerpoint/2010/main" val="3757046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4"/>
                                        </p:tgtEl>
                                        <p:attrNameLst>
                                          <p:attrName>ppt_x</p:attrName>
                                          <p:attrName>ppt_y</p:attrName>
                                        </p:attrNameLst>
                                      </p:cBhvr>
                                    </p:animMotion>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D858040-5BE7-420D-BDCA-7A6E3083D173}"/>
              </a:ext>
            </a:extLst>
          </p:cNvPr>
          <p:cNvGrpSpPr/>
          <p:nvPr/>
        </p:nvGrpSpPr>
        <p:grpSpPr>
          <a:xfrm>
            <a:off x="3227192" y="-164121"/>
            <a:ext cx="8161275" cy="7186242"/>
            <a:chOff x="3227192" y="-164121"/>
            <a:chExt cx="8161275" cy="7186242"/>
          </a:xfrm>
        </p:grpSpPr>
        <p:sp>
          <p:nvSpPr>
            <p:cNvPr id="7" name="Oval 6">
              <a:extLst>
                <a:ext uri="{FF2B5EF4-FFF2-40B4-BE49-F238E27FC236}">
                  <a16:creationId xmlns:a16="http://schemas.microsoft.com/office/drawing/2014/main" xmlns=""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xmlns="" id="{5312482E-EE1E-4F90-AE99-467D8CC596D8}"/>
                </a:ext>
              </a:extLst>
            </p:cNvPr>
            <p:cNvSpPr txBox="1"/>
            <p:nvPr/>
          </p:nvSpPr>
          <p:spPr>
            <a:xfrm>
              <a:off x="3227192" y="1960275"/>
              <a:ext cx="7456942" cy="2554545"/>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hăm chỉ, chịu khó, thông minh,</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không ngại khó khăn, vất vả, xả thân vì cộng đồng...</a:t>
              </a:r>
            </a:p>
          </p:txBody>
        </p:sp>
      </p:grpSp>
      <p:grpSp>
        <p:nvGrpSpPr>
          <p:cNvPr id="21" name="Group 20">
            <a:extLst>
              <a:ext uri="{FF2B5EF4-FFF2-40B4-BE49-F238E27FC236}">
                <a16:creationId xmlns:a16="http://schemas.microsoft.com/office/drawing/2014/main" xmlns="" id="{12B7B7B7-856C-4E2F-BC88-EF1EC51CC92A}"/>
              </a:ext>
            </a:extLst>
          </p:cNvPr>
          <p:cNvGrpSpPr/>
          <p:nvPr/>
        </p:nvGrpSpPr>
        <p:grpSpPr>
          <a:xfrm>
            <a:off x="384123" y="467209"/>
            <a:ext cx="3225852" cy="6184227"/>
            <a:chOff x="258167" y="457200"/>
            <a:chExt cx="2648453" cy="5077306"/>
          </a:xfrm>
        </p:grpSpPr>
        <p:grpSp>
          <p:nvGrpSpPr>
            <p:cNvPr id="22" name="Group 21">
              <a:extLst>
                <a:ext uri="{FF2B5EF4-FFF2-40B4-BE49-F238E27FC236}">
                  <a16:creationId xmlns:a16="http://schemas.microsoft.com/office/drawing/2014/main" xmlns="" id="{3409E09E-437B-420F-BAD6-3F4BD381DA32}"/>
                </a:ext>
              </a:extLst>
            </p:cNvPr>
            <p:cNvGrpSpPr/>
            <p:nvPr/>
          </p:nvGrpSpPr>
          <p:grpSpPr>
            <a:xfrm>
              <a:off x="258167" y="457200"/>
              <a:ext cx="2648453" cy="5077306"/>
              <a:chOff x="2064009" y="593334"/>
              <a:chExt cx="2648453" cy="5077306"/>
            </a:xfrm>
          </p:grpSpPr>
          <p:pic>
            <p:nvPicPr>
              <p:cNvPr id="24" name="Picture 23">
                <a:extLst>
                  <a:ext uri="{FF2B5EF4-FFF2-40B4-BE49-F238E27FC236}">
                    <a16:creationId xmlns:a16="http://schemas.microsoft.com/office/drawing/2014/main" xmlns="" id="{6A0D4B94-FF28-4496-BD51-A616559C8F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5533"/>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xmlns="" id="{BD422FB9-7EC5-4626-BFFC-37F8AE749117}"/>
                  </a:ext>
                </a:extLst>
              </p:cNvPr>
              <p:cNvSpPr/>
              <p:nvPr/>
            </p:nvSpPr>
            <p:spPr>
              <a:xfrm>
                <a:off x="2064009" y="2492755"/>
                <a:ext cx="2648453"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ông Đùng, bà Đùng có những phẩm chất tốt đẹp nào?</a:t>
                </a:r>
              </a:p>
            </p:txBody>
          </p:sp>
          <p:pic>
            <p:nvPicPr>
              <p:cNvPr id="28" name="Picture 27">
                <a:extLst>
                  <a:ext uri="{FF2B5EF4-FFF2-40B4-BE49-F238E27FC236}">
                    <a16:creationId xmlns:a16="http://schemas.microsoft.com/office/drawing/2014/main" xmlns="" id="{417A9045-1A17-468C-8CEF-3AABD6D316B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3" name="Picture 22">
              <a:extLst>
                <a:ext uri="{FF2B5EF4-FFF2-40B4-BE49-F238E27FC236}">
                  <a16:creationId xmlns:a16="http://schemas.microsoft.com/office/drawing/2014/main" xmlns="" id="{7BEBC881-C0F3-4410-B292-65C4A5094836}"/>
                </a:ext>
              </a:extLst>
            </p:cNvPr>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1750231" y="1813276"/>
              <a:ext cx="323660" cy="402964"/>
            </a:xfrm>
            <a:prstGeom prst="rect">
              <a:avLst/>
            </a:prstGeom>
          </p:spPr>
        </p:pic>
      </p:grpSp>
      <p:pic>
        <p:nvPicPr>
          <p:cNvPr id="2050" name="Picture 2" descr="Kể về lễ hội trung thu ở quê em - Tủ sách 24h">
            <a:extLst>
              <a:ext uri="{FF2B5EF4-FFF2-40B4-BE49-F238E27FC236}">
                <a16:creationId xmlns:a16="http://schemas.microsoft.com/office/drawing/2014/main" xmlns="" id="{35E265F8-A306-4527-AED4-726B05BBE84D}"/>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7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5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Scale>
                                      <p:cBhvr>
                                        <p:cTn id="10"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21"/>
                                        </p:tgtEl>
                                        <p:attrNameLst>
                                          <p:attrName>ppt_x</p:attrName>
                                          <p:attrName>ppt_y</p:attrName>
                                        </p:attrNameLst>
                                      </p:cBhvr>
                                    </p:animMotion>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D858040-5BE7-420D-BDCA-7A6E3083D173}"/>
              </a:ext>
            </a:extLst>
          </p:cNvPr>
          <p:cNvGrpSpPr/>
          <p:nvPr/>
        </p:nvGrpSpPr>
        <p:grpSpPr>
          <a:xfrm>
            <a:off x="3039816" y="-164121"/>
            <a:ext cx="8348651" cy="7186242"/>
            <a:chOff x="3039816" y="-164121"/>
            <a:chExt cx="8348651" cy="7186242"/>
          </a:xfrm>
        </p:grpSpPr>
        <p:sp>
          <p:nvSpPr>
            <p:cNvPr id="7" name="Oval 6">
              <a:extLst>
                <a:ext uri="{FF2B5EF4-FFF2-40B4-BE49-F238E27FC236}">
                  <a16:creationId xmlns:a16="http://schemas.microsoft.com/office/drawing/2014/main" xmlns=""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xmlns="" id="{5312482E-EE1E-4F90-AE99-467D8CC596D8}"/>
                </a:ext>
              </a:extLst>
            </p:cNvPr>
            <p:cNvSpPr txBox="1"/>
            <p:nvPr/>
          </p:nvSpPr>
          <p:spPr>
            <a:xfrm>
              <a:off x="3039816" y="1443841"/>
              <a:ext cx="7730638" cy="3785652"/>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Câu chuyện đã giải thích  về đặc điểm ngoằn ngoè</a:t>
              </a:r>
              <a:r>
                <a:rPr kumimoji="0" lang="en-US"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o</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nhiều thác ghềnh (bảy trăm mươi thác, ba trăm mươi ghềnh) của con sông Đà ngày nay.</a:t>
              </a:r>
            </a:p>
          </p:txBody>
        </p:sp>
      </p:grpSp>
      <p:grpSp>
        <p:nvGrpSpPr>
          <p:cNvPr id="22" name="Group 21">
            <a:extLst>
              <a:ext uri="{FF2B5EF4-FFF2-40B4-BE49-F238E27FC236}">
                <a16:creationId xmlns:a16="http://schemas.microsoft.com/office/drawing/2014/main" xmlns="" id="{3409E09E-437B-420F-BAD6-3F4BD381DA32}"/>
              </a:ext>
            </a:extLst>
          </p:cNvPr>
          <p:cNvGrpSpPr/>
          <p:nvPr/>
        </p:nvGrpSpPr>
        <p:grpSpPr>
          <a:xfrm>
            <a:off x="384123" y="467209"/>
            <a:ext cx="3321102" cy="6184227"/>
            <a:chOff x="2064009" y="593334"/>
            <a:chExt cx="2726654" cy="5077306"/>
          </a:xfrm>
        </p:grpSpPr>
        <p:pic>
          <p:nvPicPr>
            <p:cNvPr id="24" name="Picture 23">
              <a:extLst>
                <a:ext uri="{FF2B5EF4-FFF2-40B4-BE49-F238E27FC236}">
                  <a16:creationId xmlns:a16="http://schemas.microsoft.com/office/drawing/2014/main" xmlns="" id="{6A0D4B94-FF28-4496-BD51-A616559C8F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5533"/>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xmlns="" id="{BD422FB9-7EC5-4626-BFFC-37F8AE749117}"/>
                </a:ext>
              </a:extLst>
            </p:cNvPr>
            <p:cNvSpPr/>
            <p:nvPr/>
          </p:nvSpPr>
          <p:spPr>
            <a:xfrm>
              <a:off x="2064009" y="2492755"/>
              <a:ext cx="2726654"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Câu chuyện đã giải thích điều gì về con sông Đà ngày nay?</a:t>
              </a:r>
            </a:p>
          </p:txBody>
        </p:sp>
        <p:pic>
          <p:nvPicPr>
            <p:cNvPr id="28" name="Picture 27">
              <a:extLst>
                <a:ext uri="{FF2B5EF4-FFF2-40B4-BE49-F238E27FC236}">
                  <a16:creationId xmlns:a16="http://schemas.microsoft.com/office/drawing/2014/main" xmlns="" id="{417A9045-1A17-468C-8CEF-3AABD6D316B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3217514" y="678678"/>
              <a:ext cx="901894" cy="2281922"/>
            </a:xfrm>
            <a:prstGeom prst="rect">
              <a:avLst/>
            </a:prstGeom>
            <a:effectLst>
              <a:glow rad="101600">
                <a:schemeClr val="accent4">
                  <a:satMod val="175000"/>
                  <a:alpha val="40000"/>
                </a:schemeClr>
              </a:glow>
            </a:effectLst>
          </p:spPr>
        </p:pic>
      </p:grpSp>
      <p:sp>
        <p:nvSpPr>
          <p:cNvPr id="2" name="TextBox 1">
            <a:extLst>
              <a:ext uri="{FF2B5EF4-FFF2-40B4-BE49-F238E27FC236}">
                <a16:creationId xmlns:a16="http://schemas.microsoft.com/office/drawing/2014/main" xmlns="" id="{CFE5B2F0-D838-44CF-8FAE-9ABBA04C803C}"/>
              </a:ext>
            </a:extLst>
          </p:cNvPr>
          <p:cNvSpPr txBox="1"/>
          <p:nvPr/>
        </p:nvSpPr>
        <p:spPr>
          <a:xfrm>
            <a:off x="2199009" y="2037065"/>
            <a:ext cx="6016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iny" panose="02000903060500060000" pitchFamily="2" charset="0"/>
                <a:cs typeface="+mn-cs"/>
              </a:rPr>
              <a:t>5</a:t>
            </a:r>
          </a:p>
        </p:txBody>
      </p:sp>
    </p:spTree>
    <p:extLst>
      <p:ext uri="{BB962C8B-B14F-4D97-AF65-F5344CB8AC3E}">
        <p14:creationId xmlns:p14="http://schemas.microsoft.com/office/powerpoint/2010/main" val="3682453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D645EB8-B930-4C05-AE6F-3B4BAC75E4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4" name="Graphic 3">
            <a:extLst>
              <a:ext uri="{FF2B5EF4-FFF2-40B4-BE49-F238E27FC236}">
                <a16:creationId xmlns:a16="http://schemas.microsoft.com/office/drawing/2014/main" xmlns="" id="{E6115D33-D4F6-4376-93AC-CE9478FF1B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47423" y="396524"/>
            <a:ext cx="10897153" cy="6456993"/>
          </a:xfrm>
          <a:prstGeom prst="rect">
            <a:avLst/>
          </a:prstGeom>
        </p:spPr>
      </p:pic>
      <p:grpSp>
        <p:nvGrpSpPr>
          <p:cNvPr id="34" name="Group 33">
            <a:extLst>
              <a:ext uri="{FF2B5EF4-FFF2-40B4-BE49-F238E27FC236}">
                <a16:creationId xmlns:a16="http://schemas.microsoft.com/office/drawing/2014/main" xmlns="" id="{B8AA825B-797B-4EDD-84E5-A14563615F12}"/>
              </a:ext>
            </a:extLst>
          </p:cNvPr>
          <p:cNvGrpSpPr/>
          <p:nvPr/>
        </p:nvGrpSpPr>
        <p:grpSpPr>
          <a:xfrm>
            <a:off x="1836326" y="209292"/>
            <a:ext cx="8519349" cy="1041244"/>
            <a:chOff x="1836326" y="209292"/>
            <a:chExt cx="8519349" cy="1041244"/>
          </a:xfrm>
        </p:grpSpPr>
        <p:sp>
          <p:nvSpPr>
            <p:cNvPr id="33" name="Double Wave 32">
              <a:extLst>
                <a:ext uri="{FF2B5EF4-FFF2-40B4-BE49-F238E27FC236}">
                  <a16:creationId xmlns:a16="http://schemas.microsoft.com/office/drawing/2014/main" xmlns="" id="{C1D6BE5B-8CA0-467E-ABB1-607AC6ACA6CD}"/>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xmlns="" id="{706B4CAB-2745-40ED-AC8B-1AA0B3F42D03}"/>
                </a:ext>
              </a:extLst>
            </p:cNvPr>
            <p:cNvSpPr txBox="1"/>
            <p:nvPr/>
          </p:nvSpPr>
          <p:spPr>
            <a:xfrm>
              <a:off x="1836326" y="422138"/>
              <a:ext cx="8519349"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C6E51">
                      <a:lumMod val="75000"/>
                    </a:srgbClr>
                  </a:solidFill>
                  <a:effectLst>
                    <a:glow rad="101600">
                      <a:srgbClr val="A0D468">
                        <a:satMod val="175000"/>
                        <a:alpha val="40000"/>
                      </a:srgbClr>
                    </a:glow>
                  </a:effectLst>
                  <a:uLnTx/>
                  <a:uFillTx/>
                  <a:latin typeface="Calibri" panose="020F0502020204030204" pitchFamily="34" charset="0"/>
                  <a:ea typeface="+mn-ea"/>
                  <a:cs typeface="Calibri" panose="020F0502020204030204" pitchFamily="34" charset="0"/>
                </a:rPr>
                <a:t>NỘI DUNG CHÍNH CỦA BÀI ĐỌC</a:t>
              </a:r>
            </a:p>
          </p:txBody>
        </p:sp>
      </p:grpSp>
      <p:grpSp>
        <p:nvGrpSpPr>
          <p:cNvPr id="32" name="Group 31">
            <a:extLst>
              <a:ext uri="{FF2B5EF4-FFF2-40B4-BE49-F238E27FC236}">
                <a16:creationId xmlns:a16="http://schemas.microsoft.com/office/drawing/2014/main" xmlns="" id="{EC02752B-E285-4A2F-BC1C-3C57D96A7A62}"/>
              </a:ext>
            </a:extLst>
          </p:cNvPr>
          <p:cNvGrpSpPr/>
          <p:nvPr/>
        </p:nvGrpSpPr>
        <p:grpSpPr>
          <a:xfrm>
            <a:off x="-170217" y="1412567"/>
            <a:ext cx="12532434" cy="5369233"/>
            <a:chOff x="-253942" y="1262764"/>
            <a:chExt cx="12532434" cy="5369233"/>
          </a:xfrm>
        </p:grpSpPr>
        <p:grpSp>
          <p:nvGrpSpPr>
            <p:cNvPr id="11" name="Group 10">
              <a:extLst>
                <a:ext uri="{FF2B5EF4-FFF2-40B4-BE49-F238E27FC236}">
                  <a16:creationId xmlns:a16="http://schemas.microsoft.com/office/drawing/2014/main" xmlns="" id="{2CB924A7-C4B8-45D6-B80E-2A58A20FB075}"/>
                </a:ext>
              </a:extLst>
            </p:cNvPr>
            <p:cNvGrpSpPr/>
            <p:nvPr/>
          </p:nvGrpSpPr>
          <p:grpSpPr>
            <a:xfrm>
              <a:off x="1215114" y="1262764"/>
              <a:ext cx="9525000" cy="5369233"/>
              <a:chOff x="457200" y="956486"/>
              <a:chExt cx="11201400" cy="6475063"/>
            </a:xfrm>
          </p:grpSpPr>
          <p:sp>
            <p:nvSpPr>
              <p:cNvPr id="10" name="Rectangle: Rounded Corners 9">
                <a:extLst>
                  <a:ext uri="{FF2B5EF4-FFF2-40B4-BE49-F238E27FC236}">
                    <a16:creationId xmlns:a16="http://schemas.microsoft.com/office/drawing/2014/main" xmlns="" id="{054E6A53-C43F-4B70-BE00-FCCDDC18B702}"/>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xmlns="" id="{BB68822D-0F4F-4220-9BF7-515C5A767B1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Bài đọc kể về những việc ông Đùng, bà Đùng đã làm giúp dân.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đó</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t</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hể hiện suy nghĩ, tình cảm của tác giả đối với ông Đùng, bà Đùng – những người có công lao lớn đối với đất nước trong việc chinh phục tự nhiên</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và</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giải thích tại sao dòng sông Đà ngoằn ngoèo và có nhiều ghềnh thác. </a:t>
                </a:r>
              </a:p>
            </p:txBody>
          </p:sp>
        </p:grpSp>
        <p:pic>
          <p:nvPicPr>
            <p:cNvPr id="27" name="Picture 26">
              <a:extLst>
                <a:ext uri="{FF2B5EF4-FFF2-40B4-BE49-F238E27FC236}">
                  <a16:creationId xmlns:a16="http://schemas.microsoft.com/office/drawing/2014/main" xmlns="" id="{A055CEFB-71E6-42CA-B1B1-3E0348F7A2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26567" y="1501062"/>
              <a:ext cx="938865" cy="902286"/>
            </a:xfrm>
            <a:prstGeom prst="rect">
              <a:avLst/>
            </a:prstGeom>
          </p:spPr>
        </p:pic>
        <p:pic>
          <p:nvPicPr>
            <p:cNvPr id="28" name="Picture 27">
              <a:extLst>
                <a:ext uri="{FF2B5EF4-FFF2-40B4-BE49-F238E27FC236}">
                  <a16:creationId xmlns:a16="http://schemas.microsoft.com/office/drawing/2014/main" xmlns="" id="{4E5BEF6A-CFFE-45E1-B935-8A6FBDF5FE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15319" y="1374039"/>
              <a:ext cx="1018120" cy="1066892"/>
            </a:xfrm>
            <a:prstGeom prst="rect">
              <a:avLst/>
            </a:prstGeom>
          </p:spPr>
        </p:pic>
        <p:pic>
          <p:nvPicPr>
            <p:cNvPr id="29" name="Picture 28">
              <a:extLst>
                <a:ext uri="{FF2B5EF4-FFF2-40B4-BE49-F238E27FC236}">
                  <a16:creationId xmlns:a16="http://schemas.microsoft.com/office/drawing/2014/main" xmlns="" id="{061EF3FB-6573-46C1-9035-CD9BBCA00FF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90851" y="1367942"/>
              <a:ext cx="1018120" cy="1079086"/>
            </a:xfrm>
            <a:prstGeom prst="rect">
              <a:avLst/>
            </a:prstGeom>
          </p:spPr>
        </p:pic>
        <p:pic>
          <p:nvPicPr>
            <p:cNvPr id="30" name="Picture 29">
              <a:extLst>
                <a:ext uri="{FF2B5EF4-FFF2-40B4-BE49-F238E27FC236}">
                  <a16:creationId xmlns:a16="http://schemas.microsoft.com/office/drawing/2014/main" xmlns="" id="{5E7B3751-5C54-40B4-B0B6-200291917CB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3942" y="4418158"/>
              <a:ext cx="1944793" cy="1944793"/>
            </a:xfrm>
            <a:prstGeom prst="rect">
              <a:avLst/>
            </a:prstGeom>
          </p:spPr>
        </p:pic>
        <p:pic>
          <p:nvPicPr>
            <p:cNvPr id="31" name="Picture 30">
              <a:extLst>
                <a:ext uri="{FF2B5EF4-FFF2-40B4-BE49-F238E27FC236}">
                  <a16:creationId xmlns:a16="http://schemas.microsoft.com/office/drawing/2014/main" xmlns="" id="{4363591B-914E-4F4B-958A-1281C12802E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92004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fltVal val="0"/>
                                          </p:val>
                                        </p:tav>
                                        <p:tav tm="100000">
                                          <p:val>
                                            <p:strVal val="#ppt_w"/>
                                          </p:val>
                                        </p:tav>
                                      </p:tavLst>
                                    </p:anim>
                                    <p:anim calcmode="lin" valueType="num">
                                      <p:cBhvr>
                                        <p:cTn id="13" dur="1000" fill="hold"/>
                                        <p:tgtEl>
                                          <p:spTgt spid="32"/>
                                        </p:tgtEl>
                                        <p:attrNameLst>
                                          <p:attrName>ppt_h</p:attrName>
                                        </p:attrNameLst>
                                      </p:cBhvr>
                                      <p:tavLst>
                                        <p:tav tm="0">
                                          <p:val>
                                            <p:fltVal val="0"/>
                                          </p:val>
                                        </p:tav>
                                        <p:tav tm="100000">
                                          <p:val>
                                            <p:strVal val="#ppt_h"/>
                                          </p:val>
                                        </p:tav>
                                      </p:tavLst>
                                    </p:anim>
                                    <p:anim calcmode="lin" valueType="num">
                                      <p:cBhvr>
                                        <p:cTn id="14"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B1F3C181-7C41-44DD-4A27-3EBA23A3174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74321" y="263891"/>
            <a:ext cx="9499021" cy="6150616"/>
          </a:xfrm>
          <a:prstGeom prst="rect">
            <a:avLst/>
          </a:prstGeom>
        </p:spPr>
      </p:pic>
      <p:pic>
        <p:nvPicPr>
          <p:cNvPr id="8" name="Picture 3">
            <a:extLst>
              <a:ext uri="{FF2B5EF4-FFF2-40B4-BE49-F238E27FC236}">
                <a16:creationId xmlns:a16="http://schemas.microsoft.com/office/drawing/2014/main" xmlns="" id="{B100CEDE-A6B4-280B-3597-1D75D938B76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9926051" y="2516371"/>
            <a:ext cx="2309454" cy="4161179"/>
          </a:xfrm>
          <a:prstGeom prst="rect">
            <a:avLst/>
          </a:prstGeom>
        </p:spPr>
      </p:pic>
      <p:pic>
        <p:nvPicPr>
          <p:cNvPr id="10" name="Picture 9">
            <a:hlinkClick r:id="rId6" action="ppaction://hlinksldjump"/>
            <a:extLst>
              <a:ext uri="{FF2B5EF4-FFF2-40B4-BE49-F238E27FC236}">
                <a16:creationId xmlns:a16="http://schemas.microsoft.com/office/drawing/2014/main" xmlns="" id="{4663B03A-CA42-F240-4E55-EB79081C23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80832" y="3060646"/>
            <a:ext cx="2056562" cy="1068925"/>
          </a:xfrm>
          <a:prstGeom prst="rect">
            <a:avLst/>
          </a:prstGeom>
        </p:spPr>
      </p:pic>
      <p:grpSp>
        <p:nvGrpSpPr>
          <p:cNvPr id="12" name="Group 11">
            <a:extLst>
              <a:ext uri="{FF2B5EF4-FFF2-40B4-BE49-F238E27FC236}">
                <a16:creationId xmlns:a16="http://schemas.microsoft.com/office/drawing/2014/main" xmlns="" id="{6C1A7F3D-CA3E-ED8C-C602-1440D190E577}"/>
              </a:ext>
            </a:extLst>
          </p:cNvPr>
          <p:cNvGrpSpPr/>
          <p:nvPr/>
        </p:nvGrpSpPr>
        <p:grpSpPr>
          <a:xfrm>
            <a:off x="847725" y="743560"/>
            <a:ext cx="9553575" cy="2685440"/>
            <a:chOff x="2551480" y="1534549"/>
            <a:chExt cx="6312320" cy="3347167"/>
          </a:xfrm>
        </p:grpSpPr>
        <p:pic>
          <p:nvPicPr>
            <p:cNvPr id="14" name="Picture 2">
              <a:extLst>
                <a:ext uri="{FF2B5EF4-FFF2-40B4-BE49-F238E27FC236}">
                  <a16:creationId xmlns:a16="http://schemas.microsoft.com/office/drawing/2014/main" xmlns="" id="{720BB168-59F6-E4CB-CEEF-F4FF6C2BAD7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xmlns="" id="{222AE947-21AD-05EC-561A-619F797526D2}"/>
                </a:ext>
              </a:extLst>
            </p:cNvPr>
            <p:cNvSpPr txBox="1"/>
            <p:nvPr/>
          </p:nvSpPr>
          <p:spPr>
            <a:xfrm>
              <a:off x="2914602" y="2022988"/>
              <a:ext cx="4935954" cy="164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2.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Đọc</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FF00"/>
                  </a:solidFill>
                  <a:effectLst/>
                  <a:uLnTx/>
                  <a:uFillTx/>
                  <a:latin typeface="Calibri"/>
                  <a:ea typeface="+mn-ea"/>
                  <a:cs typeface="+mn-cs"/>
                </a:rPr>
                <a:t> 2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và</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nêu</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nội</a:t>
              </a:r>
              <a:r>
                <a:rPr kumimoji="0" lang="en-US" sz="4000" b="0" i="0" u="none" strike="noStrike" kern="1200" cap="none" spc="0" normalizeH="0" baseline="0" noProof="0" dirty="0">
                  <a:ln>
                    <a:noFill/>
                  </a:ln>
                  <a:solidFill>
                    <a:srgbClr val="FFFF00"/>
                  </a:solidFill>
                  <a:effectLst/>
                  <a:uLnTx/>
                  <a:uFillTx/>
                  <a:latin typeface="Calibri"/>
                  <a:ea typeface="+mn-ea"/>
                  <a:cs typeface="+mn-cs"/>
                </a:rPr>
                <a:t> dung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4000" b="0" i="0" u="none" strike="noStrike" kern="1200" cap="none" spc="0" normalizeH="0" baseline="0" noProof="0" dirty="0">
                  <a:ln>
                    <a:noFill/>
                  </a:ln>
                  <a:solidFill>
                    <a:srgbClr val="FFFF00"/>
                  </a:solidFill>
                  <a:effectLst/>
                  <a:uLnTx/>
                  <a:uFillTx/>
                  <a:latin typeface="Calibri"/>
                  <a:ea typeface="+mn-ea"/>
                  <a:cs typeface="+mn-cs"/>
                </a:rPr>
                <a:t>.</a:t>
              </a:r>
            </a:p>
          </p:txBody>
        </p:sp>
      </p:grpSp>
      <p:sp>
        <p:nvSpPr>
          <p:cNvPr id="21" name="TextBox 20">
            <a:extLst>
              <a:ext uri="{FF2B5EF4-FFF2-40B4-BE49-F238E27FC236}">
                <a16:creationId xmlns:a16="http://schemas.microsoft.com/office/drawing/2014/main" xmlns="" id="{3DA55EE1-4416-6BD2-D167-51BB2946CAFC}"/>
              </a:ext>
            </a:extLst>
          </p:cNvPr>
          <p:cNvSpPr txBox="1"/>
          <p:nvPr/>
        </p:nvSpPr>
        <p:spPr>
          <a:xfrm>
            <a:off x="1828800" y="3514250"/>
            <a:ext cx="7305675" cy="1815882"/>
          </a:xfrm>
          <a:prstGeom prst="rect">
            <a:avLst/>
          </a:prstGeom>
          <a:noFill/>
        </p:spPr>
        <p:txBody>
          <a:bodyPr wrap="square" rtlCol="0">
            <a:spAutoFit/>
          </a:bodyPr>
          <a:lstStyle/>
          <a:p>
            <a:pPr lvl="0" algn="just"/>
            <a:r>
              <a:rPr lang="vi-VN" sz="2800" b="1" dirty="0">
                <a:solidFill>
                  <a:prstClr val="white"/>
                </a:solidFill>
                <a:latin typeface="Calibri"/>
              </a:rPr>
              <a:t>Đọc và trả lời câu hỏi: Nhận biết được vẻ đẹp độc đáo của Nhà rông ở Tây Nguyên. Hiểu biết về tình cảm của người dân Tây Nguyên với mái nhà rông thân thương.</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24" name="Picture 23">
            <a:extLst>
              <a:ext uri="{FF2B5EF4-FFF2-40B4-BE49-F238E27FC236}">
                <a16:creationId xmlns:a16="http://schemas.microsoft.com/office/drawing/2014/main" xmlns="" id="{5FEADC6E-7F00-887D-B242-9D9A31DCAC96}"/>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9095839" y="3021499"/>
            <a:ext cx="2032482" cy="4075151"/>
          </a:xfrm>
          <a:prstGeom prst="rect">
            <a:avLst/>
          </a:prstGeom>
        </p:spPr>
      </p:pic>
    </p:spTree>
    <p:extLst>
      <p:ext uri="{BB962C8B-B14F-4D97-AF65-F5344CB8AC3E}">
        <p14:creationId xmlns:p14="http://schemas.microsoft.com/office/powerpoint/2010/main" val="1959173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E707E41-F09D-4AFD-941C-CE03AA6126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8" name="Graphic 17">
            <a:extLst>
              <a:ext uri="{FF2B5EF4-FFF2-40B4-BE49-F238E27FC236}">
                <a16:creationId xmlns:a16="http://schemas.microsoft.com/office/drawing/2014/main" xmlns="" id="{635984B5-523B-4258-91E8-9508C36C17D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47423" y="396524"/>
            <a:ext cx="10897153" cy="6456993"/>
          </a:xfrm>
          <a:prstGeom prst="rect">
            <a:avLst/>
          </a:prstGeom>
        </p:spPr>
      </p:pic>
      <p:pic>
        <p:nvPicPr>
          <p:cNvPr id="4" name="Picture 3">
            <a:extLst>
              <a:ext uri="{FF2B5EF4-FFF2-40B4-BE49-F238E27FC236}">
                <a16:creationId xmlns:a16="http://schemas.microsoft.com/office/drawing/2014/main" xmlns="" id="{3C7556E7-91AF-4A45-9423-1B3AA94BAF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072132">
            <a:off x="8055520" y="-143121"/>
            <a:ext cx="2398019" cy="3755387"/>
          </a:xfrm>
          <a:prstGeom prst="rect">
            <a:avLst/>
          </a:prstGeom>
        </p:spPr>
      </p:pic>
      <p:pic>
        <p:nvPicPr>
          <p:cNvPr id="16" name="Graphic 15">
            <a:extLst>
              <a:ext uri="{FF2B5EF4-FFF2-40B4-BE49-F238E27FC236}">
                <a16:creationId xmlns:a16="http://schemas.microsoft.com/office/drawing/2014/main" xmlns="" id="{6E648623-89EA-477A-981F-B4BC98F19F4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82166" y="3114665"/>
            <a:ext cx="9177185" cy="3738852"/>
          </a:xfrm>
          <a:prstGeom prst="rect">
            <a:avLst/>
          </a:prstGeom>
        </p:spPr>
      </p:pic>
      <p:pic>
        <p:nvPicPr>
          <p:cNvPr id="12" name="Picture 11">
            <a:extLst>
              <a:ext uri="{FF2B5EF4-FFF2-40B4-BE49-F238E27FC236}">
                <a16:creationId xmlns:a16="http://schemas.microsoft.com/office/drawing/2014/main" xmlns="" id="{63BA57A1-909B-497F-96BF-62A6174CEB2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 y="2006017"/>
            <a:ext cx="12192000" cy="4895088"/>
          </a:xfrm>
          <a:prstGeom prst="rect">
            <a:avLst/>
          </a:prstGeom>
        </p:spPr>
      </p:pic>
      <p:pic>
        <p:nvPicPr>
          <p:cNvPr id="40" name="Picture 39">
            <a:extLst>
              <a:ext uri="{FF2B5EF4-FFF2-40B4-BE49-F238E27FC236}">
                <a16:creationId xmlns:a16="http://schemas.microsoft.com/office/drawing/2014/main" xmlns="" id="{EB8D833E-F068-4282-8651-3B647D2175C9}"/>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352805" y="-309739"/>
            <a:ext cx="7486390" cy="7477477"/>
          </a:xfrm>
          <a:prstGeom prst="rect">
            <a:avLst/>
          </a:prstGeom>
        </p:spPr>
      </p:pic>
      <p:pic>
        <p:nvPicPr>
          <p:cNvPr id="47" name="Picture 46">
            <a:extLst>
              <a:ext uri="{FF2B5EF4-FFF2-40B4-BE49-F238E27FC236}">
                <a16:creationId xmlns:a16="http://schemas.microsoft.com/office/drawing/2014/main" xmlns="" id="{CB854796-D9F7-4CC4-B8F3-96577B897E4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2447562" y="3382252"/>
            <a:ext cx="1023340" cy="2142618"/>
          </a:xfrm>
          <a:prstGeom prst="rect">
            <a:avLst/>
          </a:prstGeom>
        </p:spPr>
      </p:pic>
      <p:pic>
        <p:nvPicPr>
          <p:cNvPr id="48" name="Picture 47">
            <a:extLst>
              <a:ext uri="{FF2B5EF4-FFF2-40B4-BE49-F238E27FC236}">
                <a16:creationId xmlns:a16="http://schemas.microsoft.com/office/drawing/2014/main" xmlns="" id="{4092ED22-8D2F-4573-A1F6-A2749CDB4AC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474236" y="392042"/>
            <a:ext cx="1502373" cy="1889942"/>
          </a:xfrm>
          <a:prstGeom prst="rect">
            <a:avLst/>
          </a:prstGeom>
        </p:spPr>
      </p:pic>
      <p:pic>
        <p:nvPicPr>
          <p:cNvPr id="49" name="Graphic 48">
            <a:extLst>
              <a:ext uri="{FF2B5EF4-FFF2-40B4-BE49-F238E27FC236}">
                <a16:creationId xmlns:a16="http://schemas.microsoft.com/office/drawing/2014/main" xmlns="" id="{2EBFA5FC-4E06-4915-9790-F0D23AB232B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5992708" y="5325035"/>
            <a:ext cx="3751730" cy="1528482"/>
          </a:xfrm>
          <a:prstGeom prst="rect">
            <a:avLst/>
          </a:prstGeom>
        </p:spPr>
      </p:pic>
      <p:pic>
        <p:nvPicPr>
          <p:cNvPr id="50" name="Graphic 49">
            <a:extLst>
              <a:ext uri="{FF2B5EF4-FFF2-40B4-BE49-F238E27FC236}">
                <a16:creationId xmlns:a16="http://schemas.microsoft.com/office/drawing/2014/main" xmlns="" id="{937C7823-9253-4EB6-B848-79C1433D661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1264434" y="1268834"/>
            <a:ext cx="2835316" cy="1474366"/>
          </a:xfrm>
          <a:prstGeom prst="rect">
            <a:avLst/>
          </a:prstGeom>
        </p:spPr>
      </p:pic>
      <p:pic>
        <p:nvPicPr>
          <p:cNvPr id="3" name="Picture 2">
            <a:extLst>
              <a:ext uri="{FF2B5EF4-FFF2-40B4-BE49-F238E27FC236}">
                <a16:creationId xmlns:a16="http://schemas.microsoft.com/office/drawing/2014/main" xmlns="" id="{94BC0701-5943-D30A-F5E4-0EEDC9A8692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754397" y="1967938"/>
            <a:ext cx="4822354" cy="3279932"/>
          </a:xfrm>
          <a:prstGeom prst="rect">
            <a:avLst/>
          </a:prstGeom>
        </p:spPr>
      </p:pic>
    </p:spTree>
    <p:extLst>
      <p:ext uri="{BB962C8B-B14F-4D97-AF65-F5344CB8AC3E}">
        <p14:creationId xmlns:p14="http://schemas.microsoft.com/office/powerpoint/2010/main" val="35733671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14:presetBounceEnd="18000">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14:bounceEnd="18000">
                                          <p:cBhvr additive="base">
                                            <p:cTn id="31" dur="500" fill="hold"/>
                                            <p:tgtEl>
                                              <p:spTgt spid="4"/>
                                            </p:tgtEl>
                                            <p:attrNameLst>
                                              <p:attrName>ppt_x</p:attrName>
                                            </p:attrNameLst>
                                          </p:cBhvr>
                                          <p:tavLst>
                                            <p:tav tm="0">
                                              <p:val>
                                                <p:strVal val="0-#ppt_w/2"/>
                                              </p:val>
                                            </p:tav>
                                            <p:tav tm="100000">
                                              <p:val>
                                                <p:strVal val="#ppt_x"/>
                                              </p:val>
                                            </p:tav>
                                          </p:tavLst>
                                        </p:anim>
                                        <p:anim calcmode="lin" valueType="num" p14:bounceEnd="18000">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889EF94B-6E41-5666-8F50-D1F68B0DCA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xmlns=""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01478570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024867E0-30F7-66D4-C4BE-B55CA010B25D}"/>
              </a:ext>
            </a:extLst>
          </p:cNvPr>
          <p:cNvSpPr txBox="1"/>
          <p:nvPr/>
        </p:nvSpPr>
        <p:spPr>
          <a:xfrm>
            <a:off x="4494826" y="810389"/>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xmlns="" id="{83E07A2D-FFFE-45B2-8BCF-8C63F412B4F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xmlns="" id="{67DE351F-A16B-4B50-94AC-CED9FDD3CF2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xmlns="" id="{08835214-482C-6A89-56F0-86D45BFB7FA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xmlns="" id="{401144C7-1076-9B20-A811-18E727B8CFB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xmlns="" id="{494AB093-2236-4058-DC3A-C638B9983F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xmlns="" id="{C1477FA1-E2FF-40B3-49DB-2012244E947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xmlns=""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xmlns=""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4" descr="57c6eb7eef3d9dbee40ab4c123b0b47b">
            <a:extLst>
              <a:ext uri="{FF2B5EF4-FFF2-40B4-BE49-F238E27FC236}">
                <a16:creationId xmlns:a16="http://schemas.microsoft.com/office/drawing/2014/main" xmlns="" id="{C029C069-A2AD-C3F4-6817-25F6E021E3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xmlns="" id="{D789DADF-6533-4BE9-9355-D38C242622E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3860" y="-828428"/>
            <a:ext cx="15980191" cy="3464198"/>
          </a:xfrm>
          <a:prstGeom prst="rect">
            <a:avLst/>
          </a:prstGeom>
        </p:spPr>
      </p:pic>
      <p:pic>
        <p:nvPicPr>
          <p:cNvPr id="23" name="图片 22">
            <a:extLst>
              <a:ext uri="{FF2B5EF4-FFF2-40B4-BE49-F238E27FC236}">
                <a16:creationId xmlns:a16="http://schemas.microsoft.com/office/drawing/2014/main" xmlns="" id="{5438D159-32F1-437D-8476-2C28E091E46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24953" y="1186727"/>
            <a:ext cx="5717762" cy="5723821"/>
          </a:xfrm>
          <a:prstGeom prst="rect">
            <a:avLst/>
          </a:prstGeom>
        </p:spPr>
      </p:pic>
      <p:pic>
        <p:nvPicPr>
          <p:cNvPr id="13" name="图片 72">
            <a:extLst>
              <a:ext uri="{FF2B5EF4-FFF2-40B4-BE49-F238E27FC236}">
                <a16:creationId xmlns:a16="http://schemas.microsoft.com/office/drawing/2014/main" xmlns="" id="{85840E17-4D9D-D73B-1650-D81BB76AA24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xmlns="" id="{96914E94-79F1-4C80-6222-DE7561CEDE3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xmlns="" id="{05484A69-0601-7F0D-71B2-0E0667E3189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xmlns="" id="{5FBB03B3-FCFB-467C-0C3B-AD3EE917940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xmlns="" id="{344ED82D-E966-BD4F-C9BE-3C0D2536C24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xmlns="" id="{ACB2BE32-AE51-EA5C-EC9D-9BBAC7EF7B5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xmlns=""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8" name="Cloud 1" descr="C:\Users\Joseph\Desktop\Cloud1.png">
            <a:extLst>
              <a:ext uri="{FF2B5EF4-FFF2-40B4-BE49-F238E27FC236}">
                <a16:creationId xmlns:a16="http://schemas.microsoft.com/office/drawing/2014/main" xmlns=""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9" name="Cloud 1" descr="C:\Users\Joseph\Desktop\Cloud1.png">
            <a:extLst>
              <a:ext uri="{FF2B5EF4-FFF2-40B4-BE49-F238E27FC236}">
                <a16:creationId xmlns:a16="http://schemas.microsoft.com/office/drawing/2014/main" xmlns=""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58370" y="5370038"/>
            <a:ext cx="4796244"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5B78B0D6-2935-DA4A-A1F7-0517EB3CD9D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226759" y="1409549"/>
            <a:ext cx="9455716" cy="4993057"/>
          </a:xfrm>
          <a:prstGeom prst="rect">
            <a:avLst/>
          </a:prstGeom>
        </p:spPr>
      </p:pic>
    </p:spTree>
    <p:extLst>
      <p:ext uri="{BB962C8B-B14F-4D97-AF65-F5344CB8AC3E}">
        <p14:creationId xmlns:p14="http://schemas.microsoft.com/office/powerpoint/2010/main" val="7008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1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125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275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1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2750"/>
                                  </p:stCondLst>
                                  <p:childTnLst>
                                    <p:animMotion origin="layout" path="M -0.1776 0.00347 L 0.24948 0.00347 L -0.62226 0.00347 L -0.1776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024867E0-30F7-66D4-C4BE-B55CA010B25D}"/>
              </a:ext>
            </a:extLst>
          </p:cNvPr>
          <p:cNvSpPr txBox="1"/>
          <p:nvPr/>
        </p:nvSpPr>
        <p:spPr>
          <a:xfrm>
            <a:off x="4590728" y="778071"/>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xmlns="" id="{83E07A2D-FFFE-45B2-8BCF-8C63F412B4F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xmlns="" id="{67DE351F-A16B-4B50-94AC-CED9FDD3CF2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689706"/>
            <a:ext cx="12192000" cy="6168294"/>
          </a:xfrm>
          <a:prstGeom prst="rect">
            <a:avLst/>
          </a:prstGeom>
        </p:spPr>
      </p:pic>
      <p:pic>
        <p:nvPicPr>
          <p:cNvPr id="22" name="Cloud 1" descr="C:\Users\Joseph\Desktop\Cloud1.png">
            <a:extLst>
              <a:ext uri="{FF2B5EF4-FFF2-40B4-BE49-F238E27FC236}">
                <a16:creationId xmlns:a16="http://schemas.microsoft.com/office/drawing/2014/main" xmlns="" id="{12DEAEA5-5E84-5398-D001-BB6F72DB873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xmlns="" id="{C5672989-4264-E307-E08C-5687144B3D6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4" descr="57c6eb7eef3d9dbee40ab4c123b0b47b">
            <a:extLst>
              <a:ext uri="{FF2B5EF4-FFF2-40B4-BE49-F238E27FC236}">
                <a16:creationId xmlns:a16="http://schemas.microsoft.com/office/drawing/2014/main" xmlns="" id="{C029C069-A2AD-C3F4-6817-25F6E021E3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xmlns="" id="{D789DADF-6533-4BE9-9355-D38C242622E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8780" y="-854734"/>
            <a:ext cx="15980191" cy="3464198"/>
          </a:xfrm>
          <a:prstGeom prst="rect">
            <a:avLst/>
          </a:prstGeom>
        </p:spPr>
      </p:pic>
      <p:pic>
        <p:nvPicPr>
          <p:cNvPr id="2" name="Picture 1">
            <a:extLst>
              <a:ext uri="{FF2B5EF4-FFF2-40B4-BE49-F238E27FC236}">
                <a16:creationId xmlns:a16="http://schemas.microsoft.com/office/drawing/2014/main" xmlns="" id="{03712E0A-1ABD-3F2C-BE65-7389EAFFD34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26762" y="2079017"/>
            <a:ext cx="3127519" cy="774259"/>
          </a:xfrm>
          <a:prstGeom prst="rect">
            <a:avLst/>
          </a:prstGeom>
        </p:spPr>
      </p:pic>
      <p:sp>
        <p:nvSpPr>
          <p:cNvPr id="5" name="TextBox 4">
            <a:extLst>
              <a:ext uri="{FF2B5EF4-FFF2-40B4-BE49-F238E27FC236}">
                <a16:creationId xmlns:a16="http://schemas.microsoft.com/office/drawing/2014/main" xmlns="" id="{98C462D6-9CBD-C304-8392-1D530127EEFE}"/>
              </a:ext>
            </a:extLst>
          </p:cNvPr>
          <p:cNvSpPr txBox="1"/>
          <p:nvPr/>
        </p:nvSpPr>
        <p:spPr>
          <a:xfrm>
            <a:off x="5054876" y="1572867"/>
            <a:ext cx="49625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xmlns="" id="{6843D92D-D465-112C-73FD-0309BD9BA5AF}"/>
              </a:ext>
            </a:extLst>
          </p:cNvPr>
          <p:cNvPicPr>
            <a:picLocks noChangeAspect="1"/>
          </p:cNvPicPr>
          <p:nvPr/>
        </p:nvPicPr>
        <p:blipFill>
          <a:blip r:embed="rId10"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20336566">
            <a:off x="1517180" y="2050274"/>
            <a:ext cx="3304318" cy="2353260"/>
          </a:xfrm>
          <a:prstGeom prst="rect">
            <a:avLst/>
          </a:prstGeom>
        </p:spPr>
      </p:pic>
      <p:pic>
        <p:nvPicPr>
          <p:cNvPr id="8" name="Picture 7">
            <a:extLst>
              <a:ext uri="{FF2B5EF4-FFF2-40B4-BE49-F238E27FC236}">
                <a16:creationId xmlns:a16="http://schemas.microsoft.com/office/drawing/2014/main" xmlns="" id="{202F75AE-1B68-8F05-37FD-496B6D798C6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74587" y="2863849"/>
            <a:ext cx="6230652" cy="1786283"/>
          </a:xfrm>
          <a:prstGeom prst="rect">
            <a:avLst/>
          </a:prstGeom>
        </p:spPr>
      </p:pic>
    </p:spTree>
    <p:extLst>
      <p:ext uri="{BB962C8B-B14F-4D97-AF65-F5344CB8AC3E}">
        <p14:creationId xmlns:p14="http://schemas.microsoft.com/office/powerpoint/2010/main" val="21346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F52CB1C-7414-4340-9BDD-15719E78937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xmlns="" id="{7E1404DA-4D01-41EF-9C3C-3F790C35650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xmlns="" id="{4C626E6D-648D-4E70-9F7C-217F78955C6F}"/>
              </a:ext>
            </a:extLst>
          </p:cNvPr>
          <p:cNvSpPr/>
          <p:nvPr/>
        </p:nvSpPr>
        <p:spPr>
          <a:xfrm>
            <a:off x="2990850" y="-600685"/>
            <a:ext cx="10433957" cy="8059370"/>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xmlns=""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xmlns=""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xmlns="" id="{58B8EDBB-2D63-495B-ACBB-5455510BB3D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xmlns=""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xmlns="" id="{A4671EB2-FED7-4982-8213-832E0B9F2587}"/>
                </a:ext>
              </a:extLst>
            </p:cNvPr>
            <p:cNvSpPr txBox="1"/>
            <p:nvPr/>
          </p:nvSpPr>
          <p:spPr>
            <a:xfrm>
              <a:off x="-428625" y="-67349"/>
              <a:ext cx="24482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Yêu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đạt</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xmlns="" id="{1A8D7F36-32CE-43A3-8E98-F63DE019955A}"/>
              </a:ext>
            </a:extLst>
          </p:cNvPr>
          <p:cNvSpPr/>
          <p:nvPr/>
        </p:nvSpPr>
        <p:spPr>
          <a:xfrm>
            <a:off x="3562350" y="773391"/>
            <a:ext cx="8515350" cy="5262979"/>
          </a:xfrm>
          <a:prstGeom prst="rect">
            <a:avLst/>
          </a:prstGeom>
        </p:spPr>
        <p:txBody>
          <a:bodyPr wrap="square">
            <a:spAutoFit/>
          </a:bodyPr>
          <a:lstStyle/>
          <a:p>
            <a:pPr marL="457200" lvl="0" indent="-457200" algn="just">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câu chuyện Sự tích ông Đùng, bà Đùng.</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Biết đọc diễn cảm lời của người kể chuyện phù hợp với ngữ điệu, biết nghỉ hơi ở chỗ có dấu câu.</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 Nhận biết được những việc ông Đùng, bà Đùng đã làm giúp dân. Hiểu suy nghĩ, tình cảm của tác giả với ông Đùng, bà Đùng là những người có công lao lớn đối với đất nước trong việc chinh phục thiên nhiên.</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điều tác giả muốn nói qua văn bản giải thích tại sao dòng sông Đà ngoằn ngoèo và có nhiều ghềnh thác.</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Bước đầu thể hiện cảm xúc qua giọng đọc.</a:t>
            </a:r>
          </a:p>
        </p:txBody>
      </p:sp>
    </p:spTree>
    <p:extLst>
      <p:ext uri="{BB962C8B-B14F-4D97-AF65-F5344CB8AC3E}">
        <p14:creationId xmlns:p14="http://schemas.microsoft.com/office/powerpoint/2010/main" val="79129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down)">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down)">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wipe(down)">
                                      <p:cBhvr>
                                        <p:cTn id="2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E707E41-F09D-4AFD-941C-CE03AA6126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xmlns="" id="{63BA57A1-909B-497F-96BF-62A6174CEB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xmlns="" id="{635984B5-523B-4258-91E8-9508C36C17D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xmlns="" id="{EB8D833E-F068-4282-8651-3B647D2175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7411" y="-461048"/>
            <a:ext cx="7772400" cy="7780096"/>
          </a:xfrm>
          <a:prstGeom prst="rect">
            <a:avLst/>
          </a:prstGeom>
        </p:spPr>
      </p:pic>
      <p:pic>
        <p:nvPicPr>
          <p:cNvPr id="47" name="Picture 46">
            <a:extLst>
              <a:ext uri="{FF2B5EF4-FFF2-40B4-BE49-F238E27FC236}">
                <a16:creationId xmlns:a16="http://schemas.microsoft.com/office/drawing/2014/main" xmlns="" id="{CB854796-D9F7-4CC4-B8F3-96577B897E4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2328" y="1475102"/>
            <a:ext cx="1263710" cy="2645893"/>
          </a:xfrm>
          <a:prstGeom prst="rect">
            <a:avLst/>
          </a:prstGeom>
        </p:spPr>
      </p:pic>
      <p:pic>
        <p:nvPicPr>
          <p:cNvPr id="48" name="Picture 47">
            <a:extLst>
              <a:ext uri="{FF2B5EF4-FFF2-40B4-BE49-F238E27FC236}">
                <a16:creationId xmlns:a16="http://schemas.microsoft.com/office/drawing/2014/main" xmlns="" id="{4092ED22-8D2F-4573-A1F6-A2749CDB4AC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28097" y="905569"/>
            <a:ext cx="2103302" cy="2645893"/>
          </a:xfrm>
          <a:prstGeom prst="rect">
            <a:avLst/>
          </a:prstGeom>
        </p:spPr>
      </p:pic>
      <p:pic>
        <p:nvPicPr>
          <p:cNvPr id="15" name="Picture 14">
            <a:extLst>
              <a:ext uri="{FF2B5EF4-FFF2-40B4-BE49-F238E27FC236}">
                <a16:creationId xmlns:a16="http://schemas.microsoft.com/office/drawing/2014/main" xmlns="" id="{F8336889-8DF7-417C-BD42-BDAF699F49A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xmlns="" id="{2EBFA5FC-4E06-4915-9790-F0D23AB232B6}"/>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3927940" y="5131266"/>
            <a:ext cx="3665924" cy="1493524"/>
          </a:xfrm>
          <a:prstGeom prst="rect">
            <a:avLst/>
          </a:prstGeom>
        </p:spPr>
      </p:pic>
      <p:pic>
        <p:nvPicPr>
          <p:cNvPr id="50" name="Graphic 49">
            <a:extLst>
              <a:ext uri="{FF2B5EF4-FFF2-40B4-BE49-F238E27FC236}">
                <a16:creationId xmlns:a16="http://schemas.microsoft.com/office/drawing/2014/main" xmlns="" id="{937C7823-9253-4EB6-B848-79C1433D661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5428097" y="392042"/>
            <a:ext cx="1752600" cy="911352"/>
          </a:xfrm>
          <a:prstGeom prst="rect">
            <a:avLst/>
          </a:prstGeom>
        </p:spPr>
      </p:pic>
      <p:pic>
        <p:nvPicPr>
          <p:cNvPr id="4" name="Picture 3">
            <a:extLst>
              <a:ext uri="{FF2B5EF4-FFF2-40B4-BE49-F238E27FC236}">
                <a16:creationId xmlns:a16="http://schemas.microsoft.com/office/drawing/2014/main" xmlns="" id="{08A26E09-96CF-48E7-9777-CBE707A70B4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26858" y="1554056"/>
            <a:ext cx="5749026" cy="3456732"/>
          </a:xfrm>
          <a:prstGeom prst="rect">
            <a:avLst/>
          </a:prstGeom>
        </p:spPr>
      </p:pic>
    </p:spTree>
    <p:extLst>
      <p:ext uri="{BB962C8B-B14F-4D97-AF65-F5344CB8AC3E}">
        <p14:creationId xmlns:p14="http://schemas.microsoft.com/office/powerpoint/2010/main" val="3161209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F52CB1C-7414-4340-9BDD-15719E78937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xmlns="" id="{7E1404DA-4D01-41EF-9C3C-3F790C35650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xmlns="" id="{4C626E6D-648D-4E70-9F7C-217F78955C6F}"/>
              </a:ext>
            </a:extLst>
          </p:cNvPr>
          <p:cNvSpPr/>
          <p:nvPr/>
        </p:nvSpPr>
        <p:spPr>
          <a:xfrm>
            <a:off x="2990851" y="-600685"/>
            <a:ext cx="9048750" cy="7553935"/>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xmlns=""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xmlns=""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xmlns="" id="{58B8EDBB-2D63-495B-ACBB-5455510BB3D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xmlns=""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xmlns="" id="{A4671EB2-FED7-4982-8213-832E0B9F2587}"/>
                </a:ext>
              </a:extLst>
            </p:cNvPr>
            <p:cNvSpPr txBox="1"/>
            <p:nvPr/>
          </p:nvSpPr>
          <p:spPr>
            <a:xfrm>
              <a:off x="-428625" y="-67349"/>
              <a:ext cx="2448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Giọng</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xmlns="" id="{1A8D7F36-32CE-43A3-8E98-F63DE019955A}"/>
              </a:ext>
            </a:extLst>
          </p:cNvPr>
          <p:cNvSpPr/>
          <p:nvPr/>
        </p:nvSpPr>
        <p:spPr>
          <a:xfrm>
            <a:off x="3562350" y="1421091"/>
            <a:ext cx="8077200" cy="2062103"/>
          </a:xfrm>
          <a:prstGeom prst="rect">
            <a:avLst/>
          </a:prstGeom>
        </p:spPr>
        <p:txBody>
          <a:bodyPr wrap="square">
            <a:spAutoFit/>
          </a:bodyPr>
          <a:lstStyle/>
          <a:p>
            <a:pPr marL="457200" lvl="0" indent="-457200" algn="just">
              <a:buFont typeface="Arial" panose="020B0604020202020204" pitchFamily="34" charset="0"/>
              <a:buChar char="•"/>
              <a:defRPr/>
            </a:pPr>
            <a:r>
              <a:rPr lang="vi-VN" sz="3200" dirty="0">
                <a:solidFill>
                  <a:prstClr val="black"/>
                </a:solidFill>
                <a:latin typeface="Calibri" panose="020F0502020204030204" pitchFamily="34" charset="0"/>
                <a:cs typeface="Calibri" panose="020F0502020204030204" pitchFamily="34" charset="0"/>
              </a:rPr>
              <a:t>Đọc diễn cảm một số lời của người kể chuyện khi nói về những hành động, việc làm, kết quả đạt được của ông Đùng, bà Đùng hay nói về đặc điểm của con sông Đà</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89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889EF94B-6E41-5666-8F50-D1F68B0DCA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xmlns=""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118255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787CE02C-FCB9-4D53-A64A-A7D36D80B4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5" name="Graphic 24">
            <a:extLst>
              <a:ext uri="{FF2B5EF4-FFF2-40B4-BE49-F238E27FC236}">
                <a16:creationId xmlns:a16="http://schemas.microsoft.com/office/drawing/2014/main" xmlns="" id="{11059B32-ADC3-4358-A422-16D86A818BE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647423" y="396524"/>
            <a:ext cx="10897153" cy="6456993"/>
          </a:xfrm>
          <a:prstGeom prst="rect">
            <a:avLst/>
          </a:prstGeom>
        </p:spPr>
      </p:pic>
      <p:grpSp>
        <p:nvGrpSpPr>
          <p:cNvPr id="2" name="Group 1">
            <a:extLst>
              <a:ext uri="{FF2B5EF4-FFF2-40B4-BE49-F238E27FC236}">
                <a16:creationId xmlns:a16="http://schemas.microsoft.com/office/drawing/2014/main" xmlns="" id="{6F803EC9-5D28-4134-938F-95EE1EF0080A}"/>
              </a:ext>
            </a:extLst>
          </p:cNvPr>
          <p:cNvGrpSpPr/>
          <p:nvPr/>
        </p:nvGrpSpPr>
        <p:grpSpPr>
          <a:xfrm>
            <a:off x="2964442" y="-4409463"/>
            <a:ext cx="6263117" cy="6255658"/>
            <a:chOff x="2964442" y="-4409463"/>
            <a:chExt cx="6263117" cy="6255658"/>
          </a:xfrm>
        </p:grpSpPr>
        <p:pic>
          <p:nvPicPr>
            <p:cNvPr id="14" name="Picture 13">
              <a:extLst>
                <a:ext uri="{FF2B5EF4-FFF2-40B4-BE49-F238E27FC236}">
                  <a16:creationId xmlns:a16="http://schemas.microsoft.com/office/drawing/2014/main" xmlns="" id="{7F701D04-189E-40E9-AB61-07962794ABB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2487388" flipV="1">
              <a:off x="2964442" y="-4409463"/>
              <a:ext cx="6263117" cy="6255658"/>
            </a:xfrm>
            <a:prstGeom prst="rect">
              <a:avLst/>
            </a:prstGeom>
            <a:effectLst>
              <a:glow rad="101600">
                <a:schemeClr val="accent4">
                  <a:satMod val="175000"/>
                  <a:alpha val="40000"/>
                </a:schemeClr>
              </a:glow>
            </a:effectLst>
          </p:spPr>
        </p:pic>
        <p:sp>
          <p:nvSpPr>
            <p:cNvPr id="17" name="TextBox 16">
              <a:extLst>
                <a:ext uri="{FF2B5EF4-FFF2-40B4-BE49-F238E27FC236}">
                  <a16:creationId xmlns:a16="http://schemas.microsoft.com/office/drawing/2014/main" xmlns="" id="{965A9430-11C3-45CB-A0A2-6D5253374D89}"/>
                </a:ext>
              </a:extLst>
            </p:cNvPr>
            <p:cNvSpPr txBox="1"/>
            <p:nvPr/>
          </p:nvSpPr>
          <p:spPr>
            <a:xfrm>
              <a:off x="4848225" y="65782"/>
              <a:ext cx="2495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prstClr val="white">
                        <a:alpha val="40000"/>
                      </a:prstClr>
                    </a:glow>
                  </a:effectLst>
                  <a:uLnTx/>
                  <a:uFillTx/>
                  <a:latin typeface="Calibri" panose="020F0502020204030204" pitchFamily="34" charset="0"/>
                  <a:cs typeface="Calibri" panose="020F0502020204030204" pitchFamily="34" charset="0"/>
                </a:rPr>
                <a:t>LUYỆN ĐỌC TỪ KHÓ</a:t>
              </a:r>
            </a:p>
          </p:txBody>
        </p:sp>
      </p:grpSp>
      <p:grpSp>
        <p:nvGrpSpPr>
          <p:cNvPr id="29" name="Group 28">
            <a:extLst>
              <a:ext uri="{FF2B5EF4-FFF2-40B4-BE49-F238E27FC236}">
                <a16:creationId xmlns:a16="http://schemas.microsoft.com/office/drawing/2014/main" xmlns="" id="{6CFCE1F2-63D1-4DD1-BEC2-2ACD93A94AEE}"/>
              </a:ext>
            </a:extLst>
          </p:cNvPr>
          <p:cNvGrpSpPr/>
          <p:nvPr/>
        </p:nvGrpSpPr>
        <p:grpSpPr>
          <a:xfrm>
            <a:off x="152400" y="1654697"/>
            <a:ext cx="2871763" cy="4863314"/>
            <a:chOff x="321841" y="457200"/>
            <a:chExt cx="2871763" cy="4863314"/>
          </a:xfrm>
        </p:grpSpPr>
        <p:grpSp>
          <p:nvGrpSpPr>
            <p:cNvPr id="23" name="Group 22">
              <a:extLst>
                <a:ext uri="{FF2B5EF4-FFF2-40B4-BE49-F238E27FC236}">
                  <a16:creationId xmlns:a16="http://schemas.microsoft.com/office/drawing/2014/main" xmlns="" id="{1BC1A4D1-2F26-4A03-B209-EE3E3464868D}"/>
                </a:ext>
              </a:extLst>
            </p:cNvPr>
            <p:cNvGrpSpPr/>
            <p:nvPr/>
          </p:nvGrpSpPr>
          <p:grpSpPr>
            <a:xfrm>
              <a:off x="321841" y="457200"/>
              <a:ext cx="2871763" cy="4863314"/>
              <a:chOff x="2127683" y="593334"/>
              <a:chExt cx="2871763" cy="4863314"/>
            </a:xfrm>
          </p:grpSpPr>
          <p:pic>
            <p:nvPicPr>
              <p:cNvPr id="20" name="Picture 19">
                <a:extLst>
                  <a:ext uri="{FF2B5EF4-FFF2-40B4-BE49-F238E27FC236}">
                    <a16:creationId xmlns:a16="http://schemas.microsoft.com/office/drawing/2014/main" xmlns="" id="{19F9B64A-64F0-4235-A4EA-AEF4BFFE43A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5533"/>
              <a:stretch/>
            </p:blipFill>
            <p:spPr>
              <a:xfrm flipH="1">
                <a:off x="2127683" y="593334"/>
                <a:ext cx="1229994" cy="2281922"/>
              </a:xfrm>
              <a:prstGeom prst="rect">
                <a:avLst/>
              </a:prstGeom>
            </p:spPr>
          </p:pic>
          <p:sp>
            <p:nvSpPr>
              <p:cNvPr id="22" name="Rectangle: Rounded Corners 21">
                <a:extLst>
                  <a:ext uri="{FF2B5EF4-FFF2-40B4-BE49-F238E27FC236}">
                    <a16:creationId xmlns:a16="http://schemas.microsoft.com/office/drawing/2014/main" xmlns="" id="{2923908F-253D-4C60-88C3-AE57E1B3BF8B}"/>
                  </a:ext>
                </a:extLst>
              </p:cNvPr>
              <p:cNvSpPr/>
              <p:nvPr/>
            </p:nvSpPr>
            <p:spPr>
              <a:xfrm>
                <a:off x="2415442" y="2278764"/>
                <a:ext cx="2584004" cy="3177884"/>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xửa</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D1BA9943-92E9-488F-A881-4A0A3C488E7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8" name="Picture 27">
              <a:extLst>
                <a:ext uri="{FF2B5EF4-FFF2-40B4-BE49-F238E27FC236}">
                  <a16:creationId xmlns:a16="http://schemas.microsoft.com/office/drawing/2014/main" xmlns="" id="{2A8C647E-5462-4B9E-BF62-5522AFDC4FA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10284" y="1828800"/>
              <a:ext cx="203554" cy="371918"/>
            </a:xfrm>
            <a:prstGeom prst="rect">
              <a:avLst/>
            </a:prstGeom>
          </p:spPr>
        </p:pic>
      </p:grpSp>
      <p:grpSp>
        <p:nvGrpSpPr>
          <p:cNvPr id="30" name="Group 29">
            <a:extLst>
              <a:ext uri="{FF2B5EF4-FFF2-40B4-BE49-F238E27FC236}">
                <a16:creationId xmlns:a16="http://schemas.microsoft.com/office/drawing/2014/main" xmlns="" id="{9E058C7A-A5B2-478E-B897-D0F79E6CBD12}"/>
              </a:ext>
            </a:extLst>
          </p:cNvPr>
          <p:cNvGrpSpPr/>
          <p:nvPr/>
        </p:nvGrpSpPr>
        <p:grpSpPr>
          <a:xfrm>
            <a:off x="3169598" y="1654697"/>
            <a:ext cx="3076129" cy="4863314"/>
            <a:chOff x="321841" y="457200"/>
            <a:chExt cx="3076129" cy="4863314"/>
          </a:xfrm>
        </p:grpSpPr>
        <p:grpSp>
          <p:nvGrpSpPr>
            <p:cNvPr id="31" name="Group 30">
              <a:extLst>
                <a:ext uri="{FF2B5EF4-FFF2-40B4-BE49-F238E27FC236}">
                  <a16:creationId xmlns:a16="http://schemas.microsoft.com/office/drawing/2014/main" xmlns="" id="{46228B6D-415F-46B2-919B-4C5A2F94AB15}"/>
                </a:ext>
              </a:extLst>
            </p:cNvPr>
            <p:cNvGrpSpPr/>
            <p:nvPr/>
          </p:nvGrpSpPr>
          <p:grpSpPr>
            <a:xfrm>
              <a:off x="321841" y="457200"/>
              <a:ext cx="3076129" cy="4863314"/>
              <a:chOff x="2127683" y="593334"/>
              <a:chExt cx="3076129" cy="4863314"/>
            </a:xfrm>
          </p:grpSpPr>
          <p:pic>
            <p:nvPicPr>
              <p:cNvPr id="33" name="Picture 32">
                <a:extLst>
                  <a:ext uri="{FF2B5EF4-FFF2-40B4-BE49-F238E27FC236}">
                    <a16:creationId xmlns:a16="http://schemas.microsoft.com/office/drawing/2014/main" xmlns="" id="{E74844EE-D4F5-4E8E-BAB6-5C7E8546C35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5533"/>
              <a:stretch/>
            </p:blipFill>
            <p:spPr>
              <a:xfrm flipH="1">
                <a:off x="2127683" y="593334"/>
                <a:ext cx="1229994" cy="2281922"/>
              </a:xfrm>
              <a:prstGeom prst="rect">
                <a:avLst/>
              </a:prstGeom>
            </p:spPr>
          </p:pic>
          <p:sp>
            <p:nvSpPr>
              <p:cNvPr id="34" name="Rectangle: Rounded Corners 33">
                <a:extLst>
                  <a:ext uri="{FF2B5EF4-FFF2-40B4-BE49-F238E27FC236}">
                    <a16:creationId xmlns:a16="http://schemas.microsoft.com/office/drawing/2014/main" xmlns="" id="{79126653-DBCE-4722-AEE5-FF870F56677A}"/>
                  </a:ext>
                </a:extLst>
              </p:cNvPr>
              <p:cNvSpPr/>
              <p:nvPr/>
            </p:nvSpPr>
            <p:spPr>
              <a:xfrm>
                <a:off x="2415441" y="2278763"/>
                <a:ext cx="2788371"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lõm</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xmlns="" id="{A4F8755F-4331-4929-81CD-3391DFCC3E2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2" name="Picture 31">
              <a:extLst>
                <a:ext uri="{FF2B5EF4-FFF2-40B4-BE49-F238E27FC236}">
                  <a16:creationId xmlns:a16="http://schemas.microsoft.com/office/drawing/2014/main" xmlns="" id="{AFC4DFC8-3B00-4A0C-9CFD-EFE3EE2BC10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810283" y="1802669"/>
              <a:ext cx="296017" cy="393645"/>
            </a:xfrm>
            <a:prstGeom prst="rect">
              <a:avLst/>
            </a:prstGeom>
          </p:spPr>
        </p:pic>
      </p:grpSp>
      <p:grpSp>
        <p:nvGrpSpPr>
          <p:cNvPr id="36" name="Group 35">
            <a:extLst>
              <a:ext uri="{FF2B5EF4-FFF2-40B4-BE49-F238E27FC236}">
                <a16:creationId xmlns:a16="http://schemas.microsoft.com/office/drawing/2014/main" xmlns="" id="{C2AE1C43-AE45-4353-92AD-D8158B823279}"/>
              </a:ext>
            </a:extLst>
          </p:cNvPr>
          <p:cNvGrpSpPr/>
          <p:nvPr/>
        </p:nvGrpSpPr>
        <p:grpSpPr>
          <a:xfrm>
            <a:off x="6391162" y="1654697"/>
            <a:ext cx="2696263" cy="4863314"/>
            <a:chOff x="321841" y="457200"/>
            <a:chExt cx="2696263" cy="4863314"/>
          </a:xfrm>
        </p:grpSpPr>
        <p:grpSp>
          <p:nvGrpSpPr>
            <p:cNvPr id="37" name="Group 36">
              <a:extLst>
                <a:ext uri="{FF2B5EF4-FFF2-40B4-BE49-F238E27FC236}">
                  <a16:creationId xmlns:a16="http://schemas.microsoft.com/office/drawing/2014/main" xmlns="" id="{52B7D6FF-C84F-46E8-9BD8-1D2AC6221683}"/>
                </a:ext>
              </a:extLst>
            </p:cNvPr>
            <p:cNvGrpSpPr/>
            <p:nvPr/>
          </p:nvGrpSpPr>
          <p:grpSpPr>
            <a:xfrm>
              <a:off x="321841" y="457200"/>
              <a:ext cx="2696263" cy="4863314"/>
              <a:chOff x="2127683" y="593334"/>
              <a:chExt cx="2696263" cy="4863314"/>
            </a:xfrm>
          </p:grpSpPr>
          <p:pic>
            <p:nvPicPr>
              <p:cNvPr id="39" name="Picture 38">
                <a:extLst>
                  <a:ext uri="{FF2B5EF4-FFF2-40B4-BE49-F238E27FC236}">
                    <a16:creationId xmlns:a16="http://schemas.microsoft.com/office/drawing/2014/main" xmlns="" id="{10151B05-4FEB-4ABC-95D8-4B070FC2B56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5533"/>
              <a:stretch/>
            </p:blipFill>
            <p:spPr>
              <a:xfrm flipH="1">
                <a:off x="2127683" y="593334"/>
                <a:ext cx="1229994" cy="2281922"/>
              </a:xfrm>
              <a:prstGeom prst="rect">
                <a:avLst/>
              </a:prstGeom>
            </p:spPr>
          </p:pic>
          <p:sp>
            <p:nvSpPr>
              <p:cNvPr id="40" name="Rectangle: Rounded Corners 39">
                <a:extLst>
                  <a:ext uri="{FF2B5EF4-FFF2-40B4-BE49-F238E27FC236}">
                    <a16:creationId xmlns:a16="http://schemas.microsoft.com/office/drawing/2014/main" xmlns="" id="{37F8E437-75F4-44EE-97F2-CDEC5EC1EAE3}"/>
                  </a:ext>
                </a:extLst>
              </p:cNvPr>
              <p:cNvSpPr/>
              <p:nvPr/>
            </p:nvSpPr>
            <p:spPr>
              <a:xfrm>
                <a:off x="2415441" y="2278763"/>
                <a:ext cx="2408505"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xmlns="" id="{0129A577-B287-4339-B862-5FCA5F996EF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8" name="Picture 37">
              <a:extLst>
                <a:ext uri="{FF2B5EF4-FFF2-40B4-BE49-F238E27FC236}">
                  <a16:creationId xmlns:a16="http://schemas.microsoft.com/office/drawing/2014/main" xmlns="" id="{B66D2740-B03D-4207-BDE4-5F56F672C969}"/>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746512" y="1813276"/>
              <a:ext cx="331098" cy="402964"/>
            </a:xfrm>
            <a:prstGeom prst="rect">
              <a:avLst/>
            </a:prstGeom>
          </p:spPr>
        </p:pic>
      </p:grpSp>
      <p:grpSp>
        <p:nvGrpSpPr>
          <p:cNvPr id="42" name="Group 41">
            <a:extLst>
              <a:ext uri="{FF2B5EF4-FFF2-40B4-BE49-F238E27FC236}">
                <a16:creationId xmlns:a16="http://schemas.microsoft.com/office/drawing/2014/main" xmlns="" id="{FBE28097-5119-4E0D-91AD-8B6A5B8F9FF7}"/>
              </a:ext>
            </a:extLst>
          </p:cNvPr>
          <p:cNvGrpSpPr/>
          <p:nvPr/>
        </p:nvGrpSpPr>
        <p:grpSpPr>
          <a:xfrm>
            <a:off x="9232859" y="1654697"/>
            <a:ext cx="2841697" cy="4863314"/>
            <a:chOff x="321841" y="457200"/>
            <a:chExt cx="2841697" cy="4863314"/>
          </a:xfrm>
        </p:grpSpPr>
        <p:grpSp>
          <p:nvGrpSpPr>
            <p:cNvPr id="43" name="Group 42">
              <a:extLst>
                <a:ext uri="{FF2B5EF4-FFF2-40B4-BE49-F238E27FC236}">
                  <a16:creationId xmlns:a16="http://schemas.microsoft.com/office/drawing/2014/main" xmlns="" id="{31E754B9-3F75-44BB-8867-613E3EB41163}"/>
                </a:ext>
              </a:extLst>
            </p:cNvPr>
            <p:cNvGrpSpPr/>
            <p:nvPr/>
          </p:nvGrpSpPr>
          <p:grpSpPr>
            <a:xfrm>
              <a:off x="321841" y="457200"/>
              <a:ext cx="2841697" cy="4863314"/>
              <a:chOff x="2127683" y="593334"/>
              <a:chExt cx="2841697" cy="4863314"/>
            </a:xfrm>
          </p:grpSpPr>
          <p:pic>
            <p:nvPicPr>
              <p:cNvPr id="45" name="Picture 44">
                <a:extLst>
                  <a:ext uri="{FF2B5EF4-FFF2-40B4-BE49-F238E27FC236}">
                    <a16:creationId xmlns:a16="http://schemas.microsoft.com/office/drawing/2014/main" xmlns="" id="{C6D43DBB-ABD3-4348-96AB-BA53AEE3178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5533"/>
              <a:stretch/>
            </p:blipFill>
            <p:spPr>
              <a:xfrm flipH="1">
                <a:off x="2127683" y="593334"/>
                <a:ext cx="1229994" cy="2281922"/>
              </a:xfrm>
              <a:prstGeom prst="rect">
                <a:avLst/>
              </a:prstGeom>
            </p:spPr>
          </p:pic>
          <p:sp>
            <p:nvSpPr>
              <p:cNvPr id="46" name="Rectangle: Rounded Corners 45">
                <a:extLst>
                  <a:ext uri="{FF2B5EF4-FFF2-40B4-BE49-F238E27FC236}">
                    <a16:creationId xmlns:a16="http://schemas.microsoft.com/office/drawing/2014/main" xmlns="" id="{8062DDE6-0762-410A-9C8F-E29093DFC54F}"/>
                  </a:ext>
                </a:extLst>
              </p:cNvPr>
              <p:cNvSpPr/>
              <p:nvPr/>
            </p:nvSpPr>
            <p:spPr>
              <a:xfrm>
                <a:off x="2415441" y="2278763"/>
                <a:ext cx="255393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ngoằn</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lang="en-US" sz="4800" i="1" dirty="0" err="1">
                    <a:solidFill>
                      <a:srgbClr val="C00000"/>
                    </a:solidFill>
                    <a:latin typeface="Calibri" panose="020F0502020204030204" pitchFamily="34" charset="0"/>
                    <a:cs typeface="Calibri" panose="020F0502020204030204" pitchFamily="34" charset="0"/>
                  </a:rPr>
                  <a:t>ngoèo</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xmlns="" id="{DB590453-BC1F-4583-BCB5-A46841ADC0B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3217514" y="678678"/>
                <a:ext cx="901894" cy="2281922"/>
              </a:xfrm>
              <a:prstGeom prst="rect">
                <a:avLst/>
              </a:prstGeom>
              <a:effectLst>
                <a:glow rad="101600">
                  <a:schemeClr val="accent4">
                    <a:satMod val="175000"/>
                    <a:alpha val="40000"/>
                  </a:schemeClr>
                </a:glow>
              </a:effectLst>
            </p:spPr>
          </p:pic>
        </p:grpSp>
        <p:pic>
          <p:nvPicPr>
            <p:cNvPr id="44" name="Picture 43">
              <a:extLst>
                <a:ext uri="{FF2B5EF4-FFF2-40B4-BE49-F238E27FC236}">
                  <a16:creationId xmlns:a16="http://schemas.microsoft.com/office/drawing/2014/main" xmlns="" id="{2E1D62C6-5053-4192-A691-4EB854DB4D3E}"/>
                </a:ext>
              </a:extLst>
            </p:cNvPr>
            <p:cNvPicPr>
              <a:picLocks noChangeAspect="1"/>
            </p:cNvPicPr>
            <p:nvPr/>
          </p:nvPicPr>
          <p:blipFill>
            <a:blip r:embed="rId13" cstate="email">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1750231" y="1813276"/>
              <a:ext cx="323660" cy="402964"/>
            </a:xfrm>
            <a:prstGeom prst="rect">
              <a:avLst/>
            </a:prstGeom>
          </p:spPr>
        </p:pic>
      </p:grpSp>
    </p:spTree>
    <p:extLst>
      <p:ext uri="{BB962C8B-B14F-4D97-AF65-F5344CB8AC3E}">
        <p14:creationId xmlns:p14="http://schemas.microsoft.com/office/powerpoint/2010/main" val="3228643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Scale>
                                      <p:cBhvr>
                                        <p:cTn id="14"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500" decel="50000" fill="hold">
                                          <p:stCondLst>
                                            <p:cond delay="0"/>
                                          </p:stCondLst>
                                        </p:cTn>
                                        <p:tgtEl>
                                          <p:spTgt spid="29"/>
                                        </p:tgtEl>
                                        <p:attrNameLst>
                                          <p:attrName>ppt_x</p:attrName>
                                          <p:attrName>ppt_y</p:attrName>
                                        </p:attrNameLst>
                                      </p:cBhvr>
                                    </p:animMotion>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Scale>
                                      <p:cBhvr>
                                        <p:cTn id="21" dur="5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30"/>
                                        </p:tgtEl>
                                        <p:attrNameLst>
                                          <p:attrName>ppt_x</p:attrName>
                                          <p:attrName>ppt_y</p:attrName>
                                        </p:attrNameLst>
                                      </p:cBhvr>
                                    </p:animMotion>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Scale>
                                      <p:cBhvr>
                                        <p:cTn id="28" dur="5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500" decel="50000" fill="hold">
                                          <p:stCondLst>
                                            <p:cond delay="0"/>
                                          </p:stCondLst>
                                        </p:cTn>
                                        <p:tgtEl>
                                          <p:spTgt spid="36"/>
                                        </p:tgtEl>
                                        <p:attrNameLst>
                                          <p:attrName>ppt_x</p:attrName>
                                          <p:attrName>ppt_y</p:attrName>
                                        </p:attrNameLst>
                                      </p:cBhvr>
                                    </p:animMotion>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Scale>
                                      <p:cBhvr>
                                        <p:cTn id="35" dur="5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42"/>
                                        </p:tgtEl>
                                        <p:attrNameLst>
                                          <p:attrName>ppt_x</p:attrName>
                                          <p:attrName>ppt_y</p:attrName>
                                        </p:attrNameLst>
                                      </p:cBhvr>
                                    </p:animMotion>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2466</Words>
  <Application>Microsoft Office PowerPoint</Application>
  <PresentationFormat>Custom</PresentationFormat>
  <Paragraphs>118</Paragraphs>
  <Slides>32</Slides>
  <Notes>25</Notes>
  <HiddenSlides>0</HiddenSlides>
  <MMClips>0</MMClips>
  <ScaleCrop>false</ScaleCrop>
  <HeadingPairs>
    <vt:vector size="4" baseType="variant">
      <vt:variant>
        <vt:lpstr>Theme</vt:lpstr>
      </vt:variant>
      <vt:variant>
        <vt:i4>14</vt:i4>
      </vt:variant>
      <vt:variant>
        <vt:lpstr>Slide Titles</vt:lpstr>
      </vt:variant>
      <vt:variant>
        <vt:i4>32</vt:i4>
      </vt:variant>
    </vt:vector>
  </HeadingPairs>
  <TitlesOfParts>
    <vt:vector size="46" baseType="lpstr">
      <vt:lpstr>Office 主题​​</vt:lpstr>
      <vt:lpstr>1_Office Theme</vt:lpstr>
      <vt:lpstr>2_Office Theme</vt:lpstr>
      <vt:lpstr>Office 主题</vt:lpstr>
      <vt:lpstr>1_Office 主题</vt:lpstr>
      <vt:lpstr>2_Office 主题</vt:lpstr>
      <vt:lpstr>3_Office Theme</vt:lpstr>
      <vt:lpstr>3_Office 主题</vt:lpstr>
      <vt:lpstr>2_Office 主题​​</vt:lpstr>
      <vt:lpstr>4_Office 主题</vt:lpstr>
      <vt:lpstr>5_Office 主题</vt:lpstr>
      <vt:lpstr>6_Office 主题</vt:lpstr>
      <vt:lpstr>4_Office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AutoBVT</cp:lastModifiedBy>
  <cp:revision>36</cp:revision>
  <dcterms:created xsi:type="dcterms:W3CDTF">2023-01-30T12:09:15Z</dcterms:created>
  <dcterms:modified xsi:type="dcterms:W3CDTF">2023-04-13T03:03:07Z</dcterms:modified>
</cp:coreProperties>
</file>