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4"/>
  </p:notesMasterIdLst>
  <p:sldIdLst>
    <p:sldId id="4408" r:id="rId3"/>
    <p:sldId id="274" r:id="rId4"/>
    <p:sldId id="275" r:id="rId5"/>
    <p:sldId id="4398" r:id="rId6"/>
    <p:sldId id="4399" r:id="rId7"/>
    <p:sldId id="4400" r:id="rId8"/>
    <p:sldId id="278" r:id="rId9"/>
    <p:sldId id="280" r:id="rId10"/>
    <p:sldId id="281" r:id="rId11"/>
    <p:sldId id="4401" r:id="rId12"/>
    <p:sldId id="282" r:id="rId13"/>
    <p:sldId id="4402" r:id="rId14"/>
    <p:sldId id="262" r:id="rId15"/>
    <p:sldId id="4403" r:id="rId16"/>
    <p:sldId id="287" r:id="rId17"/>
    <p:sldId id="4404" r:id="rId18"/>
    <p:sldId id="291" r:id="rId19"/>
    <p:sldId id="288" r:id="rId20"/>
    <p:sldId id="264" r:id="rId21"/>
    <p:sldId id="4405" r:id="rId22"/>
    <p:sldId id="4406" r:id="rId23"/>
    <p:sldId id="292" r:id="rId24"/>
    <p:sldId id="293" r:id="rId25"/>
    <p:sldId id="294" r:id="rId26"/>
    <p:sldId id="295" r:id="rId27"/>
    <p:sldId id="297" r:id="rId28"/>
    <p:sldId id="296" r:id="rId29"/>
    <p:sldId id="299" r:id="rId30"/>
    <p:sldId id="300" r:id="rId31"/>
    <p:sldId id="4407" r:id="rId32"/>
    <p:sldId id="30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64" autoAdjust="0"/>
  </p:normalViewPr>
  <p:slideViewPr>
    <p:cSldViewPr snapToGrid="0">
      <p:cViewPr varScale="1">
        <p:scale>
          <a:sx n="64" d="100"/>
          <a:sy n="64" d="100"/>
        </p:scale>
        <p:origin x="-120"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6DDAE-7AE2-4460-8C77-6324DFFC1DE7}"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C6DE9-3817-404A-9AD6-9D655C496C59}" type="slidenum">
              <a:rPr lang="en-US" smtClean="0"/>
              <a:t>‹#›</a:t>
            </a:fld>
            <a:endParaRPr lang="en-US"/>
          </a:p>
        </p:txBody>
      </p:sp>
    </p:spTree>
    <p:extLst>
      <p:ext uri="{BB962C8B-B14F-4D97-AF65-F5344CB8AC3E}">
        <p14:creationId xmlns:p14="http://schemas.microsoft.com/office/powerpoint/2010/main" val="2235604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fld id="{A86C6DE9-3817-404A-9AD6-9D655C496C59}" type="slidenum">
              <a:rPr lang="en-US" smtClean="0"/>
              <a:t>19</a:t>
            </a:fld>
            <a:endParaRPr lang="en-US"/>
          </a:p>
        </p:txBody>
      </p:sp>
    </p:spTree>
    <p:extLst>
      <p:ext uri="{BB962C8B-B14F-4D97-AF65-F5344CB8AC3E}">
        <p14:creationId xmlns:p14="http://schemas.microsoft.com/office/powerpoint/2010/main" val="151710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C6DE9-3817-404A-9AD6-9D655C496C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74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6C6DE9-3817-404A-9AD6-9D655C496C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730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0" y="0"/>
            <a:ext cx="12192000" cy="6858000"/>
            <a:chOff x="0" y="0"/>
            <a:chExt cx="12192000" cy="6750674"/>
          </a:xfrm>
        </p:grpSpPr>
        <p:sp>
          <p:nvSpPr>
            <p:cNvPr id="3" name="矩形 2"/>
            <p:cNvSpPr/>
            <p:nvPr/>
          </p:nvSpPr>
          <p:spPr>
            <a:xfrm>
              <a:off x="0" y="0"/>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4" name="矩形 3"/>
            <p:cNvSpPr/>
            <p:nvPr/>
          </p:nvSpPr>
          <p:spPr>
            <a:xfrm>
              <a:off x="0" y="482861"/>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5" name="矩形 4"/>
            <p:cNvSpPr/>
            <p:nvPr/>
          </p:nvSpPr>
          <p:spPr>
            <a:xfrm>
              <a:off x="0" y="964159"/>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6" name="矩形 5"/>
            <p:cNvSpPr/>
            <p:nvPr/>
          </p:nvSpPr>
          <p:spPr>
            <a:xfrm>
              <a:off x="0" y="144701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7" name="矩形 6"/>
            <p:cNvSpPr/>
            <p:nvPr/>
          </p:nvSpPr>
          <p:spPr>
            <a:xfrm>
              <a:off x="0" y="1928318"/>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8" name="矩形 7"/>
            <p:cNvSpPr/>
            <p:nvPr/>
          </p:nvSpPr>
          <p:spPr>
            <a:xfrm>
              <a:off x="0" y="241117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9" name="矩形 8"/>
            <p:cNvSpPr/>
            <p:nvPr/>
          </p:nvSpPr>
          <p:spPr>
            <a:xfrm>
              <a:off x="0" y="2892477"/>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0" name="矩形 9"/>
            <p:cNvSpPr/>
            <p:nvPr/>
          </p:nvSpPr>
          <p:spPr>
            <a:xfrm>
              <a:off x="0" y="3375337"/>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1" name="矩形 10"/>
            <p:cNvSpPr/>
            <p:nvPr/>
          </p:nvSpPr>
          <p:spPr>
            <a:xfrm>
              <a:off x="0" y="3858198"/>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2" name="矩形 11"/>
            <p:cNvSpPr/>
            <p:nvPr/>
          </p:nvSpPr>
          <p:spPr>
            <a:xfrm>
              <a:off x="0" y="4339496"/>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3" name="矩形 12"/>
            <p:cNvSpPr/>
            <p:nvPr/>
          </p:nvSpPr>
          <p:spPr>
            <a:xfrm>
              <a:off x="0" y="482235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4" name="矩形 13"/>
            <p:cNvSpPr/>
            <p:nvPr/>
          </p:nvSpPr>
          <p:spPr>
            <a:xfrm>
              <a:off x="0" y="5303655"/>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5" name="矩形 14"/>
            <p:cNvSpPr/>
            <p:nvPr/>
          </p:nvSpPr>
          <p:spPr>
            <a:xfrm>
              <a:off x="0" y="578651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6" name="矩形 15"/>
            <p:cNvSpPr/>
            <p:nvPr/>
          </p:nvSpPr>
          <p:spPr>
            <a:xfrm>
              <a:off x="0" y="6267814"/>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grpSp>
    </p:spTree>
    <p:extLst>
      <p:ext uri="{BB962C8B-B14F-4D97-AF65-F5344CB8AC3E}">
        <p14:creationId xmlns:p14="http://schemas.microsoft.com/office/powerpoint/2010/main" val="17870470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070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9636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9383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atin typeface="Calibri" panose="020F050202020403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smtClean="0">
                <a:latin typeface="Calibri" panose="020F0502020204030204" pitchFamily="34" charset="0"/>
                <a:ea typeface="+mn-ea"/>
                <a:cs typeface="+mn-cs"/>
              </a:defRPr>
            </a:lvl1pPr>
          </a:lstStyle>
          <a:p>
            <a:pPr>
              <a:defRPr/>
            </a:pPr>
            <a:fld id="{1E7CA289-D41E-4361-AC67-58BF5B816852}" type="datetimeFigureOut">
              <a:rPr lang="zh-CN" altLang="en-US">
                <a:solidFill>
                  <a:srgbClr val="000000"/>
                </a:solidFill>
              </a:rPr>
              <a:pPr>
                <a:defRPr/>
              </a:pPr>
              <a:t>2023/4/13</a:t>
            </a:fld>
            <a:endParaRPr lang="zh-CN" altLang="en-US" dirty="0">
              <a:solidFill>
                <a:srgbClr val="000000"/>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dirty="0">
                <a:latin typeface="Calibri" panose="020F0502020204030204" pitchFamily="34" charset="0"/>
                <a:ea typeface="+mn-ea"/>
                <a:cs typeface="+mn-cs"/>
              </a:defRPr>
            </a:lvl1pPr>
          </a:lstStyle>
          <a:p>
            <a:pPr>
              <a:defRPr/>
            </a:pPr>
            <a:endParaRPr lang="zh-CN" altLang="en-US">
              <a:solidFill>
                <a:srgbClr val="000000"/>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ea typeface="Microsoft YaHei" panose="020B0503020204020204" pitchFamily="34" charset="-122"/>
              </a:defRPr>
            </a:lvl1pPr>
          </a:lstStyle>
          <a:p>
            <a:pPr fontAlgn="base">
              <a:spcBef>
                <a:spcPct val="0"/>
              </a:spcBef>
              <a:spcAft>
                <a:spcPct val="0"/>
              </a:spcAft>
              <a:defRPr/>
            </a:pPr>
            <a:fld id="{00D93F2F-8375-4777-B11E-1498901BFD7D}" type="slidenum">
              <a:rPr lang="zh-CN" altLang="en-US" smtClean="0">
                <a:solidFill>
                  <a:srgbClr val="000000"/>
                </a:solidFill>
                <a:cs typeface="Arial" panose="020B0604020202020204" pitchFamily="34" charset="0"/>
              </a:rPr>
              <a:pPr fontAlgn="base">
                <a:spcBef>
                  <a:spcPct val="0"/>
                </a:spcBef>
                <a:spcAft>
                  <a:spcPct val="0"/>
                </a:spcAft>
                <a:defRPr/>
              </a:pPr>
              <a:t>‹#›</a:t>
            </a:fld>
            <a:endParaRPr lang="zh-CN"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5091157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2870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0844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a:spAutoFit/>
          </a:bodyPr>
          <a:lstStyle/>
          <a:p>
            <a:pPr defTabSz="457200">
              <a:defRPr/>
            </a:pPr>
            <a:r>
              <a:rPr lang="zh-CN" altLang="en-US" sz="300" dirty="0">
                <a:solidFill>
                  <a:srgbClr val="FFFFFF">
                    <a:alpha val="0"/>
                  </a:srgbClr>
                </a:solidFill>
                <a:latin typeface="微软雅黑" panose="020B0503020204020204" pitchFamily="34" charset="-122"/>
                <a:cs typeface="Arial" panose="020B0604020202020204" pitchFamily="34" charset="0"/>
                <a:sym typeface="+mn-ea"/>
              </a:rPr>
              <a:t>感谢您下载包图网平台上提供的</a:t>
            </a:r>
            <a:r>
              <a:rPr lang="en-US" altLang="zh-CN" sz="300" dirty="0">
                <a:solidFill>
                  <a:srgbClr val="FFFFFF">
                    <a:alpha val="0"/>
                  </a:srgbClr>
                </a:solidFill>
                <a:latin typeface="微软雅黑" panose="020B0503020204020204" pitchFamily="34" charset="-122"/>
                <a:cs typeface="Arial" panose="020B0604020202020204" pitchFamily="34" charset="0"/>
                <a:sym typeface="+mn-ea"/>
              </a:rPr>
              <a:t>PPT</a:t>
            </a:r>
            <a:r>
              <a:rPr lang="zh-CN" altLang="en-US" sz="300" dirty="0">
                <a:solidFill>
                  <a:srgbClr val="FFFFFF">
                    <a:alpha val="0"/>
                  </a:srgbClr>
                </a:solidFill>
                <a:latin typeface="微软雅黑" panose="020B0503020204020204" pitchFamily="34" charset="-122"/>
                <a:cs typeface="Arial" panose="020B0604020202020204" pitchFamily="34" charset="0"/>
                <a:sym typeface="+mn-ea"/>
              </a:rPr>
              <a:t>作品，为了您和包图网以及原创作者的利益，请勿复制、传播、销售，否则将承担法律责任！包图网将对作品进行维权，按照传播下载次数进行十倍的索取赔偿！</a:t>
            </a:r>
          </a:p>
          <a:p>
            <a:pPr defTabSz="457200">
              <a:defRPr/>
            </a:pPr>
            <a:r>
              <a:rPr lang="en-US" altLang="zh-CN" sz="600" dirty="0">
                <a:solidFill>
                  <a:srgbClr val="FFFFFF">
                    <a:alpha val="0"/>
                  </a:srgbClr>
                </a:solidFill>
                <a:latin typeface="微软雅黑" panose="020B0503020204020204" pitchFamily="34" charset="-122"/>
                <a:cs typeface="Arial" panose="020B0604020202020204" pitchFamily="34" charset="0"/>
                <a:sym typeface="+mn-ea"/>
              </a:rPr>
              <a:t>ibaotu.com</a:t>
            </a:r>
          </a:p>
        </p:txBody>
      </p:sp>
      <p:grpSp>
        <p:nvGrpSpPr>
          <p:cNvPr id="2051" name="组合 2"/>
          <p:cNvGrpSpPr>
            <a:grpSpLocks/>
          </p:cNvGrpSpPr>
          <p:nvPr userDrawn="1"/>
        </p:nvGrpSpPr>
        <p:grpSpPr bwMode="auto">
          <a:xfrm>
            <a:off x="0" y="0"/>
            <a:ext cx="12192000" cy="6858000"/>
            <a:chOff x="0" y="0"/>
            <a:chExt cx="12192000" cy="6750674"/>
          </a:xfrm>
        </p:grpSpPr>
        <p:sp>
          <p:nvSpPr>
            <p:cNvPr id="4" name="矩形 3"/>
            <p:cNvSpPr/>
            <p:nvPr/>
          </p:nvSpPr>
          <p:spPr>
            <a:xfrm>
              <a:off x="0" y="0"/>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5" name="矩形 4"/>
            <p:cNvSpPr/>
            <p:nvPr/>
          </p:nvSpPr>
          <p:spPr>
            <a:xfrm>
              <a:off x="0" y="482861"/>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6" name="矩形 5"/>
            <p:cNvSpPr/>
            <p:nvPr/>
          </p:nvSpPr>
          <p:spPr>
            <a:xfrm>
              <a:off x="0" y="964159"/>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7" name="矩形 6"/>
            <p:cNvSpPr/>
            <p:nvPr/>
          </p:nvSpPr>
          <p:spPr>
            <a:xfrm>
              <a:off x="0" y="144701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8" name="矩形 7"/>
            <p:cNvSpPr/>
            <p:nvPr/>
          </p:nvSpPr>
          <p:spPr>
            <a:xfrm>
              <a:off x="0" y="1928318"/>
              <a:ext cx="12192000" cy="48286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9" name="矩形 8"/>
            <p:cNvSpPr/>
            <p:nvPr/>
          </p:nvSpPr>
          <p:spPr>
            <a:xfrm>
              <a:off x="0" y="2411179"/>
              <a:ext cx="12192000" cy="481298"/>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0" name="矩形 9"/>
            <p:cNvSpPr/>
            <p:nvPr/>
          </p:nvSpPr>
          <p:spPr>
            <a:xfrm>
              <a:off x="0" y="2892477"/>
              <a:ext cx="12192000" cy="482860"/>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1" name="矩形 10"/>
            <p:cNvSpPr/>
            <p:nvPr/>
          </p:nvSpPr>
          <p:spPr>
            <a:xfrm>
              <a:off x="0" y="3375337"/>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2" name="矩形 11"/>
            <p:cNvSpPr/>
            <p:nvPr/>
          </p:nvSpPr>
          <p:spPr>
            <a:xfrm>
              <a:off x="0" y="3858198"/>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3" name="矩形 12"/>
            <p:cNvSpPr/>
            <p:nvPr/>
          </p:nvSpPr>
          <p:spPr>
            <a:xfrm>
              <a:off x="0" y="4339496"/>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4" name="矩形 13"/>
            <p:cNvSpPr/>
            <p:nvPr/>
          </p:nvSpPr>
          <p:spPr>
            <a:xfrm>
              <a:off x="0" y="482235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5" name="矩形 14"/>
            <p:cNvSpPr/>
            <p:nvPr/>
          </p:nvSpPr>
          <p:spPr>
            <a:xfrm>
              <a:off x="0" y="5303655"/>
              <a:ext cx="12192000" cy="48286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6" name="矩形 15"/>
            <p:cNvSpPr/>
            <p:nvPr/>
          </p:nvSpPr>
          <p:spPr>
            <a:xfrm>
              <a:off x="0" y="5786516"/>
              <a:ext cx="12192000" cy="481298"/>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sp>
          <p:nvSpPr>
            <p:cNvPr id="17" name="矩形 16"/>
            <p:cNvSpPr/>
            <p:nvPr/>
          </p:nvSpPr>
          <p:spPr>
            <a:xfrm>
              <a:off x="0" y="6267814"/>
              <a:ext cx="12192000" cy="482860"/>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srgbClr val="FFFFFF"/>
                </a:solidFill>
                <a:latin typeface="Calibri" panose="020F0502020204030204" pitchFamily="34" charset="0"/>
              </a:endParaRPr>
            </a:p>
          </p:txBody>
        </p:sp>
      </p:grpSp>
      <p:grpSp>
        <p:nvGrpSpPr>
          <p:cNvPr id="2052" name="Group 4"/>
          <p:cNvGrpSpPr>
            <a:grpSpLocks noChangeAspect="1"/>
          </p:cNvGrpSpPr>
          <p:nvPr userDrawn="1"/>
        </p:nvGrpSpPr>
        <p:grpSpPr bwMode="auto">
          <a:xfrm>
            <a:off x="-319088" y="5518150"/>
            <a:ext cx="12830176" cy="1339850"/>
            <a:chOff x="0" y="1761"/>
            <a:chExt cx="7678" cy="802"/>
          </a:xfrm>
        </p:grpSpPr>
        <p:grpSp>
          <p:nvGrpSpPr>
            <p:cNvPr id="2053" name="Group 205"/>
            <p:cNvGrpSpPr>
              <a:grpSpLocks/>
            </p:cNvGrpSpPr>
            <p:nvPr/>
          </p:nvGrpSpPr>
          <p:grpSpPr bwMode="auto">
            <a:xfrm>
              <a:off x="0" y="1761"/>
              <a:ext cx="7678" cy="802"/>
              <a:chOff x="0" y="1761"/>
              <a:chExt cx="7678" cy="802"/>
            </a:xfrm>
          </p:grpSpPr>
          <p:sp>
            <p:nvSpPr>
              <p:cNvPr id="120" name="Freeform 5"/>
              <p:cNvSpPr>
                <a:spLocks/>
              </p:cNvSpPr>
              <p:nvPr/>
            </p:nvSpPr>
            <p:spPr bwMode="auto">
              <a:xfrm>
                <a:off x="710" y="2057"/>
                <a:ext cx="162" cy="143"/>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1" name="Freeform 6"/>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2" name="Rectangle 7"/>
              <p:cNvSpPr>
                <a:spLocks noChangeArrowheads="1"/>
              </p:cNvSpPr>
              <p:nvPr/>
            </p:nvSpPr>
            <p:spPr bwMode="auto">
              <a:xfrm>
                <a:off x="714" y="1980"/>
                <a:ext cx="11"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3" name="Freeform 8"/>
              <p:cNvSpPr>
                <a:spLocks/>
              </p:cNvSpPr>
              <p:nvPr/>
            </p:nvSpPr>
            <p:spPr bwMode="auto">
              <a:xfrm>
                <a:off x="599" y="1831"/>
                <a:ext cx="243"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4" name="Freeform 9"/>
              <p:cNvSpPr>
                <a:spLocks/>
              </p:cNvSpPr>
              <p:nvPr/>
            </p:nvSpPr>
            <p:spPr bwMode="auto">
              <a:xfrm>
                <a:off x="4931" y="2057"/>
                <a:ext cx="160" cy="143"/>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5" name="Freeform 10"/>
              <p:cNvSpPr>
                <a:spLocks/>
              </p:cNvSpPr>
              <p:nvPr/>
            </p:nvSpPr>
            <p:spPr bwMode="auto">
              <a:xfrm>
                <a:off x="4818" y="2112"/>
                <a:ext cx="126"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6" name="Rectangle 11"/>
              <p:cNvSpPr>
                <a:spLocks noChangeArrowheads="1"/>
              </p:cNvSpPr>
              <p:nvPr/>
            </p:nvSpPr>
            <p:spPr bwMode="auto">
              <a:xfrm>
                <a:off x="4933" y="1980"/>
                <a:ext cx="13"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7" name="Freeform 12"/>
              <p:cNvSpPr>
                <a:spLocks/>
              </p:cNvSpPr>
              <p:nvPr/>
            </p:nvSpPr>
            <p:spPr bwMode="auto">
              <a:xfrm>
                <a:off x="4818" y="1831"/>
                <a:ext cx="243"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8" name="Freeform 13"/>
              <p:cNvSpPr>
                <a:spLocks/>
              </p:cNvSpPr>
              <p:nvPr/>
            </p:nvSpPr>
            <p:spPr bwMode="auto">
              <a:xfrm>
                <a:off x="2530" y="2001"/>
                <a:ext cx="159" cy="145"/>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29" name="Freeform 14"/>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1" name="Freeform 16"/>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2" name="Freeform 17"/>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3" name="Freeform 18"/>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4" name="Rectangle 19"/>
              <p:cNvSpPr>
                <a:spLocks noChangeArrowheads="1"/>
              </p:cNvSpPr>
              <p:nvPr/>
            </p:nvSpPr>
            <p:spPr bwMode="auto">
              <a:xfrm>
                <a:off x="3493" y="2019"/>
                <a:ext cx="11" cy="40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5" name="Freeform 20"/>
              <p:cNvSpPr>
                <a:spLocks/>
              </p:cNvSpPr>
              <p:nvPr/>
            </p:nvSpPr>
            <p:spPr bwMode="auto">
              <a:xfrm>
                <a:off x="3353" y="1831"/>
                <a:ext cx="293"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6" name="Freeform 21"/>
              <p:cNvSpPr>
                <a:spLocks/>
              </p:cNvSpPr>
              <p:nvPr/>
            </p:nvSpPr>
            <p:spPr bwMode="auto">
              <a:xfrm>
                <a:off x="6641" y="2108"/>
                <a:ext cx="137"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7" name="Freeform 22"/>
              <p:cNvSpPr>
                <a:spLocks/>
              </p:cNvSpPr>
              <p:nvPr/>
            </p:nvSpPr>
            <p:spPr bwMode="auto">
              <a:xfrm>
                <a:off x="6765" y="2159"/>
                <a:ext cx="108" cy="87"/>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8" name="Rectangle 23"/>
              <p:cNvSpPr>
                <a:spLocks noChangeArrowheads="1"/>
              </p:cNvSpPr>
              <p:nvPr/>
            </p:nvSpPr>
            <p:spPr bwMode="auto">
              <a:xfrm>
                <a:off x="6763" y="2043"/>
                <a:ext cx="10" cy="3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39" name="Freeform 24"/>
              <p:cNvSpPr>
                <a:spLocks/>
              </p:cNvSpPr>
              <p:nvPr/>
            </p:nvSpPr>
            <p:spPr bwMode="auto">
              <a:xfrm>
                <a:off x="6631" y="1868"/>
                <a:ext cx="276"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0" name="Rectangle 25"/>
              <p:cNvSpPr>
                <a:spLocks noChangeArrowheads="1"/>
              </p:cNvSpPr>
              <p:nvPr/>
            </p:nvSpPr>
            <p:spPr bwMode="auto">
              <a:xfrm>
                <a:off x="2984" y="2154"/>
                <a:ext cx="14" cy="297"/>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2" name="Freeform 27"/>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3" name="Freeform 28"/>
              <p:cNvSpPr>
                <a:spLocks/>
              </p:cNvSpPr>
              <p:nvPr/>
            </p:nvSpPr>
            <p:spPr bwMode="auto">
              <a:xfrm>
                <a:off x="2979" y="2061"/>
                <a:ext cx="163"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4" name="Rectangle 29"/>
              <p:cNvSpPr>
                <a:spLocks noChangeArrowheads="1"/>
              </p:cNvSpPr>
              <p:nvPr/>
            </p:nvSpPr>
            <p:spPr bwMode="auto">
              <a:xfrm>
                <a:off x="6348" y="2110"/>
                <a:ext cx="12" cy="315"/>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5" name="Oval 30"/>
              <p:cNvSpPr>
                <a:spLocks noChangeArrowheads="1"/>
              </p:cNvSpPr>
              <p:nvPr/>
            </p:nvSpPr>
            <p:spPr bwMode="auto">
              <a:xfrm>
                <a:off x="6302" y="1908"/>
                <a:ext cx="104" cy="201"/>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6" name="Freeform 31"/>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7" name="Freeform 32"/>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49" name="Oval 34"/>
              <p:cNvSpPr>
                <a:spLocks noChangeArrowheads="1"/>
              </p:cNvSpPr>
              <p:nvPr/>
            </p:nvSpPr>
            <p:spPr bwMode="auto">
              <a:xfrm>
                <a:off x="7053" y="1922"/>
                <a:ext cx="120" cy="233"/>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0" name="Freeform 35"/>
              <p:cNvSpPr>
                <a:spLocks/>
              </p:cNvSpPr>
              <p:nvPr/>
            </p:nvSpPr>
            <p:spPr bwMode="auto">
              <a:xfrm>
                <a:off x="6926" y="2040"/>
                <a:ext cx="201" cy="181"/>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1" name="Freeform 36"/>
              <p:cNvSpPr>
                <a:spLocks/>
              </p:cNvSpPr>
              <p:nvPr/>
            </p:nvSpPr>
            <p:spPr bwMode="auto">
              <a:xfrm>
                <a:off x="7099" y="2040"/>
                <a:ext cx="200" cy="181"/>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4" name="Freeform 39"/>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5" name="Freeform 40"/>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6" name="Freeform 41"/>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7" name="Freeform 42"/>
              <p:cNvSpPr>
                <a:spLocks/>
              </p:cNvSpPr>
              <p:nvPr/>
            </p:nvSpPr>
            <p:spPr bwMode="auto">
              <a:xfrm>
                <a:off x="1514" y="1982"/>
                <a:ext cx="109"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8" name="Freeform 43"/>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59" name="Freeform 44"/>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0" name="Freeform 45"/>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1" name="Freeform 46"/>
              <p:cNvSpPr>
                <a:spLocks/>
              </p:cNvSpPr>
              <p:nvPr/>
            </p:nvSpPr>
            <p:spPr bwMode="auto">
              <a:xfrm>
                <a:off x="1514" y="2101"/>
                <a:ext cx="109"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4" name="Freeform 49"/>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5" name="Freeform 50"/>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6" name="Freeform 51"/>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7" name="Freeform 52"/>
              <p:cNvSpPr>
                <a:spLocks/>
              </p:cNvSpPr>
              <p:nvPr/>
            </p:nvSpPr>
            <p:spPr bwMode="auto">
              <a:xfrm>
                <a:off x="4553" y="1982"/>
                <a:ext cx="110"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8" name="Freeform 53"/>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69" name="Freeform 54"/>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0" name="Freeform 55"/>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1" name="Freeform 56"/>
              <p:cNvSpPr>
                <a:spLocks/>
              </p:cNvSpPr>
              <p:nvPr/>
            </p:nvSpPr>
            <p:spPr bwMode="auto">
              <a:xfrm>
                <a:off x="4553" y="2101"/>
                <a:ext cx="110"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4" name="Freeform 59"/>
              <p:cNvSpPr>
                <a:spLocks/>
              </p:cNvSpPr>
              <p:nvPr/>
            </p:nvSpPr>
            <p:spPr bwMode="auto">
              <a:xfrm>
                <a:off x="5767" y="2005"/>
                <a:ext cx="100"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5" name="Freeform 60"/>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6" name="Freeform 61"/>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7" name="Freeform 62"/>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8" name="Freeform 63"/>
              <p:cNvSpPr>
                <a:spLocks/>
              </p:cNvSpPr>
              <p:nvPr/>
            </p:nvSpPr>
            <p:spPr bwMode="auto">
              <a:xfrm>
                <a:off x="5767" y="2133"/>
                <a:ext cx="100" cy="85"/>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79" name="Freeform 64"/>
              <p:cNvSpPr>
                <a:spLocks/>
              </p:cNvSpPr>
              <p:nvPr/>
            </p:nvSpPr>
            <p:spPr bwMode="auto">
              <a:xfrm>
                <a:off x="5701" y="2068"/>
                <a:ext cx="119" cy="124"/>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0" name="Freeform 65"/>
              <p:cNvSpPr>
                <a:spLocks/>
              </p:cNvSpPr>
              <p:nvPr/>
            </p:nvSpPr>
            <p:spPr bwMode="auto">
              <a:xfrm>
                <a:off x="5857" y="2133"/>
                <a:ext cx="99" cy="85"/>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1" name="Freeform 66"/>
              <p:cNvSpPr>
                <a:spLocks/>
              </p:cNvSpPr>
              <p:nvPr/>
            </p:nvSpPr>
            <p:spPr bwMode="auto">
              <a:xfrm>
                <a:off x="5903" y="2068"/>
                <a:ext cx="118" cy="124"/>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2" name="Freeform 67"/>
              <p:cNvSpPr>
                <a:spLocks/>
              </p:cNvSpPr>
              <p:nvPr/>
            </p:nvSpPr>
            <p:spPr bwMode="auto">
              <a:xfrm>
                <a:off x="2021" y="2108"/>
                <a:ext cx="139"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3" name="Freeform 68"/>
              <p:cNvSpPr>
                <a:spLocks/>
              </p:cNvSpPr>
              <p:nvPr/>
            </p:nvSpPr>
            <p:spPr bwMode="auto">
              <a:xfrm>
                <a:off x="2145" y="2159"/>
                <a:ext cx="111" cy="87"/>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4" name="Rectangle 69"/>
              <p:cNvSpPr>
                <a:spLocks noChangeArrowheads="1"/>
              </p:cNvSpPr>
              <p:nvPr/>
            </p:nvSpPr>
            <p:spPr bwMode="auto">
              <a:xfrm>
                <a:off x="2141" y="2043"/>
                <a:ext cx="10" cy="383"/>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5" name="Freeform 70"/>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6" name="Freeform 71"/>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7" name="Freeform 72"/>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8" name="Freeform 73"/>
              <p:cNvSpPr>
                <a:spLocks/>
              </p:cNvSpPr>
              <p:nvPr/>
            </p:nvSpPr>
            <p:spPr bwMode="auto">
              <a:xfrm>
                <a:off x="2143" y="1936"/>
                <a:ext cx="133" cy="66"/>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89" name="Freeform 74"/>
              <p:cNvSpPr>
                <a:spLocks/>
              </p:cNvSpPr>
              <p:nvPr/>
            </p:nvSpPr>
            <p:spPr bwMode="auto">
              <a:xfrm>
                <a:off x="2062" y="1836"/>
                <a:ext cx="98" cy="124"/>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0" name="Freeform 75"/>
              <p:cNvSpPr>
                <a:spLocks/>
              </p:cNvSpPr>
              <p:nvPr/>
            </p:nvSpPr>
            <p:spPr bwMode="auto">
              <a:xfrm>
                <a:off x="2134" y="1947"/>
                <a:ext cx="96"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1" name="Freeform 76"/>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2" name="Freeform 77"/>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3" name="Freeform 78"/>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4" name="Freeform 79"/>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5" name="Freeform 80"/>
              <p:cNvSpPr>
                <a:spLocks/>
              </p:cNvSpPr>
              <p:nvPr/>
            </p:nvSpPr>
            <p:spPr bwMode="auto">
              <a:xfrm>
                <a:off x="2016" y="1936"/>
                <a:ext cx="134" cy="66"/>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6" name="Freeform 81"/>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7" name="Freeform 82"/>
              <p:cNvSpPr>
                <a:spLocks/>
              </p:cNvSpPr>
              <p:nvPr/>
            </p:nvSpPr>
            <p:spPr bwMode="auto">
              <a:xfrm>
                <a:off x="2028" y="1871"/>
                <a:ext cx="125"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8" name="Freeform 83"/>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99" name="Freeform 84"/>
              <p:cNvSpPr>
                <a:spLocks/>
              </p:cNvSpPr>
              <p:nvPr/>
            </p:nvSpPr>
            <p:spPr bwMode="auto">
              <a:xfrm>
                <a:off x="2064" y="1947"/>
                <a:ext cx="95" cy="125"/>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0" name="Freeform 85"/>
              <p:cNvSpPr>
                <a:spLocks/>
              </p:cNvSpPr>
              <p:nvPr/>
            </p:nvSpPr>
            <p:spPr bwMode="auto">
              <a:xfrm>
                <a:off x="2134" y="1836"/>
                <a:ext cx="94" cy="124"/>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1" name="Freeform 86"/>
              <p:cNvSpPr>
                <a:spLocks/>
              </p:cNvSpPr>
              <p:nvPr/>
            </p:nvSpPr>
            <p:spPr bwMode="auto">
              <a:xfrm>
                <a:off x="2101" y="1910"/>
                <a:ext cx="89" cy="87"/>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2" name="Freeform 87"/>
              <p:cNvSpPr>
                <a:spLocks/>
              </p:cNvSpPr>
              <p:nvPr/>
            </p:nvSpPr>
            <p:spPr bwMode="auto">
              <a:xfrm>
                <a:off x="3836" y="2115"/>
                <a:ext cx="136" cy="124"/>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3" name="Freeform 88"/>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4" name="Rectangle 89"/>
              <p:cNvSpPr>
                <a:spLocks noChangeArrowheads="1"/>
              </p:cNvSpPr>
              <p:nvPr/>
            </p:nvSpPr>
            <p:spPr bwMode="auto">
              <a:xfrm>
                <a:off x="3956" y="2052"/>
                <a:ext cx="10" cy="381"/>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5" name="Freeform 90"/>
              <p:cNvSpPr>
                <a:spLocks/>
              </p:cNvSpPr>
              <p:nvPr/>
            </p:nvSpPr>
            <p:spPr bwMode="auto">
              <a:xfrm>
                <a:off x="3942" y="1829"/>
                <a:ext cx="66"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6" name="Freeform 91"/>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7" name="Freeform 92"/>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8" name="Freeform 93"/>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09" name="Freeform 94"/>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0" name="Freeform 95"/>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1" name="Freeform 96"/>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2" name="Freeform 97"/>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3" name="Freeform 98"/>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4" name="Freeform 99"/>
              <p:cNvSpPr>
                <a:spLocks/>
              </p:cNvSpPr>
              <p:nvPr/>
            </p:nvSpPr>
            <p:spPr bwMode="auto">
              <a:xfrm>
                <a:off x="3942" y="1959"/>
                <a:ext cx="66"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5" name="Freeform 100"/>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6" name="Freeform 101"/>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7" name="Freeform 102"/>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8" name="Freeform 103"/>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9" name="Freeform 104"/>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0" name="Freeform 105"/>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1" name="Freeform 106"/>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2" name="Freeform 107"/>
              <p:cNvSpPr>
                <a:spLocks/>
              </p:cNvSpPr>
              <p:nvPr/>
            </p:nvSpPr>
            <p:spPr bwMode="auto">
              <a:xfrm>
                <a:off x="5254" y="2075"/>
                <a:ext cx="139"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3" name="Freeform 108"/>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4" name="Rectangle 109"/>
              <p:cNvSpPr>
                <a:spLocks noChangeArrowheads="1"/>
              </p:cNvSpPr>
              <p:nvPr/>
            </p:nvSpPr>
            <p:spPr bwMode="auto">
              <a:xfrm>
                <a:off x="5373" y="2010"/>
                <a:ext cx="11" cy="384"/>
              </a:xfrm>
              <a:prstGeom prst="rect">
                <a:avLst/>
              </a:prstGeom>
              <a:solidFill>
                <a:srgbClr val="708F23"/>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5" name="Freeform 110"/>
              <p:cNvSpPr>
                <a:spLocks/>
              </p:cNvSpPr>
              <p:nvPr/>
            </p:nvSpPr>
            <p:spPr bwMode="auto">
              <a:xfrm>
                <a:off x="5360" y="1789"/>
                <a:ext cx="64" cy="136"/>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6" name="Freeform 111"/>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7" name="Freeform 112"/>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8" name="Freeform 113"/>
              <p:cNvSpPr>
                <a:spLocks/>
              </p:cNvSpPr>
              <p:nvPr/>
            </p:nvSpPr>
            <p:spPr bwMode="auto">
              <a:xfrm>
                <a:off x="5376" y="1903"/>
                <a:ext cx="133" cy="66"/>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9" name="Freeform 114"/>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0" name="Freeform 115"/>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1" name="Freeform 116"/>
              <p:cNvSpPr>
                <a:spLocks/>
              </p:cNvSpPr>
              <p:nvPr/>
            </p:nvSpPr>
            <p:spPr bwMode="auto">
              <a:xfrm>
                <a:off x="5260" y="1910"/>
                <a:ext cx="126"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2" name="Freeform 117"/>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3" name="Freeform 118"/>
              <p:cNvSpPr>
                <a:spLocks/>
              </p:cNvSpPr>
              <p:nvPr/>
            </p:nvSpPr>
            <p:spPr bwMode="auto">
              <a:xfrm>
                <a:off x="5332" y="1789"/>
                <a:ext cx="64" cy="136"/>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4" name="Freeform 119"/>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5" name="Freeform 120"/>
              <p:cNvSpPr>
                <a:spLocks/>
              </p:cNvSpPr>
              <p:nvPr/>
            </p:nvSpPr>
            <p:spPr bwMode="auto">
              <a:xfrm>
                <a:off x="5249" y="1903"/>
                <a:ext cx="134" cy="66"/>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6" name="Freeform 121"/>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7" name="Freeform 122"/>
              <p:cNvSpPr>
                <a:spLocks/>
              </p:cNvSpPr>
              <p:nvPr/>
            </p:nvSpPr>
            <p:spPr bwMode="auto">
              <a:xfrm>
                <a:off x="5260" y="1838"/>
                <a:ext cx="126"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8" name="Freeform 123"/>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9" name="Freeform 124"/>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0" name="Freeform 125"/>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1" name="Freeform 126"/>
              <p:cNvSpPr>
                <a:spLocks/>
              </p:cNvSpPr>
              <p:nvPr/>
            </p:nvSpPr>
            <p:spPr bwMode="auto">
              <a:xfrm>
                <a:off x="5334" y="1878"/>
                <a:ext cx="89"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2" name="Freeform 127"/>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3" name="Freeform 128"/>
              <p:cNvSpPr>
                <a:spLocks/>
              </p:cNvSpPr>
              <p:nvPr/>
            </p:nvSpPr>
            <p:spPr bwMode="auto">
              <a:xfrm>
                <a:off x="106" y="2398"/>
                <a:ext cx="7465"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4" name="Freeform 129"/>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5" name="Freeform 130"/>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6" name="Freeform 131"/>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7" name="Freeform 132"/>
              <p:cNvSpPr>
                <a:spLocks/>
              </p:cNvSpPr>
              <p:nvPr/>
            </p:nvSpPr>
            <p:spPr bwMode="auto">
              <a:xfrm>
                <a:off x="175" y="2303"/>
                <a:ext cx="35" cy="101"/>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8" name="Freeform 133"/>
              <p:cNvSpPr>
                <a:spLocks/>
              </p:cNvSpPr>
              <p:nvPr/>
            </p:nvSpPr>
            <p:spPr bwMode="auto">
              <a:xfrm>
                <a:off x="346"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9" name="Freeform 134"/>
              <p:cNvSpPr>
                <a:spLocks/>
              </p:cNvSpPr>
              <p:nvPr/>
            </p:nvSpPr>
            <p:spPr bwMode="auto">
              <a:xfrm>
                <a:off x="484" y="2303"/>
                <a:ext cx="30" cy="101"/>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0" name="Freeform 135"/>
              <p:cNvSpPr>
                <a:spLocks/>
              </p:cNvSpPr>
              <p:nvPr/>
            </p:nvSpPr>
            <p:spPr bwMode="auto">
              <a:xfrm>
                <a:off x="456" y="2319"/>
                <a:ext cx="28" cy="85"/>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1" name="Freeform 136"/>
              <p:cNvSpPr>
                <a:spLocks/>
              </p:cNvSpPr>
              <p:nvPr/>
            </p:nvSpPr>
            <p:spPr bwMode="auto">
              <a:xfrm>
                <a:off x="359"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2" name="Freeform 137"/>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3" name="Freeform 138"/>
              <p:cNvSpPr>
                <a:spLocks/>
              </p:cNvSpPr>
              <p:nvPr/>
            </p:nvSpPr>
            <p:spPr bwMode="auto">
              <a:xfrm>
                <a:off x="539" y="2277"/>
                <a:ext cx="66"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4" name="Freeform 139"/>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5" name="Freeform 140"/>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6" name="Freeform 141"/>
              <p:cNvSpPr>
                <a:spLocks/>
              </p:cNvSpPr>
              <p:nvPr/>
            </p:nvSpPr>
            <p:spPr bwMode="auto">
              <a:xfrm>
                <a:off x="514"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7" name="Freeform 142"/>
              <p:cNvSpPr>
                <a:spLocks/>
              </p:cNvSpPr>
              <p:nvPr/>
            </p:nvSpPr>
            <p:spPr bwMode="auto">
              <a:xfrm>
                <a:off x="726"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8" name="Freeform 143"/>
              <p:cNvSpPr>
                <a:spLocks/>
              </p:cNvSpPr>
              <p:nvPr/>
            </p:nvSpPr>
            <p:spPr bwMode="auto">
              <a:xfrm>
                <a:off x="899" y="2303"/>
                <a:ext cx="36"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9" name="Freeform 144"/>
              <p:cNvSpPr>
                <a:spLocks/>
              </p:cNvSpPr>
              <p:nvPr/>
            </p:nvSpPr>
            <p:spPr bwMode="auto">
              <a:xfrm>
                <a:off x="86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0" name="Freeform 145"/>
              <p:cNvSpPr>
                <a:spLocks/>
              </p:cNvSpPr>
              <p:nvPr/>
            </p:nvSpPr>
            <p:spPr bwMode="auto">
              <a:xfrm>
                <a:off x="744" y="2305"/>
                <a:ext cx="66"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1" name="Freeform 146"/>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2" name="Freeform 147"/>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3" name="Freeform 148"/>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4" name="Freeform 149"/>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5" name="Freeform 150"/>
              <p:cNvSpPr>
                <a:spLocks/>
              </p:cNvSpPr>
              <p:nvPr/>
            </p:nvSpPr>
            <p:spPr bwMode="auto">
              <a:xfrm>
                <a:off x="935" y="2303"/>
                <a:ext cx="35" cy="101"/>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6" name="Freeform 151"/>
              <p:cNvSpPr>
                <a:spLocks/>
              </p:cNvSpPr>
              <p:nvPr/>
            </p:nvSpPr>
            <p:spPr bwMode="auto">
              <a:xfrm>
                <a:off x="1106" y="2319"/>
                <a:ext cx="30"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7" name="Freeform 152"/>
              <p:cNvSpPr>
                <a:spLocks/>
              </p:cNvSpPr>
              <p:nvPr/>
            </p:nvSpPr>
            <p:spPr bwMode="auto">
              <a:xfrm>
                <a:off x="124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8" name="Freeform 153"/>
              <p:cNvSpPr>
                <a:spLocks/>
              </p:cNvSpPr>
              <p:nvPr/>
            </p:nvSpPr>
            <p:spPr bwMode="auto">
              <a:xfrm>
                <a:off x="121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9" name="Freeform 154"/>
              <p:cNvSpPr>
                <a:spLocks/>
              </p:cNvSpPr>
              <p:nvPr/>
            </p:nvSpPr>
            <p:spPr bwMode="auto">
              <a:xfrm>
                <a:off x="1120" y="2305"/>
                <a:ext cx="53" cy="99"/>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0" name="Freeform 155"/>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1" name="Freeform 156"/>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2" name="Freeform 157"/>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3" name="Freeform 158"/>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4" name="Freeform 159"/>
              <p:cNvSpPr>
                <a:spLocks/>
              </p:cNvSpPr>
              <p:nvPr/>
            </p:nvSpPr>
            <p:spPr bwMode="auto">
              <a:xfrm>
                <a:off x="1274" y="2303"/>
                <a:ext cx="42"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5" name="Freeform 160"/>
              <p:cNvSpPr>
                <a:spLocks/>
              </p:cNvSpPr>
              <p:nvPr/>
            </p:nvSpPr>
            <p:spPr bwMode="auto">
              <a:xfrm>
                <a:off x="1484" y="2319"/>
                <a:ext cx="39" cy="85"/>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6" name="Freeform 161"/>
              <p:cNvSpPr>
                <a:spLocks/>
              </p:cNvSpPr>
              <p:nvPr/>
            </p:nvSpPr>
            <p:spPr bwMode="auto">
              <a:xfrm>
                <a:off x="1659"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7" name="Freeform 162"/>
              <p:cNvSpPr>
                <a:spLocks/>
              </p:cNvSpPr>
              <p:nvPr/>
            </p:nvSpPr>
            <p:spPr bwMode="auto">
              <a:xfrm>
                <a:off x="162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8" name="Freeform 163"/>
              <p:cNvSpPr>
                <a:spLocks/>
              </p:cNvSpPr>
              <p:nvPr/>
            </p:nvSpPr>
            <p:spPr bwMode="auto">
              <a:xfrm>
                <a:off x="1502" y="2305"/>
                <a:ext cx="67" cy="99"/>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9" name="Freeform 164"/>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0" name="Freeform 165"/>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1" name="Freeform 166"/>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2" name="Freeform 167"/>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3" name="Freeform 168"/>
              <p:cNvSpPr>
                <a:spLocks/>
              </p:cNvSpPr>
              <p:nvPr/>
            </p:nvSpPr>
            <p:spPr bwMode="auto">
              <a:xfrm>
                <a:off x="1696"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4" name="Freeform 169"/>
              <p:cNvSpPr>
                <a:spLocks/>
              </p:cNvSpPr>
              <p:nvPr/>
            </p:nvSpPr>
            <p:spPr bwMode="auto">
              <a:xfrm>
                <a:off x="1864"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5" name="Freeform 170"/>
              <p:cNvSpPr>
                <a:spLocks/>
              </p:cNvSpPr>
              <p:nvPr/>
            </p:nvSpPr>
            <p:spPr bwMode="auto">
              <a:xfrm>
                <a:off x="2005"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6" name="Freeform 171"/>
              <p:cNvSpPr>
                <a:spLocks/>
              </p:cNvSpPr>
              <p:nvPr/>
            </p:nvSpPr>
            <p:spPr bwMode="auto">
              <a:xfrm>
                <a:off x="1975"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7" name="Freeform 172"/>
              <p:cNvSpPr>
                <a:spLocks/>
              </p:cNvSpPr>
              <p:nvPr/>
            </p:nvSpPr>
            <p:spPr bwMode="auto">
              <a:xfrm>
                <a:off x="1880" y="2305"/>
                <a:ext cx="53" cy="99"/>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8" name="Freeform 173"/>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9" name="Freeform 174"/>
              <p:cNvSpPr>
                <a:spLocks/>
              </p:cNvSpPr>
              <p:nvPr/>
            </p:nvSpPr>
            <p:spPr bwMode="auto">
              <a:xfrm>
                <a:off x="2058"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0" name="Freeform 175"/>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1" name="Freeform 176"/>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2" name="Freeform 177"/>
              <p:cNvSpPr>
                <a:spLocks/>
              </p:cNvSpPr>
              <p:nvPr/>
            </p:nvSpPr>
            <p:spPr bwMode="auto">
              <a:xfrm>
                <a:off x="2035"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3" name="Freeform 178"/>
              <p:cNvSpPr>
                <a:spLocks/>
              </p:cNvSpPr>
              <p:nvPr/>
            </p:nvSpPr>
            <p:spPr bwMode="auto">
              <a:xfrm>
                <a:off x="2244"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4" name="Freeform 179"/>
              <p:cNvSpPr>
                <a:spLocks/>
              </p:cNvSpPr>
              <p:nvPr/>
            </p:nvSpPr>
            <p:spPr bwMode="auto">
              <a:xfrm>
                <a:off x="2419"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5" name="Freeform 180"/>
              <p:cNvSpPr>
                <a:spLocks/>
              </p:cNvSpPr>
              <p:nvPr/>
            </p:nvSpPr>
            <p:spPr bwMode="auto">
              <a:xfrm>
                <a:off x="2382"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6" name="Freeform 181"/>
              <p:cNvSpPr>
                <a:spLocks/>
              </p:cNvSpPr>
              <p:nvPr/>
            </p:nvSpPr>
            <p:spPr bwMode="auto">
              <a:xfrm>
                <a:off x="2263" y="2305"/>
                <a:ext cx="64"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7" name="Freeform 182"/>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8" name="Freeform 183"/>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9" name="Freeform 184"/>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0" name="Freeform 185"/>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1" name="Freeform 186"/>
              <p:cNvSpPr>
                <a:spLocks/>
              </p:cNvSpPr>
              <p:nvPr/>
            </p:nvSpPr>
            <p:spPr bwMode="auto">
              <a:xfrm>
                <a:off x="2456"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2" name="Freeform 187"/>
              <p:cNvSpPr>
                <a:spLocks/>
              </p:cNvSpPr>
              <p:nvPr/>
            </p:nvSpPr>
            <p:spPr bwMode="auto">
              <a:xfrm>
                <a:off x="2624"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3" name="Freeform 188"/>
              <p:cNvSpPr>
                <a:spLocks/>
              </p:cNvSpPr>
              <p:nvPr/>
            </p:nvSpPr>
            <p:spPr bwMode="auto">
              <a:xfrm>
                <a:off x="2765"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4" name="Freeform 189"/>
              <p:cNvSpPr>
                <a:spLocks/>
              </p:cNvSpPr>
              <p:nvPr/>
            </p:nvSpPr>
            <p:spPr bwMode="auto">
              <a:xfrm>
                <a:off x="2735"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5" name="Freeform 190"/>
              <p:cNvSpPr>
                <a:spLocks/>
              </p:cNvSpPr>
              <p:nvPr/>
            </p:nvSpPr>
            <p:spPr bwMode="auto">
              <a:xfrm>
                <a:off x="2641" y="2305"/>
                <a:ext cx="50"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6" name="Freeform 191"/>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7" name="Freeform 192"/>
              <p:cNvSpPr>
                <a:spLocks/>
              </p:cNvSpPr>
              <p:nvPr/>
            </p:nvSpPr>
            <p:spPr bwMode="auto">
              <a:xfrm>
                <a:off x="2818"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8" name="Freeform 193"/>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9" name="Freeform 194"/>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0" name="Freeform 195"/>
              <p:cNvSpPr>
                <a:spLocks/>
              </p:cNvSpPr>
              <p:nvPr/>
            </p:nvSpPr>
            <p:spPr bwMode="auto">
              <a:xfrm>
                <a:off x="2795"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1" name="Freeform 196"/>
              <p:cNvSpPr>
                <a:spLocks/>
              </p:cNvSpPr>
              <p:nvPr/>
            </p:nvSpPr>
            <p:spPr bwMode="auto">
              <a:xfrm>
                <a:off x="3005"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2" name="Freeform 197"/>
              <p:cNvSpPr>
                <a:spLocks/>
              </p:cNvSpPr>
              <p:nvPr/>
            </p:nvSpPr>
            <p:spPr bwMode="auto">
              <a:xfrm>
                <a:off x="3180"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3" name="Freeform 198"/>
              <p:cNvSpPr>
                <a:spLocks/>
              </p:cNvSpPr>
              <p:nvPr/>
            </p:nvSpPr>
            <p:spPr bwMode="auto">
              <a:xfrm>
                <a:off x="3143"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4" name="Freeform 199"/>
              <p:cNvSpPr>
                <a:spLocks/>
              </p:cNvSpPr>
              <p:nvPr/>
            </p:nvSpPr>
            <p:spPr bwMode="auto">
              <a:xfrm>
                <a:off x="3023"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5" name="Freeform 200"/>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6" name="Freeform 201"/>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7" name="Freeform 202"/>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8" name="Freeform 203"/>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9" name="Freeform 204"/>
              <p:cNvSpPr>
                <a:spLocks/>
              </p:cNvSpPr>
              <p:nvPr/>
            </p:nvSpPr>
            <p:spPr bwMode="auto">
              <a:xfrm>
                <a:off x="3191" y="2303"/>
                <a:ext cx="33"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grpSp>
        <p:sp>
          <p:nvSpPr>
            <p:cNvPr id="20" name="Freeform 206"/>
            <p:cNvSpPr>
              <a:spLocks/>
            </p:cNvSpPr>
            <p:nvPr/>
          </p:nvSpPr>
          <p:spPr bwMode="auto">
            <a:xfrm>
              <a:off x="335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1" name="Freeform 207"/>
            <p:cNvSpPr>
              <a:spLocks/>
            </p:cNvSpPr>
            <p:nvPr/>
          </p:nvSpPr>
          <p:spPr bwMode="auto">
            <a:xfrm>
              <a:off x="3500"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2" name="Freeform 208"/>
            <p:cNvSpPr>
              <a:spLocks/>
            </p:cNvSpPr>
            <p:nvPr/>
          </p:nvSpPr>
          <p:spPr bwMode="auto">
            <a:xfrm>
              <a:off x="347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3" name="Freeform 209"/>
            <p:cNvSpPr>
              <a:spLocks/>
            </p:cNvSpPr>
            <p:nvPr/>
          </p:nvSpPr>
          <p:spPr bwMode="auto">
            <a:xfrm>
              <a:off x="3376" y="2305"/>
              <a:ext cx="49"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4" name="Freeform 210"/>
            <p:cNvSpPr>
              <a:spLocks/>
            </p:cNvSpPr>
            <p:nvPr/>
          </p:nvSpPr>
          <p:spPr bwMode="auto">
            <a:xfrm>
              <a:off x="3263" y="2287"/>
              <a:ext cx="52"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5" name="Freeform 211"/>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6" name="Freeform 212"/>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7" name="Freeform 213"/>
            <p:cNvSpPr>
              <a:spLocks/>
            </p:cNvSpPr>
            <p:nvPr/>
          </p:nvSpPr>
          <p:spPr bwMode="auto">
            <a:xfrm>
              <a:off x="3675" y="2277"/>
              <a:ext cx="66"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8" name="Freeform 214"/>
            <p:cNvSpPr>
              <a:spLocks/>
            </p:cNvSpPr>
            <p:nvPr/>
          </p:nvSpPr>
          <p:spPr bwMode="auto">
            <a:xfrm>
              <a:off x="3530" y="2303"/>
              <a:ext cx="41"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29" name="Freeform 215"/>
            <p:cNvSpPr>
              <a:spLocks/>
            </p:cNvSpPr>
            <p:nvPr/>
          </p:nvSpPr>
          <p:spPr bwMode="auto">
            <a:xfrm>
              <a:off x="374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0" name="Freeform 216"/>
            <p:cNvSpPr>
              <a:spLocks/>
            </p:cNvSpPr>
            <p:nvPr/>
          </p:nvSpPr>
          <p:spPr bwMode="auto">
            <a:xfrm>
              <a:off x="3915"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1" name="Freeform 217"/>
            <p:cNvSpPr>
              <a:spLocks/>
            </p:cNvSpPr>
            <p:nvPr/>
          </p:nvSpPr>
          <p:spPr bwMode="auto">
            <a:xfrm>
              <a:off x="3878"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2" name="Freeform 218"/>
            <p:cNvSpPr>
              <a:spLocks/>
            </p:cNvSpPr>
            <p:nvPr/>
          </p:nvSpPr>
          <p:spPr bwMode="auto">
            <a:xfrm>
              <a:off x="3758"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3" name="Freeform 219"/>
            <p:cNvSpPr>
              <a:spLocks/>
            </p:cNvSpPr>
            <p:nvPr/>
          </p:nvSpPr>
          <p:spPr bwMode="auto">
            <a:xfrm>
              <a:off x="3618"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4" name="Freeform 220"/>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5" name="Freeform 221"/>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6" name="Freeform 222"/>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7" name="Freeform 223"/>
            <p:cNvSpPr>
              <a:spLocks/>
            </p:cNvSpPr>
            <p:nvPr/>
          </p:nvSpPr>
          <p:spPr bwMode="auto">
            <a:xfrm>
              <a:off x="3952"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8" name="Freeform 224"/>
            <p:cNvSpPr>
              <a:spLocks/>
            </p:cNvSpPr>
            <p:nvPr/>
          </p:nvSpPr>
          <p:spPr bwMode="auto">
            <a:xfrm>
              <a:off x="412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39" name="Freeform 225"/>
            <p:cNvSpPr>
              <a:spLocks/>
            </p:cNvSpPr>
            <p:nvPr/>
          </p:nvSpPr>
          <p:spPr bwMode="auto">
            <a:xfrm>
              <a:off x="4260"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0" name="Freeform 226"/>
            <p:cNvSpPr>
              <a:spLocks/>
            </p:cNvSpPr>
            <p:nvPr/>
          </p:nvSpPr>
          <p:spPr bwMode="auto">
            <a:xfrm>
              <a:off x="4230"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1" name="Freeform 227"/>
            <p:cNvSpPr>
              <a:spLocks/>
            </p:cNvSpPr>
            <p:nvPr/>
          </p:nvSpPr>
          <p:spPr bwMode="auto">
            <a:xfrm>
              <a:off x="4136" y="2305"/>
              <a:ext cx="50" cy="99"/>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2" name="Freeform 228"/>
            <p:cNvSpPr>
              <a:spLocks/>
            </p:cNvSpPr>
            <p:nvPr/>
          </p:nvSpPr>
          <p:spPr bwMode="auto">
            <a:xfrm>
              <a:off x="4023"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3" name="Freeform 229"/>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4" name="Freeform 230"/>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5" name="Freeform 231"/>
            <p:cNvSpPr>
              <a:spLocks/>
            </p:cNvSpPr>
            <p:nvPr/>
          </p:nvSpPr>
          <p:spPr bwMode="auto">
            <a:xfrm>
              <a:off x="443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6" name="Freeform 232"/>
            <p:cNvSpPr>
              <a:spLocks/>
            </p:cNvSpPr>
            <p:nvPr/>
          </p:nvSpPr>
          <p:spPr bwMode="auto">
            <a:xfrm>
              <a:off x="4290" y="2303"/>
              <a:ext cx="42" cy="101"/>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7" name="Freeform 233"/>
            <p:cNvSpPr>
              <a:spLocks/>
            </p:cNvSpPr>
            <p:nvPr/>
          </p:nvSpPr>
          <p:spPr bwMode="auto">
            <a:xfrm>
              <a:off x="450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8" name="Freeform 234"/>
            <p:cNvSpPr>
              <a:spLocks/>
            </p:cNvSpPr>
            <p:nvPr/>
          </p:nvSpPr>
          <p:spPr bwMode="auto">
            <a:xfrm>
              <a:off x="4675"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49" name="Freeform 235"/>
            <p:cNvSpPr>
              <a:spLocks/>
            </p:cNvSpPr>
            <p:nvPr/>
          </p:nvSpPr>
          <p:spPr bwMode="auto">
            <a:xfrm>
              <a:off x="4638"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0" name="Freeform 236"/>
            <p:cNvSpPr>
              <a:spLocks/>
            </p:cNvSpPr>
            <p:nvPr/>
          </p:nvSpPr>
          <p:spPr bwMode="auto">
            <a:xfrm>
              <a:off x="4518" y="2305"/>
              <a:ext cx="65" cy="99"/>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1" name="Freeform 237"/>
            <p:cNvSpPr>
              <a:spLocks/>
            </p:cNvSpPr>
            <p:nvPr/>
          </p:nvSpPr>
          <p:spPr bwMode="auto">
            <a:xfrm>
              <a:off x="4378"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2" name="Freeform 238"/>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3" name="Freeform 239"/>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4" name="Freeform 240"/>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5" name="Freeform 241"/>
            <p:cNvSpPr>
              <a:spLocks/>
            </p:cNvSpPr>
            <p:nvPr/>
          </p:nvSpPr>
          <p:spPr bwMode="auto">
            <a:xfrm>
              <a:off x="4675" y="2303"/>
              <a:ext cx="32"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6" name="Freeform 242"/>
            <p:cNvSpPr>
              <a:spLocks/>
            </p:cNvSpPr>
            <p:nvPr/>
          </p:nvSpPr>
          <p:spPr bwMode="auto">
            <a:xfrm>
              <a:off x="4843"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7" name="Freeform 243"/>
            <p:cNvSpPr>
              <a:spLocks/>
            </p:cNvSpPr>
            <p:nvPr/>
          </p:nvSpPr>
          <p:spPr bwMode="auto">
            <a:xfrm>
              <a:off x="498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8" name="Freeform 244"/>
            <p:cNvSpPr>
              <a:spLocks/>
            </p:cNvSpPr>
            <p:nvPr/>
          </p:nvSpPr>
          <p:spPr bwMode="auto">
            <a:xfrm>
              <a:off x="495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59" name="Freeform 245"/>
            <p:cNvSpPr>
              <a:spLocks/>
            </p:cNvSpPr>
            <p:nvPr/>
          </p:nvSpPr>
          <p:spPr bwMode="auto">
            <a:xfrm>
              <a:off x="4857" y="2305"/>
              <a:ext cx="52"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0" name="Freeform 246"/>
            <p:cNvSpPr>
              <a:spLocks/>
            </p:cNvSpPr>
            <p:nvPr/>
          </p:nvSpPr>
          <p:spPr bwMode="auto">
            <a:xfrm>
              <a:off x="4747" y="2287"/>
              <a:ext cx="49"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1" name="Freeform 247"/>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2" name="Freeform 248"/>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3" name="Freeform 249"/>
            <p:cNvSpPr>
              <a:spLocks/>
            </p:cNvSpPr>
            <p:nvPr/>
          </p:nvSpPr>
          <p:spPr bwMode="auto">
            <a:xfrm>
              <a:off x="5159" y="2277"/>
              <a:ext cx="66"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4" name="Freeform 250"/>
            <p:cNvSpPr>
              <a:spLocks/>
            </p:cNvSpPr>
            <p:nvPr/>
          </p:nvSpPr>
          <p:spPr bwMode="auto">
            <a:xfrm>
              <a:off x="5014" y="2303"/>
              <a:ext cx="39"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5" name="Freeform 251"/>
            <p:cNvSpPr>
              <a:spLocks/>
            </p:cNvSpPr>
            <p:nvPr/>
          </p:nvSpPr>
          <p:spPr bwMode="auto">
            <a:xfrm>
              <a:off x="5224"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6" name="Freeform 252"/>
            <p:cNvSpPr>
              <a:spLocks/>
            </p:cNvSpPr>
            <p:nvPr/>
          </p:nvSpPr>
          <p:spPr bwMode="auto">
            <a:xfrm>
              <a:off x="5396" y="2303"/>
              <a:ext cx="40"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7" name="Freeform 253"/>
            <p:cNvSpPr>
              <a:spLocks/>
            </p:cNvSpPr>
            <p:nvPr/>
          </p:nvSpPr>
          <p:spPr bwMode="auto">
            <a:xfrm>
              <a:off x="5360"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8" name="Freeform 254"/>
            <p:cNvSpPr>
              <a:spLocks/>
            </p:cNvSpPr>
            <p:nvPr/>
          </p:nvSpPr>
          <p:spPr bwMode="auto">
            <a:xfrm>
              <a:off x="5242" y="2305"/>
              <a:ext cx="65"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69" name="Freeform 255"/>
            <p:cNvSpPr>
              <a:spLocks/>
            </p:cNvSpPr>
            <p:nvPr/>
          </p:nvSpPr>
          <p:spPr bwMode="auto">
            <a:xfrm>
              <a:off x="5101" y="2287"/>
              <a:ext cx="66"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0" name="Freeform 256"/>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1" name="Freeform 257"/>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2" name="Freeform 258"/>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3" name="Freeform 259"/>
            <p:cNvSpPr>
              <a:spLocks/>
            </p:cNvSpPr>
            <p:nvPr/>
          </p:nvSpPr>
          <p:spPr bwMode="auto">
            <a:xfrm>
              <a:off x="5436" y="2303"/>
              <a:ext cx="32" cy="101"/>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4" name="Freeform 260"/>
            <p:cNvSpPr>
              <a:spLocks/>
            </p:cNvSpPr>
            <p:nvPr/>
          </p:nvSpPr>
          <p:spPr bwMode="auto">
            <a:xfrm>
              <a:off x="5604"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5" name="Freeform 261"/>
            <p:cNvSpPr>
              <a:spLocks/>
            </p:cNvSpPr>
            <p:nvPr/>
          </p:nvSpPr>
          <p:spPr bwMode="auto">
            <a:xfrm>
              <a:off x="5744" y="2303"/>
              <a:ext cx="30"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6" name="Freeform 262"/>
            <p:cNvSpPr>
              <a:spLocks/>
            </p:cNvSpPr>
            <p:nvPr/>
          </p:nvSpPr>
          <p:spPr bwMode="auto">
            <a:xfrm>
              <a:off x="5714" y="2319"/>
              <a:ext cx="29"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7" name="Freeform 263"/>
            <p:cNvSpPr>
              <a:spLocks/>
            </p:cNvSpPr>
            <p:nvPr/>
          </p:nvSpPr>
          <p:spPr bwMode="auto">
            <a:xfrm>
              <a:off x="5618" y="2305"/>
              <a:ext cx="52"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8" name="Freeform 264"/>
            <p:cNvSpPr>
              <a:spLocks/>
            </p:cNvSpPr>
            <p:nvPr/>
          </p:nvSpPr>
          <p:spPr bwMode="auto">
            <a:xfrm>
              <a:off x="5505" y="2287"/>
              <a:ext cx="52"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79" name="Freeform 265"/>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0" name="Freeform 266"/>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1" name="Freeform 267"/>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2" name="Freeform 268"/>
            <p:cNvSpPr>
              <a:spLocks/>
            </p:cNvSpPr>
            <p:nvPr/>
          </p:nvSpPr>
          <p:spPr bwMode="auto">
            <a:xfrm>
              <a:off x="5774" y="2303"/>
              <a:ext cx="39"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3" name="Freeform 269"/>
            <p:cNvSpPr>
              <a:spLocks/>
            </p:cNvSpPr>
            <p:nvPr/>
          </p:nvSpPr>
          <p:spPr bwMode="auto">
            <a:xfrm>
              <a:off x="5984"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4" name="Freeform 270"/>
            <p:cNvSpPr>
              <a:spLocks/>
            </p:cNvSpPr>
            <p:nvPr/>
          </p:nvSpPr>
          <p:spPr bwMode="auto">
            <a:xfrm>
              <a:off x="6157" y="2303"/>
              <a:ext cx="37" cy="101"/>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5" name="Freeform 271"/>
            <p:cNvSpPr>
              <a:spLocks/>
            </p:cNvSpPr>
            <p:nvPr/>
          </p:nvSpPr>
          <p:spPr bwMode="auto">
            <a:xfrm>
              <a:off x="6120"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6" name="Freeform 272"/>
            <p:cNvSpPr>
              <a:spLocks/>
            </p:cNvSpPr>
            <p:nvPr/>
          </p:nvSpPr>
          <p:spPr bwMode="auto">
            <a:xfrm>
              <a:off x="6002" y="2305"/>
              <a:ext cx="65"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7" name="Freeform 273"/>
            <p:cNvSpPr>
              <a:spLocks/>
            </p:cNvSpPr>
            <p:nvPr/>
          </p:nvSpPr>
          <p:spPr bwMode="auto">
            <a:xfrm>
              <a:off x="5862"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8" name="Freeform 274"/>
            <p:cNvSpPr>
              <a:spLocks/>
            </p:cNvSpPr>
            <p:nvPr/>
          </p:nvSpPr>
          <p:spPr bwMode="auto">
            <a:xfrm>
              <a:off x="6189"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89" name="Freeform 275"/>
            <p:cNvSpPr>
              <a:spLocks/>
            </p:cNvSpPr>
            <p:nvPr/>
          </p:nvSpPr>
          <p:spPr bwMode="auto">
            <a:xfrm>
              <a:off x="6399" y="2277"/>
              <a:ext cx="52"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0" name="Freeform 276"/>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1" name="Freeform 277"/>
            <p:cNvSpPr>
              <a:spLocks/>
            </p:cNvSpPr>
            <p:nvPr/>
          </p:nvSpPr>
          <p:spPr bwMode="auto">
            <a:xfrm>
              <a:off x="6171" y="2303"/>
              <a:ext cx="31" cy="101"/>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2" name="Freeform 278"/>
            <p:cNvSpPr>
              <a:spLocks/>
            </p:cNvSpPr>
            <p:nvPr/>
          </p:nvSpPr>
          <p:spPr bwMode="auto">
            <a:xfrm>
              <a:off x="633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3" name="Freeform 279"/>
            <p:cNvSpPr>
              <a:spLocks/>
            </p:cNvSpPr>
            <p:nvPr/>
          </p:nvSpPr>
          <p:spPr bwMode="auto">
            <a:xfrm>
              <a:off x="6479" y="2303"/>
              <a:ext cx="29" cy="101"/>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4" name="Freeform 280"/>
            <p:cNvSpPr>
              <a:spLocks/>
            </p:cNvSpPr>
            <p:nvPr/>
          </p:nvSpPr>
          <p:spPr bwMode="auto">
            <a:xfrm>
              <a:off x="6449" y="2319"/>
              <a:ext cx="30"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5" name="Freeform 281"/>
            <p:cNvSpPr>
              <a:spLocks/>
            </p:cNvSpPr>
            <p:nvPr/>
          </p:nvSpPr>
          <p:spPr bwMode="auto">
            <a:xfrm>
              <a:off x="6353"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6" name="Freeform 282"/>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7" name="Freeform 283"/>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8" name="Freeform 284"/>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99" name="Freeform 285"/>
            <p:cNvSpPr>
              <a:spLocks/>
            </p:cNvSpPr>
            <p:nvPr/>
          </p:nvSpPr>
          <p:spPr bwMode="auto">
            <a:xfrm>
              <a:off x="6654" y="2277"/>
              <a:ext cx="66"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0" name="Freeform 286"/>
            <p:cNvSpPr>
              <a:spLocks/>
            </p:cNvSpPr>
            <p:nvPr/>
          </p:nvSpPr>
          <p:spPr bwMode="auto">
            <a:xfrm>
              <a:off x="6509" y="2303"/>
              <a:ext cx="40" cy="101"/>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1" name="Freeform 287"/>
            <p:cNvSpPr>
              <a:spLocks/>
            </p:cNvSpPr>
            <p:nvPr/>
          </p:nvSpPr>
          <p:spPr bwMode="auto">
            <a:xfrm>
              <a:off x="6719"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2" name="Freeform 288"/>
            <p:cNvSpPr>
              <a:spLocks/>
            </p:cNvSpPr>
            <p:nvPr/>
          </p:nvSpPr>
          <p:spPr bwMode="auto">
            <a:xfrm>
              <a:off x="6892" y="2303"/>
              <a:ext cx="39" cy="101"/>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3" name="Freeform 289"/>
            <p:cNvSpPr>
              <a:spLocks/>
            </p:cNvSpPr>
            <p:nvPr/>
          </p:nvSpPr>
          <p:spPr bwMode="auto">
            <a:xfrm>
              <a:off x="6855" y="2319"/>
              <a:ext cx="37"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4" name="Freeform 290"/>
            <p:cNvSpPr>
              <a:spLocks/>
            </p:cNvSpPr>
            <p:nvPr/>
          </p:nvSpPr>
          <p:spPr bwMode="auto">
            <a:xfrm>
              <a:off x="6737" y="2305"/>
              <a:ext cx="66" cy="99"/>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5" name="Freeform 291"/>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6" name="Freeform 292"/>
            <p:cNvSpPr>
              <a:spLocks/>
            </p:cNvSpPr>
            <p:nvPr/>
          </p:nvSpPr>
          <p:spPr bwMode="auto">
            <a:xfrm>
              <a:off x="6949"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7" name="Freeform 293"/>
            <p:cNvSpPr>
              <a:spLocks/>
            </p:cNvSpPr>
            <p:nvPr/>
          </p:nvSpPr>
          <p:spPr bwMode="auto">
            <a:xfrm>
              <a:off x="7159" y="2277"/>
              <a:ext cx="52"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8" name="Freeform 294"/>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09" name="Freeform 295"/>
            <p:cNvSpPr>
              <a:spLocks/>
            </p:cNvSpPr>
            <p:nvPr/>
          </p:nvSpPr>
          <p:spPr bwMode="auto">
            <a:xfrm>
              <a:off x="6931" y="2303"/>
              <a:ext cx="31" cy="101"/>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0" name="Freeform 296"/>
            <p:cNvSpPr>
              <a:spLocks/>
            </p:cNvSpPr>
            <p:nvPr/>
          </p:nvSpPr>
          <p:spPr bwMode="auto">
            <a:xfrm>
              <a:off x="7099" y="2319"/>
              <a:ext cx="29" cy="85"/>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1" name="Freeform 297"/>
            <p:cNvSpPr>
              <a:spLocks/>
            </p:cNvSpPr>
            <p:nvPr/>
          </p:nvSpPr>
          <p:spPr bwMode="auto">
            <a:xfrm>
              <a:off x="7240" y="2303"/>
              <a:ext cx="27" cy="101"/>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2" name="Freeform 298"/>
            <p:cNvSpPr>
              <a:spLocks/>
            </p:cNvSpPr>
            <p:nvPr/>
          </p:nvSpPr>
          <p:spPr bwMode="auto">
            <a:xfrm>
              <a:off x="7210" y="2319"/>
              <a:ext cx="30" cy="85"/>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3" name="Freeform 299"/>
            <p:cNvSpPr>
              <a:spLocks/>
            </p:cNvSpPr>
            <p:nvPr/>
          </p:nvSpPr>
          <p:spPr bwMode="auto">
            <a:xfrm>
              <a:off x="7113" y="2305"/>
              <a:ext cx="53" cy="99"/>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4" name="Freeform 300"/>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5" name="Freeform 301"/>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6" name="Freeform 302"/>
            <p:cNvSpPr>
              <a:spLocks/>
            </p:cNvSpPr>
            <p:nvPr/>
          </p:nvSpPr>
          <p:spPr bwMode="auto">
            <a:xfrm>
              <a:off x="741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7" name="Freeform 303"/>
            <p:cNvSpPr>
              <a:spLocks/>
            </p:cNvSpPr>
            <p:nvPr/>
          </p:nvSpPr>
          <p:spPr bwMode="auto">
            <a:xfrm>
              <a:off x="7267" y="2303"/>
              <a:ext cx="43" cy="101"/>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8" name="Freeform 304"/>
            <p:cNvSpPr>
              <a:spLocks/>
            </p:cNvSpPr>
            <p:nvPr/>
          </p:nvSpPr>
          <p:spPr bwMode="auto">
            <a:xfrm>
              <a:off x="7479" y="2319"/>
              <a:ext cx="36" cy="85"/>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sp>
          <p:nvSpPr>
            <p:cNvPr id="119" name="Freeform 305"/>
            <p:cNvSpPr>
              <a:spLocks/>
            </p:cNvSpPr>
            <p:nvPr/>
          </p:nvSpPr>
          <p:spPr bwMode="auto">
            <a:xfrm>
              <a:off x="7357" y="2287"/>
              <a:ext cx="66"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p:spPr>
          <p:txBody>
            <a:bodyPr/>
            <a:lstStyle/>
            <a:p>
              <a:pPr defTabSz="457200">
                <a:defRPr/>
              </a:pPr>
              <a:endParaRPr lang="zh-CN" altLang="en-US" dirty="0">
                <a:solidFill>
                  <a:srgbClr val="000000"/>
                </a:solidFill>
                <a:latin typeface="Calibri" panose="020F050202020403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xmlns="" id="{7BCED9A5-F5D4-273D-EF33-1E2E7751F80D}"/>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657351" y="361949"/>
            <a:ext cx="1343025" cy="1343025"/>
          </a:xfrm>
          <a:prstGeom prst="rect">
            <a:avLst/>
          </a:prstGeom>
        </p:spPr>
      </p:pic>
    </p:spTree>
    <p:extLst>
      <p:ext uri="{BB962C8B-B14F-4D97-AF65-F5344CB8AC3E}">
        <p14:creationId xmlns:p14="http://schemas.microsoft.com/office/powerpoint/2010/main" val="797914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icrosoft YaHei" panose="020B0503020204020204" pitchFamily="34" charset="-122"/>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Microsoft YaHei"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icrosoft YaHei" panose="020B0503020204020204" pitchFamily="34"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icrosoft YaHei" panose="020B0503020204020204" pitchFamily="34"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icrosoft YaHei" panose="020B0503020204020204" pitchFamily="34"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882942"/>
      </p:ext>
    </p:extLst>
  </p:cSld>
  <p:clrMap bg1="lt1" tx1="dk1" bg2="lt2" tx2="dk2" accent1="accent1" accent2="accent2" accent3="accent3" accent4="accent4" accent5="accent5" accent6="accent6" hlink="hlink" folHlink="folHlink"/>
  <p:sldLayoutIdLst>
    <p:sldLayoutId id="2147483679" r:id="rId1"/>
    <p:sldLayoutId id="2147483680"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plant&#10;&#10;Description automatically generated">
            <a:extLst>
              <a:ext uri="{FF2B5EF4-FFF2-40B4-BE49-F238E27FC236}">
                <a16:creationId xmlns:a16="http://schemas.microsoft.com/office/drawing/2014/main" xmlns="" id="{8510157D-5AA6-4800-947B-56B2050D73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0"/>
            <a:ext cx="12191998" cy="6858000"/>
          </a:xfrm>
          <a:prstGeom prst="rect">
            <a:avLst/>
          </a:prstGeom>
        </p:spPr>
      </p:pic>
      <p:sp>
        <p:nvSpPr>
          <p:cNvPr id="6" name="Rectangle: Rounded Corners 5">
            <a:extLst>
              <a:ext uri="{FF2B5EF4-FFF2-40B4-BE49-F238E27FC236}">
                <a16:creationId xmlns:a16="http://schemas.microsoft.com/office/drawing/2014/main" xmlns="" id="{947C6CEA-66DD-457D-9704-BCC1C2DA52C6}"/>
              </a:ext>
            </a:extLst>
          </p:cNvPr>
          <p:cNvSpPr/>
          <p:nvPr/>
        </p:nvSpPr>
        <p:spPr>
          <a:xfrm>
            <a:off x="156000" y="1098000"/>
            <a:ext cx="11880000" cy="3960000"/>
          </a:xfrm>
          <a:custGeom>
            <a:avLst/>
            <a:gdLst>
              <a:gd name="connsiteX0" fmla="*/ 0 w 11880000"/>
              <a:gd name="connsiteY0" fmla="*/ 415602 h 3960000"/>
              <a:gd name="connsiteX1" fmla="*/ 415602 w 11880000"/>
              <a:gd name="connsiteY1" fmla="*/ 0 h 3960000"/>
              <a:gd name="connsiteX2" fmla="*/ 11464398 w 11880000"/>
              <a:gd name="connsiteY2" fmla="*/ 0 h 3960000"/>
              <a:gd name="connsiteX3" fmla="*/ 11880000 w 11880000"/>
              <a:gd name="connsiteY3" fmla="*/ 415602 h 3960000"/>
              <a:gd name="connsiteX4" fmla="*/ 11880000 w 11880000"/>
              <a:gd name="connsiteY4" fmla="*/ 3544398 h 3960000"/>
              <a:gd name="connsiteX5" fmla="*/ 11464398 w 11880000"/>
              <a:gd name="connsiteY5" fmla="*/ 3960000 h 3960000"/>
              <a:gd name="connsiteX6" fmla="*/ 415602 w 11880000"/>
              <a:gd name="connsiteY6" fmla="*/ 3960000 h 3960000"/>
              <a:gd name="connsiteX7" fmla="*/ 0 w 11880000"/>
              <a:gd name="connsiteY7" fmla="*/ 3544398 h 3960000"/>
              <a:gd name="connsiteX8" fmla="*/ 0 w 11880000"/>
              <a:gd name="connsiteY8" fmla="*/ 415602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3960000" fill="none" extrusionOk="0">
                <a:moveTo>
                  <a:pt x="0" y="415602"/>
                </a:moveTo>
                <a:cubicBezTo>
                  <a:pt x="1312" y="221580"/>
                  <a:pt x="189059" y="5015"/>
                  <a:pt x="415602" y="0"/>
                </a:cubicBezTo>
                <a:cubicBezTo>
                  <a:pt x="4638685" y="72427"/>
                  <a:pt x="6171372" y="61419"/>
                  <a:pt x="11464398" y="0"/>
                </a:cubicBezTo>
                <a:cubicBezTo>
                  <a:pt x="11688802" y="-35290"/>
                  <a:pt x="11850829" y="177247"/>
                  <a:pt x="11880000" y="415602"/>
                </a:cubicBezTo>
                <a:cubicBezTo>
                  <a:pt x="11980876" y="744554"/>
                  <a:pt x="11772687" y="2817821"/>
                  <a:pt x="11880000" y="3544398"/>
                </a:cubicBezTo>
                <a:cubicBezTo>
                  <a:pt x="11888474" y="3730920"/>
                  <a:pt x="11679041" y="3943310"/>
                  <a:pt x="11464398" y="3960000"/>
                </a:cubicBezTo>
                <a:cubicBezTo>
                  <a:pt x="9052319" y="3989827"/>
                  <a:pt x="1711065" y="3880694"/>
                  <a:pt x="415602" y="3960000"/>
                </a:cubicBezTo>
                <a:cubicBezTo>
                  <a:pt x="200418" y="3958378"/>
                  <a:pt x="-38345" y="3781511"/>
                  <a:pt x="0" y="3544398"/>
                </a:cubicBezTo>
                <a:cubicBezTo>
                  <a:pt x="50037" y="2795071"/>
                  <a:pt x="770" y="1414491"/>
                  <a:pt x="0" y="415602"/>
                </a:cubicBezTo>
                <a:close/>
              </a:path>
              <a:path w="11880000" h="3960000" stroke="0" extrusionOk="0">
                <a:moveTo>
                  <a:pt x="0" y="415602"/>
                </a:moveTo>
                <a:cubicBezTo>
                  <a:pt x="31729" y="194720"/>
                  <a:pt x="196770" y="22291"/>
                  <a:pt x="415602" y="0"/>
                </a:cubicBezTo>
                <a:cubicBezTo>
                  <a:pt x="1896041" y="123000"/>
                  <a:pt x="8687826" y="-96860"/>
                  <a:pt x="11464398" y="0"/>
                </a:cubicBezTo>
                <a:cubicBezTo>
                  <a:pt x="11677505" y="-12517"/>
                  <a:pt x="11899438" y="146884"/>
                  <a:pt x="11880000" y="415602"/>
                </a:cubicBezTo>
                <a:cubicBezTo>
                  <a:pt x="11883173" y="1197120"/>
                  <a:pt x="11974267" y="2840742"/>
                  <a:pt x="11880000" y="3544398"/>
                </a:cubicBezTo>
                <a:cubicBezTo>
                  <a:pt x="11844714" y="3786712"/>
                  <a:pt x="11668164" y="3955783"/>
                  <a:pt x="11464398" y="3960000"/>
                </a:cubicBezTo>
                <a:cubicBezTo>
                  <a:pt x="7803701" y="3799293"/>
                  <a:pt x="2916272" y="3999667"/>
                  <a:pt x="415602" y="3960000"/>
                </a:cubicBezTo>
                <a:cubicBezTo>
                  <a:pt x="171211" y="3956999"/>
                  <a:pt x="-8768" y="3769957"/>
                  <a:pt x="0" y="3544398"/>
                </a:cubicBezTo>
                <a:cubicBezTo>
                  <a:pt x="32216" y="3140790"/>
                  <a:pt x="57206" y="1232836"/>
                  <a:pt x="0" y="415602"/>
                </a:cubicBezTo>
                <a:close/>
              </a:path>
            </a:pathLst>
          </a:custGeom>
          <a:solidFill>
            <a:schemeClr val="bg1">
              <a:alpha val="80000"/>
            </a:schemeClr>
          </a:solidFill>
          <a:ln w="38100">
            <a:solidFill>
              <a:srgbClr val="006600"/>
            </a:solidFill>
            <a:prstDash val="dash"/>
            <a:extLst>
              <a:ext uri="{C807C97D-BFC1-408E-A445-0C87EB9F89A2}">
                <ask:lineSketchStyleProps xmln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rPr>
              <a:t> </a:t>
            </a:r>
            <a:endParaRPr kumimoji="0" lang="vi-VN" sz="2800" b="1" i="0" u="none" strike="noStrike" kern="120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pic>
        <p:nvPicPr>
          <p:cNvPr id="10" name="Picture 9">
            <a:extLst>
              <a:ext uri="{FF2B5EF4-FFF2-40B4-BE49-F238E27FC236}">
                <a16:creationId xmlns:a16="http://schemas.microsoft.com/office/drawing/2014/main" xmlns="" id="{63FCF60C-DF90-48DA-B0F9-012DCF686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907" y="4878000"/>
            <a:ext cx="1830400" cy="1800000"/>
          </a:xfrm>
          <a:prstGeom prst="rect">
            <a:avLst/>
          </a:prstGeom>
        </p:spPr>
      </p:pic>
      <p:pic>
        <p:nvPicPr>
          <p:cNvPr id="13" name="Picture 12">
            <a:extLst>
              <a:ext uri="{FF2B5EF4-FFF2-40B4-BE49-F238E27FC236}">
                <a16:creationId xmlns:a16="http://schemas.microsoft.com/office/drawing/2014/main" xmlns="" id="{D574F391-12EE-43FF-91F9-D34F465390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15680" y="4878000"/>
            <a:ext cx="1376320" cy="1980000"/>
          </a:xfrm>
          <a:prstGeom prst="rect">
            <a:avLst/>
          </a:prstGeom>
        </p:spPr>
      </p:pic>
      <p:pic>
        <p:nvPicPr>
          <p:cNvPr id="3" name="Picture 2">
            <a:extLst>
              <a:ext uri="{FF2B5EF4-FFF2-40B4-BE49-F238E27FC236}">
                <a16:creationId xmlns:a16="http://schemas.microsoft.com/office/drawing/2014/main" xmlns="" id="{404FA9A6-260B-878A-84DC-33F8DC6EFD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2240" y="1870295"/>
            <a:ext cx="3127519" cy="774259"/>
          </a:xfrm>
          <a:prstGeom prst="rect">
            <a:avLst/>
          </a:prstGeom>
        </p:spPr>
      </p:pic>
      <p:pic>
        <p:nvPicPr>
          <p:cNvPr id="7" name="Picture 6">
            <a:extLst>
              <a:ext uri="{FF2B5EF4-FFF2-40B4-BE49-F238E27FC236}">
                <a16:creationId xmlns:a16="http://schemas.microsoft.com/office/drawing/2014/main" xmlns="" id="{1B9FC23F-4A65-407F-90B5-FE3F9B47C8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65640" y="2533157"/>
            <a:ext cx="10327519" cy="2572735"/>
          </a:xfrm>
          <a:prstGeom prst="rect">
            <a:avLst/>
          </a:prstGeom>
        </p:spPr>
      </p:pic>
      <p:pic>
        <p:nvPicPr>
          <p:cNvPr id="8" name="Picture 7">
            <a:extLst>
              <a:ext uri="{FF2B5EF4-FFF2-40B4-BE49-F238E27FC236}">
                <a16:creationId xmlns:a16="http://schemas.microsoft.com/office/drawing/2014/main" xmlns="" id="{05946C81-DABD-E1D9-AF11-415381F02FE8}"/>
              </a:ext>
            </a:extLst>
          </p:cNvPr>
          <p:cNvPicPr>
            <a:picLocks noChangeAspect="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55999" y="1459651"/>
            <a:ext cx="3304318" cy="2353260"/>
          </a:xfrm>
          <a:prstGeom prst="rect">
            <a:avLst/>
          </a:prstGeom>
        </p:spPr>
      </p:pic>
    </p:spTree>
    <p:extLst>
      <p:ext uri="{BB962C8B-B14F-4D97-AF65-F5344CB8AC3E}">
        <p14:creationId xmlns:p14="http://schemas.microsoft.com/office/powerpoint/2010/main" val="36589310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7">
            <a:extLst>
              <a:ext uri="{FF2B5EF4-FFF2-40B4-BE49-F238E27FC236}">
                <a16:creationId xmlns:a16="http://schemas.microsoft.com/office/drawing/2014/main" xmlns="" id="{CE27C29D-70C3-5E94-8227-F43ECA3A618F}"/>
              </a:ext>
            </a:extLst>
          </p:cNvPr>
          <p:cNvGrpSpPr/>
          <p:nvPr/>
        </p:nvGrpSpPr>
        <p:grpSpPr>
          <a:xfrm>
            <a:off x="1123950" y="2283465"/>
            <a:ext cx="3238500" cy="983610"/>
            <a:chOff x="3151567" y="4106353"/>
            <a:chExt cx="4182027" cy="1023787"/>
          </a:xfrm>
        </p:grpSpPr>
        <p:grpSp>
          <p:nvGrpSpPr>
            <p:cNvPr id="3" name="组合 31">
              <a:extLst>
                <a:ext uri="{FF2B5EF4-FFF2-40B4-BE49-F238E27FC236}">
                  <a16:creationId xmlns:a16="http://schemas.microsoft.com/office/drawing/2014/main" xmlns="" id="{E2E82B88-9D1F-C94D-8931-907714FC5C0D}"/>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xmlns="" id="{5AB722D8-7B5C-958E-85A0-B376ACDB7894}"/>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xmlns="" id="{9FB4EFBA-0ACE-575F-8A83-B4AC3B870C58}"/>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文本框 41">
              <a:extLst>
                <a:ext uri="{FF2B5EF4-FFF2-40B4-BE49-F238E27FC236}">
                  <a16:creationId xmlns:a16="http://schemas.microsoft.com/office/drawing/2014/main" xmlns="" id="{ABFE2616-E9FE-D1D1-DE3E-A059559CBA9F}"/>
                </a:ext>
              </a:extLst>
            </p:cNvPr>
            <p:cNvSpPr txBox="1"/>
            <p:nvPr/>
          </p:nvSpPr>
          <p:spPr>
            <a:xfrm>
              <a:off x="3495969" y="4289034"/>
              <a:ext cx="3431722" cy="67273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Tây</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Nguyên</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7" name="Picture 6">
            <a:extLst>
              <a:ext uri="{FF2B5EF4-FFF2-40B4-BE49-F238E27FC236}">
                <a16:creationId xmlns:a16="http://schemas.microsoft.com/office/drawing/2014/main" xmlns="" id="{1D79AC12-4848-F80A-D5E6-D4C69B2A12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1831" y="689723"/>
            <a:ext cx="7157324" cy="1694835"/>
          </a:xfrm>
          <a:prstGeom prst="rect">
            <a:avLst/>
          </a:prstGeom>
        </p:spPr>
      </p:pic>
      <p:grpSp>
        <p:nvGrpSpPr>
          <p:cNvPr id="8" name="组合 47">
            <a:extLst>
              <a:ext uri="{FF2B5EF4-FFF2-40B4-BE49-F238E27FC236}">
                <a16:creationId xmlns:a16="http://schemas.microsoft.com/office/drawing/2014/main" xmlns="" id="{2D4A0755-E8CF-6441-29A3-4492E92DA7DA}"/>
              </a:ext>
            </a:extLst>
          </p:cNvPr>
          <p:cNvGrpSpPr/>
          <p:nvPr/>
        </p:nvGrpSpPr>
        <p:grpSpPr>
          <a:xfrm>
            <a:off x="5105401" y="2302515"/>
            <a:ext cx="2105024" cy="983610"/>
            <a:chOff x="3151567" y="4106353"/>
            <a:chExt cx="4182027" cy="1023787"/>
          </a:xfrm>
        </p:grpSpPr>
        <p:grpSp>
          <p:nvGrpSpPr>
            <p:cNvPr id="9" name="组合 31">
              <a:extLst>
                <a:ext uri="{FF2B5EF4-FFF2-40B4-BE49-F238E27FC236}">
                  <a16:creationId xmlns:a16="http://schemas.microsoft.com/office/drawing/2014/main" xmlns="" id="{B88A6476-712E-D5B7-55BC-E8136B88D0EE}"/>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1" name="圆角矩形 32">
                <a:extLst>
                  <a:ext uri="{FF2B5EF4-FFF2-40B4-BE49-F238E27FC236}">
                    <a16:creationId xmlns:a16="http://schemas.microsoft.com/office/drawing/2014/main" xmlns="" id="{0C776E2A-AFE4-7851-78C0-6196AF9ADAFA}"/>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2" name="圆角矩形 33">
                <a:extLst>
                  <a:ext uri="{FF2B5EF4-FFF2-40B4-BE49-F238E27FC236}">
                    <a16:creationId xmlns:a16="http://schemas.microsoft.com/office/drawing/2014/main" xmlns="" id="{E86B6213-8104-C198-18AD-37CECA914572}"/>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0" name="文本框 41">
              <a:extLst>
                <a:ext uri="{FF2B5EF4-FFF2-40B4-BE49-F238E27FC236}">
                  <a16:creationId xmlns:a16="http://schemas.microsoft.com/office/drawing/2014/main" xmlns="" id="{FEC51331-CFDF-403E-CAC3-4EDDAD385C7E}"/>
                </a:ext>
              </a:extLst>
            </p:cNvPr>
            <p:cNvSpPr txBox="1"/>
            <p:nvPr/>
          </p:nvSpPr>
          <p:spPr>
            <a:xfrm>
              <a:off x="4014209" y="4239464"/>
              <a:ext cx="2532448"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buôn</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3" name="组合 47">
            <a:extLst>
              <a:ext uri="{FF2B5EF4-FFF2-40B4-BE49-F238E27FC236}">
                <a16:creationId xmlns:a16="http://schemas.microsoft.com/office/drawing/2014/main" xmlns="" id="{5C231668-A2D7-BCA5-979D-EE2885500717}"/>
              </a:ext>
            </a:extLst>
          </p:cNvPr>
          <p:cNvGrpSpPr/>
          <p:nvPr/>
        </p:nvGrpSpPr>
        <p:grpSpPr>
          <a:xfrm>
            <a:off x="7772400" y="2273940"/>
            <a:ext cx="2647949" cy="983610"/>
            <a:chOff x="3151567" y="4106353"/>
            <a:chExt cx="4182027" cy="1023787"/>
          </a:xfrm>
        </p:grpSpPr>
        <p:grpSp>
          <p:nvGrpSpPr>
            <p:cNvPr id="14" name="组合 31">
              <a:extLst>
                <a:ext uri="{FF2B5EF4-FFF2-40B4-BE49-F238E27FC236}">
                  <a16:creationId xmlns:a16="http://schemas.microsoft.com/office/drawing/2014/main" xmlns="" id="{4185F741-5D11-50C6-B7DC-0D8DBCF5D8EC}"/>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16" name="圆角矩形 32">
                <a:extLst>
                  <a:ext uri="{FF2B5EF4-FFF2-40B4-BE49-F238E27FC236}">
                    <a16:creationId xmlns:a16="http://schemas.microsoft.com/office/drawing/2014/main" xmlns="" id="{785FAED1-EF3C-902A-1842-FFAEE1462C96}"/>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7" name="圆角矩形 33">
                <a:extLst>
                  <a:ext uri="{FF2B5EF4-FFF2-40B4-BE49-F238E27FC236}">
                    <a16:creationId xmlns:a16="http://schemas.microsoft.com/office/drawing/2014/main" xmlns="" id="{07FD7C58-900C-E1BB-7DA4-654105D8F185}"/>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5" name="文本框 41">
              <a:extLst>
                <a:ext uri="{FF2B5EF4-FFF2-40B4-BE49-F238E27FC236}">
                  <a16:creationId xmlns:a16="http://schemas.microsoft.com/office/drawing/2014/main" xmlns="" id="{18310545-3DE5-5754-BB82-571AC0865BE0}"/>
                </a:ext>
              </a:extLst>
            </p:cNvPr>
            <p:cNvSpPr txBox="1"/>
            <p:nvPr/>
          </p:nvSpPr>
          <p:spPr>
            <a:xfrm>
              <a:off x="3826733" y="4239464"/>
              <a:ext cx="2907400"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lưỡi</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rìu</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8" name="组合 47">
            <a:extLst>
              <a:ext uri="{FF2B5EF4-FFF2-40B4-BE49-F238E27FC236}">
                <a16:creationId xmlns:a16="http://schemas.microsoft.com/office/drawing/2014/main" xmlns="" id="{4F10D8ED-9C80-07A7-913B-4947F8891464}"/>
              </a:ext>
            </a:extLst>
          </p:cNvPr>
          <p:cNvGrpSpPr/>
          <p:nvPr/>
        </p:nvGrpSpPr>
        <p:grpSpPr>
          <a:xfrm>
            <a:off x="2809875" y="3512190"/>
            <a:ext cx="2571750" cy="983610"/>
            <a:chOff x="3151567" y="4106353"/>
            <a:chExt cx="4182027" cy="1023787"/>
          </a:xfrm>
        </p:grpSpPr>
        <p:grpSp>
          <p:nvGrpSpPr>
            <p:cNvPr id="19" name="组合 31">
              <a:extLst>
                <a:ext uri="{FF2B5EF4-FFF2-40B4-BE49-F238E27FC236}">
                  <a16:creationId xmlns:a16="http://schemas.microsoft.com/office/drawing/2014/main" xmlns="" id="{129892C1-3A8E-F92F-C078-5FC0C5C22D29}"/>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21" name="圆角矩形 32">
                <a:extLst>
                  <a:ext uri="{FF2B5EF4-FFF2-40B4-BE49-F238E27FC236}">
                    <a16:creationId xmlns:a16="http://schemas.microsoft.com/office/drawing/2014/main" xmlns="" id="{F28EA9CC-C7E4-0E35-0AAC-32148D995E72}"/>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22" name="圆角矩形 33">
                <a:extLst>
                  <a:ext uri="{FF2B5EF4-FFF2-40B4-BE49-F238E27FC236}">
                    <a16:creationId xmlns:a16="http://schemas.microsoft.com/office/drawing/2014/main" xmlns="" id="{F620B0E2-F564-A9C8-C87C-0A0366646CAE}"/>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0" name="文本框 41">
              <a:extLst>
                <a:ext uri="{FF2B5EF4-FFF2-40B4-BE49-F238E27FC236}">
                  <a16:creationId xmlns:a16="http://schemas.microsoft.com/office/drawing/2014/main" xmlns="" id="{0F002786-0D8F-6B23-2C33-B1DDFDCB890A}"/>
                </a:ext>
              </a:extLst>
            </p:cNvPr>
            <p:cNvSpPr txBox="1"/>
            <p:nvPr/>
          </p:nvSpPr>
          <p:spPr>
            <a:xfrm>
              <a:off x="3534983" y="4239464"/>
              <a:ext cx="3490904"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tuồn</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tuột</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23" name="组合 47">
            <a:extLst>
              <a:ext uri="{FF2B5EF4-FFF2-40B4-BE49-F238E27FC236}">
                <a16:creationId xmlns:a16="http://schemas.microsoft.com/office/drawing/2014/main" xmlns="" id="{0798DC14-6AEF-54BC-B258-36B0453F099E}"/>
              </a:ext>
            </a:extLst>
          </p:cNvPr>
          <p:cNvGrpSpPr/>
          <p:nvPr/>
        </p:nvGrpSpPr>
        <p:grpSpPr>
          <a:xfrm>
            <a:off x="5943600" y="3483615"/>
            <a:ext cx="2647949" cy="983610"/>
            <a:chOff x="3151567" y="4106353"/>
            <a:chExt cx="4182027" cy="1023787"/>
          </a:xfrm>
        </p:grpSpPr>
        <p:grpSp>
          <p:nvGrpSpPr>
            <p:cNvPr id="24" name="组合 31">
              <a:extLst>
                <a:ext uri="{FF2B5EF4-FFF2-40B4-BE49-F238E27FC236}">
                  <a16:creationId xmlns:a16="http://schemas.microsoft.com/office/drawing/2014/main" xmlns="" id="{D26B05CC-03B0-6322-00B8-574251CC07D9}"/>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26" name="圆角矩形 32">
                <a:extLst>
                  <a:ext uri="{FF2B5EF4-FFF2-40B4-BE49-F238E27FC236}">
                    <a16:creationId xmlns:a16="http://schemas.microsoft.com/office/drawing/2014/main" xmlns="" id="{2ED3BFF0-F7C5-2BD6-D0D6-AB92AD7EF95F}"/>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27" name="圆角矩形 33">
                <a:extLst>
                  <a:ext uri="{FF2B5EF4-FFF2-40B4-BE49-F238E27FC236}">
                    <a16:creationId xmlns:a16="http://schemas.microsoft.com/office/drawing/2014/main" xmlns="" id="{ED630766-CF89-6F86-91D7-49FD9630657F}"/>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25" name="文本框 41">
              <a:extLst>
                <a:ext uri="{FF2B5EF4-FFF2-40B4-BE49-F238E27FC236}">
                  <a16:creationId xmlns:a16="http://schemas.microsoft.com/office/drawing/2014/main" xmlns="" id="{1F199797-C92D-6B82-A3BC-816EF4D45439}"/>
                </a:ext>
              </a:extLst>
            </p:cNvPr>
            <p:cNvSpPr txBox="1"/>
            <p:nvPr/>
          </p:nvSpPr>
          <p:spPr>
            <a:xfrm>
              <a:off x="4093827" y="4239464"/>
              <a:ext cx="2373212" cy="67273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ượm</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33427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580">
                                          <p:stCondLst>
                                            <p:cond delay="0"/>
                                          </p:stCondLst>
                                        </p:cTn>
                                        <p:tgtEl>
                                          <p:spTgt spid="18"/>
                                        </p:tgtEl>
                                      </p:cBhvr>
                                    </p:animEffect>
                                    <p:anim calcmode="lin" valueType="num">
                                      <p:cBhvr>
                                        <p:cTn id="6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2" dur="26">
                                          <p:stCondLst>
                                            <p:cond delay="650"/>
                                          </p:stCondLst>
                                        </p:cTn>
                                        <p:tgtEl>
                                          <p:spTgt spid="18"/>
                                        </p:tgtEl>
                                      </p:cBhvr>
                                      <p:to x="100000" y="60000"/>
                                    </p:animScale>
                                    <p:animScale>
                                      <p:cBhvr>
                                        <p:cTn id="73" dur="166" decel="50000">
                                          <p:stCondLst>
                                            <p:cond delay="676"/>
                                          </p:stCondLst>
                                        </p:cTn>
                                        <p:tgtEl>
                                          <p:spTgt spid="18"/>
                                        </p:tgtEl>
                                      </p:cBhvr>
                                      <p:to x="100000" y="100000"/>
                                    </p:animScale>
                                    <p:animScale>
                                      <p:cBhvr>
                                        <p:cTn id="74" dur="26">
                                          <p:stCondLst>
                                            <p:cond delay="1312"/>
                                          </p:stCondLst>
                                        </p:cTn>
                                        <p:tgtEl>
                                          <p:spTgt spid="18"/>
                                        </p:tgtEl>
                                      </p:cBhvr>
                                      <p:to x="100000" y="80000"/>
                                    </p:animScale>
                                    <p:animScale>
                                      <p:cBhvr>
                                        <p:cTn id="75" dur="166" decel="50000">
                                          <p:stCondLst>
                                            <p:cond delay="1338"/>
                                          </p:stCondLst>
                                        </p:cTn>
                                        <p:tgtEl>
                                          <p:spTgt spid="18"/>
                                        </p:tgtEl>
                                      </p:cBhvr>
                                      <p:to x="100000" y="100000"/>
                                    </p:animScale>
                                    <p:animScale>
                                      <p:cBhvr>
                                        <p:cTn id="76" dur="26">
                                          <p:stCondLst>
                                            <p:cond delay="1642"/>
                                          </p:stCondLst>
                                        </p:cTn>
                                        <p:tgtEl>
                                          <p:spTgt spid="18"/>
                                        </p:tgtEl>
                                      </p:cBhvr>
                                      <p:to x="100000" y="90000"/>
                                    </p:animScale>
                                    <p:animScale>
                                      <p:cBhvr>
                                        <p:cTn id="77" dur="166" decel="50000">
                                          <p:stCondLst>
                                            <p:cond delay="1668"/>
                                          </p:stCondLst>
                                        </p:cTn>
                                        <p:tgtEl>
                                          <p:spTgt spid="18"/>
                                        </p:tgtEl>
                                      </p:cBhvr>
                                      <p:to x="100000" y="100000"/>
                                    </p:animScale>
                                    <p:animScale>
                                      <p:cBhvr>
                                        <p:cTn id="78" dur="26">
                                          <p:stCondLst>
                                            <p:cond delay="1808"/>
                                          </p:stCondLst>
                                        </p:cTn>
                                        <p:tgtEl>
                                          <p:spTgt spid="18"/>
                                        </p:tgtEl>
                                      </p:cBhvr>
                                      <p:to x="100000" y="95000"/>
                                    </p:animScale>
                                    <p:animScale>
                                      <p:cBhvr>
                                        <p:cTn id="79" dur="166" decel="50000">
                                          <p:stCondLst>
                                            <p:cond delay="1834"/>
                                          </p:stCondLst>
                                        </p:cTn>
                                        <p:tgtEl>
                                          <p:spTgt spid="18"/>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down)">
                                      <p:cBhvr>
                                        <p:cTn id="84" dur="580">
                                          <p:stCondLst>
                                            <p:cond delay="0"/>
                                          </p:stCondLst>
                                        </p:cTn>
                                        <p:tgtEl>
                                          <p:spTgt spid="23"/>
                                        </p:tgtEl>
                                      </p:cBhvr>
                                    </p:animEffect>
                                    <p:anim calcmode="lin" valueType="num">
                                      <p:cBhvr>
                                        <p:cTn id="8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90" dur="26">
                                          <p:stCondLst>
                                            <p:cond delay="650"/>
                                          </p:stCondLst>
                                        </p:cTn>
                                        <p:tgtEl>
                                          <p:spTgt spid="23"/>
                                        </p:tgtEl>
                                      </p:cBhvr>
                                      <p:to x="100000" y="60000"/>
                                    </p:animScale>
                                    <p:animScale>
                                      <p:cBhvr>
                                        <p:cTn id="91" dur="166" decel="50000">
                                          <p:stCondLst>
                                            <p:cond delay="676"/>
                                          </p:stCondLst>
                                        </p:cTn>
                                        <p:tgtEl>
                                          <p:spTgt spid="23"/>
                                        </p:tgtEl>
                                      </p:cBhvr>
                                      <p:to x="100000" y="100000"/>
                                    </p:animScale>
                                    <p:animScale>
                                      <p:cBhvr>
                                        <p:cTn id="92" dur="26">
                                          <p:stCondLst>
                                            <p:cond delay="1312"/>
                                          </p:stCondLst>
                                        </p:cTn>
                                        <p:tgtEl>
                                          <p:spTgt spid="23"/>
                                        </p:tgtEl>
                                      </p:cBhvr>
                                      <p:to x="100000" y="80000"/>
                                    </p:animScale>
                                    <p:animScale>
                                      <p:cBhvr>
                                        <p:cTn id="93" dur="166" decel="50000">
                                          <p:stCondLst>
                                            <p:cond delay="1338"/>
                                          </p:stCondLst>
                                        </p:cTn>
                                        <p:tgtEl>
                                          <p:spTgt spid="23"/>
                                        </p:tgtEl>
                                      </p:cBhvr>
                                      <p:to x="100000" y="100000"/>
                                    </p:animScale>
                                    <p:animScale>
                                      <p:cBhvr>
                                        <p:cTn id="94" dur="26">
                                          <p:stCondLst>
                                            <p:cond delay="1642"/>
                                          </p:stCondLst>
                                        </p:cTn>
                                        <p:tgtEl>
                                          <p:spTgt spid="23"/>
                                        </p:tgtEl>
                                      </p:cBhvr>
                                      <p:to x="100000" y="90000"/>
                                    </p:animScale>
                                    <p:animScale>
                                      <p:cBhvr>
                                        <p:cTn id="95" dur="166" decel="50000">
                                          <p:stCondLst>
                                            <p:cond delay="1668"/>
                                          </p:stCondLst>
                                        </p:cTn>
                                        <p:tgtEl>
                                          <p:spTgt spid="23"/>
                                        </p:tgtEl>
                                      </p:cBhvr>
                                      <p:to x="100000" y="100000"/>
                                    </p:animScale>
                                    <p:animScale>
                                      <p:cBhvr>
                                        <p:cTn id="96" dur="26">
                                          <p:stCondLst>
                                            <p:cond delay="1808"/>
                                          </p:stCondLst>
                                        </p:cTn>
                                        <p:tgtEl>
                                          <p:spTgt spid="23"/>
                                        </p:tgtEl>
                                      </p:cBhvr>
                                      <p:to x="100000" y="95000"/>
                                    </p:animScale>
                                    <p:animScale>
                                      <p:cBhvr>
                                        <p:cTn id="97"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959D4098-660C-4C7B-8C8C-33913851AA92}"/>
              </a:ext>
            </a:extLst>
          </p:cNvPr>
          <p:cNvSpPr/>
          <p:nvPr/>
        </p:nvSpPr>
        <p:spPr>
          <a:xfrm>
            <a:off x="152400" y="133350"/>
            <a:ext cx="11868150" cy="6248400"/>
          </a:xfrm>
          <a:prstGeom prst="roundRect">
            <a:avLst>
              <a:gd name="adj" fmla="val 63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Rectangle: Rounded Corners 6">
            <a:extLst>
              <a:ext uri="{FF2B5EF4-FFF2-40B4-BE49-F238E27FC236}">
                <a16:creationId xmlns:a16="http://schemas.microsoft.com/office/drawing/2014/main" xmlns="" id="{03C88B8E-8DD1-4369-BBC2-FC67BB471FE7}"/>
              </a:ext>
            </a:extLst>
          </p:cNvPr>
          <p:cNvSpPr/>
          <p:nvPr/>
        </p:nvSpPr>
        <p:spPr>
          <a:xfrm>
            <a:off x="236476" y="787878"/>
            <a:ext cx="11650723" cy="1479072"/>
          </a:xfrm>
          <a:prstGeom prst="roundRect">
            <a:avLst/>
          </a:prstGeom>
          <a:solidFill>
            <a:srgbClr val="FEA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8" name="Picture 7">
            <a:extLst>
              <a:ext uri="{FF2B5EF4-FFF2-40B4-BE49-F238E27FC236}">
                <a16:creationId xmlns:a16="http://schemas.microsoft.com/office/drawing/2014/main" xmlns="" id="{51F7CCA8-BD2D-433B-926A-76E2FCF143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53" y="547881"/>
            <a:ext cx="349831" cy="720000"/>
          </a:xfrm>
          <a:prstGeom prst="rect">
            <a:avLst/>
          </a:prstGeom>
          <a:effectLst>
            <a:glow rad="38100">
              <a:schemeClr val="bg1"/>
            </a:glow>
            <a:innerShdw blurRad="63500" dist="38100" dir="2700000">
              <a:schemeClr val="bg1">
                <a:lumMod val="50000"/>
                <a:alpha val="50000"/>
              </a:schemeClr>
            </a:innerShdw>
          </a:effectLst>
        </p:spPr>
      </p:pic>
      <p:sp>
        <p:nvSpPr>
          <p:cNvPr id="12" name="Rectangle: Rounded Corners 11">
            <a:extLst>
              <a:ext uri="{FF2B5EF4-FFF2-40B4-BE49-F238E27FC236}">
                <a16:creationId xmlns:a16="http://schemas.microsoft.com/office/drawing/2014/main" xmlns="" id="{936FBCD2-9A02-44B8-A416-D79E377389C6}"/>
              </a:ext>
            </a:extLst>
          </p:cNvPr>
          <p:cNvSpPr/>
          <p:nvPr/>
        </p:nvSpPr>
        <p:spPr>
          <a:xfrm>
            <a:off x="398402" y="2314575"/>
            <a:ext cx="11519997" cy="2115445"/>
          </a:xfrm>
          <a:prstGeom prst="roundRect">
            <a:avLst/>
          </a:prstGeom>
          <a:solidFill>
            <a:srgbClr val="8BF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4" name="Picture 13">
            <a:extLst>
              <a:ext uri="{FF2B5EF4-FFF2-40B4-BE49-F238E27FC236}">
                <a16:creationId xmlns:a16="http://schemas.microsoft.com/office/drawing/2014/main" xmlns="" id="{7CD44D52-0F97-4342-B2AE-93DADA2EC6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 y="2203255"/>
            <a:ext cx="528261" cy="720000"/>
          </a:xfrm>
          <a:prstGeom prst="rect">
            <a:avLst/>
          </a:prstGeom>
          <a:effectLst>
            <a:glow rad="38100">
              <a:schemeClr val="bg1"/>
            </a:glow>
            <a:innerShdw blurRad="63500" dist="38100" dir="2700000">
              <a:schemeClr val="bg1">
                <a:lumMod val="50000"/>
                <a:alpha val="50000"/>
              </a:schemeClr>
            </a:innerShdw>
          </a:effectLst>
        </p:spPr>
      </p:pic>
      <p:sp>
        <p:nvSpPr>
          <p:cNvPr id="15" name="Rectangle: Rounded Corners 14">
            <a:extLst>
              <a:ext uri="{FF2B5EF4-FFF2-40B4-BE49-F238E27FC236}">
                <a16:creationId xmlns:a16="http://schemas.microsoft.com/office/drawing/2014/main" xmlns="" id="{2374102F-DF6C-41AD-9809-062753492914}"/>
              </a:ext>
            </a:extLst>
          </p:cNvPr>
          <p:cNvSpPr/>
          <p:nvPr/>
        </p:nvSpPr>
        <p:spPr>
          <a:xfrm>
            <a:off x="419928" y="4484398"/>
            <a:ext cx="11519996" cy="782927"/>
          </a:xfrm>
          <a:prstGeom prst="roundRect">
            <a:avLst/>
          </a:prstGeom>
          <a:solidFill>
            <a:srgbClr val="FEF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6" name="Picture 15">
            <a:extLst>
              <a:ext uri="{FF2B5EF4-FFF2-40B4-BE49-F238E27FC236}">
                <a16:creationId xmlns:a16="http://schemas.microsoft.com/office/drawing/2014/main" xmlns="" id="{7AA5D0FB-CAB2-44A4-B1DD-93FEEAE5E0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161" y="4297902"/>
            <a:ext cx="540500" cy="720000"/>
          </a:xfrm>
          <a:prstGeom prst="rect">
            <a:avLst/>
          </a:prstGeom>
          <a:effectLst>
            <a:glow rad="38100">
              <a:schemeClr val="bg1"/>
            </a:glow>
            <a:innerShdw blurRad="63500" dist="38100" dir="2700000">
              <a:schemeClr val="bg1">
                <a:lumMod val="50000"/>
                <a:alpha val="50000"/>
              </a:schemeClr>
            </a:innerShdw>
          </a:effectLst>
        </p:spPr>
      </p:pic>
      <p:sp>
        <p:nvSpPr>
          <p:cNvPr id="11" name="TextBox 10">
            <a:extLst>
              <a:ext uri="{FF2B5EF4-FFF2-40B4-BE49-F238E27FC236}">
                <a16:creationId xmlns:a16="http://schemas.microsoft.com/office/drawing/2014/main" xmlns="" id="{C7459AD6-1D89-4994-83A1-06D6D63548B7}"/>
              </a:ext>
            </a:extLst>
          </p:cNvPr>
          <p:cNvSpPr txBox="1"/>
          <p:nvPr/>
        </p:nvSpPr>
        <p:spPr>
          <a:xfrm>
            <a:off x="515866" y="785234"/>
            <a:ext cx="11340000" cy="5262979"/>
          </a:xfrm>
          <a:prstGeom prst="rect">
            <a:avLst/>
          </a:prstGeom>
          <a:noFill/>
        </p:spPr>
        <p:txBody>
          <a:bodyPr wrap="square">
            <a:spAutoFit/>
          </a:bodyPr>
          <a:lstStyle/>
          <a:p>
            <a:pPr lvl="0" algn="just"/>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lvl="0" algn="just"/>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lvl="0" algn="just"/>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Người Tây Nguyên nào cũng yêu thích nhà rông, ngôi nhà chung có sự góp sức xây dựng của tất cả mọi người.</a:t>
            </a:r>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lgn="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 Ay Du</a:t>
            </a:r>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và Lê Tấn)</a:t>
            </a:r>
          </a:p>
          <a:p>
            <a:pPr lvl="0" algn="r"/>
            <a:endPar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xmlns="" id="{88C99B57-DC70-4BD9-94A5-0E55AE24CA3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587946" y="-180638"/>
            <a:ext cx="3187579" cy="1055944"/>
          </a:xfrm>
          <a:prstGeom prst="rect">
            <a:avLst/>
          </a:prstGeom>
        </p:spPr>
      </p:pic>
      <p:pic>
        <p:nvPicPr>
          <p:cNvPr id="4" name="Picture 3">
            <a:extLst>
              <a:ext uri="{FF2B5EF4-FFF2-40B4-BE49-F238E27FC236}">
                <a16:creationId xmlns:a16="http://schemas.microsoft.com/office/drawing/2014/main" xmlns="" id="{0F065114-D076-01CB-0F9B-65B4A547B1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60583" y="0"/>
            <a:ext cx="3804234" cy="1182727"/>
          </a:xfrm>
          <a:prstGeom prst="rect">
            <a:avLst/>
          </a:prstGeom>
        </p:spPr>
      </p:pic>
    </p:spTree>
    <p:extLst>
      <p:ext uri="{BB962C8B-B14F-4D97-AF65-F5344CB8AC3E}">
        <p14:creationId xmlns:p14="http://schemas.microsoft.com/office/powerpoint/2010/main" val="36582596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75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tiếng-flash-trò-chơi.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52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75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2" name="tiếng-flash-trò-chơi.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52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anim calcmode="lin" valueType="num">
                                      <p:cBhvr>
                                        <p:cTn id="43" dur="500" fill="hold"/>
                                        <p:tgtEl>
                                          <p:spTgt spid="16"/>
                                        </p:tgtEl>
                                        <p:attrNameLst>
                                          <p:attrName>ppt_x</p:attrName>
                                        </p:attrNameLst>
                                      </p:cBhvr>
                                      <p:tavLst>
                                        <p:tav tm="0">
                                          <p:val>
                                            <p:fltVal val="0.5"/>
                                          </p:val>
                                        </p:tav>
                                        <p:tav tm="100000">
                                          <p:val>
                                            <p:strVal val="#ppt_x"/>
                                          </p:val>
                                        </p:tav>
                                      </p:tavLst>
                                    </p:anim>
                                    <p:anim calcmode="lin" valueType="num">
                                      <p:cBhvr>
                                        <p:cTn id="44" dur="500" fill="hold"/>
                                        <p:tgtEl>
                                          <p:spTgt spid="16"/>
                                        </p:tgtEl>
                                        <p:attrNameLst>
                                          <p:attrName>ppt_y</p:attrName>
                                        </p:attrNameLst>
                                      </p:cBhvr>
                                      <p:tavLst>
                                        <p:tav tm="0">
                                          <p:val>
                                            <p:fltVal val="0.5"/>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750"/>
                                        <p:tgtEl>
                                          <p:spTgt spid="15"/>
                                        </p:tgtEl>
                                      </p:cBhvr>
                                    </p:animEffect>
                                  </p:childTnLst>
                                  <p:subTnLst>
                                    <p:audio>
                                      <p:cMediaNode>
                                        <p:cTn display="0" masterRel="sameClick">
                                          <p:stCondLst>
                                            <p:cond evt="begin" delay="0">
                                              <p:tn val="46"/>
                                            </p:cond>
                                          </p:stCondLst>
                                          <p:endCondLst>
                                            <p:cond evt="onStopAudio" delay="0">
                                              <p:tgtEl>
                                                <p:sldTgt/>
                                              </p:tgtEl>
                                            </p:cond>
                                          </p:endCondLst>
                                        </p:cTn>
                                        <p:tgtEl>
                                          <p:sndTgt r:embed="rId2" name="tiếng-flash-trò-chơ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59A6220-39DA-0FFA-8833-E84A5B9503F4}"/>
              </a:ext>
            </a:extLst>
          </p:cNvPr>
          <p:cNvSpPr/>
          <p:nvPr/>
        </p:nvSpPr>
        <p:spPr>
          <a:xfrm>
            <a:off x="410309" y="1383040"/>
            <a:ext cx="11371382" cy="2988935"/>
          </a:xfrm>
          <a:custGeom>
            <a:avLst/>
            <a:gdLst>
              <a:gd name="connsiteX0" fmla="*/ 0 w 11371382"/>
              <a:gd name="connsiteY0" fmla="*/ 374543 h 2988935"/>
              <a:gd name="connsiteX1" fmla="*/ 374543 w 11371382"/>
              <a:gd name="connsiteY1" fmla="*/ 0 h 2988935"/>
              <a:gd name="connsiteX2" fmla="*/ 1144659 w 11371382"/>
              <a:gd name="connsiteY2" fmla="*/ 0 h 2988935"/>
              <a:gd name="connsiteX3" fmla="*/ 1489884 w 11371382"/>
              <a:gd name="connsiteY3" fmla="*/ 0 h 2988935"/>
              <a:gd name="connsiteX4" fmla="*/ 2366224 w 11371382"/>
              <a:gd name="connsiteY4" fmla="*/ 0 h 2988935"/>
              <a:gd name="connsiteX5" fmla="*/ 3030117 w 11371382"/>
              <a:gd name="connsiteY5" fmla="*/ 0 h 2988935"/>
              <a:gd name="connsiteX6" fmla="*/ 3587788 w 11371382"/>
              <a:gd name="connsiteY6" fmla="*/ 0 h 2988935"/>
              <a:gd name="connsiteX7" fmla="*/ 4357904 w 11371382"/>
              <a:gd name="connsiteY7" fmla="*/ 0 h 2988935"/>
              <a:gd name="connsiteX8" fmla="*/ 5021798 w 11371382"/>
              <a:gd name="connsiteY8" fmla="*/ 0 h 2988935"/>
              <a:gd name="connsiteX9" fmla="*/ 5579468 w 11371382"/>
              <a:gd name="connsiteY9" fmla="*/ 0 h 2988935"/>
              <a:gd name="connsiteX10" fmla="*/ 5924693 w 11371382"/>
              <a:gd name="connsiteY10" fmla="*/ 0 h 2988935"/>
              <a:gd name="connsiteX11" fmla="*/ 6482363 w 11371382"/>
              <a:gd name="connsiteY11" fmla="*/ 0 h 2988935"/>
              <a:gd name="connsiteX12" fmla="*/ 7040034 w 11371382"/>
              <a:gd name="connsiteY12" fmla="*/ 0 h 2988935"/>
              <a:gd name="connsiteX13" fmla="*/ 7385258 w 11371382"/>
              <a:gd name="connsiteY13" fmla="*/ 0 h 2988935"/>
              <a:gd name="connsiteX14" fmla="*/ 7836706 w 11371382"/>
              <a:gd name="connsiteY14" fmla="*/ 0 h 2988935"/>
              <a:gd name="connsiteX15" fmla="*/ 8181931 w 11371382"/>
              <a:gd name="connsiteY15" fmla="*/ 0 h 2988935"/>
              <a:gd name="connsiteX16" fmla="*/ 9058270 w 11371382"/>
              <a:gd name="connsiteY16" fmla="*/ 0 h 2988935"/>
              <a:gd name="connsiteX17" fmla="*/ 9509718 w 11371382"/>
              <a:gd name="connsiteY17" fmla="*/ 0 h 2988935"/>
              <a:gd name="connsiteX18" fmla="*/ 9961165 w 11371382"/>
              <a:gd name="connsiteY18" fmla="*/ 0 h 2988935"/>
              <a:gd name="connsiteX19" fmla="*/ 10996839 w 11371382"/>
              <a:gd name="connsiteY19" fmla="*/ 0 h 2988935"/>
              <a:gd name="connsiteX20" fmla="*/ 11371382 w 11371382"/>
              <a:gd name="connsiteY20" fmla="*/ 374543 h 2988935"/>
              <a:gd name="connsiteX21" fmla="*/ 11371382 w 11371382"/>
              <a:gd name="connsiteY21" fmla="*/ 979302 h 2988935"/>
              <a:gd name="connsiteX22" fmla="*/ 11371382 w 11371382"/>
              <a:gd name="connsiteY22" fmla="*/ 1561663 h 2988935"/>
              <a:gd name="connsiteX23" fmla="*/ 11371382 w 11371382"/>
              <a:gd name="connsiteY23" fmla="*/ 2614392 h 2988935"/>
              <a:gd name="connsiteX24" fmla="*/ 10996839 w 11371382"/>
              <a:gd name="connsiteY24" fmla="*/ 2988935 h 2988935"/>
              <a:gd name="connsiteX25" fmla="*/ 10545391 w 11371382"/>
              <a:gd name="connsiteY25" fmla="*/ 2988935 h 2988935"/>
              <a:gd name="connsiteX26" fmla="*/ 9987721 w 11371382"/>
              <a:gd name="connsiteY26" fmla="*/ 2988935 h 2988935"/>
              <a:gd name="connsiteX27" fmla="*/ 9430050 w 11371382"/>
              <a:gd name="connsiteY27" fmla="*/ 2988935 h 2988935"/>
              <a:gd name="connsiteX28" fmla="*/ 8766157 w 11371382"/>
              <a:gd name="connsiteY28" fmla="*/ 2988935 h 2988935"/>
              <a:gd name="connsiteX29" fmla="*/ 7889817 w 11371382"/>
              <a:gd name="connsiteY29" fmla="*/ 2988935 h 2988935"/>
              <a:gd name="connsiteX30" fmla="*/ 7332147 w 11371382"/>
              <a:gd name="connsiteY30" fmla="*/ 2988935 h 2988935"/>
              <a:gd name="connsiteX31" fmla="*/ 6668253 w 11371382"/>
              <a:gd name="connsiteY31" fmla="*/ 2988935 h 2988935"/>
              <a:gd name="connsiteX32" fmla="*/ 6110583 w 11371382"/>
              <a:gd name="connsiteY32" fmla="*/ 2988935 h 2988935"/>
              <a:gd name="connsiteX33" fmla="*/ 5446689 w 11371382"/>
              <a:gd name="connsiteY33" fmla="*/ 2988935 h 2988935"/>
              <a:gd name="connsiteX34" fmla="*/ 4676573 w 11371382"/>
              <a:gd name="connsiteY34" fmla="*/ 2988935 h 2988935"/>
              <a:gd name="connsiteX35" fmla="*/ 4118902 w 11371382"/>
              <a:gd name="connsiteY35" fmla="*/ 2988935 h 2988935"/>
              <a:gd name="connsiteX36" fmla="*/ 3242563 w 11371382"/>
              <a:gd name="connsiteY36" fmla="*/ 2988935 h 2988935"/>
              <a:gd name="connsiteX37" fmla="*/ 2578669 w 11371382"/>
              <a:gd name="connsiteY37" fmla="*/ 2988935 h 2988935"/>
              <a:gd name="connsiteX38" fmla="*/ 2127222 w 11371382"/>
              <a:gd name="connsiteY38" fmla="*/ 2988935 h 2988935"/>
              <a:gd name="connsiteX39" fmla="*/ 1250882 w 11371382"/>
              <a:gd name="connsiteY39" fmla="*/ 2988935 h 2988935"/>
              <a:gd name="connsiteX40" fmla="*/ 374543 w 11371382"/>
              <a:gd name="connsiteY40" fmla="*/ 2988935 h 2988935"/>
              <a:gd name="connsiteX41" fmla="*/ 0 w 11371382"/>
              <a:gd name="connsiteY41" fmla="*/ 2614392 h 2988935"/>
              <a:gd name="connsiteX42" fmla="*/ 0 w 11371382"/>
              <a:gd name="connsiteY42" fmla="*/ 2054430 h 2988935"/>
              <a:gd name="connsiteX43" fmla="*/ 0 w 11371382"/>
              <a:gd name="connsiteY43" fmla="*/ 1472069 h 2988935"/>
              <a:gd name="connsiteX44" fmla="*/ 0 w 11371382"/>
              <a:gd name="connsiteY44" fmla="*/ 867310 h 2988935"/>
              <a:gd name="connsiteX45" fmla="*/ 0 w 11371382"/>
              <a:gd name="connsiteY45" fmla="*/ 374543 h 2988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2988935" fill="none" extrusionOk="0">
                <a:moveTo>
                  <a:pt x="0" y="374543"/>
                </a:moveTo>
                <a:cubicBezTo>
                  <a:pt x="38499" y="138205"/>
                  <a:pt x="141309" y="-37106"/>
                  <a:pt x="374543" y="0"/>
                </a:cubicBezTo>
                <a:cubicBezTo>
                  <a:pt x="682062" y="36863"/>
                  <a:pt x="947608" y="31249"/>
                  <a:pt x="1144659" y="0"/>
                </a:cubicBezTo>
                <a:cubicBezTo>
                  <a:pt x="1341710" y="-31249"/>
                  <a:pt x="1377114" y="-2515"/>
                  <a:pt x="1489884" y="0"/>
                </a:cubicBezTo>
                <a:cubicBezTo>
                  <a:pt x="1602655" y="2515"/>
                  <a:pt x="2179084" y="30023"/>
                  <a:pt x="2366224" y="0"/>
                </a:cubicBezTo>
                <a:cubicBezTo>
                  <a:pt x="2553364" y="-30023"/>
                  <a:pt x="2754951" y="1397"/>
                  <a:pt x="3030117" y="0"/>
                </a:cubicBezTo>
                <a:cubicBezTo>
                  <a:pt x="3305283" y="-1397"/>
                  <a:pt x="3473484" y="-14045"/>
                  <a:pt x="3587788" y="0"/>
                </a:cubicBezTo>
                <a:cubicBezTo>
                  <a:pt x="3702092" y="14045"/>
                  <a:pt x="4137446" y="21245"/>
                  <a:pt x="4357904" y="0"/>
                </a:cubicBezTo>
                <a:cubicBezTo>
                  <a:pt x="4578362" y="-21245"/>
                  <a:pt x="4878069" y="27842"/>
                  <a:pt x="5021798" y="0"/>
                </a:cubicBezTo>
                <a:cubicBezTo>
                  <a:pt x="5165527" y="-27842"/>
                  <a:pt x="5431577" y="-13604"/>
                  <a:pt x="5579468" y="0"/>
                </a:cubicBezTo>
                <a:cubicBezTo>
                  <a:pt x="5727359" y="13604"/>
                  <a:pt x="5762035" y="12635"/>
                  <a:pt x="5924693" y="0"/>
                </a:cubicBezTo>
                <a:cubicBezTo>
                  <a:pt x="6087351" y="-12635"/>
                  <a:pt x="6322939" y="16614"/>
                  <a:pt x="6482363" y="0"/>
                </a:cubicBezTo>
                <a:cubicBezTo>
                  <a:pt x="6641787" y="-16614"/>
                  <a:pt x="6888402" y="10329"/>
                  <a:pt x="7040034" y="0"/>
                </a:cubicBezTo>
                <a:cubicBezTo>
                  <a:pt x="7191666" y="-10329"/>
                  <a:pt x="7225712" y="8514"/>
                  <a:pt x="7385258" y="0"/>
                </a:cubicBezTo>
                <a:cubicBezTo>
                  <a:pt x="7544804" y="-8514"/>
                  <a:pt x="7715575" y="-16601"/>
                  <a:pt x="7836706" y="0"/>
                </a:cubicBezTo>
                <a:cubicBezTo>
                  <a:pt x="7957837" y="16601"/>
                  <a:pt x="8067324" y="4810"/>
                  <a:pt x="8181931" y="0"/>
                </a:cubicBezTo>
                <a:cubicBezTo>
                  <a:pt x="8296538" y="-4810"/>
                  <a:pt x="8751636" y="-39885"/>
                  <a:pt x="9058270" y="0"/>
                </a:cubicBezTo>
                <a:cubicBezTo>
                  <a:pt x="9364904" y="39885"/>
                  <a:pt x="9379661" y="-194"/>
                  <a:pt x="9509718" y="0"/>
                </a:cubicBezTo>
                <a:cubicBezTo>
                  <a:pt x="9639775" y="194"/>
                  <a:pt x="9766045" y="1398"/>
                  <a:pt x="9961165" y="0"/>
                </a:cubicBezTo>
                <a:cubicBezTo>
                  <a:pt x="10156285" y="-1398"/>
                  <a:pt x="10738711" y="-23249"/>
                  <a:pt x="10996839" y="0"/>
                </a:cubicBezTo>
                <a:cubicBezTo>
                  <a:pt x="11182451" y="-938"/>
                  <a:pt x="11369263" y="173229"/>
                  <a:pt x="11371382" y="374543"/>
                </a:cubicBezTo>
                <a:cubicBezTo>
                  <a:pt x="11372191" y="505246"/>
                  <a:pt x="11353364" y="805696"/>
                  <a:pt x="11371382" y="979302"/>
                </a:cubicBezTo>
                <a:cubicBezTo>
                  <a:pt x="11389400" y="1152908"/>
                  <a:pt x="11371900" y="1376823"/>
                  <a:pt x="11371382" y="1561663"/>
                </a:cubicBezTo>
                <a:cubicBezTo>
                  <a:pt x="11370864" y="1746503"/>
                  <a:pt x="11349813" y="2230373"/>
                  <a:pt x="11371382" y="2614392"/>
                </a:cubicBezTo>
                <a:cubicBezTo>
                  <a:pt x="11378378" y="2871071"/>
                  <a:pt x="11190559" y="2986838"/>
                  <a:pt x="10996839" y="2988935"/>
                </a:cubicBezTo>
                <a:cubicBezTo>
                  <a:pt x="10854641" y="3011338"/>
                  <a:pt x="10750698" y="3005160"/>
                  <a:pt x="10545391" y="2988935"/>
                </a:cubicBezTo>
                <a:cubicBezTo>
                  <a:pt x="10340084" y="2972710"/>
                  <a:pt x="10189854" y="2978738"/>
                  <a:pt x="9987721" y="2988935"/>
                </a:cubicBezTo>
                <a:cubicBezTo>
                  <a:pt x="9785588" y="2999133"/>
                  <a:pt x="9604317" y="2976062"/>
                  <a:pt x="9430050" y="2988935"/>
                </a:cubicBezTo>
                <a:cubicBezTo>
                  <a:pt x="9255783" y="3001808"/>
                  <a:pt x="8987751" y="2977078"/>
                  <a:pt x="8766157" y="2988935"/>
                </a:cubicBezTo>
                <a:cubicBezTo>
                  <a:pt x="8544563" y="3000792"/>
                  <a:pt x="8151277" y="2954061"/>
                  <a:pt x="7889817" y="2988935"/>
                </a:cubicBezTo>
                <a:cubicBezTo>
                  <a:pt x="7628357" y="3023809"/>
                  <a:pt x="7536693" y="2973753"/>
                  <a:pt x="7332147" y="2988935"/>
                </a:cubicBezTo>
                <a:cubicBezTo>
                  <a:pt x="7127601" y="3004118"/>
                  <a:pt x="6810207" y="2997681"/>
                  <a:pt x="6668253" y="2988935"/>
                </a:cubicBezTo>
                <a:cubicBezTo>
                  <a:pt x="6526299" y="2980189"/>
                  <a:pt x="6372516" y="2987509"/>
                  <a:pt x="6110583" y="2988935"/>
                </a:cubicBezTo>
                <a:cubicBezTo>
                  <a:pt x="5848650" y="2990362"/>
                  <a:pt x="5645545" y="2989409"/>
                  <a:pt x="5446689" y="2988935"/>
                </a:cubicBezTo>
                <a:cubicBezTo>
                  <a:pt x="5247833" y="2988461"/>
                  <a:pt x="4876490" y="2995847"/>
                  <a:pt x="4676573" y="2988935"/>
                </a:cubicBezTo>
                <a:cubicBezTo>
                  <a:pt x="4476656" y="2982023"/>
                  <a:pt x="4259306" y="2987899"/>
                  <a:pt x="4118902" y="2988935"/>
                </a:cubicBezTo>
                <a:cubicBezTo>
                  <a:pt x="3978498" y="2989971"/>
                  <a:pt x="3652331" y="2995706"/>
                  <a:pt x="3242563" y="2988935"/>
                </a:cubicBezTo>
                <a:cubicBezTo>
                  <a:pt x="2832795" y="2982164"/>
                  <a:pt x="2826402" y="2960599"/>
                  <a:pt x="2578669" y="2988935"/>
                </a:cubicBezTo>
                <a:cubicBezTo>
                  <a:pt x="2330936" y="3017271"/>
                  <a:pt x="2307676" y="2975226"/>
                  <a:pt x="2127222" y="2988935"/>
                </a:cubicBezTo>
                <a:cubicBezTo>
                  <a:pt x="1946768" y="3002644"/>
                  <a:pt x="1628847" y="2996271"/>
                  <a:pt x="1250882" y="2988935"/>
                </a:cubicBezTo>
                <a:cubicBezTo>
                  <a:pt x="872917" y="2981599"/>
                  <a:pt x="564773" y="2991570"/>
                  <a:pt x="374543" y="2988935"/>
                </a:cubicBezTo>
                <a:cubicBezTo>
                  <a:pt x="203640" y="2978441"/>
                  <a:pt x="44893" y="2834368"/>
                  <a:pt x="0" y="2614392"/>
                </a:cubicBezTo>
                <a:cubicBezTo>
                  <a:pt x="-6172" y="2466022"/>
                  <a:pt x="21664" y="2251426"/>
                  <a:pt x="0" y="2054430"/>
                </a:cubicBezTo>
                <a:cubicBezTo>
                  <a:pt x="-21664" y="1857434"/>
                  <a:pt x="-19822" y="1724986"/>
                  <a:pt x="0" y="1472069"/>
                </a:cubicBezTo>
                <a:cubicBezTo>
                  <a:pt x="19822" y="1219152"/>
                  <a:pt x="24956" y="1014928"/>
                  <a:pt x="0" y="867310"/>
                </a:cubicBezTo>
                <a:cubicBezTo>
                  <a:pt x="-24956" y="719692"/>
                  <a:pt x="15186" y="584422"/>
                  <a:pt x="0" y="374543"/>
                </a:cubicBezTo>
                <a:close/>
              </a:path>
              <a:path w="11371382" h="2988935" stroke="0" extrusionOk="0">
                <a:moveTo>
                  <a:pt x="0" y="374543"/>
                </a:moveTo>
                <a:cubicBezTo>
                  <a:pt x="1052" y="199869"/>
                  <a:pt x="186412" y="33456"/>
                  <a:pt x="374543" y="0"/>
                </a:cubicBezTo>
                <a:cubicBezTo>
                  <a:pt x="572752" y="-9071"/>
                  <a:pt x="936749" y="-33584"/>
                  <a:pt x="1144659" y="0"/>
                </a:cubicBezTo>
                <a:cubicBezTo>
                  <a:pt x="1352569" y="33584"/>
                  <a:pt x="1416457" y="-16161"/>
                  <a:pt x="1596107" y="0"/>
                </a:cubicBezTo>
                <a:cubicBezTo>
                  <a:pt x="1775757" y="16161"/>
                  <a:pt x="1924233" y="-12709"/>
                  <a:pt x="2047555" y="0"/>
                </a:cubicBezTo>
                <a:cubicBezTo>
                  <a:pt x="2170877" y="12709"/>
                  <a:pt x="2657979" y="-21430"/>
                  <a:pt x="2817671" y="0"/>
                </a:cubicBezTo>
                <a:cubicBezTo>
                  <a:pt x="2977363" y="21430"/>
                  <a:pt x="3201970" y="-17785"/>
                  <a:pt x="3375342" y="0"/>
                </a:cubicBezTo>
                <a:cubicBezTo>
                  <a:pt x="3548714" y="17785"/>
                  <a:pt x="4005576" y="-13966"/>
                  <a:pt x="4251681" y="0"/>
                </a:cubicBezTo>
                <a:cubicBezTo>
                  <a:pt x="4497786" y="13966"/>
                  <a:pt x="4891319" y="-27134"/>
                  <a:pt x="5128020" y="0"/>
                </a:cubicBezTo>
                <a:cubicBezTo>
                  <a:pt x="5364721" y="27134"/>
                  <a:pt x="5515239" y="-9602"/>
                  <a:pt x="5898137" y="0"/>
                </a:cubicBezTo>
                <a:cubicBezTo>
                  <a:pt x="6281035" y="9602"/>
                  <a:pt x="6238456" y="6439"/>
                  <a:pt x="6349585" y="0"/>
                </a:cubicBezTo>
                <a:cubicBezTo>
                  <a:pt x="6460714" y="-6439"/>
                  <a:pt x="6531452" y="-10814"/>
                  <a:pt x="6694809" y="0"/>
                </a:cubicBezTo>
                <a:cubicBezTo>
                  <a:pt x="6858166" y="10814"/>
                  <a:pt x="7385284" y="-40358"/>
                  <a:pt x="7571149" y="0"/>
                </a:cubicBezTo>
                <a:cubicBezTo>
                  <a:pt x="7757014" y="40358"/>
                  <a:pt x="7993920" y="-27231"/>
                  <a:pt x="8235042" y="0"/>
                </a:cubicBezTo>
                <a:cubicBezTo>
                  <a:pt x="8476164" y="27231"/>
                  <a:pt x="8636676" y="14667"/>
                  <a:pt x="8898936" y="0"/>
                </a:cubicBezTo>
                <a:cubicBezTo>
                  <a:pt x="9161196" y="-14667"/>
                  <a:pt x="9226355" y="8833"/>
                  <a:pt x="9350383" y="0"/>
                </a:cubicBezTo>
                <a:cubicBezTo>
                  <a:pt x="9474411" y="-8833"/>
                  <a:pt x="9823706" y="8872"/>
                  <a:pt x="10120500" y="0"/>
                </a:cubicBezTo>
                <a:cubicBezTo>
                  <a:pt x="10417294" y="-8872"/>
                  <a:pt x="10656649" y="23381"/>
                  <a:pt x="10996839" y="0"/>
                </a:cubicBezTo>
                <a:cubicBezTo>
                  <a:pt x="11220759" y="-35395"/>
                  <a:pt x="11396169" y="200178"/>
                  <a:pt x="11371382" y="374543"/>
                </a:cubicBezTo>
                <a:cubicBezTo>
                  <a:pt x="11382697" y="521952"/>
                  <a:pt x="11376254" y="636336"/>
                  <a:pt x="11371382" y="867310"/>
                </a:cubicBezTo>
                <a:cubicBezTo>
                  <a:pt x="11366510" y="1098284"/>
                  <a:pt x="11358150" y="1295630"/>
                  <a:pt x="11371382" y="1449671"/>
                </a:cubicBezTo>
                <a:cubicBezTo>
                  <a:pt x="11384614" y="1603712"/>
                  <a:pt x="11373821" y="1832382"/>
                  <a:pt x="11371382" y="1987234"/>
                </a:cubicBezTo>
                <a:cubicBezTo>
                  <a:pt x="11368943" y="2142086"/>
                  <a:pt x="11377135" y="2321366"/>
                  <a:pt x="11371382" y="2614392"/>
                </a:cubicBezTo>
                <a:cubicBezTo>
                  <a:pt x="11376004" y="2831281"/>
                  <a:pt x="11166623" y="2975000"/>
                  <a:pt x="10996839" y="2988935"/>
                </a:cubicBezTo>
                <a:cubicBezTo>
                  <a:pt x="10754317" y="2951923"/>
                  <a:pt x="10416906" y="3021737"/>
                  <a:pt x="10226723" y="2988935"/>
                </a:cubicBezTo>
                <a:cubicBezTo>
                  <a:pt x="10036540" y="2956133"/>
                  <a:pt x="9777524" y="2991612"/>
                  <a:pt x="9350383" y="2988935"/>
                </a:cubicBezTo>
                <a:cubicBezTo>
                  <a:pt x="8923242" y="2986258"/>
                  <a:pt x="8735658" y="3009422"/>
                  <a:pt x="8474044" y="2988935"/>
                </a:cubicBezTo>
                <a:cubicBezTo>
                  <a:pt x="8212430" y="2968448"/>
                  <a:pt x="8158584" y="2980819"/>
                  <a:pt x="7916373" y="2988935"/>
                </a:cubicBezTo>
                <a:cubicBezTo>
                  <a:pt x="7674162" y="2997051"/>
                  <a:pt x="7708932" y="3001323"/>
                  <a:pt x="7571149" y="2988935"/>
                </a:cubicBezTo>
                <a:cubicBezTo>
                  <a:pt x="7433366" y="2976547"/>
                  <a:pt x="7242876" y="2986110"/>
                  <a:pt x="7119701" y="2988935"/>
                </a:cubicBezTo>
                <a:cubicBezTo>
                  <a:pt x="6996526" y="2991760"/>
                  <a:pt x="6840121" y="2984037"/>
                  <a:pt x="6668253" y="2988935"/>
                </a:cubicBezTo>
                <a:cubicBezTo>
                  <a:pt x="6496385" y="2993833"/>
                  <a:pt x="6211417" y="3011027"/>
                  <a:pt x="5898137" y="2988935"/>
                </a:cubicBezTo>
                <a:cubicBezTo>
                  <a:pt x="5584857" y="2966843"/>
                  <a:pt x="5632461" y="2980549"/>
                  <a:pt x="5552912" y="2988935"/>
                </a:cubicBezTo>
                <a:cubicBezTo>
                  <a:pt x="5473363" y="2997321"/>
                  <a:pt x="5255642" y="2976923"/>
                  <a:pt x="5101465" y="2988935"/>
                </a:cubicBezTo>
                <a:cubicBezTo>
                  <a:pt x="4947288" y="3000947"/>
                  <a:pt x="4560166" y="2960636"/>
                  <a:pt x="4225125" y="2988935"/>
                </a:cubicBezTo>
                <a:cubicBezTo>
                  <a:pt x="3890084" y="3017234"/>
                  <a:pt x="3954684" y="3005084"/>
                  <a:pt x="3879901" y="2988935"/>
                </a:cubicBezTo>
                <a:cubicBezTo>
                  <a:pt x="3805118" y="2972786"/>
                  <a:pt x="3680755" y="2972823"/>
                  <a:pt x="3534676" y="2988935"/>
                </a:cubicBezTo>
                <a:cubicBezTo>
                  <a:pt x="3388597" y="3005047"/>
                  <a:pt x="3343970" y="2980399"/>
                  <a:pt x="3189451" y="2988935"/>
                </a:cubicBezTo>
                <a:cubicBezTo>
                  <a:pt x="3034933" y="2997471"/>
                  <a:pt x="2684586" y="2993034"/>
                  <a:pt x="2525558" y="2988935"/>
                </a:cubicBezTo>
                <a:cubicBezTo>
                  <a:pt x="2366530" y="2984836"/>
                  <a:pt x="2146389" y="2986558"/>
                  <a:pt x="1861664" y="2988935"/>
                </a:cubicBezTo>
                <a:cubicBezTo>
                  <a:pt x="1576939" y="2991312"/>
                  <a:pt x="1485031" y="3021981"/>
                  <a:pt x="1197771" y="2988935"/>
                </a:cubicBezTo>
                <a:cubicBezTo>
                  <a:pt x="910511" y="2955889"/>
                  <a:pt x="748951" y="3007039"/>
                  <a:pt x="374543" y="2988935"/>
                </a:cubicBezTo>
                <a:cubicBezTo>
                  <a:pt x="196307" y="3022877"/>
                  <a:pt x="-22967" y="2832128"/>
                  <a:pt x="0" y="2614392"/>
                </a:cubicBezTo>
                <a:cubicBezTo>
                  <a:pt x="-10186" y="2451687"/>
                  <a:pt x="-2447" y="2244931"/>
                  <a:pt x="0" y="2054430"/>
                </a:cubicBezTo>
                <a:cubicBezTo>
                  <a:pt x="2447" y="1863929"/>
                  <a:pt x="-6766" y="1746250"/>
                  <a:pt x="0" y="1494468"/>
                </a:cubicBezTo>
                <a:cubicBezTo>
                  <a:pt x="6766" y="1242686"/>
                  <a:pt x="25634" y="1125502"/>
                  <a:pt x="0" y="956904"/>
                </a:cubicBezTo>
                <a:cubicBezTo>
                  <a:pt x="-25634" y="788306"/>
                  <a:pt x="-5136" y="613869"/>
                  <a:pt x="0" y="374543"/>
                </a:cubicBezTo>
                <a:close/>
              </a:path>
            </a:pathLst>
          </a:custGeom>
          <a:solidFill>
            <a:schemeClr val="bg1">
              <a:alpha val="85000"/>
            </a:schemeClr>
          </a:solidFill>
          <a:ln w="38100">
            <a:solidFill>
              <a:srgbClr val="7030A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Đêm đêm,</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bên bếp lửa bập bùng,</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các cụ già kể lại cho con cháu nghe biết bao kỉ niệm vui buồn</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ngôi nhà rông đã từng chứng kiến.</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xmlns="" id="{1527397E-B447-932D-FFA7-0202715F62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5164" y="341474"/>
            <a:ext cx="7401185" cy="768163"/>
          </a:xfrm>
          <a:prstGeom prst="rect">
            <a:avLst/>
          </a:prstGeom>
        </p:spPr>
      </p:pic>
    </p:spTree>
    <p:extLst>
      <p:ext uri="{BB962C8B-B14F-4D97-AF65-F5344CB8AC3E}">
        <p14:creationId xmlns:p14="http://schemas.microsoft.com/office/powerpoint/2010/main" val="30778200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F4A301B9-B5D0-451B-84E2-028CAD7236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0357" y="2498982"/>
            <a:ext cx="6736664" cy="4359018"/>
          </a:xfrm>
          <a:prstGeom prst="rect">
            <a:avLst/>
          </a:prstGeom>
        </p:spPr>
      </p:pic>
      <p:pic>
        <p:nvPicPr>
          <p:cNvPr id="17" name="Picture 16">
            <a:extLst>
              <a:ext uri="{FF2B5EF4-FFF2-40B4-BE49-F238E27FC236}">
                <a16:creationId xmlns:a16="http://schemas.microsoft.com/office/drawing/2014/main" xmlns="" id="{18B54819-A50D-4A69-81E4-6918105E35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518" y="1288403"/>
            <a:ext cx="6078239" cy="3926164"/>
          </a:xfrm>
          <a:prstGeom prst="rect">
            <a:avLst/>
          </a:prstGeom>
        </p:spPr>
      </p:pic>
      <p:pic>
        <p:nvPicPr>
          <p:cNvPr id="18" name="Picture 17">
            <a:extLst>
              <a:ext uri="{FF2B5EF4-FFF2-40B4-BE49-F238E27FC236}">
                <a16:creationId xmlns:a16="http://schemas.microsoft.com/office/drawing/2014/main" xmlns="" id="{1E0CB674-E875-4051-9BE3-E8A61FA6AD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1529" y="-76260"/>
            <a:ext cx="6248942" cy="4163929"/>
          </a:xfrm>
          <a:prstGeom prst="rect">
            <a:avLst/>
          </a:prstGeom>
        </p:spPr>
      </p:pic>
    </p:spTree>
    <p:extLst>
      <p:ext uri="{BB962C8B-B14F-4D97-AF65-F5344CB8AC3E}">
        <p14:creationId xmlns:p14="http://schemas.microsoft.com/office/powerpoint/2010/main" val="29905548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959D4098-660C-4C7B-8C8C-33913851AA92}"/>
              </a:ext>
            </a:extLst>
          </p:cNvPr>
          <p:cNvSpPr/>
          <p:nvPr/>
        </p:nvSpPr>
        <p:spPr>
          <a:xfrm>
            <a:off x="152400" y="114300"/>
            <a:ext cx="11868150" cy="6438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2" name="Picture 1">
            <a:extLst>
              <a:ext uri="{FF2B5EF4-FFF2-40B4-BE49-F238E27FC236}">
                <a16:creationId xmlns:a16="http://schemas.microsoft.com/office/drawing/2014/main" xmlns="" id="{0502D597-5DA6-1422-56B5-E170F22029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1769" y="4105274"/>
            <a:ext cx="4405905" cy="2134585"/>
          </a:xfrm>
          <a:prstGeom prst="rect">
            <a:avLst/>
          </a:prstGeom>
          <a:ln>
            <a:noFill/>
          </a:ln>
          <a:effectLst>
            <a:softEdge rad="112500"/>
          </a:effectLst>
        </p:spPr>
      </p:pic>
      <p:sp>
        <p:nvSpPr>
          <p:cNvPr id="3" name="TextBox 2">
            <a:extLst>
              <a:ext uri="{FF2B5EF4-FFF2-40B4-BE49-F238E27FC236}">
                <a16:creationId xmlns:a16="http://schemas.microsoft.com/office/drawing/2014/main" xmlns="" id="{0E1CC516-0A97-2CF4-DFF9-320CEE30586D}"/>
              </a:ext>
            </a:extLst>
          </p:cNvPr>
          <p:cNvSpPr txBox="1"/>
          <p:nvPr/>
        </p:nvSpPr>
        <p:spPr>
          <a:xfrm>
            <a:off x="302175" y="79142"/>
            <a:ext cx="11556450" cy="57554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 RÔNG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Tây Nguyên nào cũng yêu thích nhà rông, ngôi nhà chung có sự góp sức xây dựng của tất cả mọi người.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Ay Du</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và Lê Tấn)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1603940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A67B030-E15D-402D-9102-BFEB1ED418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5128" y="0"/>
            <a:ext cx="5541744" cy="3700593"/>
          </a:xfrm>
          <a:prstGeom prst="rect">
            <a:avLst/>
          </a:prstGeom>
        </p:spPr>
      </p:pic>
      <p:pic>
        <p:nvPicPr>
          <p:cNvPr id="4" name="Picture 3">
            <a:extLst>
              <a:ext uri="{FF2B5EF4-FFF2-40B4-BE49-F238E27FC236}">
                <a16:creationId xmlns:a16="http://schemas.microsoft.com/office/drawing/2014/main" xmlns="" id="{1E0D45A2-61DA-4BC0-8952-7F52E1175E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8680" y="1151676"/>
            <a:ext cx="8358340" cy="5401524"/>
          </a:xfrm>
          <a:prstGeom prst="rect">
            <a:avLst/>
          </a:prstGeom>
        </p:spPr>
      </p:pic>
    </p:spTree>
    <p:extLst>
      <p:ext uri="{BB962C8B-B14F-4D97-AF65-F5344CB8AC3E}">
        <p14:creationId xmlns:p14="http://schemas.microsoft.com/office/powerpoint/2010/main" val="11118243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959D4098-660C-4C7B-8C8C-33913851AA92}"/>
              </a:ext>
            </a:extLst>
          </p:cNvPr>
          <p:cNvSpPr/>
          <p:nvPr/>
        </p:nvSpPr>
        <p:spPr>
          <a:xfrm>
            <a:off x="152400" y="114300"/>
            <a:ext cx="11868150" cy="6438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2" name="Picture 1">
            <a:extLst>
              <a:ext uri="{FF2B5EF4-FFF2-40B4-BE49-F238E27FC236}">
                <a16:creationId xmlns:a16="http://schemas.microsoft.com/office/drawing/2014/main" xmlns="" id="{0502D597-5DA6-1422-56B5-E170F22029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1769" y="4105274"/>
            <a:ext cx="4405905" cy="2134585"/>
          </a:xfrm>
          <a:prstGeom prst="rect">
            <a:avLst/>
          </a:prstGeom>
          <a:ln>
            <a:noFill/>
          </a:ln>
          <a:effectLst>
            <a:softEdge rad="112500"/>
          </a:effectLst>
        </p:spPr>
      </p:pic>
      <p:sp>
        <p:nvSpPr>
          <p:cNvPr id="3" name="TextBox 2">
            <a:extLst>
              <a:ext uri="{FF2B5EF4-FFF2-40B4-BE49-F238E27FC236}">
                <a16:creationId xmlns:a16="http://schemas.microsoft.com/office/drawing/2014/main" xmlns="" id="{0E1CC516-0A97-2CF4-DFF9-320CEE30586D}"/>
              </a:ext>
            </a:extLst>
          </p:cNvPr>
          <p:cNvSpPr txBox="1"/>
          <p:nvPr/>
        </p:nvSpPr>
        <p:spPr>
          <a:xfrm>
            <a:off x="302175" y="79142"/>
            <a:ext cx="11556450" cy="57554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 RÔNG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Tây Nguyên nào cũng yêu thích nhà rông, ngôi nhà chung có sự góp sức xây dựng của tất cả mọi người.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Ay Du</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và Lê Tấn)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0599280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AFA88E5-5C5C-4DB0-9A6C-C31FFEDFE9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4C524A8C-628F-D5BE-D521-E7BF8BBD01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8213" y="2620410"/>
            <a:ext cx="5578323" cy="2493480"/>
          </a:xfrm>
          <a:prstGeom prst="rect">
            <a:avLst/>
          </a:prstGeom>
        </p:spPr>
      </p:pic>
    </p:spTree>
    <p:extLst>
      <p:ext uri="{BB962C8B-B14F-4D97-AF65-F5344CB8AC3E}">
        <p14:creationId xmlns:p14="http://schemas.microsoft.com/office/powerpoint/2010/main" val="39860944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xmlns="" id="{F6255955-3792-4794-B303-D61B0BD228A2}"/>
              </a:ext>
            </a:extLst>
          </p:cNvPr>
          <p:cNvSpPr/>
          <p:nvPr/>
        </p:nvSpPr>
        <p:spPr>
          <a:xfrm>
            <a:off x="5127018" y="1565999"/>
            <a:ext cx="5883881" cy="2284710"/>
          </a:xfrm>
          <a:custGeom>
            <a:avLst/>
            <a:gdLst>
              <a:gd name="connsiteX0" fmla="*/ 0 w 5883881"/>
              <a:gd name="connsiteY0" fmla="*/ 380793 h 2284710"/>
              <a:gd name="connsiteX1" fmla="*/ 380793 w 5883881"/>
              <a:gd name="connsiteY1" fmla="*/ 0 h 2284710"/>
              <a:gd name="connsiteX2" fmla="*/ 980647 w 5883881"/>
              <a:gd name="connsiteY2" fmla="*/ 0 h 2284710"/>
              <a:gd name="connsiteX3" fmla="*/ 980647 w 5883881"/>
              <a:gd name="connsiteY3" fmla="*/ 0 h 2284710"/>
              <a:gd name="connsiteX4" fmla="*/ 1456261 w 5883881"/>
              <a:gd name="connsiteY4" fmla="*/ 0 h 2284710"/>
              <a:gd name="connsiteX5" fmla="*/ 1961294 w 5883881"/>
              <a:gd name="connsiteY5" fmla="*/ 0 h 2284710"/>
              <a:gd name="connsiteX6" fmla="*/ 2451617 w 5883881"/>
              <a:gd name="connsiteY6" fmla="*/ 0 h 2284710"/>
              <a:gd name="connsiteX7" fmla="*/ 3000882 w 5883881"/>
              <a:gd name="connsiteY7" fmla="*/ 0 h 2284710"/>
              <a:gd name="connsiteX8" fmla="*/ 3672205 w 5883881"/>
              <a:gd name="connsiteY8" fmla="*/ 0 h 2284710"/>
              <a:gd name="connsiteX9" fmla="*/ 4343529 w 5883881"/>
              <a:gd name="connsiteY9" fmla="*/ 0 h 2284710"/>
              <a:gd name="connsiteX10" fmla="*/ 4892794 w 5883881"/>
              <a:gd name="connsiteY10" fmla="*/ 0 h 2284710"/>
              <a:gd name="connsiteX11" fmla="*/ 5503088 w 5883881"/>
              <a:gd name="connsiteY11" fmla="*/ 0 h 2284710"/>
              <a:gd name="connsiteX12" fmla="*/ 5883881 w 5883881"/>
              <a:gd name="connsiteY12" fmla="*/ 380793 h 2284710"/>
              <a:gd name="connsiteX13" fmla="*/ 5883881 w 5883881"/>
              <a:gd name="connsiteY13" fmla="*/ 856771 h 2284710"/>
              <a:gd name="connsiteX14" fmla="*/ 5883881 w 5883881"/>
              <a:gd name="connsiteY14" fmla="*/ 1332748 h 2284710"/>
              <a:gd name="connsiteX15" fmla="*/ 5883881 w 5883881"/>
              <a:gd name="connsiteY15" fmla="*/ 1332748 h 2284710"/>
              <a:gd name="connsiteX16" fmla="*/ 5883881 w 5883881"/>
              <a:gd name="connsiteY16" fmla="*/ 1903925 h 2284710"/>
              <a:gd name="connsiteX17" fmla="*/ 5883881 w 5883881"/>
              <a:gd name="connsiteY17" fmla="*/ 1903917 h 2284710"/>
              <a:gd name="connsiteX18" fmla="*/ 5503088 w 5883881"/>
              <a:gd name="connsiteY18" fmla="*/ 2284710 h 2284710"/>
              <a:gd name="connsiteX19" fmla="*/ 4984338 w 5883881"/>
              <a:gd name="connsiteY19" fmla="*/ 2284710 h 2284710"/>
              <a:gd name="connsiteX20" fmla="*/ 4404558 w 5883881"/>
              <a:gd name="connsiteY20" fmla="*/ 2284710 h 2284710"/>
              <a:gd name="connsiteX21" fmla="*/ 3763750 w 5883881"/>
              <a:gd name="connsiteY21" fmla="*/ 2284710 h 2284710"/>
              <a:gd name="connsiteX22" fmla="*/ 3214485 w 5883881"/>
              <a:gd name="connsiteY22" fmla="*/ 2284710 h 2284710"/>
              <a:gd name="connsiteX23" fmla="*/ 2451617 w 5883881"/>
              <a:gd name="connsiteY23" fmla="*/ 2284710 h 2284710"/>
              <a:gd name="connsiteX24" fmla="*/ 1990713 w 5883881"/>
              <a:gd name="connsiteY24" fmla="*/ 2284710 h 2284710"/>
              <a:gd name="connsiteX25" fmla="*/ 1544519 w 5883881"/>
              <a:gd name="connsiteY25" fmla="*/ 2284710 h 2284710"/>
              <a:gd name="connsiteX26" fmla="*/ 980647 w 5883881"/>
              <a:gd name="connsiteY26" fmla="*/ 2284710 h 2284710"/>
              <a:gd name="connsiteX27" fmla="*/ 980647 w 5883881"/>
              <a:gd name="connsiteY27" fmla="*/ 2284710 h 2284710"/>
              <a:gd name="connsiteX28" fmla="*/ 380793 w 5883881"/>
              <a:gd name="connsiteY28" fmla="*/ 2284710 h 2284710"/>
              <a:gd name="connsiteX29" fmla="*/ 0 w 5883881"/>
              <a:gd name="connsiteY29" fmla="*/ 1903917 h 2284710"/>
              <a:gd name="connsiteX30" fmla="*/ 0 w 5883881"/>
              <a:gd name="connsiteY30" fmla="*/ 1903925 h 2284710"/>
              <a:gd name="connsiteX31" fmla="*/ -517546 w 5883881"/>
              <a:gd name="connsiteY31" fmla="*/ 1986304 h 2284710"/>
              <a:gd name="connsiteX32" fmla="*/ -269124 w 5883881"/>
              <a:gd name="connsiteY32" fmla="*/ 1672597 h 2284710"/>
              <a:gd name="connsiteX33" fmla="*/ 0 w 5883881"/>
              <a:gd name="connsiteY33" fmla="*/ 1332748 h 2284710"/>
              <a:gd name="connsiteX34" fmla="*/ 0 w 5883881"/>
              <a:gd name="connsiteY34" fmla="*/ 866290 h 2284710"/>
              <a:gd name="connsiteX35" fmla="*/ 0 w 5883881"/>
              <a:gd name="connsiteY35" fmla="*/ 380793 h 228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83881" h="2284710" fill="none" extrusionOk="0">
                <a:moveTo>
                  <a:pt x="0" y="380793"/>
                </a:moveTo>
                <a:cubicBezTo>
                  <a:pt x="51634" y="171767"/>
                  <a:pt x="175152" y="-17435"/>
                  <a:pt x="380793" y="0"/>
                </a:cubicBezTo>
                <a:cubicBezTo>
                  <a:pt x="511568" y="4269"/>
                  <a:pt x="848610" y="-18994"/>
                  <a:pt x="980647" y="0"/>
                </a:cubicBezTo>
                <a:lnTo>
                  <a:pt x="980647" y="0"/>
                </a:lnTo>
                <a:cubicBezTo>
                  <a:pt x="1151377" y="4888"/>
                  <a:pt x="1230742" y="20323"/>
                  <a:pt x="1456261" y="0"/>
                </a:cubicBezTo>
                <a:cubicBezTo>
                  <a:pt x="1681780" y="-20323"/>
                  <a:pt x="1844267" y="-5121"/>
                  <a:pt x="1961294" y="0"/>
                </a:cubicBezTo>
                <a:cubicBezTo>
                  <a:pt x="2078321" y="5121"/>
                  <a:pt x="2302760" y="20060"/>
                  <a:pt x="2451617" y="0"/>
                </a:cubicBezTo>
                <a:cubicBezTo>
                  <a:pt x="2716984" y="9086"/>
                  <a:pt x="2762162" y="24812"/>
                  <a:pt x="3000882" y="0"/>
                </a:cubicBezTo>
                <a:cubicBezTo>
                  <a:pt x="3239603" y="-24812"/>
                  <a:pt x="3462894" y="2"/>
                  <a:pt x="3672205" y="0"/>
                </a:cubicBezTo>
                <a:cubicBezTo>
                  <a:pt x="3881516" y="-2"/>
                  <a:pt x="4130557" y="-1426"/>
                  <a:pt x="4343529" y="0"/>
                </a:cubicBezTo>
                <a:cubicBezTo>
                  <a:pt x="4556501" y="1426"/>
                  <a:pt x="4674110" y="14846"/>
                  <a:pt x="4892794" y="0"/>
                </a:cubicBezTo>
                <a:cubicBezTo>
                  <a:pt x="5111479" y="-14846"/>
                  <a:pt x="5367848" y="3195"/>
                  <a:pt x="5503088" y="0"/>
                </a:cubicBezTo>
                <a:cubicBezTo>
                  <a:pt x="5732819" y="-23905"/>
                  <a:pt x="5869183" y="174812"/>
                  <a:pt x="5883881" y="380793"/>
                </a:cubicBezTo>
                <a:cubicBezTo>
                  <a:pt x="5902347" y="536941"/>
                  <a:pt x="5894051" y="686178"/>
                  <a:pt x="5883881" y="856771"/>
                </a:cubicBezTo>
                <a:cubicBezTo>
                  <a:pt x="5873711" y="1027364"/>
                  <a:pt x="5873472" y="1200983"/>
                  <a:pt x="5883881" y="1332748"/>
                </a:cubicBezTo>
                <a:lnTo>
                  <a:pt x="5883881" y="1332748"/>
                </a:lnTo>
                <a:cubicBezTo>
                  <a:pt x="5908974" y="1594324"/>
                  <a:pt x="5902869" y="1781134"/>
                  <a:pt x="5883881" y="1903925"/>
                </a:cubicBezTo>
                <a:lnTo>
                  <a:pt x="5883881" y="1903917"/>
                </a:lnTo>
                <a:cubicBezTo>
                  <a:pt x="5885011" y="2120126"/>
                  <a:pt x="5706719" y="2331860"/>
                  <a:pt x="5503088" y="2284710"/>
                </a:cubicBezTo>
                <a:cubicBezTo>
                  <a:pt x="5356622" y="2287721"/>
                  <a:pt x="5170548" y="2259258"/>
                  <a:pt x="4984338" y="2284710"/>
                </a:cubicBezTo>
                <a:cubicBezTo>
                  <a:pt x="4798128" y="2310163"/>
                  <a:pt x="4560734" y="2259431"/>
                  <a:pt x="4404558" y="2284710"/>
                </a:cubicBezTo>
                <a:cubicBezTo>
                  <a:pt x="4248382" y="2309989"/>
                  <a:pt x="3944353" y="2273660"/>
                  <a:pt x="3763750" y="2284710"/>
                </a:cubicBezTo>
                <a:cubicBezTo>
                  <a:pt x="3583147" y="2295760"/>
                  <a:pt x="3434693" y="2286523"/>
                  <a:pt x="3214485" y="2284710"/>
                </a:cubicBezTo>
                <a:cubicBezTo>
                  <a:pt x="2994278" y="2282897"/>
                  <a:pt x="2665381" y="2267145"/>
                  <a:pt x="2451617" y="2284710"/>
                </a:cubicBezTo>
                <a:cubicBezTo>
                  <a:pt x="2298275" y="2262551"/>
                  <a:pt x="2218417" y="2302556"/>
                  <a:pt x="1990713" y="2284710"/>
                </a:cubicBezTo>
                <a:cubicBezTo>
                  <a:pt x="1763009" y="2266864"/>
                  <a:pt x="1688447" y="2306637"/>
                  <a:pt x="1544519" y="2284710"/>
                </a:cubicBezTo>
                <a:cubicBezTo>
                  <a:pt x="1400591" y="2262783"/>
                  <a:pt x="1248215" y="2290988"/>
                  <a:pt x="980647" y="2284710"/>
                </a:cubicBezTo>
                <a:lnTo>
                  <a:pt x="980647" y="2284710"/>
                </a:lnTo>
                <a:cubicBezTo>
                  <a:pt x="691305" y="2256766"/>
                  <a:pt x="666856" y="2256353"/>
                  <a:pt x="380793" y="2284710"/>
                </a:cubicBezTo>
                <a:cubicBezTo>
                  <a:pt x="170596" y="2263172"/>
                  <a:pt x="15701" y="2131295"/>
                  <a:pt x="0" y="1903917"/>
                </a:cubicBezTo>
                <a:lnTo>
                  <a:pt x="0" y="1903925"/>
                </a:lnTo>
                <a:cubicBezTo>
                  <a:pt x="-217983" y="1952788"/>
                  <a:pt x="-348820" y="1938804"/>
                  <a:pt x="-517546" y="1986304"/>
                </a:cubicBezTo>
                <a:cubicBezTo>
                  <a:pt x="-452925" y="1932141"/>
                  <a:pt x="-349526" y="1774811"/>
                  <a:pt x="-269124" y="1672597"/>
                </a:cubicBezTo>
                <a:cubicBezTo>
                  <a:pt x="-188722" y="1570383"/>
                  <a:pt x="-63312" y="1418022"/>
                  <a:pt x="0" y="1332748"/>
                </a:cubicBezTo>
                <a:cubicBezTo>
                  <a:pt x="-22536" y="1232841"/>
                  <a:pt x="8458" y="963218"/>
                  <a:pt x="0" y="866290"/>
                </a:cubicBezTo>
                <a:cubicBezTo>
                  <a:pt x="-8458" y="769362"/>
                  <a:pt x="10434" y="616626"/>
                  <a:pt x="0" y="380793"/>
                </a:cubicBezTo>
                <a:close/>
              </a:path>
              <a:path w="5883881" h="2284710" stroke="0" extrusionOk="0">
                <a:moveTo>
                  <a:pt x="0" y="380793"/>
                </a:moveTo>
                <a:cubicBezTo>
                  <a:pt x="13444" y="126733"/>
                  <a:pt x="146084" y="25162"/>
                  <a:pt x="380793" y="0"/>
                </a:cubicBezTo>
                <a:cubicBezTo>
                  <a:pt x="587452" y="18243"/>
                  <a:pt x="727223" y="-21512"/>
                  <a:pt x="980647" y="0"/>
                </a:cubicBezTo>
                <a:lnTo>
                  <a:pt x="980647" y="0"/>
                </a:lnTo>
                <a:cubicBezTo>
                  <a:pt x="1164065" y="-11488"/>
                  <a:pt x="1283227" y="-15133"/>
                  <a:pt x="1426841" y="0"/>
                </a:cubicBezTo>
                <a:cubicBezTo>
                  <a:pt x="1570455" y="15133"/>
                  <a:pt x="1722677" y="471"/>
                  <a:pt x="1902455" y="0"/>
                </a:cubicBezTo>
                <a:cubicBezTo>
                  <a:pt x="2082233" y="-471"/>
                  <a:pt x="2308309" y="-20665"/>
                  <a:pt x="2451617" y="0"/>
                </a:cubicBezTo>
                <a:cubicBezTo>
                  <a:pt x="2668183" y="-10310"/>
                  <a:pt x="2828959" y="-30679"/>
                  <a:pt x="3122941" y="0"/>
                </a:cubicBezTo>
                <a:cubicBezTo>
                  <a:pt x="3416923" y="30679"/>
                  <a:pt x="3520035" y="-24415"/>
                  <a:pt x="3702720" y="0"/>
                </a:cubicBezTo>
                <a:cubicBezTo>
                  <a:pt x="3885405" y="24415"/>
                  <a:pt x="4096329" y="14284"/>
                  <a:pt x="4282500" y="0"/>
                </a:cubicBezTo>
                <a:cubicBezTo>
                  <a:pt x="4468671" y="-14284"/>
                  <a:pt x="4735280" y="-5283"/>
                  <a:pt x="4862279" y="0"/>
                </a:cubicBezTo>
                <a:cubicBezTo>
                  <a:pt x="4989278" y="5283"/>
                  <a:pt x="5253882" y="-13834"/>
                  <a:pt x="5503088" y="0"/>
                </a:cubicBezTo>
                <a:cubicBezTo>
                  <a:pt x="5708310" y="-9162"/>
                  <a:pt x="5855060" y="137714"/>
                  <a:pt x="5883881" y="380793"/>
                </a:cubicBezTo>
                <a:cubicBezTo>
                  <a:pt x="5890064" y="609806"/>
                  <a:pt x="5879932" y="627550"/>
                  <a:pt x="5883881" y="847251"/>
                </a:cubicBezTo>
                <a:cubicBezTo>
                  <a:pt x="5887830" y="1066952"/>
                  <a:pt x="5887241" y="1142814"/>
                  <a:pt x="5883881" y="1332748"/>
                </a:cubicBezTo>
                <a:lnTo>
                  <a:pt x="5883881" y="1332748"/>
                </a:lnTo>
                <a:cubicBezTo>
                  <a:pt x="5859765" y="1520210"/>
                  <a:pt x="5895776" y="1709185"/>
                  <a:pt x="5883881" y="1903925"/>
                </a:cubicBezTo>
                <a:lnTo>
                  <a:pt x="5883881" y="1903917"/>
                </a:lnTo>
                <a:cubicBezTo>
                  <a:pt x="5889494" y="2145803"/>
                  <a:pt x="5722509" y="2248590"/>
                  <a:pt x="5503088" y="2284710"/>
                </a:cubicBezTo>
                <a:cubicBezTo>
                  <a:pt x="5230836" y="2309199"/>
                  <a:pt x="5091978" y="2262790"/>
                  <a:pt x="4831764" y="2284710"/>
                </a:cubicBezTo>
                <a:cubicBezTo>
                  <a:pt x="4571550" y="2306630"/>
                  <a:pt x="4427377" y="2266411"/>
                  <a:pt x="4160441" y="2284710"/>
                </a:cubicBezTo>
                <a:cubicBezTo>
                  <a:pt x="3893505" y="2303009"/>
                  <a:pt x="3762488" y="2262624"/>
                  <a:pt x="3580661" y="2284710"/>
                </a:cubicBezTo>
                <a:cubicBezTo>
                  <a:pt x="3398834" y="2306796"/>
                  <a:pt x="2703712" y="2301496"/>
                  <a:pt x="2451617" y="2284710"/>
                </a:cubicBezTo>
                <a:cubicBezTo>
                  <a:pt x="2239045" y="2278597"/>
                  <a:pt x="2168344" y="2284499"/>
                  <a:pt x="1946584" y="2284710"/>
                </a:cubicBezTo>
                <a:cubicBezTo>
                  <a:pt x="1724824" y="2284921"/>
                  <a:pt x="1561704" y="2270530"/>
                  <a:pt x="1456261" y="2284710"/>
                </a:cubicBezTo>
                <a:cubicBezTo>
                  <a:pt x="1350818" y="2298890"/>
                  <a:pt x="1079201" y="2277070"/>
                  <a:pt x="980647" y="2284710"/>
                </a:cubicBezTo>
                <a:lnTo>
                  <a:pt x="980647" y="2284710"/>
                </a:lnTo>
                <a:cubicBezTo>
                  <a:pt x="748374" y="2278771"/>
                  <a:pt x="507297" y="2272077"/>
                  <a:pt x="380793" y="2284710"/>
                </a:cubicBezTo>
                <a:cubicBezTo>
                  <a:pt x="180880" y="2310261"/>
                  <a:pt x="-43221" y="2092305"/>
                  <a:pt x="0" y="1903917"/>
                </a:cubicBezTo>
                <a:lnTo>
                  <a:pt x="0" y="1903925"/>
                </a:lnTo>
                <a:cubicBezTo>
                  <a:pt x="-257351" y="1935725"/>
                  <a:pt x="-398160" y="1954780"/>
                  <a:pt x="-517546" y="1986304"/>
                </a:cubicBezTo>
                <a:cubicBezTo>
                  <a:pt x="-458318" y="1929934"/>
                  <a:pt x="-345660" y="1738416"/>
                  <a:pt x="-274299" y="1679133"/>
                </a:cubicBezTo>
                <a:cubicBezTo>
                  <a:pt x="-202938" y="1619850"/>
                  <a:pt x="-118981" y="1486232"/>
                  <a:pt x="0" y="1332748"/>
                </a:cubicBezTo>
                <a:cubicBezTo>
                  <a:pt x="20575" y="1152590"/>
                  <a:pt x="-17814" y="1040697"/>
                  <a:pt x="0" y="885329"/>
                </a:cubicBezTo>
                <a:cubicBezTo>
                  <a:pt x="17814" y="729961"/>
                  <a:pt x="13003" y="519054"/>
                  <a:pt x="0" y="380793"/>
                </a:cubicBezTo>
                <a:close/>
              </a:path>
            </a:pathLst>
          </a:custGeom>
          <a:solidFill>
            <a:srgbClr val="FFFF66"/>
          </a:solidFill>
          <a:ln w="38100">
            <a:solidFill>
              <a:srgbClr val="FFC000"/>
            </a:solidFill>
            <a:prstDash val="sysDash"/>
            <a:extLst>
              <a:ext uri="{C807C97D-BFC1-408E-A445-0C87EB9F89A2}">
                <ask:lineSketchStyleProps xmlns="" xmlns:ask="http://schemas.microsoft.com/office/drawing/2018/sketchyshapes" sd="3244475365">
                  <a:prstGeom prst="wedgeRoundRectCallout">
                    <a:avLst>
                      <a:gd name="adj1" fmla="val -58796"/>
                      <a:gd name="adj2" fmla="val 36939"/>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Trong bài đọc </a:t>
            </a:r>
            <a:r>
              <a:rPr kumimoji="0" lang="en-US" sz="4000" b="1" i="1"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Nhà</a:t>
            </a:r>
            <a:r>
              <a:rPr kumimoji="0" lang="en-US" sz="4000" b="1" i="1"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4000" b="1" i="1"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Rông</a:t>
            </a:r>
            <a:r>
              <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có từ nào em chưa hiểu nghĩa? </a:t>
            </a:r>
          </a:p>
        </p:txBody>
      </p:sp>
      <p:pic>
        <p:nvPicPr>
          <p:cNvPr id="8" name="Picture 7">
            <a:extLst>
              <a:ext uri="{FF2B5EF4-FFF2-40B4-BE49-F238E27FC236}">
                <a16:creationId xmlns:a16="http://schemas.microsoft.com/office/drawing/2014/main" xmlns="" id="{A082A846-5816-481F-8E61-6D5FEAF422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78990" y="3258001"/>
            <a:ext cx="3519050" cy="3600000"/>
          </a:xfrm>
          <a:prstGeom prst="rect">
            <a:avLst/>
          </a:prstGeom>
        </p:spPr>
      </p:pic>
    </p:spTree>
    <p:extLst>
      <p:ext uri="{BB962C8B-B14F-4D97-AF65-F5344CB8AC3E}">
        <p14:creationId xmlns:p14="http://schemas.microsoft.com/office/powerpoint/2010/main" val="2206858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par>
                                    <p:cTn id="15" presetID="2" presetClass="entr" presetSubtype="4" fill="hold" grpId="0" nodeType="withEffect" p14:presetBounceEnd="66000">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8"/>
                                            </p:tgtEl>
                                            <p:attrNameLst>
                                              <p:attrName>r</p:attrName>
                                            </p:attrNameLst>
                                          </p:cBhvr>
                                        </p:animRot>
                                        <p:animRot by="-240000">
                                          <p:cBhvr>
                                            <p:cTn id="11" dur="200" fill="hold">
                                              <p:stCondLst>
                                                <p:cond delay="200"/>
                                              </p:stCondLst>
                                            </p:cTn>
                                            <p:tgtEl>
                                              <p:spTgt spid="8"/>
                                            </p:tgtEl>
                                            <p:attrNameLst>
                                              <p:attrName>r</p:attrName>
                                            </p:attrNameLst>
                                          </p:cBhvr>
                                        </p:animRot>
                                        <p:animRot by="240000">
                                          <p:cBhvr>
                                            <p:cTn id="12" dur="200" fill="hold">
                                              <p:stCondLst>
                                                <p:cond delay="400"/>
                                              </p:stCondLst>
                                            </p:cTn>
                                            <p:tgtEl>
                                              <p:spTgt spid="8"/>
                                            </p:tgtEl>
                                            <p:attrNameLst>
                                              <p:attrName>r</p:attrName>
                                            </p:attrNameLst>
                                          </p:cBhvr>
                                        </p:animRot>
                                        <p:animRot by="-240000">
                                          <p:cBhvr>
                                            <p:cTn id="13" dur="200" fill="hold">
                                              <p:stCondLst>
                                                <p:cond delay="600"/>
                                              </p:stCondLst>
                                            </p:cTn>
                                            <p:tgtEl>
                                              <p:spTgt spid="8"/>
                                            </p:tgtEl>
                                            <p:attrNameLst>
                                              <p:attrName>r</p:attrName>
                                            </p:attrNameLst>
                                          </p:cBhvr>
                                        </p:animRot>
                                        <p:animRot by="120000">
                                          <p:cBhvr>
                                            <p:cTn id="14" dur="200" fill="hold">
                                              <p:stCondLst>
                                                <p:cond delay="800"/>
                                              </p:stCondLst>
                                            </p:cTn>
                                            <p:tgtEl>
                                              <p:spTgt spid="8"/>
                                            </p:tgtEl>
                                            <p:attrNameLst>
                                              <p:attrName>r</p:attrName>
                                            </p:attrNameLst>
                                          </p:cBhvr>
                                        </p:animRot>
                                      </p:childTnLst>
                                    </p:cTn>
                                  </p:par>
                                  <p:par>
                                    <p:cTn id="15" presetID="2" presetClass="entr" presetSubtype="4"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7E8C8070-4A18-4AB7-B39C-33675B94B890}"/>
              </a:ext>
            </a:extLst>
          </p:cNvPr>
          <p:cNvSpPr/>
          <p:nvPr/>
        </p:nvSpPr>
        <p:spPr>
          <a:xfrm>
            <a:off x="491115" y="483604"/>
            <a:ext cx="10992047" cy="1444207"/>
          </a:xfrm>
          <a:custGeom>
            <a:avLst/>
            <a:gdLst>
              <a:gd name="connsiteX0" fmla="*/ 0 w 10992047"/>
              <a:gd name="connsiteY0" fmla="*/ 352690 h 1444207"/>
              <a:gd name="connsiteX1" fmla="*/ 352690 w 10992047"/>
              <a:gd name="connsiteY1" fmla="*/ 0 h 1444207"/>
              <a:gd name="connsiteX2" fmla="*/ 10639357 w 10992047"/>
              <a:gd name="connsiteY2" fmla="*/ 0 h 1444207"/>
              <a:gd name="connsiteX3" fmla="*/ 10992047 w 10992047"/>
              <a:gd name="connsiteY3" fmla="*/ 352690 h 1444207"/>
              <a:gd name="connsiteX4" fmla="*/ 10992047 w 10992047"/>
              <a:gd name="connsiteY4" fmla="*/ 1091517 h 1444207"/>
              <a:gd name="connsiteX5" fmla="*/ 10639357 w 10992047"/>
              <a:gd name="connsiteY5" fmla="*/ 1444207 h 1444207"/>
              <a:gd name="connsiteX6" fmla="*/ 352690 w 10992047"/>
              <a:gd name="connsiteY6" fmla="*/ 1444207 h 1444207"/>
              <a:gd name="connsiteX7" fmla="*/ 0 w 10992047"/>
              <a:gd name="connsiteY7" fmla="*/ 1091517 h 1444207"/>
              <a:gd name="connsiteX8" fmla="*/ 0 w 10992047"/>
              <a:gd name="connsiteY8" fmla="*/ 352690 h 144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2047" h="1444207" fill="none" extrusionOk="0">
                <a:moveTo>
                  <a:pt x="0" y="352690"/>
                </a:moveTo>
                <a:cubicBezTo>
                  <a:pt x="-7234" y="183256"/>
                  <a:pt x="139493" y="-12373"/>
                  <a:pt x="352690" y="0"/>
                </a:cubicBezTo>
                <a:cubicBezTo>
                  <a:pt x="2918859" y="-35273"/>
                  <a:pt x="7910487" y="-144294"/>
                  <a:pt x="10639357" y="0"/>
                </a:cubicBezTo>
                <a:cubicBezTo>
                  <a:pt x="10846124" y="3647"/>
                  <a:pt x="10980025" y="147768"/>
                  <a:pt x="10992047" y="352690"/>
                </a:cubicBezTo>
                <a:cubicBezTo>
                  <a:pt x="11051570" y="703060"/>
                  <a:pt x="10968600" y="871745"/>
                  <a:pt x="10992047" y="1091517"/>
                </a:cubicBezTo>
                <a:cubicBezTo>
                  <a:pt x="11000655" y="1279793"/>
                  <a:pt x="10854035" y="1422641"/>
                  <a:pt x="10639357" y="1444207"/>
                </a:cubicBezTo>
                <a:cubicBezTo>
                  <a:pt x="5902666" y="1521732"/>
                  <a:pt x="4367313" y="1400504"/>
                  <a:pt x="352690" y="1444207"/>
                </a:cubicBezTo>
                <a:cubicBezTo>
                  <a:pt x="129259" y="1436270"/>
                  <a:pt x="-25553" y="1285953"/>
                  <a:pt x="0" y="1091517"/>
                </a:cubicBezTo>
                <a:cubicBezTo>
                  <a:pt x="-52136" y="896682"/>
                  <a:pt x="-65416" y="453854"/>
                  <a:pt x="0" y="352690"/>
                </a:cubicBezTo>
                <a:close/>
              </a:path>
              <a:path w="10992047" h="1444207" stroke="0" extrusionOk="0">
                <a:moveTo>
                  <a:pt x="0" y="352690"/>
                </a:moveTo>
                <a:cubicBezTo>
                  <a:pt x="-7303" y="132673"/>
                  <a:pt x="155865" y="1652"/>
                  <a:pt x="352690" y="0"/>
                </a:cubicBezTo>
                <a:cubicBezTo>
                  <a:pt x="4595352" y="-95379"/>
                  <a:pt x="7550412" y="58096"/>
                  <a:pt x="10639357" y="0"/>
                </a:cubicBezTo>
                <a:cubicBezTo>
                  <a:pt x="10817329" y="-11835"/>
                  <a:pt x="10982312" y="150909"/>
                  <a:pt x="10992047" y="352690"/>
                </a:cubicBezTo>
                <a:cubicBezTo>
                  <a:pt x="10987859" y="696301"/>
                  <a:pt x="11020034" y="995977"/>
                  <a:pt x="10992047" y="1091517"/>
                </a:cubicBezTo>
                <a:cubicBezTo>
                  <a:pt x="11008230" y="1267066"/>
                  <a:pt x="10807831" y="1417998"/>
                  <a:pt x="10639357" y="1444207"/>
                </a:cubicBezTo>
                <a:cubicBezTo>
                  <a:pt x="9170472" y="1384301"/>
                  <a:pt x="2400414" y="1526721"/>
                  <a:pt x="352690" y="1444207"/>
                </a:cubicBezTo>
                <a:cubicBezTo>
                  <a:pt x="131244" y="1450798"/>
                  <a:pt x="-9330" y="1295772"/>
                  <a:pt x="0" y="1091517"/>
                </a:cubicBezTo>
                <a:cubicBezTo>
                  <a:pt x="55710" y="907572"/>
                  <a:pt x="49081" y="569368"/>
                  <a:pt x="0" y="35269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err="1">
                <a:solidFill>
                  <a:srgbClr val="002060"/>
                </a:solidFill>
                <a:latin typeface="Calibri" panose="020F0502020204030204" pitchFamily="34" charset="0"/>
                <a:cs typeface="Calibri" panose="020F0502020204030204" pitchFamily="34" charset="0"/>
              </a:rPr>
              <a:t>Tây</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Nguyên</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vùng</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cao</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nguyên</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thuộc</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miền</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Trung</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gồm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các</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tỉnh</a:t>
            </a:r>
            <a:r>
              <a:rPr lang="en-US" sz="3600" dirty="0">
                <a:solidFill>
                  <a:srgbClr val="002060"/>
                </a:solidFill>
                <a:latin typeface="Calibri" panose="020F0502020204030204" pitchFamily="34" charset="0"/>
                <a:cs typeface="Calibri" panose="020F0502020204030204" pitchFamily="34" charset="0"/>
              </a:rPr>
              <a:t> Kon Tum, Gia Lai, </a:t>
            </a:r>
            <a:r>
              <a:rPr lang="en-US" sz="3600" dirty="0" err="1">
                <a:solidFill>
                  <a:srgbClr val="002060"/>
                </a:solidFill>
                <a:latin typeface="Calibri" panose="020F0502020204030204" pitchFamily="34" charset="0"/>
                <a:cs typeface="Calibri" panose="020F0502020204030204" pitchFamily="34" charset="0"/>
              </a:rPr>
              <a:t>Đắk</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Lắk</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Đắk</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Nông</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Lâm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Đồng</a:t>
            </a:r>
            <a:r>
              <a:rPr lang="en-US" sz="3600" dirty="0">
                <a:solidFill>
                  <a:srgbClr val="002060"/>
                </a:solidFill>
                <a:latin typeface="Calibri" panose="020F0502020204030204" pitchFamily="34" charset="0"/>
                <a:cs typeface="Calibri" panose="020F0502020204030204" pitchFamily="34" charset="0"/>
              </a:rPr>
              <a:t>.</a:t>
            </a:r>
          </a:p>
        </p:txBody>
      </p:sp>
      <p:pic>
        <p:nvPicPr>
          <p:cNvPr id="1026" name="Picture 2" descr="Du Lịch Tây Nguyên - Có Gì Đặc Sắc">
            <a:extLst>
              <a:ext uri="{FF2B5EF4-FFF2-40B4-BE49-F238E27FC236}">
                <a16:creationId xmlns:a16="http://schemas.microsoft.com/office/drawing/2014/main" xmlns="" id="{0926D9DD-6DA2-3119-62BE-6A9DD9678E0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44008" y="2153510"/>
            <a:ext cx="7293935" cy="347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0588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plant&#10;&#10;Description automatically generated">
            <a:extLst>
              <a:ext uri="{FF2B5EF4-FFF2-40B4-BE49-F238E27FC236}">
                <a16:creationId xmlns:a16="http://schemas.microsoft.com/office/drawing/2014/main" xmlns="" id="{8510157D-5AA6-4800-947B-56B2050D73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0"/>
            <a:ext cx="12191998" cy="6858000"/>
          </a:xfrm>
          <a:prstGeom prst="rect">
            <a:avLst/>
          </a:prstGeom>
        </p:spPr>
      </p:pic>
      <p:sp>
        <p:nvSpPr>
          <p:cNvPr id="6" name="Rectangle: Rounded Corners 5">
            <a:extLst>
              <a:ext uri="{FF2B5EF4-FFF2-40B4-BE49-F238E27FC236}">
                <a16:creationId xmlns:a16="http://schemas.microsoft.com/office/drawing/2014/main" xmlns="" id="{947C6CEA-66DD-457D-9704-BCC1C2DA52C6}"/>
              </a:ext>
            </a:extLst>
          </p:cNvPr>
          <p:cNvSpPr/>
          <p:nvPr/>
        </p:nvSpPr>
        <p:spPr>
          <a:xfrm>
            <a:off x="312000" y="2214418"/>
            <a:ext cx="11880000" cy="4367135"/>
          </a:xfrm>
          <a:custGeom>
            <a:avLst/>
            <a:gdLst>
              <a:gd name="connsiteX0" fmla="*/ 0 w 11880000"/>
              <a:gd name="connsiteY0" fmla="*/ 458331 h 4367135"/>
              <a:gd name="connsiteX1" fmla="*/ 458331 w 11880000"/>
              <a:gd name="connsiteY1" fmla="*/ 0 h 4367135"/>
              <a:gd name="connsiteX2" fmla="*/ 11421669 w 11880000"/>
              <a:gd name="connsiteY2" fmla="*/ 0 h 4367135"/>
              <a:gd name="connsiteX3" fmla="*/ 11880000 w 11880000"/>
              <a:gd name="connsiteY3" fmla="*/ 458331 h 4367135"/>
              <a:gd name="connsiteX4" fmla="*/ 11880000 w 11880000"/>
              <a:gd name="connsiteY4" fmla="*/ 3908804 h 4367135"/>
              <a:gd name="connsiteX5" fmla="*/ 11421669 w 11880000"/>
              <a:gd name="connsiteY5" fmla="*/ 4367135 h 4367135"/>
              <a:gd name="connsiteX6" fmla="*/ 458331 w 11880000"/>
              <a:gd name="connsiteY6" fmla="*/ 4367135 h 4367135"/>
              <a:gd name="connsiteX7" fmla="*/ 0 w 11880000"/>
              <a:gd name="connsiteY7" fmla="*/ 3908804 h 4367135"/>
              <a:gd name="connsiteX8" fmla="*/ 0 w 11880000"/>
              <a:gd name="connsiteY8" fmla="*/ 458331 h 436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4367135" fill="none" extrusionOk="0">
                <a:moveTo>
                  <a:pt x="0" y="458331"/>
                </a:moveTo>
                <a:cubicBezTo>
                  <a:pt x="518" y="219212"/>
                  <a:pt x="213296" y="13584"/>
                  <a:pt x="458331" y="0"/>
                </a:cubicBezTo>
                <a:cubicBezTo>
                  <a:pt x="3534936" y="72427"/>
                  <a:pt x="9604102" y="61419"/>
                  <a:pt x="11421669" y="0"/>
                </a:cubicBezTo>
                <a:cubicBezTo>
                  <a:pt x="11669489" y="-36545"/>
                  <a:pt x="11833578" y="191161"/>
                  <a:pt x="11880000" y="458331"/>
                </a:cubicBezTo>
                <a:cubicBezTo>
                  <a:pt x="11980876" y="1967266"/>
                  <a:pt x="11772687" y="2301284"/>
                  <a:pt x="11880000" y="3908804"/>
                </a:cubicBezTo>
                <a:cubicBezTo>
                  <a:pt x="11881086" y="4156420"/>
                  <a:pt x="11667056" y="4358456"/>
                  <a:pt x="11421669" y="4367135"/>
                </a:cubicBezTo>
                <a:cubicBezTo>
                  <a:pt x="9839372" y="4396962"/>
                  <a:pt x="4021112" y="4287829"/>
                  <a:pt x="458331" y="4367135"/>
                </a:cubicBezTo>
                <a:cubicBezTo>
                  <a:pt x="250803" y="4361980"/>
                  <a:pt x="-19896" y="4165867"/>
                  <a:pt x="0" y="3908804"/>
                </a:cubicBezTo>
                <a:cubicBezTo>
                  <a:pt x="50037" y="3409081"/>
                  <a:pt x="770" y="2080422"/>
                  <a:pt x="0" y="458331"/>
                </a:cubicBezTo>
                <a:close/>
              </a:path>
              <a:path w="11880000" h="4367135" stroke="0" extrusionOk="0">
                <a:moveTo>
                  <a:pt x="0" y="458331"/>
                </a:moveTo>
                <a:cubicBezTo>
                  <a:pt x="19354" y="210477"/>
                  <a:pt x="217179" y="24953"/>
                  <a:pt x="458331" y="0"/>
                </a:cubicBezTo>
                <a:cubicBezTo>
                  <a:pt x="2203690" y="123000"/>
                  <a:pt x="8696873" y="-96860"/>
                  <a:pt x="11421669" y="0"/>
                </a:cubicBezTo>
                <a:cubicBezTo>
                  <a:pt x="11667623" y="-5468"/>
                  <a:pt x="11891580" y="181856"/>
                  <a:pt x="11880000" y="458331"/>
                </a:cubicBezTo>
                <a:cubicBezTo>
                  <a:pt x="11883173" y="1353152"/>
                  <a:pt x="11974267" y="3399781"/>
                  <a:pt x="11880000" y="3908804"/>
                </a:cubicBezTo>
                <a:cubicBezTo>
                  <a:pt x="11876032" y="4163370"/>
                  <a:pt x="11628646" y="4359582"/>
                  <a:pt x="11421669" y="4367135"/>
                </a:cubicBezTo>
                <a:cubicBezTo>
                  <a:pt x="8380292" y="4206428"/>
                  <a:pt x="2403524" y="4406802"/>
                  <a:pt x="458331" y="4367135"/>
                </a:cubicBezTo>
                <a:cubicBezTo>
                  <a:pt x="166241" y="4359266"/>
                  <a:pt x="-21192" y="4152332"/>
                  <a:pt x="0" y="3908804"/>
                </a:cubicBezTo>
                <a:cubicBezTo>
                  <a:pt x="32216" y="2713087"/>
                  <a:pt x="57206" y="1884558"/>
                  <a:pt x="0" y="458331"/>
                </a:cubicBezTo>
                <a:close/>
              </a:path>
            </a:pathLst>
          </a:custGeom>
          <a:solidFill>
            <a:schemeClr val="bg1">
              <a:alpha val="80000"/>
            </a:schemeClr>
          </a:solidFill>
          <a:ln w="38100">
            <a:solidFill>
              <a:srgbClr val="006600"/>
            </a:solidFill>
            <a:prstDash val="dash"/>
            <a:extLst>
              <a:ext uri="{C807C97D-BFC1-408E-A445-0C87EB9F89A2}">
                <ask:lineSketchStyleProps xmln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dirty="0">
                <a:solidFill>
                  <a:srgbClr val="000000"/>
                </a:solidFill>
                <a:latin typeface="Calibri" panose="020F0502020204030204" pitchFamily="34" charset="0"/>
                <a:cs typeface="Calibri" panose="020F0502020204030204" pitchFamily="34" charset="0"/>
              </a:rPr>
              <a:t>Đọc đúng các âm dễ lẫn do ảnh hưởng của phát âm địa phương, đọc đúng từ ngữ, câu, đoạn và toàn bộ bài Nhà rông. Bước đầu biết nhấn giọng các từ ngữ gợi tả,gợi cảm, biết nghỉ hơi ở chỗ có dấu câu.</a:t>
            </a:r>
          </a:p>
          <a:p>
            <a:pPr marL="914400" lvl="0" indent="-457200" algn="just">
              <a:spcBef>
                <a:spcPts val="1200"/>
              </a:spcBef>
              <a:buFont typeface="Wingdings" panose="05000000000000000000" pitchFamily="2" charset="2"/>
              <a:buChar char="q"/>
              <a:defRPr/>
            </a:pPr>
            <a:r>
              <a:rPr lang="vi-VN" sz="2800" dirty="0">
                <a:solidFill>
                  <a:srgbClr val="000000"/>
                </a:solidFill>
                <a:latin typeface="Calibri" panose="020F0502020204030204" pitchFamily="34" charset="0"/>
                <a:cs typeface="Calibri" panose="020F0502020204030204" pitchFamily="34" charset="0"/>
              </a:rPr>
              <a:t>Nhận biết được vẻ đẹp độc đáo của Nhà rông ở Tây Nguyên. Hiểu biết về tình cảm của người dân Tây Nguyên với mái nhà rông thân thương.</a:t>
            </a:r>
          </a:p>
          <a:p>
            <a:pPr marL="914400" lvl="0" indent="-457200" algn="just">
              <a:spcBef>
                <a:spcPts val="1200"/>
              </a:spcBef>
              <a:buFont typeface="Wingdings" panose="05000000000000000000" pitchFamily="2" charset="2"/>
              <a:buChar char="q"/>
              <a:defRPr/>
            </a:pPr>
            <a:r>
              <a:rPr lang="vi-VN" sz="2800" dirty="0">
                <a:solidFill>
                  <a:srgbClr val="000000"/>
                </a:solidFill>
                <a:latin typeface="Calibri" panose="020F0502020204030204" pitchFamily="34" charset="0"/>
                <a:cs typeface="Calibri" panose="020F0502020204030204" pitchFamily="34" charset="0"/>
              </a:rPr>
              <a:t>Chia sẻ những trải nghiệm, suy nghĩ, cảm nghĩ, cảm xúc có liên quan đến văn bản đọc. Giới thiệu về quê hương của mình với thái độ tự tin, biết kết hợp cử chỉ, điệu bộ thích hợp.</a:t>
            </a:r>
          </a:p>
        </p:txBody>
      </p:sp>
      <p:pic>
        <p:nvPicPr>
          <p:cNvPr id="5" name="Picture 4">
            <a:extLst>
              <a:ext uri="{FF2B5EF4-FFF2-40B4-BE49-F238E27FC236}">
                <a16:creationId xmlns:a16="http://schemas.microsoft.com/office/drawing/2014/main" xmlns="" id="{0DEE3962-F3A7-B421-BE49-5FB557A6C1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1383177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6">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7E8C8070-4A18-4AB7-B39C-33675B94B890}"/>
              </a:ext>
            </a:extLst>
          </p:cNvPr>
          <p:cNvSpPr/>
          <p:nvPr/>
        </p:nvSpPr>
        <p:spPr>
          <a:xfrm>
            <a:off x="491115" y="483604"/>
            <a:ext cx="10992047" cy="1444207"/>
          </a:xfrm>
          <a:custGeom>
            <a:avLst/>
            <a:gdLst>
              <a:gd name="connsiteX0" fmla="*/ 0 w 10992047"/>
              <a:gd name="connsiteY0" fmla="*/ 352690 h 1444207"/>
              <a:gd name="connsiteX1" fmla="*/ 352690 w 10992047"/>
              <a:gd name="connsiteY1" fmla="*/ 0 h 1444207"/>
              <a:gd name="connsiteX2" fmla="*/ 10639357 w 10992047"/>
              <a:gd name="connsiteY2" fmla="*/ 0 h 1444207"/>
              <a:gd name="connsiteX3" fmla="*/ 10992047 w 10992047"/>
              <a:gd name="connsiteY3" fmla="*/ 352690 h 1444207"/>
              <a:gd name="connsiteX4" fmla="*/ 10992047 w 10992047"/>
              <a:gd name="connsiteY4" fmla="*/ 1091517 h 1444207"/>
              <a:gd name="connsiteX5" fmla="*/ 10639357 w 10992047"/>
              <a:gd name="connsiteY5" fmla="*/ 1444207 h 1444207"/>
              <a:gd name="connsiteX6" fmla="*/ 352690 w 10992047"/>
              <a:gd name="connsiteY6" fmla="*/ 1444207 h 1444207"/>
              <a:gd name="connsiteX7" fmla="*/ 0 w 10992047"/>
              <a:gd name="connsiteY7" fmla="*/ 1091517 h 1444207"/>
              <a:gd name="connsiteX8" fmla="*/ 0 w 10992047"/>
              <a:gd name="connsiteY8" fmla="*/ 352690 h 144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2047" h="1444207" fill="none" extrusionOk="0">
                <a:moveTo>
                  <a:pt x="0" y="352690"/>
                </a:moveTo>
                <a:cubicBezTo>
                  <a:pt x="-7234" y="183256"/>
                  <a:pt x="139493" y="-12373"/>
                  <a:pt x="352690" y="0"/>
                </a:cubicBezTo>
                <a:cubicBezTo>
                  <a:pt x="2918859" y="-35273"/>
                  <a:pt x="7910487" y="-144294"/>
                  <a:pt x="10639357" y="0"/>
                </a:cubicBezTo>
                <a:cubicBezTo>
                  <a:pt x="10846124" y="3647"/>
                  <a:pt x="10980025" y="147768"/>
                  <a:pt x="10992047" y="352690"/>
                </a:cubicBezTo>
                <a:cubicBezTo>
                  <a:pt x="11051570" y="703060"/>
                  <a:pt x="10968600" y="871745"/>
                  <a:pt x="10992047" y="1091517"/>
                </a:cubicBezTo>
                <a:cubicBezTo>
                  <a:pt x="11000655" y="1279793"/>
                  <a:pt x="10854035" y="1422641"/>
                  <a:pt x="10639357" y="1444207"/>
                </a:cubicBezTo>
                <a:cubicBezTo>
                  <a:pt x="5902666" y="1521732"/>
                  <a:pt x="4367313" y="1400504"/>
                  <a:pt x="352690" y="1444207"/>
                </a:cubicBezTo>
                <a:cubicBezTo>
                  <a:pt x="129259" y="1436270"/>
                  <a:pt x="-25553" y="1285953"/>
                  <a:pt x="0" y="1091517"/>
                </a:cubicBezTo>
                <a:cubicBezTo>
                  <a:pt x="-52136" y="896682"/>
                  <a:pt x="-65416" y="453854"/>
                  <a:pt x="0" y="352690"/>
                </a:cubicBezTo>
                <a:close/>
              </a:path>
              <a:path w="10992047" h="1444207" stroke="0" extrusionOk="0">
                <a:moveTo>
                  <a:pt x="0" y="352690"/>
                </a:moveTo>
                <a:cubicBezTo>
                  <a:pt x="-7303" y="132673"/>
                  <a:pt x="155865" y="1652"/>
                  <a:pt x="352690" y="0"/>
                </a:cubicBezTo>
                <a:cubicBezTo>
                  <a:pt x="4595352" y="-95379"/>
                  <a:pt x="7550412" y="58096"/>
                  <a:pt x="10639357" y="0"/>
                </a:cubicBezTo>
                <a:cubicBezTo>
                  <a:pt x="10817329" y="-11835"/>
                  <a:pt x="10982312" y="150909"/>
                  <a:pt x="10992047" y="352690"/>
                </a:cubicBezTo>
                <a:cubicBezTo>
                  <a:pt x="10987859" y="696301"/>
                  <a:pt x="11020034" y="995977"/>
                  <a:pt x="10992047" y="1091517"/>
                </a:cubicBezTo>
                <a:cubicBezTo>
                  <a:pt x="11008230" y="1267066"/>
                  <a:pt x="10807831" y="1417998"/>
                  <a:pt x="10639357" y="1444207"/>
                </a:cubicBezTo>
                <a:cubicBezTo>
                  <a:pt x="9170472" y="1384301"/>
                  <a:pt x="2400414" y="1526721"/>
                  <a:pt x="352690" y="1444207"/>
                </a:cubicBezTo>
                <a:cubicBezTo>
                  <a:pt x="131244" y="1450798"/>
                  <a:pt x="-9330" y="1295772"/>
                  <a:pt x="0" y="1091517"/>
                </a:cubicBezTo>
                <a:cubicBezTo>
                  <a:pt x="55710" y="907572"/>
                  <a:pt x="49081" y="569368"/>
                  <a:pt x="0" y="35269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dirty="0">
                <a:solidFill>
                  <a:srgbClr val="002060"/>
                </a:solidFill>
                <a:latin typeface="Calibri" panose="020F0502020204030204" pitchFamily="34" charset="0"/>
                <a:cs typeface="Calibri" panose="020F0502020204030204" pitchFamily="34" charset="0"/>
              </a:rPr>
              <a:t>Tuồn tuột: thẳng một mạch, như không thể giữ lại, cản lại được.</a:t>
            </a:r>
          </a:p>
        </p:txBody>
      </p:sp>
    </p:spTree>
    <p:extLst>
      <p:ext uri="{BB962C8B-B14F-4D97-AF65-F5344CB8AC3E}">
        <p14:creationId xmlns:p14="http://schemas.microsoft.com/office/powerpoint/2010/main" val="33575373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7E8C8070-4A18-4AB7-B39C-33675B94B890}"/>
              </a:ext>
            </a:extLst>
          </p:cNvPr>
          <p:cNvSpPr/>
          <p:nvPr/>
        </p:nvSpPr>
        <p:spPr>
          <a:xfrm>
            <a:off x="491115" y="483604"/>
            <a:ext cx="10992047" cy="1444207"/>
          </a:xfrm>
          <a:custGeom>
            <a:avLst/>
            <a:gdLst>
              <a:gd name="connsiteX0" fmla="*/ 0 w 10992047"/>
              <a:gd name="connsiteY0" fmla="*/ 352690 h 1444207"/>
              <a:gd name="connsiteX1" fmla="*/ 352690 w 10992047"/>
              <a:gd name="connsiteY1" fmla="*/ 0 h 1444207"/>
              <a:gd name="connsiteX2" fmla="*/ 10639357 w 10992047"/>
              <a:gd name="connsiteY2" fmla="*/ 0 h 1444207"/>
              <a:gd name="connsiteX3" fmla="*/ 10992047 w 10992047"/>
              <a:gd name="connsiteY3" fmla="*/ 352690 h 1444207"/>
              <a:gd name="connsiteX4" fmla="*/ 10992047 w 10992047"/>
              <a:gd name="connsiteY4" fmla="*/ 1091517 h 1444207"/>
              <a:gd name="connsiteX5" fmla="*/ 10639357 w 10992047"/>
              <a:gd name="connsiteY5" fmla="*/ 1444207 h 1444207"/>
              <a:gd name="connsiteX6" fmla="*/ 352690 w 10992047"/>
              <a:gd name="connsiteY6" fmla="*/ 1444207 h 1444207"/>
              <a:gd name="connsiteX7" fmla="*/ 0 w 10992047"/>
              <a:gd name="connsiteY7" fmla="*/ 1091517 h 1444207"/>
              <a:gd name="connsiteX8" fmla="*/ 0 w 10992047"/>
              <a:gd name="connsiteY8" fmla="*/ 352690 h 144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2047" h="1444207" fill="none" extrusionOk="0">
                <a:moveTo>
                  <a:pt x="0" y="352690"/>
                </a:moveTo>
                <a:cubicBezTo>
                  <a:pt x="-7234" y="183256"/>
                  <a:pt x="139493" y="-12373"/>
                  <a:pt x="352690" y="0"/>
                </a:cubicBezTo>
                <a:cubicBezTo>
                  <a:pt x="2918859" y="-35273"/>
                  <a:pt x="7910487" y="-144294"/>
                  <a:pt x="10639357" y="0"/>
                </a:cubicBezTo>
                <a:cubicBezTo>
                  <a:pt x="10846124" y="3647"/>
                  <a:pt x="10980025" y="147768"/>
                  <a:pt x="10992047" y="352690"/>
                </a:cubicBezTo>
                <a:cubicBezTo>
                  <a:pt x="11051570" y="703060"/>
                  <a:pt x="10968600" y="871745"/>
                  <a:pt x="10992047" y="1091517"/>
                </a:cubicBezTo>
                <a:cubicBezTo>
                  <a:pt x="11000655" y="1279793"/>
                  <a:pt x="10854035" y="1422641"/>
                  <a:pt x="10639357" y="1444207"/>
                </a:cubicBezTo>
                <a:cubicBezTo>
                  <a:pt x="5902666" y="1521732"/>
                  <a:pt x="4367313" y="1400504"/>
                  <a:pt x="352690" y="1444207"/>
                </a:cubicBezTo>
                <a:cubicBezTo>
                  <a:pt x="129259" y="1436270"/>
                  <a:pt x="-25553" y="1285953"/>
                  <a:pt x="0" y="1091517"/>
                </a:cubicBezTo>
                <a:cubicBezTo>
                  <a:pt x="-52136" y="896682"/>
                  <a:pt x="-65416" y="453854"/>
                  <a:pt x="0" y="352690"/>
                </a:cubicBezTo>
                <a:close/>
              </a:path>
              <a:path w="10992047" h="1444207" stroke="0" extrusionOk="0">
                <a:moveTo>
                  <a:pt x="0" y="352690"/>
                </a:moveTo>
                <a:cubicBezTo>
                  <a:pt x="-7303" y="132673"/>
                  <a:pt x="155865" y="1652"/>
                  <a:pt x="352690" y="0"/>
                </a:cubicBezTo>
                <a:cubicBezTo>
                  <a:pt x="4595352" y="-95379"/>
                  <a:pt x="7550412" y="58096"/>
                  <a:pt x="10639357" y="0"/>
                </a:cubicBezTo>
                <a:cubicBezTo>
                  <a:pt x="10817329" y="-11835"/>
                  <a:pt x="10982312" y="150909"/>
                  <a:pt x="10992047" y="352690"/>
                </a:cubicBezTo>
                <a:cubicBezTo>
                  <a:pt x="10987859" y="696301"/>
                  <a:pt x="11020034" y="995977"/>
                  <a:pt x="10992047" y="1091517"/>
                </a:cubicBezTo>
                <a:cubicBezTo>
                  <a:pt x="11008230" y="1267066"/>
                  <a:pt x="10807831" y="1417998"/>
                  <a:pt x="10639357" y="1444207"/>
                </a:cubicBezTo>
                <a:cubicBezTo>
                  <a:pt x="9170472" y="1384301"/>
                  <a:pt x="2400414" y="1526721"/>
                  <a:pt x="352690" y="1444207"/>
                </a:cubicBezTo>
                <a:cubicBezTo>
                  <a:pt x="131244" y="1450798"/>
                  <a:pt x="-9330" y="1295772"/>
                  <a:pt x="0" y="1091517"/>
                </a:cubicBezTo>
                <a:cubicBezTo>
                  <a:pt x="55710" y="907572"/>
                  <a:pt x="49081" y="569368"/>
                  <a:pt x="0" y="352690"/>
                </a:cubicBezTo>
                <a:close/>
              </a:path>
            </a:pathLst>
          </a:custGeom>
          <a:solidFill>
            <a:schemeClr val="bg1">
              <a:alpha val="82000"/>
            </a:schemeClr>
          </a:solidFill>
          <a:ln w="28575">
            <a:solidFill>
              <a:srgbClr val="00206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dirty="0">
                <a:solidFill>
                  <a:srgbClr val="002060"/>
                </a:solidFill>
                <a:latin typeface="Calibri" panose="020F0502020204030204" pitchFamily="34" charset="0"/>
                <a:cs typeface="Calibri" panose="020F0502020204030204" pitchFamily="34" charset="0"/>
              </a:rPr>
              <a:t>Nông cụ: đồ dùng để làm ruộng, làm nương (cuốc, cày, bừa, liềm, hái,...)</a:t>
            </a:r>
          </a:p>
        </p:txBody>
      </p:sp>
      <p:pic>
        <p:nvPicPr>
          <p:cNvPr id="2050" name="Picture 2" descr="Cổng thông tin điện tử Bảo tàng tỉnh Nam Định">
            <a:extLst>
              <a:ext uri="{FF2B5EF4-FFF2-40B4-BE49-F238E27FC236}">
                <a16:creationId xmlns:a16="http://schemas.microsoft.com/office/drawing/2014/main" xmlns="" id="{5FCEF513-E6B9-9CC6-C4FC-A4292695FC1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68723" y="2321331"/>
            <a:ext cx="4965184" cy="315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4922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FB6583D2-327E-4DAB-93AB-6FD826938D81}"/>
              </a:ext>
            </a:extLst>
          </p:cNvPr>
          <p:cNvGrpSpPr/>
          <p:nvPr/>
        </p:nvGrpSpPr>
        <p:grpSpPr>
          <a:xfrm>
            <a:off x="159375" y="0"/>
            <a:ext cx="11723579" cy="1541721"/>
            <a:chOff x="392221" y="1026634"/>
            <a:chExt cx="11723579" cy="1541721"/>
          </a:xfrm>
        </p:grpSpPr>
        <p:sp>
          <p:nvSpPr>
            <p:cNvPr id="7" name="Rectangle: Rounded Corners 6">
              <a:extLst>
                <a:ext uri="{FF2B5EF4-FFF2-40B4-BE49-F238E27FC236}">
                  <a16:creationId xmlns:a16="http://schemas.microsoft.com/office/drawing/2014/main" xmlns="" id="{4C31A62A-8CE9-42FF-AE97-16DC28B15404}"/>
                </a:ext>
              </a:extLst>
            </p:cNvPr>
            <p:cNvSpPr/>
            <p:nvPr/>
          </p:nvSpPr>
          <p:spPr>
            <a:xfrm>
              <a:off x="749930" y="1314529"/>
              <a:ext cx="11365870" cy="1253826"/>
            </a:xfrm>
            <a:custGeom>
              <a:avLst/>
              <a:gdLst>
                <a:gd name="connsiteX0" fmla="*/ 0 w 11365870"/>
                <a:gd name="connsiteY0" fmla="*/ 306197 h 1253826"/>
                <a:gd name="connsiteX1" fmla="*/ 306197 w 11365870"/>
                <a:gd name="connsiteY1" fmla="*/ 0 h 1253826"/>
                <a:gd name="connsiteX2" fmla="*/ 11059673 w 11365870"/>
                <a:gd name="connsiteY2" fmla="*/ 0 h 1253826"/>
                <a:gd name="connsiteX3" fmla="*/ 11365870 w 11365870"/>
                <a:gd name="connsiteY3" fmla="*/ 306197 h 1253826"/>
                <a:gd name="connsiteX4" fmla="*/ 11365870 w 11365870"/>
                <a:gd name="connsiteY4" fmla="*/ 947629 h 1253826"/>
                <a:gd name="connsiteX5" fmla="*/ 11059673 w 11365870"/>
                <a:gd name="connsiteY5" fmla="*/ 1253826 h 1253826"/>
                <a:gd name="connsiteX6" fmla="*/ 306197 w 11365870"/>
                <a:gd name="connsiteY6" fmla="*/ 1253826 h 1253826"/>
                <a:gd name="connsiteX7" fmla="*/ 0 w 11365870"/>
                <a:gd name="connsiteY7" fmla="*/ 947629 h 1253826"/>
                <a:gd name="connsiteX8" fmla="*/ 0 w 11365870"/>
                <a:gd name="connsiteY8" fmla="*/ 306197 h 125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253826" fill="none" extrusionOk="0">
                  <a:moveTo>
                    <a:pt x="0" y="306197"/>
                  </a:moveTo>
                  <a:cubicBezTo>
                    <a:pt x="-3295" y="148634"/>
                    <a:pt x="123747" y="-8966"/>
                    <a:pt x="306197" y="0"/>
                  </a:cubicBezTo>
                  <a:cubicBezTo>
                    <a:pt x="3312740" y="-35273"/>
                    <a:pt x="5964692" y="-144294"/>
                    <a:pt x="11059673" y="0"/>
                  </a:cubicBezTo>
                  <a:cubicBezTo>
                    <a:pt x="11233294" y="1374"/>
                    <a:pt x="11363501" y="135092"/>
                    <a:pt x="11365870" y="306197"/>
                  </a:cubicBezTo>
                  <a:cubicBezTo>
                    <a:pt x="11353058" y="447305"/>
                    <a:pt x="11344003" y="710587"/>
                    <a:pt x="11365870" y="947629"/>
                  </a:cubicBezTo>
                  <a:cubicBezTo>
                    <a:pt x="11368003" y="1115124"/>
                    <a:pt x="11241543" y="1239991"/>
                    <a:pt x="11059673" y="1253826"/>
                  </a:cubicBezTo>
                  <a:cubicBezTo>
                    <a:pt x="8496739" y="1331351"/>
                    <a:pt x="5584598" y="1210123"/>
                    <a:pt x="306197" y="1253826"/>
                  </a:cubicBezTo>
                  <a:cubicBezTo>
                    <a:pt x="134457" y="1253097"/>
                    <a:pt x="-15322" y="1116528"/>
                    <a:pt x="0" y="947629"/>
                  </a:cubicBezTo>
                  <a:cubicBezTo>
                    <a:pt x="37280" y="638969"/>
                    <a:pt x="-5127" y="504509"/>
                    <a:pt x="0" y="306197"/>
                  </a:cubicBezTo>
                  <a:close/>
                </a:path>
                <a:path w="11365870" h="1253826" stroke="0" extrusionOk="0">
                  <a:moveTo>
                    <a:pt x="0" y="306197"/>
                  </a:moveTo>
                  <a:cubicBezTo>
                    <a:pt x="-711" y="134634"/>
                    <a:pt x="114542" y="18261"/>
                    <a:pt x="306197" y="0"/>
                  </a:cubicBezTo>
                  <a:cubicBezTo>
                    <a:pt x="5637136" y="-95379"/>
                    <a:pt x="6144543" y="58096"/>
                    <a:pt x="11059673" y="0"/>
                  </a:cubicBezTo>
                  <a:cubicBezTo>
                    <a:pt x="11222504" y="-4419"/>
                    <a:pt x="11358690" y="131929"/>
                    <a:pt x="11365870" y="306197"/>
                  </a:cubicBezTo>
                  <a:cubicBezTo>
                    <a:pt x="11359014" y="483138"/>
                    <a:pt x="11406288" y="698880"/>
                    <a:pt x="11365870" y="947629"/>
                  </a:cubicBezTo>
                  <a:cubicBezTo>
                    <a:pt x="11369322" y="1112634"/>
                    <a:pt x="11225843" y="1250899"/>
                    <a:pt x="11059673" y="1253826"/>
                  </a:cubicBezTo>
                  <a:cubicBezTo>
                    <a:pt x="6387815" y="1193920"/>
                    <a:pt x="2418611" y="1336340"/>
                    <a:pt x="306197" y="1253826"/>
                  </a:cubicBezTo>
                  <a:cubicBezTo>
                    <a:pt x="109721" y="1260592"/>
                    <a:pt x="-11180" y="1128084"/>
                    <a:pt x="0" y="947629"/>
                  </a:cubicBezTo>
                  <a:cubicBezTo>
                    <a:pt x="19769" y="845387"/>
                    <a:pt x="-17177" y="550513"/>
                    <a:pt x="0" y="306197"/>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1. </a:t>
              </a: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Đặc điểm nổi bật về hình dạng của nhà rông ở Tây Nguyên là gì? Câu văn nào trong bài giúp em nhận ra điều đó? </a:t>
              </a:r>
            </a:p>
          </p:txBody>
        </p:sp>
        <p:pic>
          <p:nvPicPr>
            <p:cNvPr id="8" name="Picture 7">
              <a:extLst>
                <a:ext uri="{FF2B5EF4-FFF2-40B4-BE49-F238E27FC236}">
                  <a16:creationId xmlns:a16="http://schemas.microsoft.com/office/drawing/2014/main" xmlns="" id="{61085A17-FAB1-47C6-BE8F-67DCF75DD0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221" y="1026634"/>
              <a:ext cx="715413" cy="900000"/>
            </a:xfrm>
            <a:prstGeom prst="rect">
              <a:avLst/>
            </a:prstGeom>
          </p:spPr>
        </p:pic>
      </p:grpSp>
      <p:grpSp>
        <p:nvGrpSpPr>
          <p:cNvPr id="28" name="Group 27">
            <a:extLst>
              <a:ext uri="{FF2B5EF4-FFF2-40B4-BE49-F238E27FC236}">
                <a16:creationId xmlns:a16="http://schemas.microsoft.com/office/drawing/2014/main" xmlns="" id="{21760C58-6AE5-47A2-ACA3-1EB7F70F650A}"/>
              </a:ext>
            </a:extLst>
          </p:cNvPr>
          <p:cNvGrpSpPr/>
          <p:nvPr/>
        </p:nvGrpSpPr>
        <p:grpSpPr>
          <a:xfrm>
            <a:off x="0" y="1449259"/>
            <a:ext cx="11798412" cy="1145086"/>
            <a:chOff x="159375" y="2076927"/>
            <a:chExt cx="11798412" cy="1145086"/>
          </a:xfrm>
        </p:grpSpPr>
        <p:sp>
          <p:nvSpPr>
            <p:cNvPr id="25" name="Rectangle: Rounded Corners 24">
              <a:extLst>
                <a:ext uri="{FF2B5EF4-FFF2-40B4-BE49-F238E27FC236}">
                  <a16:creationId xmlns:a16="http://schemas.microsoft.com/office/drawing/2014/main" xmlns="" id="{0AC4FA07-D13F-4E04-905C-40AB6AC84365}"/>
                </a:ext>
              </a:extLst>
            </p:cNvPr>
            <p:cNvSpPr/>
            <p:nvPr/>
          </p:nvSpPr>
          <p:spPr>
            <a:xfrm>
              <a:off x="591917" y="2388277"/>
              <a:ext cx="11365870" cy="833736"/>
            </a:xfrm>
            <a:custGeom>
              <a:avLst/>
              <a:gdLst>
                <a:gd name="connsiteX0" fmla="*/ 0 w 11365870"/>
                <a:gd name="connsiteY0" fmla="*/ 203607 h 833736"/>
                <a:gd name="connsiteX1" fmla="*/ 203607 w 11365870"/>
                <a:gd name="connsiteY1" fmla="*/ 0 h 833736"/>
                <a:gd name="connsiteX2" fmla="*/ 11162263 w 11365870"/>
                <a:gd name="connsiteY2" fmla="*/ 0 h 833736"/>
                <a:gd name="connsiteX3" fmla="*/ 11365870 w 11365870"/>
                <a:gd name="connsiteY3" fmla="*/ 203607 h 833736"/>
                <a:gd name="connsiteX4" fmla="*/ 11365870 w 11365870"/>
                <a:gd name="connsiteY4" fmla="*/ 630129 h 833736"/>
                <a:gd name="connsiteX5" fmla="*/ 11162263 w 11365870"/>
                <a:gd name="connsiteY5" fmla="*/ 833736 h 833736"/>
                <a:gd name="connsiteX6" fmla="*/ 203607 w 11365870"/>
                <a:gd name="connsiteY6" fmla="*/ 833736 h 833736"/>
                <a:gd name="connsiteX7" fmla="*/ 0 w 11365870"/>
                <a:gd name="connsiteY7" fmla="*/ 630129 h 833736"/>
                <a:gd name="connsiteX8" fmla="*/ 0 w 11365870"/>
                <a:gd name="connsiteY8" fmla="*/ 203607 h 83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833736" fill="none" extrusionOk="0">
                  <a:moveTo>
                    <a:pt x="0" y="203607"/>
                  </a:moveTo>
                  <a:cubicBezTo>
                    <a:pt x="-4746" y="107788"/>
                    <a:pt x="89640" y="-1020"/>
                    <a:pt x="203607" y="0"/>
                  </a:cubicBezTo>
                  <a:cubicBezTo>
                    <a:pt x="2361523" y="-35273"/>
                    <a:pt x="6774728" y="-144294"/>
                    <a:pt x="11162263" y="0"/>
                  </a:cubicBezTo>
                  <a:cubicBezTo>
                    <a:pt x="11282513" y="2374"/>
                    <a:pt x="11350793" y="78446"/>
                    <a:pt x="11365870" y="203607"/>
                  </a:cubicBezTo>
                  <a:cubicBezTo>
                    <a:pt x="11345908" y="263748"/>
                    <a:pt x="11361945" y="475119"/>
                    <a:pt x="11365870" y="630129"/>
                  </a:cubicBezTo>
                  <a:cubicBezTo>
                    <a:pt x="11378208" y="733248"/>
                    <a:pt x="11278344" y="829798"/>
                    <a:pt x="11162263" y="833736"/>
                  </a:cubicBezTo>
                  <a:cubicBezTo>
                    <a:pt x="6213500" y="911261"/>
                    <a:pt x="5669168" y="790033"/>
                    <a:pt x="203607" y="833736"/>
                  </a:cubicBezTo>
                  <a:cubicBezTo>
                    <a:pt x="86464" y="832435"/>
                    <a:pt x="-10036" y="742441"/>
                    <a:pt x="0" y="630129"/>
                  </a:cubicBezTo>
                  <a:cubicBezTo>
                    <a:pt x="-1124" y="509645"/>
                    <a:pt x="-15828" y="255137"/>
                    <a:pt x="0" y="203607"/>
                  </a:cubicBezTo>
                  <a:close/>
                </a:path>
                <a:path w="11365870" h="833736" stroke="0" extrusionOk="0">
                  <a:moveTo>
                    <a:pt x="0" y="203607"/>
                  </a:moveTo>
                  <a:cubicBezTo>
                    <a:pt x="-5123" y="73456"/>
                    <a:pt x="87926" y="2618"/>
                    <a:pt x="203607" y="0"/>
                  </a:cubicBezTo>
                  <a:cubicBezTo>
                    <a:pt x="3376860" y="-95379"/>
                    <a:pt x="8234083" y="58096"/>
                    <a:pt x="11162263" y="0"/>
                  </a:cubicBezTo>
                  <a:cubicBezTo>
                    <a:pt x="11260235" y="-10191"/>
                    <a:pt x="11360805" y="87518"/>
                    <a:pt x="11365870" y="203607"/>
                  </a:cubicBezTo>
                  <a:cubicBezTo>
                    <a:pt x="11367402" y="314647"/>
                    <a:pt x="11353257" y="573047"/>
                    <a:pt x="11365870" y="630129"/>
                  </a:cubicBezTo>
                  <a:cubicBezTo>
                    <a:pt x="11370416" y="737175"/>
                    <a:pt x="11272723" y="831754"/>
                    <a:pt x="11162263" y="833736"/>
                  </a:cubicBezTo>
                  <a:cubicBezTo>
                    <a:pt x="6461701" y="773830"/>
                    <a:pt x="3723577" y="916250"/>
                    <a:pt x="203607" y="833736"/>
                  </a:cubicBezTo>
                  <a:cubicBezTo>
                    <a:pt x="84638" y="835348"/>
                    <a:pt x="-3652" y="746284"/>
                    <a:pt x="0" y="630129"/>
                  </a:cubicBezTo>
                  <a:cubicBezTo>
                    <a:pt x="-34524" y="507093"/>
                    <a:pt x="10050" y="270934"/>
                    <a:pt x="0" y="203607"/>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2. </a:t>
              </a: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Kiến trúc bên trong nhà rông có gì đặc biệt.  </a:t>
              </a:r>
            </a:p>
          </p:txBody>
        </p:sp>
        <p:pic>
          <p:nvPicPr>
            <p:cNvPr id="27" name="Picture 26">
              <a:extLst>
                <a:ext uri="{FF2B5EF4-FFF2-40B4-BE49-F238E27FC236}">
                  <a16:creationId xmlns:a16="http://schemas.microsoft.com/office/drawing/2014/main" xmlns="" id="{37768244-9ED3-4F44-B5E5-6B5F8354A7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375" y="2076927"/>
              <a:ext cx="715413" cy="900000"/>
            </a:xfrm>
            <a:prstGeom prst="rect">
              <a:avLst/>
            </a:prstGeom>
          </p:spPr>
        </p:pic>
      </p:grpSp>
      <p:grpSp>
        <p:nvGrpSpPr>
          <p:cNvPr id="29" name="Group 28">
            <a:extLst>
              <a:ext uri="{FF2B5EF4-FFF2-40B4-BE49-F238E27FC236}">
                <a16:creationId xmlns:a16="http://schemas.microsoft.com/office/drawing/2014/main" xmlns="" id="{08C85925-1614-4C72-B9D7-D7B2553D7AF8}"/>
              </a:ext>
            </a:extLst>
          </p:cNvPr>
          <p:cNvGrpSpPr/>
          <p:nvPr/>
        </p:nvGrpSpPr>
        <p:grpSpPr>
          <a:xfrm>
            <a:off x="0" y="2531435"/>
            <a:ext cx="11798412" cy="1351894"/>
            <a:chOff x="159375" y="2076927"/>
            <a:chExt cx="11798412" cy="1351894"/>
          </a:xfrm>
        </p:grpSpPr>
        <p:sp>
          <p:nvSpPr>
            <p:cNvPr id="30" name="Rectangle: Rounded Corners 29">
              <a:extLst>
                <a:ext uri="{FF2B5EF4-FFF2-40B4-BE49-F238E27FC236}">
                  <a16:creationId xmlns:a16="http://schemas.microsoft.com/office/drawing/2014/main" xmlns="" id="{96505EF6-020F-49CB-8E2D-E4417F7F91CF}"/>
                </a:ext>
              </a:extLst>
            </p:cNvPr>
            <p:cNvSpPr/>
            <p:nvPr/>
          </p:nvSpPr>
          <p:spPr>
            <a:xfrm>
              <a:off x="591917" y="2388276"/>
              <a:ext cx="11365870" cy="1040545"/>
            </a:xfrm>
            <a:custGeom>
              <a:avLst/>
              <a:gdLst>
                <a:gd name="connsiteX0" fmla="*/ 0 w 11365870"/>
                <a:gd name="connsiteY0" fmla="*/ 254111 h 1040545"/>
                <a:gd name="connsiteX1" fmla="*/ 254111 w 11365870"/>
                <a:gd name="connsiteY1" fmla="*/ 0 h 1040545"/>
                <a:gd name="connsiteX2" fmla="*/ 11111759 w 11365870"/>
                <a:gd name="connsiteY2" fmla="*/ 0 h 1040545"/>
                <a:gd name="connsiteX3" fmla="*/ 11365870 w 11365870"/>
                <a:gd name="connsiteY3" fmla="*/ 254111 h 1040545"/>
                <a:gd name="connsiteX4" fmla="*/ 11365870 w 11365870"/>
                <a:gd name="connsiteY4" fmla="*/ 786434 h 1040545"/>
                <a:gd name="connsiteX5" fmla="*/ 11111759 w 11365870"/>
                <a:gd name="connsiteY5" fmla="*/ 1040545 h 1040545"/>
                <a:gd name="connsiteX6" fmla="*/ 254111 w 11365870"/>
                <a:gd name="connsiteY6" fmla="*/ 1040545 h 1040545"/>
                <a:gd name="connsiteX7" fmla="*/ 0 w 11365870"/>
                <a:gd name="connsiteY7" fmla="*/ 786434 h 1040545"/>
                <a:gd name="connsiteX8" fmla="*/ 0 w 11365870"/>
                <a:gd name="connsiteY8" fmla="*/ 254111 h 10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040545" fill="none" extrusionOk="0">
                  <a:moveTo>
                    <a:pt x="0" y="254111"/>
                  </a:moveTo>
                  <a:cubicBezTo>
                    <a:pt x="-3937" y="127565"/>
                    <a:pt x="104106" y="-6494"/>
                    <a:pt x="254111" y="0"/>
                  </a:cubicBezTo>
                  <a:cubicBezTo>
                    <a:pt x="4947328" y="-35273"/>
                    <a:pt x="8169490" y="-144294"/>
                    <a:pt x="11111759" y="0"/>
                  </a:cubicBezTo>
                  <a:cubicBezTo>
                    <a:pt x="11257164" y="1541"/>
                    <a:pt x="11358009" y="107141"/>
                    <a:pt x="11365870" y="254111"/>
                  </a:cubicBezTo>
                  <a:cubicBezTo>
                    <a:pt x="11354362" y="467701"/>
                    <a:pt x="11368885" y="537849"/>
                    <a:pt x="11365870" y="786434"/>
                  </a:cubicBezTo>
                  <a:cubicBezTo>
                    <a:pt x="11368179" y="925030"/>
                    <a:pt x="11254690" y="1037738"/>
                    <a:pt x="11111759" y="1040545"/>
                  </a:cubicBezTo>
                  <a:cubicBezTo>
                    <a:pt x="7445514" y="1118070"/>
                    <a:pt x="4373995" y="996842"/>
                    <a:pt x="254111" y="1040545"/>
                  </a:cubicBezTo>
                  <a:cubicBezTo>
                    <a:pt x="97363" y="1035999"/>
                    <a:pt x="-28064" y="926392"/>
                    <a:pt x="0" y="786434"/>
                  </a:cubicBezTo>
                  <a:cubicBezTo>
                    <a:pt x="-35068" y="647466"/>
                    <a:pt x="39784" y="411139"/>
                    <a:pt x="0" y="254111"/>
                  </a:cubicBezTo>
                  <a:close/>
                </a:path>
                <a:path w="11365870" h="1040545" stroke="0" extrusionOk="0">
                  <a:moveTo>
                    <a:pt x="0" y="254111"/>
                  </a:moveTo>
                  <a:cubicBezTo>
                    <a:pt x="-2105" y="106497"/>
                    <a:pt x="102723" y="8947"/>
                    <a:pt x="254111" y="0"/>
                  </a:cubicBezTo>
                  <a:cubicBezTo>
                    <a:pt x="4165574" y="-95379"/>
                    <a:pt x="6881428" y="58096"/>
                    <a:pt x="11111759" y="0"/>
                  </a:cubicBezTo>
                  <a:cubicBezTo>
                    <a:pt x="11229220" y="-16107"/>
                    <a:pt x="11354507" y="105602"/>
                    <a:pt x="11365870" y="254111"/>
                  </a:cubicBezTo>
                  <a:cubicBezTo>
                    <a:pt x="11393620" y="379135"/>
                    <a:pt x="11358866" y="562919"/>
                    <a:pt x="11365870" y="786434"/>
                  </a:cubicBezTo>
                  <a:cubicBezTo>
                    <a:pt x="11372465" y="918937"/>
                    <a:pt x="11236731" y="1025234"/>
                    <a:pt x="11111759" y="1040545"/>
                  </a:cubicBezTo>
                  <a:cubicBezTo>
                    <a:pt x="6965322" y="980639"/>
                    <a:pt x="3621150" y="1123059"/>
                    <a:pt x="254111" y="1040545"/>
                  </a:cubicBezTo>
                  <a:cubicBezTo>
                    <a:pt x="108560" y="1041833"/>
                    <a:pt x="-16799" y="943825"/>
                    <a:pt x="0" y="786434"/>
                  </a:cubicBezTo>
                  <a:cubicBezTo>
                    <a:pt x="15503" y="670371"/>
                    <a:pt x="-895" y="488157"/>
                    <a:pt x="0" y="254111"/>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3. </a:t>
              </a: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Đóng vai một người dân Tây Nguyên, giới thiệu những hoạt động chung thường diễn ra ở nhà rông.  </a:t>
              </a:r>
            </a:p>
          </p:txBody>
        </p:sp>
        <p:pic>
          <p:nvPicPr>
            <p:cNvPr id="31" name="Picture 30">
              <a:extLst>
                <a:ext uri="{FF2B5EF4-FFF2-40B4-BE49-F238E27FC236}">
                  <a16:creationId xmlns:a16="http://schemas.microsoft.com/office/drawing/2014/main" xmlns="" id="{3D864943-0CD6-442B-9975-9AE976EFD7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375" y="2076927"/>
              <a:ext cx="715413" cy="900000"/>
            </a:xfrm>
            <a:prstGeom prst="rect">
              <a:avLst/>
            </a:prstGeom>
          </p:spPr>
        </p:pic>
      </p:grpSp>
      <p:grpSp>
        <p:nvGrpSpPr>
          <p:cNvPr id="32" name="Group 31">
            <a:extLst>
              <a:ext uri="{FF2B5EF4-FFF2-40B4-BE49-F238E27FC236}">
                <a16:creationId xmlns:a16="http://schemas.microsoft.com/office/drawing/2014/main" xmlns="" id="{C3B94EEC-0335-4C6C-8A9D-136024295620}"/>
              </a:ext>
            </a:extLst>
          </p:cNvPr>
          <p:cNvGrpSpPr/>
          <p:nvPr/>
        </p:nvGrpSpPr>
        <p:grpSpPr>
          <a:xfrm>
            <a:off x="91778" y="3899691"/>
            <a:ext cx="11798412" cy="1214570"/>
            <a:chOff x="159375" y="2076927"/>
            <a:chExt cx="11798412" cy="1214570"/>
          </a:xfrm>
        </p:grpSpPr>
        <p:sp>
          <p:nvSpPr>
            <p:cNvPr id="33" name="Rectangle: Rounded Corners 32">
              <a:extLst>
                <a:ext uri="{FF2B5EF4-FFF2-40B4-BE49-F238E27FC236}">
                  <a16:creationId xmlns:a16="http://schemas.microsoft.com/office/drawing/2014/main" xmlns="" id="{3E97150C-3298-464D-B800-942EA87943A2}"/>
                </a:ext>
              </a:extLst>
            </p:cNvPr>
            <p:cNvSpPr/>
            <p:nvPr/>
          </p:nvSpPr>
          <p:spPr>
            <a:xfrm>
              <a:off x="591917" y="2388277"/>
              <a:ext cx="11365870" cy="903220"/>
            </a:xfrm>
            <a:custGeom>
              <a:avLst/>
              <a:gdLst>
                <a:gd name="connsiteX0" fmla="*/ 0 w 11365870"/>
                <a:gd name="connsiteY0" fmla="*/ 220575 h 903220"/>
                <a:gd name="connsiteX1" fmla="*/ 220575 w 11365870"/>
                <a:gd name="connsiteY1" fmla="*/ 0 h 903220"/>
                <a:gd name="connsiteX2" fmla="*/ 11145295 w 11365870"/>
                <a:gd name="connsiteY2" fmla="*/ 0 h 903220"/>
                <a:gd name="connsiteX3" fmla="*/ 11365870 w 11365870"/>
                <a:gd name="connsiteY3" fmla="*/ 220575 h 903220"/>
                <a:gd name="connsiteX4" fmla="*/ 11365870 w 11365870"/>
                <a:gd name="connsiteY4" fmla="*/ 682645 h 903220"/>
                <a:gd name="connsiteX5" fmla="*/ 11145295 w 11365870"/>
                <a:gd name="connsiteY5" fmla="*/ 903220 h 903220"/>
                <a:gd name="connsiteX6" fmla="*/ 220575 w 11365870"/>
                <a:gd name="connsiteY6" fmla="*/ 903220 h 903220"/>
                <a:gd name="connsiteX7" fmla="*/ 0 w 11365870"/>
                <a:gd name="connsiteY7" fmla="*/ 682645 h 903220"/>
                <a:gd name="connsiteX8" fmla="*/ 0 w 11365870"/>
                <a:gd name="connsiteY8" fmla="*/ 220575 h 90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903220" fill="none" extrusionOk="0">
                  <a:moveTo>
                    <a:pt x="0" y="220575"/>
                  </a:moveTo>
                  <a:cubicBezTo>
                    <a:pt x="-2716" y="108272"/>
                    <a:pt x="86224" y="-8421"/>
                    <a:pt x="220575" y="0"/>
                  </a:cubicBezTo>
                  <a:cubicBezTo>
                    <a:pt x="3230285" y="-35273"/>
                    <a:pt x="7250900" y="-144294"/>
                    <a:pt x="11145295" y="0"/>
                  </a:cubicBezTo>
                  <a:cubicBezTo>
                    <a:pt x="11282100" y="4561"/>
                    <a:pt x="11348169" y="83831"/>
                    <a:pt x="11365870" y="220575"/>
                  </a:cubicBezTo>
                  <a:cubicBezTo>
                    <a:pt x="11389340" y="400445"/>
                    <a:pt x="11335489" y="470474"/>
                    <a:pt x="11365870" y="682645"/>
                  </a:cubicBezTo>
                  <a:cubicBezTo>
                    <a:pt x="11369102" y="802021"/>
                    <a:pt x="11277835" y="891599"/>
                    <a:pt x="11145295" y="903220"/>
                  </a:cubicBezTo>
                  <a:cubicBezTo>
                    <a:pt x="9538160" y="980745"/>
                    <a:pt x="2300581" y="859517"/>
                    <a:pt x="220575" y="903220"/>
                  </a:cubicBezTo>
                  <a:cubicBezTo>
                    <a:pt x="91383" y="901177"/>
                    <a:pt x="-20477" y="804185"/>
                    <a:pt x="0" y="682645"/>
                  </a:cubicBezTo>
                  <a:cubicBezTo>
                    <a:pt x="-38278" y="549279"/>
                    <a:pt x="27470" y="431242"/>
                    <a:pt x="0" y="220575"/>
                  </a:cubicBezTo>
                  <a:close/>
                </a:path>
                <a:path w="11365870" h="903220" stroke="0" extrusionOk="0">
                  <a:moveTo>
                    <a:pt x="0" y="220575"/>
                  </a:moveTo>
                  <a:cubicBezTo>
                    <a:pt x="-408" y="97346"/>
                    <a:pt x="96385" y="1919"/>
                    <a:pt x="220575" y="0"/>
                  </a:cubicBezTo>
                  <a:cubicBezTo>
                    <a:pt x="3649416" y="-95379"/>
                    <a:pt x="7787196" y="58096"/>
                    <a:pt x="11145295" y="0"/>
                  </a:cubicBezTo>
                  <a:cubicBezTo>
                    <a:pt x="11252553" y="-10251"/>
                    <a:pt x="11363008" y="96698"/>
                    <a:pt x="11365870" y="220575"/>
                  </a:cubicBezTo>
                  <a:cubicBezTo>
                    <a:pt x="11394928" y="399633"/>
                    <a:pt x="11338846" y="585865"/>
                    <a:pt x="11365870" y="682645"/>
                  </a:cubicBezTo>
                  <a:cubicBezTo>
                    <a:pt x="11377986" y="790064"/>
                    <a:pt x="11263666" y="899784"/>
                    <a:pt x="11145295" y="903220"/>
                  </a:cubicBezTo>
                  <a:cubicBezTo>
                    <a:pt x="8074919" y="843314"/>
                    <a:pt x="5133179" y="985734"/>
                    <a:pt x="220575" y="903220"/>
                  </a:cubicBezTo>
                  <a:cubicBezTo>
                    <a:pt x="78303" y="908276"/>
                    <a:pt x="-2488" y="806990"/>
                    <a:pt x="0" y="682645"/>
                  </a:cubicBezTo>
                  <a:cubicBezTo>
                    <a:pt x="14608" y="478273"/>
                    <a:pt x="-17" y="434751"/>
                    <a:pt x="0" y="220575"/>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4. </a:t>
              </a: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Vì sao người dân Tây Nguyên yêu thích nhà rông?  </a:t>
              </a:r>
            </a:p>
          </p:txBody>
        </p:sp>
        <p:pic>
          <p:nvPicPr>
            <p:cNvPr id="34" name="Picture 33">
              <a:extLst>
                <a:ext uri="{FF2B5EF4-FFF2-40B4-BE49-F238E27FC236}">
                  <a16:creationId xmlns:a16="http://schemas.microsoft.com/office/drawing/2014/main" xmlns="" id="{4F6318B2-FF34-40B3-B38E-F64556EFF1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375" y="2076927"/>
              <a:ext cx="715413" cy="900000"/>
            </a:xfrm>
            <a:prstGeom prst="rect">
              <a:avLst/>
            </a:prstGeom>
          </p:spPr>
        </p:pic>
      </p:grpSp>
      <p:grpSp>
        <p:nvGrpSpPr>
          <p:cNvPr id="35" name="Group 34">
            <a:extLst>
              <a:ext uri="{FF2B5EF4-FFF2-40B4-BE49-F238E27FC236}">
                <a16:creationId xmlns:a16="http://schemas.microsoft.com/office/drawing/2014/main" xmlns="" id="{285BD2A6-0A88-47BA-B0EE-6E95A83C62D7}"/>
              </a:ext>
            </a:extLst>
          </p:cNvPr>
          <p:cNvGrpSpPr/>
          <p:nvPr/>
        </p:nvGrpSpPr>
        <p:grpSpPr>
          <a:xfrm>
            <a:off x="155055" y="5064056"/>
            <a:ext cx="11798412" cy="1351894"/>
            <a:chOff x="159375" y="2076927"/>
            <a:chExt cx="11798412" cy="1351894"/>
          </a:xfrm>
        </p:grpSpPr>
        <p:sp>
          <p:nvSpPr>
            <p:cNvPr id="36" name="Rectangle: Rounded Corners 35">
              <a:extLst>
                <a:ext uri="{FF2B5EF4-FFF2-40B4-BE49-F238E27FC236}">
                  <a16:creationId xmlns:a16="http://schemas.microsoft.com/office/drawing/2014/main" xmlns="" id="{DD0D272C-CC10-474C-A471-8587AB3A9225}"/>
                </a:ext>
              </a:extLst>
            </p:cNvPr>
            <p:cNvSpPr/>
            <p:nvPr/>
          </p:nvSpPr>
          <p:spPr>
            <a:xfrm>
              <a:off x="591917" y="2388276"/>
              <a:ext cx="11365870" cy="1040545"/>
            </a:xfrm>
            <a:custGeom>
              <a:avLst/>
              <a:gdLst>
                <a:gd name="connsiteX0" fmla="*/ 0 w 11365870"/>
                <a:gd name="connsiteY0" fmla="*/ 254111 h 1040545"/>
                <a:gd name="connsiteX1" fmla="*/ 254111 w 11365870"/>
                <a:gd name="connsiteY1" fmla="*/ 0 h 1040545"/>
                <a:gd name="connsiteX2" fmla="*/ 11111759 w 11365870"/>
                <a:gd name="connsiteY2" fmla="*/ 0 h 1040545"/>
                <a:gd name="connsiteX3" fmla="*/ 11365870 w 11365870"/>
                <a:gd name="connsiteY3" fmla="*/ 254111 h 1040545"/>
                <a:gd name="connsiteX4" fmla="*/ 11365870 w 11365870"/>
                <a:gd name="connsiteY4" fmla="*/ 786434 h 1040545"/>
                <a:gd name="connsiteX5" fmla="*/ 11111759 w 11365870"/>
                <a:gd name="connsiteY5" fmla="*/ 1040545 h 1040545"/>
                <a:gd name="connsiteX6" fmla="*/ 254111 w 11365870"/>
                <a:gd name="connsiteY6" fmla="*/ 1040545 h 1040545"/>
                <a:gd name="connsiteX7" fmla="*/ 0 w 11365870"/>
                <a:gd name="connsiteY7" fmla="*/ 786434 h 1040545"/>
                <a:gd name="connsiteX8" fmla="*/ 0 w 11365870"/>
                <a:gd name="connsiteY8" fmla="*/ 254111 h 104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040545" fill="none" extrusionOk="0">
                  <a:moveTo>
                    <a:pt x="0" y="254111"/>
                  </a:moveTo>
                  <a:cubicBezTo>
                    <a:pt x="-3937" y="127565"/>
                    <a:pt x="104106" y="-6494"/>
                    <a:pt x="254111" y="0"/>
                  </a:cubicBezTo>
                  <a:cubicBezTo>
                    <a:pt x="4947328" y="-35273"/>
                    <a:pt x="8169490" y="-144294"/>
                    <a:pt x="11111759" y="0"/>
                  </a:cubicBezTo>
                  <a:cubicBezTo>
                    <a:pt x="11257164" y="1541"/>
                    <a:pt x="11358009" y="107141"/>
                    <a:pt x="11365870" y="254111"/>
                  </a:cubicBezTo>
                  <a:cubicBezTo>
                    <a:pt x="11354362" y="467701"/>
                    <a:pt x="11368885" y="537849"/>
                    <a:pt x="11365870" y="786434"/>
                  </a:cubicBezTo>
                  <a:cubicBezTo>
                    <a:pt x="11368179" y="925030"/>
                    <a:pt x="11254690" y="1037738"/>
                    <a:pt x="11111759" y="1040545"/>
                  </a:cubicBezTo>
                  <a:cubicBezTo>
                    <a:pt x="7445514" y="1118070"/>
                    <a:pt x="4373995" y="996842"/>
                    <a:pt x="254111" y="1040545"/>
                  </a:cubicBezTo>
                  <a:cubicBezTo>
                    <a:pt x="97363" y="1035999"/>
                    <a:pt x="-28064" y="926392"/>
                    <a:pt x="0" y="786434"/>
                  </a:cubicBezTo>
                  <a:cubicBezTo>
                    <a:pt x="-35068" y="647466"/>
                    <a:pt x="39784" y="411139"/>
                    <a:pt x="0" y="254111"/>
                  </a:cubicBezTo>
                  <a:close/>
                </a:path>
                <a:path w="11365870" h="1040545" stroke="0" extrusionOk="0">
                  <a:moveTo>
                    <a:pt x="0" y="254111"/>
                  </a:moveTo>
                  <a:cubicBezTo>
                    <a:pt x="-2105" y="106497"/>
                    <a:pt x="102723" y="8947"/>
                    <a:pt x="254111" y="0"/>
                  </a:cubicBezTo>
                  <a:cubicBezTo>
                    <a:pt x="4165574" y="-95379"/>
                    <a:pt x="6881428" y="58096"/>
                    <a:pt x="11111759" y="0"/>
                  </a:cubicBezTo>
                  <a:cubicBezTo>
                    <a:pt x="11229220" y="-16107"/>
                    <a:pt x="11354507" y="105602"/>
                    <a:pt x="11365870" y="254111"/>
                  </a:cubicBezTo>
                  <a:cubicBezTo>
                    <a:pt x="11393620" y="379135"/>
                    <a:pt x="11358866" y="562919"/>
                    <a:pt x="11365870" y="786434"/>
                  </a:cubicBezTo>
                  <a:cubicBezTo>
                    <a:pt x="11372465" y="918937"/>
                    <a:pt x="11236731" y="1025234"/>
                    <a:pt x="11111759" y="1040545"/>
                  </a:cubicBezTo>
                  <a:cubicBezTo>
                    <a:pt x="6965322" y="980639"/>
                    <a:pt x="3621150" y="1123059"/>
                    <a:pt x="254111" y="1040545"/>
                  </a:cubicBezTo>
                  <a:cubicBezTo>
                    <a:pt x="108560" y="1041833"/>
                    <a:pt x="-16799" y="943825"/>
                    <a:pt x="0" y="786434"/>
                  </a:cubicBezTo>
                  <a:cubicBezTo>
                    <a:pt x="15503" y="670371"/>
                    <a:pt x="-895" y="488157"/>
                    <a:pt x="0" y="254111"/>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5. </a:t>
              </a: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Sắp xếp các ý dưới đây theo trình tự các đoạn trong bài.</a:t>
              </a:r>
            </a:p>
          </p:txBody>
        </p:sp>
        <p:pic>
          <p:nvPicPr>
            <p:cNvPr id="37" name="Picture 36">
              <a:extLst>
                <a:ext uri="{FF2B5EF4-FFF2-40B4-BE49-F238E27FC236}">
                  <a16:creationId xmlns:a16="http://schemas.microsoft.com/office/drawing/2014/main" xmlns="" id="{886EF80A-1D47-45A5-9293-C939FD8E46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375" y="2076927"/>
              <a:ext cx="715413" cy="900000"/>
            </a:xfrm>
            <a:prstGeom prst="rect">
              <a:avLst/>
            </a:prstGeom>
          </p:spPr>
        </p:pic>
      </p:grpSp>
    </p:spTree>
    <p:extLst>
      <p:ext uri="{BB962C8B-B14F-4D97-AF65-F5344CB8AC3E}">
        <p14:creationId xmlns:p14="http://schemas.microsoft.com/office/powerpoint/2010/main" val="12654405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EC956CDF-F855-4772-96D3-0EC9FD181B77}"/>
              </a:ext>
            </a:extLst>
          </p:cNvPr>
          <p:cNvGrpSpPr/>
          <p:nvPr/>
        </p:nvGrpSpPr>
        <p:grpSpPr>
          <a:xfrm>
            <a:off x="454941" y="1925785"/>
            <a:ext cx="11559849" cy="3730735"/>
            <a:chOff x="564812" y="2982604"/>
            <a:chExt cx="11062376" cy="3410466"/>
          </a:xfrm>
        </p:grpSpPr>
        <p:sp>
          <p:nvSpPr>
            <p:cNvPr id="18" name="Rectangle: Rounded Corners 17">
              <a:extLst>
                <a:ext uri="{FF2B5EF4-FFF2-40B4-BE49-F238E27FC236}">
                  <a16:creationId xmlns:a16="http://schemas.microsoft.com/office/drawing/2014/main" xmlns="" id="{5B886442-CC7D-4993-B136-CFA1658A5AB9}"/>
                </a:ext>
              </a:extLst>
            </p:cNvPr>
            <p:cNvSpPr/>
            <p:nvPr/>
          </p:nvSpPr>
          <p:spPr>
            <a:xfrm>
              <a:off x="827188" y="3333070"/>
              <a:ext cx="10800000" cy="3060000"/>
            </a:xfrm>
            <a:custGeom>
              <a:avLst/>
              <a:gdLst>
                <a:gd name="connsiteX0" fmla="*/ 0 w 10800000"/>
                <a:gd name="connsiteY0" fmla="*/ 286538 h 3060000"/>
                <a:gd name="connsiteX1" fmla="*/ 286538 w 10800000"/>
                <a:gd name="connsiteY1" fmla="*/ 0 h 3060000"/>
                <a:gd name="connsiteX2" fmla="*/ 10513462 w 10800000"/>
                <a:gd name="connsiteY2" fmla="*/ 0 h 3060000"/>
                <a:gd name="connsiteX3" fmla="*/ 10800000 w 10800000"/>
                <a:gd name="connsiteY3" fmla="*/ 286538 h 3060000"/>
                <a:gd name="connsiteX4" fmla="*/ 10800000 w 10800000"/>
                <a:gd name="connsiteY4" fmla="*/ 2773462 h 3060000"/>
                <a:gd name="connsiteX5" fmla="*/ 10513462 w 10800000"/>
                <a:gd name="connsiteY5" fmla="*/ 3060000 h 3060000"/>
                <a:gd name="connsiteX6" fmla="*/ 286538 w 10800000"/>
                <a:gd name="connsiteY6" fmla="*/ 3060000 h 3060000"/>
                <a:gd name="connsiteX7" fmla="*/ 0 w 10800000"/>
                <a:gd name="connsiteY7" fmla="*/ 2773462 h 3060000"/>
                <a:gd name="connsiteX8" fmla="*/ 0 w 10800000"/>
                <a:gd name="connsiteY8" fmla="*/ 286538 h 30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0" h="3060000" fill="none" extrusionOk="0">
                  <a:moveTo>
                    <a:pt x="0" y="286538"/>
                  </a:moveTo>
                  <a:cubicBezTo>
                    <a:pt x="-6798" y="127187"/>
                    <a:pt x="149828" y="17617"/>
                    <a:pt x="286538" y="0"/>
                  </a:cubicBezTo>
                  <a:cubicBezTo>
                    <a:pt x="2027711" y="130954"/>
                    <a:pt x="7045247" y="43574"/>
                    <a:pt x="10513462" y="0"/>
                  </a:cubicBezTo>
                  <a:cubicBezTo>
                    <a:pt x="10688438" y="25762"/>
                    <a:pt x="10819786" y="152523"/>
                    <a:pt x="10800000" y="286538"/>
                  </a:cubicBezTo>
                  <a:cubicBezTo>
                    <a:pt x="10649561" y="1383780"/>
                    <a:pt x="10885879" y="2105921"/>
                    <a:pt x="10800000" y="2773462"/>
                  </a:cubicBezTo>
                  <a:cubicBezTo>
                    <a:pt x="10792729" y="2932907"/>
                    <a:pt x="10658236" y="3050701"/>
                    <a:pt x="10513462" y="3060000"/>
                  </a:cubicBezTo>
                  <a:cubicBezTo>
                    <a:pt x="6638003" y="3215197"/>
                    <a:pt x="2578866" y="3223020"/>
                    <a:pt x="286538" y="3060000"/>
                  </a:cubicBezTo>
                  <a:cubicBezTo>
                    <a:pt x="129947" y="3037542"/>
                    <a:pt x="-19507" y="2943103"/>
                    <a:pt x="0" y="2773462"/>
                  </a:cubicBezTo>
                  <a:cubicBezTo>
                    <a:pt x="64656" y="1568312"/>
                    <a:pt x="-17807" y="1287003"/>
                    <a:pt x="0" y="286538"/>
                  </a:cubicBezTo>
                  <a:close/>
                </a:path>
                <a:path w="10800000" h="3060000" stroke="0" extrusionOk="0">
                  <a:moveTo>
                    <a:pt x="0" y="286538"/>
                  </a:moveTo>
                  <a:cubicBezTo>
                    <a:pt x="-19360" y="116345"/>
                    <a:pt x="117229" y="4150"/>
                    <a:pt x="286538" y="0"/>
                  </a:cubicBezTo>
                  <a:cubicBezTo>
                    <a:pt x="5091077" y="132882"/>
                    <a:pt x="7280934" y="-84951"/>
                    <a:pt x="10513462" y="0"/>
                  </a:cubicBezTo>
                  <a:cubicBezTo>
                    <a:pt x="10665447" y="6119"/>
                    <a:pt x="10798843" y="134681"/>
                    <a:pt x="10800000" y="286538"/>
                  </a:cubicBezTo>
                  <a:cubicBezTo>
                    <a:pt x="10820187" y="764256"/>
                    <a:pt x="10952480" y="1725456"/>
                    <a:pt x="10800000" y="2773462"/>
                  </a:cubicBezTo>
                  <a:cubicBezTo>
                    <a:pt x="10818211" y="2933873"/>
                    <a:pt x="10682719" y="3037349"/>
                    <a:pt x="10513462" y="3060000"/>
                  </a:cubicBezTo>
                  <a:cubicBezTo>
                    <a:pt x="8881627" y="3147639"/>
                    <a:pt x="2200647" y="2987321"/>
                    <a:pt x="286538" y="3060000"/>
                  </a:cubicBezTo>
                  <a:cubicBezTo>
                    <a:pt x="127115" y="3048819"/>
                    <a:pt x="-5726" y="2939670"/>
                    <a:pt x="0" y="2773462"/>
                  </a:cubicBezTo>
                  <a:cubicBezTo>
                    <a:pt x="-38581" y="1881843"/>
                    <a:pt x="63341" y="688841"/>
                    <a:pt x="0" y="286538"/>
                  </a:cubicBezTo>
                  <a:close/>
                </a:path>
              </a:pathLst>
            </a:custGeom>
            <a:solidFill>
              <a:srgbClr val="FDF8FB">
                <a:alpha val="85000"/>
              </a:srgbClr>
            </a:solidFill>
            <a:ln w="28575" cap="rnd" cmpd="thinThick">
              <a:solidFill>
                <a:srgbClr val="E8A5BA"/>
              </a:solidFill>
              <a:prstDash val="sysDash"/>
              <a:round/>
              <a:extLst>
                <a:ext uri="{C807C97D-BFC1-408E-A445-0C87EB9F89A2}">
                  <ask:lineSketchStyleProps xmlns="" xmlns:ask="http://schemas.microsoft.com/office/drawing/2018/sketchyshapes" sd="1219033472">
                    <a:prstGeom prst="roundRect">
                      <a:avLst>
                        <a:gd name="adj" fmla="val 936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pic>
          <p:nvPicPr>
            <p:cNvPr id="19" name="Picture 18">
              <a:extLst>
                <a:ext uri="{FF2B5EF4-FFF2-40B4-BE49-F238E27FC236}">
                  <a16:creationId xmlns:a16="http://schemas.microsoft.com/office/drawing/2014/main" xmlns="" id="{E782D520-A382-4148-888B-3898D9E1BB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812" y="2982604"/>
              <a:ext cx="524751" cy="1080000"/>
            </a:xfrm>
            <a:prstGeom prst="rect">
              <a:avLst/>
            </a:prstGeom>
            <a:effectLst>
              <a:glow rad="38100">
                <a:schemeClr val="bg1"/>
              </a:glow>
              <a:innerShdw blurRad="63500" dist="38100" dir="2700000">
                <a:schemeClr val="bg1">
                  <a:lumMod val="50000"/>
                  <a:alpha val="50000"/>
                </a:schemeClr>
              </a:innerShdw>
            </a:effectLst>
          </p:spPr>
        </p:pic>
      </p:grpSp>
      <p:sp>
        <p:nvSpPr>
          <p:cNvPr id="24" name="TextBox 23">
            <a:extLst>
              <a:ext uri="{FF2B5EF4-FFF2-40B4-BE49-F238E27FC236}">
                <a16:creationId xmlns:a16="http://schemas.microsoft.com/office/drawing/2014/main" xmlns="" id="{7C4C4A52-7A4F-4CD1-A09E-C5D174D2A729}"/>
              </a:ext>
            </a:extLst>
          </p:cNvPr>
          <p:cNvSpPr txBox="1"/>
          <p:nvPr/>
        </p:nvSpPr>
        <p:spPr>
          <a:xfrm>
            <a:off x="823645" y="2384839"/>
            <a:ext cx="11095453" cy="3170099"/>
          </a:xfrm>
          <a:prstGeom prst="rect">
            <a:avLst/>
          </a:prstGeom>
          <a:noFill/>
        </p:spPr>
        <p:txBody>
          <a:bodyPr wrap="square">
            <a:spAutoFit/>
          </a:bodyPr>
          <a:lstStyle/>
          <a:p>
            <a:pPr lvl="0" algn="just">
              <a:spcBef>
                <a:spcPts val="300"/>
              </a:spcBef>
              <a:spcAft>
                <a:spcPts val="300"/>
              </a:spcAft>
              <a:defRPr/>
            </a:pPr>
            <a:r>
              <a:rPr lang="vi-VN" sz="4000" dirty="0">
                <a:solidFill>
                  <a:srgbClr val="000000"/>
                </a:solidFill>
                <a:latin typeface="Calibri" panose="020F0502020204030204" pitchFamily="34" charset="0"/>
                <a:cs typeface="Calibri" panose="020F0502020204030204" pitchFamily="34" charset="0"/>
              </a:rPr>
              <a:t>Đặc điểm nổi bật về hình dạng của nhà rông ở Tây Nguyên là mái nhà dựng đứng, vươn cao lên trời như một lưỡi rìu lật ngược. Câu văn cho biết điều đó là: “ Đến Tây Nguyên,  từ xa nhìn vào… như một lưỡi rìu lật ngược”</a:t>
            </a:r>
            <a:endParaRPr kumimoji="0" lang="vi-VN" sz="40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grpSp>
        <p:nvGrpSpPr>
          <p:cNvPr id="6" name="Group 5">
            <a:extLst>
              <a:ext uri="{FF2B5EF4-FFF2-40B4-BE49-F238E27FC236}">
                <a16:creationId xmlns:a16="http://schemas.microsoft.com/office/drawing/2014/main" xmlns="" id="{FB6583D2-327E-4DAB-93AB-6FD826938D81}"/>
              </a:ext>
            </a:extLst>
          </p:cNvPr>
          <p:cNvGrpSpPr/>
          <p:nvPr/>
        </p:nvGrpSpPr>
        <p:grpSpPr>
          <a:xfrm>
            <a:off x="234210" y="228600"/>
            <a:ext cx="11723579" cy="1695893"/>
            <a:chOff x="392221" y="1026634"/>
            <a:chExt cx="11723579" cy="1695893"/>
          </a:xfrm>
        </p:grpSpPr>
        <p:sp>
          <p:nvSpPr>
            <p:cNvPr id="7" name="Rectangle: Rounded Corners 6">
              <a:extLst>
                <a:ext uri="{FF2B5EF4-FFF2-40B4-BE49-F238E27FC236}">
                  <a16:creationId xmlns:a16="http://schemas.microsoft.com/office/drawing/2014/main" xmlns="" id="{4C31A62A-8CE9-42FF-AE97-16DC28B15404}"/>
                </a:ext>
              </a:extLst>
            </p:cNvPr>
            <p:cNvSpPr/>
            <p:nvPr/>
          </p:nvSpPr>
          <p:spPr>
            <a:xfrm>
              <a:off x="749930" y="1314529"/>
              <a:ext cx="11365870" cy="1407998"/>
            </a:xfrm>
            <a:custGeom>
              <a:avLst/>
              <a:gdLst>
                <a:gd name="connsiteX0" fmla="*/ 0 w 11365870"/>
                <a:gd name="connsiteY0" fmla="*/ 343847 h 1407998"/>
                <a:gd name="connsiteX1" fmla="*/ 343847 w 11365870"/>
                <a:gd name="connsiteY1" fmla="*/ 0 h 1407998"/>
                <a:gd name="connsiteX2" fmla="*/ 11022023 w 11365870"/>
                <a:gd name="connsiteY2" fmla="*/ 0 h 1407998"/>
                <a:gd name="connsiteX3" fmla="*/ 11365870 w 11365870"/>
                <a:gd name="connsiteY3" fmla="*/ 343847 h 1407998"/>
                <a:gd name="connsiteX4" fmla="*/ 11365870 w 11365870"/>
                <a:gd name="connsiteY4" fmla="*/ 1064151 h 1407998"/>
                <a:gd name="connsiteX5" fmla="*/ 11022023 w 11365870"/>
                <a:gd name="connsiteY5" fmla="*/ 1407998 h 1407998"/>
                <a:gd name="connsiteX6" fmla="*/ 343847 w 11365870"/>
                <a:gd name="connsiteY6" fmla="*/ 1407998 h 1407998"/>
                <a:gd name="connsiteX7" fmla="*/ 0 w 11365870"/>
                <a:gd name="connsiteY7" fmla="*/ 1064151 h 1407998"/>
                <a:gd name="connsiteX8" fmla="*/ 0 w 11365870"/>
                <a:gd name="connsiteY8" fmla="*/ 343847 h 14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407998" fill="none" extrusionOk="0">
                  <a:moveTo>
                    <a:pt x="0" y="343847"/>
                  </a:moveTo>
                  <a:cubicBezTo>
                    <a:pt x="-8439" y="183517"/>
                    <a:pt x="128060" y="-17396"/>
                    <a:pt x="343847" y="0"/>
                  </a:cubicBezTo>
                  <a:cubicBezTo>
                    <a:pt x="5270540" y="-35273"/>
                    <a:pt x="8385830" y="-144294"/>
                    <a:pt x="11022023" y="0"/>
                  </a:cubicBezTo>
                  <a:cubicBezTo>
                    <a:pt x="11247144" y="10720"/>
                    <a:pt x="11337485" y="130013"/>
                    <a:pt x="11365870" y="343847"/>
                  </a:cubicBezTo>
                  <a:cubicBezTo>
                    <a:pt x="11331142" y="570393"/>
                    <a:pt x="11407231" y="851012"/>
                    <a:pt x="11365870" y="1064151"/>
                  </a:cubicBezTo>
                  <a:cubicBezTo>
                    <a:pt x="11381538" y="1242204"/>
                    <a:pt x="11225149" y="1393661"/>
                    <a:pt x="11022023" y="1407998"/>
                  </a:cubicBezTo>
                  <a:cubicBezTo>
                    <a:pt x="6117259" y="1485523"/>
                    <a:pt x="3833146" y="1364295"/>
                    <a:pt x="343847" y="1407998"/>
                  </a:cubicBezTo>
                  <a:cubicBezTo>
                    <a:pt x="148899" y="1406600"/>
                    <a:pt x="-6350" y="1253965"/>
                    <a:pt x="0" y="1064151"/>
                  </a:cubicBezTo>
                  <a:cubicBezTo>
                    <a:pt x="-31104" y="810322"/>
                    <a:pt x="-54218" y="560073"/>
                    <a:pt x="0" y="343847"/>
                  </a:cubicBezTo>
                  <a:close/>
                </a:path>
                <a:path w="11365870" h="1407998" stroke="0" extrusionOk="0">
                  <a:moveTo>
                    <a:pt x="0" y="343847"/>
                  </a:moveTo>
                  <a:cubicBezTo>
                    <a:pt x="-9248" y="121992"/>
                    <a:pt x="131020" y="18568"/>
                    <a:pt x="343847" y="0"/>
                  </a:cubicBezTo>
                  <a:cubicBezTo>
                    <a:pt x="3305082" y="-95379"/>
                    <a:pt x="6487400" y="58096"/>
                    <a:pt x="11022023" y="0"/>
                  </a:cubicBezTo>
                  <a:cubicBezTo>
                    <a:pt x="11203676" y="-5806"/>
                    <a:pt x="11344324" y="138461"/>
                    <a:pt x="11365870" y="343847"/>
                  </a:cubicBezTo>
                  <a:cubicBezTo>
                    <a:pt x="11356925" y="700404"/>
                    <a:pt x="11323660" y="742547"/>
                    <a:pt x="11365870" y="1064151"/>
                  </a:cubicBezTo>
                  <a:cubicBezTo>
                    <a:pt x="11372583" y="1246073"/>
                    <a:pt x="11193328" y="1389474"/>
                    <a:pt x="11022023" y="1407998"/>
                  </a:cubicBezTo>
                  <a:cubicBezTo>
                    <a:pt x="7358701" y="1348092"/>
                    <a:pt x="2937697" y="1490512"/>
                    <a:pt x="343847" y="1407998"/>
                  </a:cubicBezTo>
                  <a:cubicBezTo>
                    <a:pt x="126215" y="1414853"/>
                    <a:pt x="-24784" y="1279206"/>
                    <a:pt x="0" y="1064151"/>
                  </a:cubicBezTo>
                  <a:cubicBezTo>
                    <a:pt x="-28424" y="970796"/>
                    <a:pt x="-15162" y="593777"/>
                    <a:pt x="0" y="343847"/>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1. Đặc điểm nổi bật về hình dạng của nhà rông ở Tây Nguyên là gì? Câu văn nào trong bài giúp em nhận ra điều đó? </a:t>
              </a:r>
            </a:p>
          </p:txBody>
        </p:sp>
        <p:pic>
          <p:nvPicPr>
            <p:cNvPr id="8" name="Picture 7">
              <a:extLst>
                <a:ext uri="{FF2B5EF4-FFF2-40B4-BE49-F238E27FC236}">
                  <a16:creationId xmlns:a16="http://schemas.microsoft.com/office/drawing/2014/main" xmlns="" id="{61085A17-FAB1-47C6-BE8F-67DCF75DD0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221" y="1026634"/>
              <a:ext cx="715413" cy="900000"/>
            </a:xfrm>
            <a:prstGeom prst="rect">
              <a:avLst/>
            </a:prstGeom>
          </p:spPr>
        </p:pic>
      </p:grpSp>
      <p:sp>
        <p:nvSpPr>
          <p:cNvPr id="4" name="Rectangle 3">
            <a:extLst>
              <a:ext uri="{FF2B5EF4-FFF2-40B4-BE49-F238E27FC236}">
                <a16:creationId xmlns:a16="http://schemas.microsoft.com/office/drawing/2014/main" xmlns="" id="{011F692B-0301-922D-052A-A42D24541FBD}"/>
              </a:ext>
            </a:extLst>
          </p:cNvPr>
          <p:cNvSpPr/>
          <p:nvPr/>
        </p:nvSpPr>
        <p:spPr>
          <a:xfrm>
            <a:off x="1875355" y="4253262"/>
            <a:ext cx="10054375" cy="54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 name="Rectangle 4">
            <a:extLst>
              <a:ext uri="{FF2B5EF4-FFF2-40B4-BE49-F238E27FC236}">
                <a16:creationId xmlns:a16="http://schemas.microsoft.com/office/drawing/2014/main" xmlns="" id="{6BD60BD6-8CC5-ABB2-FD2C-9B4B29D2F01D}"/>
              </a:ext>
            </a:extLst>
          </p:cNvPr>
          <p:cNvSpPr/>
          <p:nvPr/>
        </p:nvSpPr>
        <p:spPr>
          <a:xfrm>
            <a:off x="854630" y="4944378"/>
            <a:ext cx="3004989" cy="540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7218283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FB6583D2-327E-4DAB-93AB-6FD826938D81}"/>
              </a:ext>
            </a:extLst>
          </p:cNvPr>
          <p:cNvGrpSpPr/>
          <p:nvPr/>
        </p:nvGrpSpPr>
        <p:grpSpPr>
          <a:xfrm>
            <a:off x="234210" y="228600"/>
            <a:ext cx="11723580" cy="1176020"/>
            <a:chOff x="392221" y="1026634"/>
            <a:chExt cx="11723580" cy="1176020"/>
          </a:xfrm>
        </p:grpSpPr>
        <p:sp>
          <p:nvSpPr>
            <p:cNvPr id="7" name="Rectangle: Rounded Corners 6">
              <a:extLst>
                <a:ext uri="{FF2B5EF4-FFF2-40B4-BE49-F238E27FC236}">
                  <a16:creationId xmlns:a16="http://schemas.microsoft.com/office/drawing/2014/main" xmlns="" id="{4C31A62A-8CE9-42FF-AE97-16DC28B15404}"/>
                </a:ext>
              </a:extLst>
            </p:cNvPr>
            <p:cNvSpPr/>
            <p:nvPr/>
          </p:nvSpPr>
          <p:spPr>
            <a:xfrm>
              <a:off x="749931" y="1042683"/>
              <a:ext cx="11365870" cy="1159971"/>
            </a:xfrm>
            <a:custGeom>
              <a:avLst/>
              <a:gdLst>
                <a:gd name="connsiteX0" fmla="*/ 0 w 11365870"/>
                <a:gd name="connsiteY0" fmla="*/ 283277 h 1159971"/>
                <a:gd name="connsiteX1" fmla="*/ 283277 w 11365870"/>
                <a:gd name="connsiteY1" fmla="*/ 0 h 1159971"/>
                <a:gd name="connsiteX2" fmla="*/ 11082593 w 11365870"/>
                <a:gd name="connsiteY2" fmla="*/ 0 h 1159971"/>
                <a:gd name="connsiteX3" fmla="*/ 11365870 w 11365870"/>
                <a:gd name="connsiteY3" fmla="*/ 283277 h 1159971"/>
                <a:gd name="connsiteX4" fmla="*/ 11365870 w 11365870"/>
                <a:gd name="connsiteY4" fmla="*/ 876694 h 1159971"/>
                <a:gd name="connsiteX5" fmla="*/ 11082593 w 11365870"/>
                <a:gd name="connsiteY5" fmla="*/ 1159971 h 1159971"/>
                <a:gd name="connsiteX6" fmla="*/ 283277 w 11365870"/>
                <a:gd name="connsiteY6" fmla="*/ 1159971 h 1159971"/>
                <a:gd name="connsiteX7" fmla="*/ 0 w 11365870"/>
                <a:gd name="connsiteY7" fmla="*/ 876694 h 1159971"/>
                <a:gd name="connsiteX8" fmla="*/ 0 w 11365870"/>
                <a:gd name="connsiteY8" fmla="*/ 283277 h 1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159971" fill="none" extrusionOk="0">
                  <a:moveTo>
                    <a:pt x="0" y="283277"/>
                  </a:moveTo>
                  <a:cubicBezTo>
                    <a:pt x="-6175" y="148467"/>
                    <a:pt x="105800" y="-14130"/>
                    <a:pt x="283277" y="0"/>
                  </a:cubicBezTo>
                  <a:cubicBezTo>
                    <a:pt x="2120900" y="-35273"/>
                    <a:pt x="7929843" y="-144294"/>
                    <a:pt x="11082593" y="0"/>
                  </a:cubicBezTo>
                  <a:cubicBezTo>
                    <a:pt x="11261816" y="6932"/>
                    <a:pt x="11356891" y="119257"/>
                    <a:pt x="11365870" y="283277"/>
                  </a:cubicBezTo>
                  <a:cubicBezTo>
                    <a:pt x="11395213" y="380483"/>
                    <a:pt x="11354462" y="739679"/>
                    <a:pt x="11365870" y="876694"/>
                  </a:cubicBezTo>
                  <a:cubicBezTo>
                    <a:pt x="11369629" y="1030301"/>
                    <a:pt x="11259146" y="1138177"/>
                    <a:pt x="11082593" y="1159971"/>
                  </a:cubicBezTo>
                  <a:cubicBezTo>
                    <a:pt x="9945283" y="1237496"/>
                    <a:pt x="4973112" y="1116268"/>
                    <a:pt x="283277" y="1159971"/>
                  </a:cubicBezTo>
                  <a:cubicBezTo>
                    <a:pt x="112186" y="1155914"/>
                    <a:pt x="-16232" y="1032922"/>
                    <a:pt x="0" y="876694"/>
                  </a:cubicBezTo>
                  <a:cubicBezTo>
                    <a:pt x="33986" y="696481"/>
                    <a:pt x="-48130" y="426180"/>
                    <a:pt x="0" y="283277"/>
                  </a:cubicBezTo>
                  <a:close/>
                </a:path>
                <a:path w="11365870" h="1159971" stroke="0" extrusionOk="0">
                  <a:moveTo>
                    <a:pt x="0" y="283277"/>
                  </a:moveTo>
                  <a:cubicBezTo>
                    <a:pt x="-5943" y="106292"/>
                    <a:pt x="112065" y="11956"/>
                    <a:pt x="283277" y="0"/>
                  </a:cubicBezTo>
                  <a:cubicBezTo>
                    <a:pt x="3575935" y="-95379"/>
                    <a:pt x="9374878" y="58096"/>
                    <a:pt x="11082593" y="0"/>
                  </a:cubicBezTo>
                  <a:cubicBezTo>
                    <a:pt x="11223424" y="-10995"/>
                    <a:pt x="11344118" y="111194"/>
                    <a:pt x="11365870" y="283277"/>
                  </a:cubicBezTo>
                  <a:cubicBezTo>
                    <a:pt x="11369656" y="440342"/>
                    <a:pt x="11390671" y="811161"/>
                    <a:pt x="11365870" y="876694"/>
                  </a:cubicBezTo>
                  <a:cubicBezTo>
                    <a:pt x="11369279" y="1029092"/>
                    <a:pt x="11218709" y="1139715"/>
                    <a:pt x="11082593" y="1159971"/>
                  </a:cubicBezTo>
                  <a:cubicBezTo>
                    <a:pt x="7558120" y="1100065"/>
                    <a:pt x="3863956" y="1242485"/>
                    <a:pt x="283277" y="1159971"/>
                  </a:cubicBezTo>
                  <a:cubicBezTo>
                    <a:pt x="104993" y="1165369"/>
                    <a:pt x="-4319" y="1037528"/>
                    <a:pt x="0" y="876694"/>
                  </a:cubicBezTo>
                  <a:cubicBezTo>
                    <a:pt x="-53367" y="721146"/>
                    <a:pt x="-1980" y="409883"/>
                    <a:pt x="0" y="283277"/>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6600"/>
                  </a:solidFill>
                  <a:effectLst/>
                  <a:uLnTx/>
                  <a:uFillTx/>
                  <a:latin typeface="Calibri" panose="020F0502020204030204" pitchFamily="34" charset="0"/>
                  <a:ea typeface="微软雅黑"/>
                  <a:cs typeface="Calibri" panose="020F0502020204030204" pitchFamily="34" charset="0"/>
                </a:rPr>
                <a:t>2. Kiến trúc bên trong nhà rông có gì đặc biệt. </a:t>
              </a:r>
            </a:p>
          </p:txBody>
        </p:sp>
        <p:pic>
          <p:nvPicPr>
            <p:cNvPr id="8" name="Picture 7">
              <a:extLst>
                <a:ext uri="{FF2B5EF4-FFF2-40B4-BE49-F238E27FC236}">
                  <a16:creationId xmlns:a16="http://schemas.microsoft.com/office/drawing/2014/main" xmlns="" id="{61085A17-FAB1-47C6-BE8F-67DCF75DD0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221" y="1026634"/>
              <a:ext cx="715413" cy="900000"/>
            </a:xfrm>
            <a:prstGeom prst="rect">
              <a:avLst/>
            </a:prstGeom>
          </p:spPr>
        </p:pic>
      </p:grpSp>
      <p:grpSp>
        <p:nvGrpSpPr>
          <p:cNvPr id="3" name="Group 2">
            <a:extLst>
              <a:ext uri="{FF2B5EF4-FFF2-40B4-BE49-F238E27FC236}">
                <a16:creationId xmlns:a16="http://schemas.microsoft.com/office/drawing/2014/main" xmlns="" id="{45050EB3-57E1-4009-9F1F-3317364D0422}"/>
              </a:ext>
            </a:extLst>
          </p:cNvPr>
          <p:cNvGrpSpPr/>
          <p:nvPr/>
        </p:nvGrpSpPr>
        <p:grpSpPr>
          <a:xfrm>
            <a:off x="859641" y="2027320"/>
            <a:ext cx="10799999" cy="2597140"/>
            <a:chOff x="949623" y="5134233"/>
            <a:chExt cx="10799999" cy="2597140"/>
          </a:xfrm>
        </p:grpSpPr>
        <p:sp>
          <p:nvSpPr>
            <p:cNvPr id="2" name="Rectangle: Rounded Corners 1">
              <a:extLst>
                <a:ext uri="{FF2B5EF4-FFF2-40B4-BE49-F238E27FC236}">
                  <a16:creationId xmlns:a16="http://schemas.microsoft.com/office/drawing/2014/main" xmlns="" id="{80070B10-304D-4628-A839-C41A44249E0A}"/>
                </a:ext>
              </a:extLst>
            </p:cNvPr>
            <p:cNvSpPr/>
            <p:nvPr/>
          </p:nvSpPr>
          <p:spPr>
            <a:xfrm>
              <a:off x="949623" y="5134233"/>
              <a:ext cx="10799999" cy="2597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26" name="Rectangle 25">
              <a:extLst>
                <a:ext uri="{FF2B5EF4-FFF2-40B4-BE49-F238E27FC236}">
                  <a16:creationId xmlns:a16="http://schemas.microsoft.com/office/drawing/2014/main" xmlns="" id="{520F8E70-0E25-47B6-8082-333486DD0D57}"/>
                </a:ext>
              </a:extLst>
            </p:cNvPr>
            <p:cNvSpPr/>
            <p:nvPr/>
          </p:nvSpPr>
          <p:spPr>
            <a:xfrm>
              <a:off x="949623" y="5326504"/>
              <a:ext cx="10388938" cy="2308324"/>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Kiến trúc bên trong của nhà rông khá đặc biệt: nhà trống rỗng, chẳng vướng víu một cây cột nào, có nhiều bếp lửa luôn luôn đượm khói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có nơi dành để chiêng trống, nông cụ...</a:t>
              </a:r>
            </a:p>
          </p:txBody>
        </p:sp>
      </p:grpSp>
    </p:spTree>
    <p:extLst>
      <p:ext uri="{BB962C8B-B14F-4D97-AF65-F5344CB8AC3E}">
        <p14:creationId xmlns:p14="http://schemas.microsoft.com/office/powerpoint/2010/main" val="1857000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FB6583D2-327E-4DAB-93AB-6FD826938D81}"/>
              </a:ext>
            </a:extLst>
          </p:cNvPr>
          <p:cNvGrpSpPr/>
          <p:nvPr/>
        </p:nvGrpSpPr>
        <p:grpSpPr>
          <a:xfrm>
            <a:off x="234210" y="228600"/>
            <a:ext cx="11723580" cy="1176020"/>
            <a:chOff x="392221" y="1026634"/>
            <a:chExt cx="11723580" cy="1176020"/>
          </a:xfrm>
        </p:grpSpPr>
        <p:sp>
          <p:nvSpPr>
            <p:cNvPr id="7" name="Rectangle: Rounded Corners 6">
              <a:extLst>
                <a:ext uri="{FF2B5EF4-FFF2-40B4-BE49-F238E27FC236}">
                  <a16:creationId xmlns:a16="http://schemas.microsoft.com/office/drawing/2014/main" xmlns="" id="{4C31A62A-8CE9-42FF-AE97-16DC28B15404}"/>
                </a:ext>
              </a:extLst>
            </p:cNvPr>
            <p:cNvSpPr/>
            <p:nvPr/>
          </p:nvSpPr>
          <p:spPr>
            <a:xfrm>
              <a:off x="749931" y="1042683"/>
              <a:ext cx="11365870" cy="1159971"/>
            </a:xfrm>
            <a:custGeom>
              <a:avLst/>
              <a:gdLst>
                <a:gd name="connsiteX0" fmla="*/ 0 w 11365870"/>
                <a:gd name="connsiteY0" fmla="*/ 283277 h 1159971"/>
                <a:gd name="connsiteX1" fmla="*/ 283277 w 11365870"/>
                <a:gd name="connsiteY1" fmla="*/ 0 h 1159971"/>
                <a:gd name="connsiteX2" fmla="*/ 11082593 w 11365870"/>
                <a:gd name="connsiteY2" fmla="*/ 0 h 1159971"/>
                <a:gd name="connsiteX3" fmla="*/ 11365870 w 11365870"/>
                <a:gd name="connsiteY3" fmla="*/ 283277 h 1159971"/>
                <a:gd name="connsiteX4" fmla="*/ 11365870 w 11365870"/>
                <a:gd name="connsiteY4" fmla="*/ 876694 h 1159971"/>
                <a:gd name="connsiteX5" fmla="*/ 11082593 w 11365870"/>
                <a:gd name="connsiteY5" fmla="*/ 1159971 h 1159971"/>
                <a:gd name="connsiteX6" fmla="*/ 283277 w 11365870"/>
                <a:gd name="connsiteY6" fmla="*/ 1159971 h 1159971"/>
                <a:gd name="connsiteX7" fmla="*/ 0 w 11365870"/>
                <a:gd name="connsiteY7" fmla="*/ 876694 h 1159971"/>
                <a:gd name="connsiteX8" fmla="*/ 0 w 11365870"/>
                <a:gd name="connsiteY8" fmla="*/ 283277 h 1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159971" fill="none" extrusionOk="0">
                  <a:moveTo>
                    <a:pt x="0" y="283277"/>
                  </a:moveTo>
                  <a:cubicBezTo>
                    <a:pt x="-6175" y="148467"/>
                    <a:pt x="105800" y="-14130"/>
                    <a:pt x="283277" y="0"/>
                  </a:cubicBezTo>
                  <a:cubicBezTo>
                    <a:pt x="2120900" y="-35273"/>
                    <a:pt x="7929843" y="-144294"/>
                    <a:pt x="11082593" y="0"/>
                  </a:cubicBezTo>
                  <a:cubicBezTo>
                    <a:pt x="11261816" y="6932"/>
                    <a:pt x="11356891" y="119257"/>
                    <a:pt x="11365870" y="283277"/>
                  </a:cubicBezTo>
                  <a:cubicBezTo>
                    <a:pt x="11395213" y="380483"/>
                    <a:pt x="11354462" y="739679"/>
                    <a:pt x="11365870" y="876694"/>
                  </a:cubicBezTo>
                  <a:cubicBezTo>
                    <a:pt x="11369629" y="1030301"/>
                    <a:pt x="11259146" y="1138177"/>
                    <a:pt x="11082593" y="1159971"/>
                  </a:cubicBezTo>
                  <a:cubicBezTo>
                    <a:pt x="9945283" y="1237496"/>
                    <a:pt x="4973112" y="1116268"/>
                    <a:pt x="283277" y="1159971"/>
                  </a:cubicBezTo>
                  <a:cubicBezTo>
                    <a:pt x="112186" y="1155914"/>
                    <a:pt x="-16232" y="1032922"/>
                    <a:pt x="0" y="876694"/>
                  </a:cubicBezTo>
                  <a:cubicBezTo>
                    <a:pt x="33986" y="696481"/>
                    <a:pt x="-48130" y="426180"/>
                    <a:pt x="0" y="283277"/>
                  </a:cubicBezTo>
                  <a:close/>
                </a:path>
                <a:path w="11365870" h="1159971" stroke="0" extrusionOk="0">
                  <a:moveTo>
                    <a:pt x="0" y="283277"/>
                  </a:moveTo>
                  <a:cubicBezTo>
                    <a:pt x="-5943" y="106292"/>
                    <a:pt x="112065" y="11956"/>
                    <a:pt x="283277" y="0"/>
                  </a:cubicBezTo>
                  <a:cubicBezTo>
                    <a:pt x="3575935" y="-95379"/>
                    <a:pt x="9374878" y="58096"/>
                    <a:pt x="11082593" y="0"/>
                  </a:cubicBezTo>
                  <a:cubicBezTo>
                    <a:pt x="11223424" y="-10995"/>
                    <a:pt x="11344118" y="111194"/>
                    <a:pt x="11365870" y="283277"/>
                  </a:cubicBezTo>
                  <a:cubicBezTo>
                    <a:pt x="11369656" y="440342"/>
                    <a:pt x="11390671" y="811161"/>
                    <a:pt x="11365870" y="876694"/>
                  </a:cubicBezTo>
                  <a:cubicBezTo>
                    <a:pt x="11369279" y="1029092"/>
                    <a:pt x="11218709" y="1139715"/>
                    <a:pt x="11082593" y="1159971"/>
                  </a:cubicBezTo>
                  <a:cubicBezTo>
                    <a:pt x="7558120" y="1100065"/>
                    <a:pt x="3863956" y="1242485"/>
                    <a:pt x="283277" y="1159971"/>
                  </a:cubicBezTo>
                  <a:cubicBezTo>
                    <a:pt x="104993" y="1165369"/>
                    <a:pt x="-4319" y="1037528"/>
                    <a:pt x="0" y="876694"/>
                  </a:cubicBezTo>
                  <a:cubicBezTo>
                    <a:pt x="-53367" y="721146"/>
                    <a:pt x="-1980" y="409883"/>
                    <a:pt x="0" y="283277"/>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Arial"/>
                  <a:ea typeface="微软雅黑"/>
                  <a:cs typeface="+mn-cs"/>
                </a:rPr>
                <a:t>3. Đóng vai một người dân Tây Nguyên, giới thiệu những hoạt động chung thường diễn ra ở nhà rông. </a:t>
              </a:r>
            </a:p>
          </p:txBody>
        </p:sp>
        <p:pic>
          <p:nvPicPr>
            <p:cNvPr id="8" name="Picture 7">
              <a:extLst>
                <a:ext uri="{FF2B5EF4-FFF2-40B4-BE49-F238E27FC236}">
                  <a16:creationId xmlns:a16="http://schemas.microsoft.com/office/drawing/2014/main" xmlns="" id="{61085A17-FAB1-47C6-BE8F-67DCF75DD0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221" y="1026634"/>
              <a:ext cx="715413" cy="900000"/>
            </a:xfrm>
            <a:prstGeom prst="rect">
              <a:avLst/>
            </a:prstGeom>
          </p:spPr>
        </p:pic>
      </p:grpSp>
      <p:grpSp>
        <p:nvGrpSpPr>
          <p:cNvPr id="3" name="Group 2">
            <a:extLst>
              <a:ext uri="{FF2B5EF4-FFF2-40B4-BE49-F238E27FC236}">
                <a16:creationId xmlns:a16="http://schemas.microsoft.com/office/drawing/2014/main" xmlns="" id="{8A8946C0-E6C2-2BD9-D237-4FC01ABEE93F}"/>
              </a:ext>
            </a:extLst>
          </p:cNvPr>
          <p:cNvGrpSpPr/>
          <p:nvPr/>
        </p:nvGrpSpPr>
        <p:grpSpPr>
          <a:xfrm>
            <a:off x="625725" y="1765005"/>
            <a:ext cx="10799999" cy="3976577"/>
            <a:chOff x="949623" y="5134233"/>
            <a:chExt cx="10799999" cy="2597140"/>
          </a:xfrm>
        </p:grpSpPr>
        <p:sp>
          <p:nvSpPr>
            <p:cNvPr id="4" name="Rectangle: Rounded Corners 3">
              <a:extLst>
                <a:ext uri="{FF2B5EF4-FFF2-40B4-BE49-F238E27FC236}">
                  <a16:creationId xmlns:a16="http://schemas.microsoft.com/office/drawing/2014/main" xmlns="" id="{20C16993-D48C-275E-13A2-9422042E7F56}"/>
                </a:ext>
              </a:extLst>
            </p:cNvPr>
            <p:cNvSpPr/>
            <p:nvPr/>
          </p:nvSpPr>
          <p:spPr>
            <a:xfrm>
              <a:off x="949623" y="5134233"/>
              <a:ext cx="10799999" cy="2597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微软雅黑"/>
                <a:cs typeface="Calibri" panose="020F0502020204030204" pitchFamily="34" charset="0"/>
              </a:endParaRPr>
            </a:p>
          </p:txBody>
        </p:sp>
        <p:sp>
          <p:nvSpPr>
            <p:cNvPr id="5" name="Rectangle 4">
              <a:extLst>
                <a:ext uri="{FF2B5EF4-FFF2-40B4-BE49-F238E27FC236}">
                  <a16:creationId xmlns:a16="http://schemas.microsoft.com/office/drawing/2014/main" xmlns="" id="{3474D41E-4416-9329-AD15-67C18513E4A8}"/>
                </a:ext>
              </a:extLst>
            </p:cNvPr>
            <p:cNvSpPr/>
            <p:nvPr/>
          </p:nvSpPr>
          <p:spPr>
            <a:xfrm>
              <a:off x="949623" y="5326504"/>
              <a:ext cx="10388938" cy="2308324"/>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Nhà rông là nơi thờ cúng chung, hội họp chung, tiếp khách chung của tất cả dân làng. Đêm đêm bên bếp lửa bập bùng, các cụ già kể lại cho con cháu nghe biết bao kỉ niệm vui buồn ngôi nhà rông từng chứng kiến.  Vì vậy, nhà rông đối với tuổi trẻ Tây Nguyên thân thương như cái tổ chim êm ấm.</a:t>
              </a:r>
            </a:p>
          </p:txBody>
        </p:sp>
      </p:grpSp>
    </p:spTree>
    <p:extLst>
      <p:ext uri="{BB962C8B-B14F-4D97-AF65-F5344CB8AC3E}">
        <p14:creationId xmlns:p14="http://schemas.microsoft.com/office/powerpoint/2010/main" val="6808971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FB6583D2-327E-4DAB-93AB-6FD826938D81}"/>
              </a:ext>
            </a:extLst>
          </p:cNvPr>
          <p:cNvGrpSpPr/>
          <p:nvPr/>
        </p:nvGrpSpPr>
        <p:grpSpPr>
          <a:xfrm>
            <a:off x="234210" y="228600"/>
            <a:ext cx="11723580" cy="1176020"/>
            <a:chOff x="392221" y="1026634"/>
            <a:chExt cx="11723580" cy="1176020"/>
          </a:xfrm>
        </p:grpSpPr>
        <p:sp>
          <p:nvSpPr>
            <p:cNvPr id="7" name="Rectangle: Rounded Corners 6">
              <a:extLst>
                <a:ext uri="{FF2B5EF4-FFF2-40B4-BE49-F238E27FC236}">
                  <a16:creationId xmlns:a16="http://schemas.microsoft.com/office/drawing/2014/main" xmlns="" id="{4C31A62A-8CE9-42FF-AE97-16DC28B15404}"/>
                </a:ext>
              </a:extLst>
            </p:cNvPr>
            <p:cNvSpPr/>
            <p:nvPr/>
          </p:nvSpPr>
          <p:spPr>
            <a:xfrm>
              <a:off x="749931" y="1042683"/>
              <a:ext cx="11365870" cy="1159971"/>
            </a:xfrm>
            <a:custGeom>
              <a:avLst/>
              <a:gdLst>
                <a:gd name="connsiteX0" fmla="*/ 0 w 11365870"/>
                <a:gd name="connsiteY0" fmla="*/ 283277 h 1159971"/>
                <a:gd name="connsiteX1" fmla="*/ 283277 w 11365870"/>
                <a:gd name="connsiteY1" fmla="*/ 0 h 1159971"/>
                <a:gd name="connsiteX2" fmla="*/ 11082593 w 11365870"/>
                <a:gd name="connsiteY2" fmla="*/ 0 h 1159971"/>
                <a:gd name="connsiteX3" fmla="*/ 11365870 w 11365870"/>
                <a:gd name="connsiteY3" fmla="*/ 283277 h 1159971"/>
                <a:gd name="connsiteX4" fmla="*/ 11365870 w 11365870"/>
                <a:gd name="connsiteY4" fmla="*/ 876694 h 1159971"/>
                <a:gd name="connsiteX5" fmla="*/ 11082593 w 11365870"/>
                <a:gd name="connsiteY5" fmla="*/ 1159971 h 1159971"/>
                <a:gd name="connsiteX6" fmla="*/ 283277 w 11365870"/>
                <a:gd name="connsiteY6" fmla="*/ 1159971 h 1159971"/>
                <a:gd name="connsiteX7" fmla="*/ 0 w 11365870"/>
                <a:gd name="connsiteY7" fmla="*/ 876694 h 1159971"/>
                <a:gd name="connsiteX8" fmla="*/ 0 w 11365870"/>
                <a:gd name="connsiteY8" fmla="*/ 283277 h 1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159971" fill="none" extrusionOk="0">
                  <a:moveTo>
                    <a:pt x="0" y="283277"/>
                  </a:moveTo>
                  <a:cubicBezTo>
                    <a:pt x="-6175" y="148467"/>
                    <a:pt x="105800" y="-14130"/>
                    <a:pt x="283277" y="0"/>
                  </a:cubicBezTo>
                  <a:cubicBezTo>
                    <a:pt x="2120900" y="-35273"/>
                    <a:pt x="7929843" y="-144294"/>
                    <a:pt x="11082593" y="0"/>
                  </a:cubicBezTo>
                  <a:cubicBezTo>
                    <a:pt x="11261816" y="6932"/>
                    <a:pt x="11356891" y="119257"/>
                    <a:pt x="11365870" y="283277"/>
                  </a:cubicBezTo>
                  <a:cubicBezTo>
                    <a:pt x="11395213" y="380483"/>
                    <a:pt x="11354462" y="739679"/>
                    <a:pt x="11365870" y="876694"/>
                  </a:cubicBezTo>
                  <a:cubicBezTo>
                    <a:pt x="11369629" y="1030301"/>
                    <a:pt x="11259146" y="1138177"/>
                    <a:pt x="11082593" y="1159971"/>
                  </a:cubicBezTo>
                  <a:cubicBezTo>
                    <a:pt x="9945283" y="1237496"/>
                    <a:pt x="4973112" y="1116268"/>
                    <a:pt x="283277" y="1159971"/>
                  </a:cubicBezTo>
                  <a:cubicBezTo>
                    <a:pt x="112186" y="1155914"/>
                    <a:pt x="-16232" y="1032922"/>
                    <a:pt x="0" y="876694"/>
                  </a:cubicBezTo>
                  <a:cubicBezTo>
                    <a:pt x="33986" y="696481"/>
                    <a:pt x="-48130" y="426180"/>
                    <a:pt x="0" y="283277"/>
                  </a:cubicBezTo>
                  <a:close/>
                </a:path>
                <a:path w="11365870" h="1159971" stroke="0" extrusionOk="0">
                  <a:moveTo>
                    <a:pt x="0" y="283277"/>
                  </a:moveTo>
                  <a:cubicBezTo>
                    <a:pt x="-5943" y="106292"/>
                    <a:pt x="112065" y="11956"/>
                    <a:pt x="283277" y="0"/>
                  </a:cubicBezTo>
                  <a:cubicBezTo>
                    <a:pt x="3575935" y="-95379"/>
                    <a:pt x="9374878" y="58096"/>
                    <a:pt x="11082593" y="0"/>
                  </a:cubicBezTo>
                  <a:cubicBezTo>
                    <a:pt x="11223424" y="-10995"/>
                    <a:pt x="11344118" y="111194"/>
                    <a:pt x="11365870" y="283277"/>
                  </a:cubicBezTo>
                  <a:cubicBezTo>
                    <a:pt x="11369656" y="440342"/>
                    <a:pt x="11390671" y="811161"/>
                    <a:pt x="11365870" y="876694"/>
                  </a:cubicBezTo>
                  <a:cubicBezTo>
                    <a:pt x="11369279" y="1029092"/>
                    <a:pt x="11218709" y="1139715"/>
                    <a:pt x="11082593" y="1159971"/>
                  </a:cubicBezTo>
                  <a:cubicBezTo>
                    <a:pt x="7558120" y="1100065"/>
                    <a:pt x="3863956" y="1242485"/>
                    <a:pt x="283277" y="1159971"/>
                  </a:cubicBezTo>
                  <a:cubicBezTo>
                    <a:pt x="104993" y="1165369"/>
                    <a:pt x="-4319" y="1037528"/>
                    <a:pt x="0" y="876694"/>
                  </a:cubicBezTo>
                  <a:cubicBezTo>
                    <a:pt x="-53367" y="721146"/>
                    <a:pt x="-1980" y="409883"/>
                    <a:pt x="0" y="283277"/>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Arial"/>
                  <a:ea typeface="微软雅黑"/>
                  <a:cs typeface="+mn-cs"/>
                </a:rPr>
                <a:t>4. Vì sao người dân Tây Nguyên yêu thích nhà rông? </a:t>
              </a:r>
            </a:p>
          </p:txBody>
        </p:sp>
        <p:pic>
          <p:nvPicPr>
            <p:cNvPr id="8" name="Picture 7">
              <a:extLst>
                <a:ext uri="{FF2B5EF4-FFF2-40B4-BE49-F238E27FC236}">
                  <a16:creationId xmlns:a16="http://schemas.microsoft.com/office/drawing/2014/main" xmlns="" id="{61085A17-FAB1-47C6-BE8F-67DCF75DD0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221" y="1026634"/>
              <a:ext cx="715413" cy="900000"/>
            </a:xfrm>
            <a:prstGeom prst="rect">
              <a:avLst/>
            </a:prstGeom>
          </p:spPr>
        </p:pic>
      </p:grpSp>
      <p:grpSp>
        <p:nvGrpSpPr>
          <p:cNvPr id="3" name="Group 2">
            <a:extLst>
              <a:ext uri="{FF2B5EF4-FFF2-40B4-BE49-F238E27FC236}">
                <a16:creationId xmlns:a16="http://schemas.microsoft.com/office/drawing/2014/main" xmlns="" id="{45050EB3-57E1-4009-9F1F-3317364D0422}"/>
              </a:ext>
            </a:extLst>
          </p:cNvPr>
          <p:cNvGrpSpPr/>
          <p:nvPr/>
        </p:nvGrpSpPr>
        <p:grpSpPr>
          <a:xfrm>
            <a:off x="591920" y="1703390"/>
            <a:ext cx="10799999" cy="3451220"/>
            <a:chOff x="949623" y="5134233"/>
            <a:chExt cx="10799999" cy="3451220"/>
          </a:xfrm>
        </p:grpSpPr>
        <p:sp>
          <p:nvSpPr>
            <p:cNvPr id="2" name="Rectangle: Rounded Corners 1">
              <a:extLst>
                <a:ext uri="{FF2B5EF4-FFF2-40B4-BE49-F238E27FC236}">
                  <a16:creationId xmlns:a16="http://schemas.microsoft.com/office/drawing/2014/main" xmlns="" id="{80070B10-304D-4628-A839-C41A44249E0A}"/>
                </a:ext>
              </a:extLst>
            </p:cNvPr>
            <p:cNvSpPr/>
            <p:nvPr/>
          </p:nvSpPr>
          <p:spPr>
            <a:xfrm>
              <a:off x="949623" y="5134233"/>
              <a:ext cx="10799999" cy="34512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6" name="Rectangle 25">
              <a:extLst>
                <a:ext uri="{FF2B5EF4-FFF2-40B4-BE49-F238E27FC236}">
                  <a16:creationId xmlns:a16="http://schemas.microsoft.com/office/drawing/2014/main" xmlns="" id="{520F8E70-0E25-47B6-8082-333486DD0D57}"/>
                </a:ext>
              </a:extLst>
            </p:cNvPr>
            <p:cNvSpPr/>
            <p:nvPr/>
          </p:nvSpPr>
          <p:spPr>
            <a:xfrm>
              <a:off x="949623" y="5326504"/>
              <a:ext cx="10388938" cy="2554545"/>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200" b="0" i="0" u="none" strike="noStrike" kern="1200" cap="none" spc="0" normalizeH="0" baseline="0" noProof="0" dirty="0">
                  <a:ln>
                    <a:noFill/>
                  </a:ln>
                  <a:solidFill>
                    <a:srgbClr val="000000"/>
                  </a:solidFill>
                  <a:effectLst/>
                  <a:uLnTx/>
                  <a:uFillTx/>
                  <a:latin typeface="Arial"/>
                  <a:ea typeface="微软雅黑"/>
                  <a:cs typeface="+mn-cs"/>
                </a:rPr>
                <a:t>Người dân Tây Nguyên yêu thích nhà rông vì nó là ngôi nhà chung có sự góp sức xây dựng của tất cả mọi người. Nhà rông còn là nơi hội họp, tiếp khách, vui chơi chung, nơi các cụ già kể lại cho con cháu nghe những kỉ niệm vui buồn...</a:t>
              </a:r>
            </a:p>
          </p:txBody>
        </p:sp>
      </p:grpSp>
    </p:spTree>
    <p:extLst>
      <p:ext uri="{BB962C8B-B14F-4D97-AF65-F5344CB8AC3E}">
        <p14:creationId xmlns:p14="http://schemas.microsoft.com/office/powerpoint/2010/main" val="17656646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FB6583D2-327E-4DAB-93AB-6FD826938D81}"/>
              </a:ext>
            </a:extLst>
          </p:cNvPr>
          <p:cNvGrpSpPr/>
          <p:nvPr/>
        </p:nvGrpSpPr>
        <p:grpSpPr>
          <a:xfrm>
            <a:off x="234210" y="228600"/>
            <a:ext cx="11723580" cy="1176020"/>
            <a:chOff x="392221" y="1026634"/>
            <a:chExt cx="11723580" cy="1176020"/>
          </a:xfrm>
        </p:grpSpPr>
        <p:sp>
          <p:nvSpPr>
            <p:cNvPr id="7" name="Rectangle: Rounded Corners 6">
              <a:extLst>
                <a:ext uri="{FF2B5EF4-FFF2-40B4-BE49-F238E27FC236}">
                  <a16:creationId xmlns:a16="http://schemas.microsoft.com/office/drawing/2014/main" xmlns="" id="{4C31A62A-8CE9-42FF-AE97-16DC28B15404}"/>
                </a:ext>
              </a:extLst>
            </p:cNvPr>
            <p:cNvSpPr/>
            <p:nvPr/>
          </p:nvSpPr>
          <p:spPr>
            <a:xfrm>
              <a:off x="749931" y="1042683"/>
              <a:ext cx="11365870" cy="1159971"/>
            </a:xfrm>
            <a:custGeom>
              <a:avLst/>
              <a:gdLst>
                <a:gd name="connsiteX0" fmla="*/ 0 w 11365870"/>
                <a:gd name="connsiteY0" fmla="*/ 283277 h 1159971"/>
                <a:gd name="connsiteX1" fmla="*/ 283277 w 11365870"/>
                <a:gd name="connsiteY1" fmla="*/ 0 h 1159971"/>
                <a:gd name="connsiteX2" fmla="*/ 11082593 w 11365870"/>
                <a:gd name="connsiteY2" fmla="*/ 0 h 1159971"/>
                <a:gd name="connsiteX3" fmla="*/ 11365870 w 11365870"/>
                <a:gd name="connsiteY3" fmla="*/ 283277 h 1159971"/>
                <a:gd name="connsiteX4" fmla="*/ 11365870 w 11365870"/>
                <a:gd name="connsiteY4" fmla="*/ 876694 h 1159971"/>
                <a:gd name="connsiteX5" fmla="*/ 11082593 w 11365870"/>
                <a:gd name="connsiteY5" fmla="*/ 1159971 h 1159971"/>
                <a:gd name="connsiteX6" fmla="*/ 283277 w 11365870"/>
                <a:gd name="connsiteY6" fmla="*/ 1159971 h 1159971"/>
                <a:gd name="connsiteX7" fmla="*/ 0 w 11365870"/>
                <a:gd name="connsiteY7" fmla="*/ 876694 h 1159971"/>
                <a:gd name="connsiteX8" fmla="*/ 0 w 11365870"/>
                <a:gd name="connsiteY8" fmla="*/ 283277 h 1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5870" h="1159971" fill="none" extrusionOk="0">
                  <a:moveTo>
                    <a:pt x="0" y="283277"/>
                  </a:moveTo>
                  <a:cubicBezTo>
                    <a:pt x="-6175" y="148467"/>
                    <a:pt x="105800" y="-14130"/>
                    <a:pt x="283277" y="0"/>
                  </a:cubicBezTo>
                  <a:cubicBezTo>
                    <a:pt x="2120900" y="-35273"/>
                    <a:pt x="7929843" y="-144294"/>
                    <a:pt x="11082593" y="0"/>
                  </a:cubicBezTo>
                  <a:cubicBezTo>
                    <a:pt x="11261816" y="6932"/>
                    <a:pt x="11356891" y="119257"/>
                    <a:pt x="11365870" y="283277"/>
                  </a:cubicBezTo>
                  <a:cubicBezTo>
                    <a:pt x="11395213" y="380483"/>
                    <a:pt x="11354462" y="739679"/>
                    <a:pt x="11365870" y="876694"/>
                  </a:cubicBezTo>
                  <a:cubicBezTo>
                    <a:pt x="11369629" y="1030301"/>
                    <a:pt x="11259146" y="1138177"/>
                    <a:pt x="11082593" y="1159971"/>
                  </a:cubicBezTo>
                  <a:cubicBezTo>
                    <a:pt x="9945283" y="1237496"/>
                    <a:pt x="4973112" y="1116268"/>
                    <a:pt x="283277" y="1159971"/>
                  </a:cubicBezTo>
                  <a:cubicBezTo>
                    <a:pt x="112186" y="1155914"/>
                    <a:pt x="-16232" y="1032922"/>
                    <a:pt x="0" y="876694"/>
                  </a:cubicBezTo>
                  <a:cubicBezTo>
                    <a:pt x="33986" y="696481"/>
                    <a:pt x="-48130" y="426180"/>
                    <a:pt x="0" y="283277"/>
                  </a:cubicBezTo>
                  <a:close/>
                </a:path>
                <a:path w="11365870" h="1159971" stroke="0" extrusionOk="0">
                  <a:moveTo>
                    <a:pt x="0" y="283277"/>
                  </a:moveTo>
                  <a:cubicBezTo>
                    <a:pt x="-5943" y="106292"/>
                    <a:pt x="112065" y="11956"/>
                    <a:pt x="283277" y="0"/>
                  </a:cubicBezTo>
                  <a:cubicBezTo>
                    <a:pt x="3575935" y="-95379"/>
                    <a:pt x="9374878" y="58096"/>
                    <a:pt x="11082593" y="0"/>
                  </a:cubicBezTo>
                  <a:cubicBezTo>
                    <a:pt x="11223424" y="-10995"/>
                    <a:pt x="11344118" y="111194"/>
                    <a:pt x="11365870" y="283277"/>
                  </a:cubicBezTo>
                  <a:cubicBezTo>
                    <a:pt x="11369656" y="440342"/>
                    <a:pt x="11390671" y="811161"/>
                    <a:pt x="11365870" y="876694"/>
                  </a:cubicBezTo>
                  <a:cubicBezTo>
                    <a:pt x="11369279" y="1029092"/>
                    <a:pt x="11218709" y="1139715"/>
                    <a:pt x="11082593" y="1159971"/>
                  </a:cubicBezTo>
                  <a:cubicBezTo>
                    <a:pt x="7558120" y="1100065"/>
                    <a:pt x="3863956" y="1242485"/>
                    <a:pt x="283277" y="1159971"/>
                  </a:cubicBezTo>
                  <a:cubicBezTo>
                    <a:pt x="104993" y="1165369"/>
                    <a:pt x="-4319" y="1037528"/>
                    <a:pt x="0" y="876694"/>
                  </a:cubicBezTo>
                  <a:cubicBezTo>
                    <a:pt x="-53367" y="721146"/>
                    <a:pt x="-1980" y="409883"/>
                    <a:pt x="0" y="283277"/>
                  </a:cubicBezTo>
                  <a:close/>
                </a:path>
              </a:pathLst>
            </a:custGeom>
            <a:solidFill>
              <a:schemeClr val="bg1"/>
            </a:solidFill>
            <a:ln w="28575">
              <a:solidFill>
                <a:srgbClr val="008000"/>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5200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6600"/>
                  </a:solidFill>
                  <a:effectLst/>
                  <a:uLnTx/>
                  <a:uFillTx/>
                  <a:latin typeface="Arial"/>
                  <a:ea typeface="微软雅黑"/>
                  <a:cs typeface="+mn-cs"/>
                </a:rPr>
                <a:t>5. Sắp xếp các ý dưới đây theo trình tự các đoạn trong bài.</a:t>
              </a:r>
            </a:p>
          </p:txBody>
        </p:sp>
        <p:pic>
          <p:nvPicPr>
            <p:cNvPr id="8" name="Picture 7">
              <a:extLst>
                <a:ext uri="{FF2B5EF4-FFF2-40B4-BE49-F238E27FC236}">
                  <a16:creationId xmlns:a16="http://schemas.microsoft.com/office/drawing/2014/main" xmlns="" id="{61085A17-FAB1-47C6-BE8F-67DCF75DD0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221" y="1026634"/>
              <a:ext cx="715413" cy="900000"/>
            </a:xfrm>
            <a:prstGeom prst="rect">
              <a:avLst/>
            </a:prstGeom>
          </p:spPr>
        </p:pic>
      </p:grpSp>
      <p:sp>
        <p:nvSpPr>
          <p:cNvPr id="2" name="Rectangle: Rounded Corners 1">
            <a:extLst>
              <a:ext uri="{FF2B5EF4-FFF2-40B4-BE49-F238E27FC236}">
                <a16:creationId xmlns:a16="http://schemas.microsoft.com/office/drawing/2014/main" xmlns="" id="{34AA892F-595D-6DA4-6787-DD104308EA18}"/>
              </a:ext>
            </a:extLst>
          </p:cNvPr>
          <p:cNvSpPr/>
          <p:nvPr/>
        </p:nvSpPr>
        <p:spPr>
          <a:xfrm>
            <a:off x="85060" y="2137145"/>
            <a:ext cx="3753293" cy="148855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dirty="0">
                <a:latin typeface="Calibri" panose="020F0502020204030204" pitchFamily="34" charset="0"/>
                <a:cs typeface="Calibri" panose="020F0502020204030204" pitchFamily="34" charset="0"/>
              </a:rPr>
              <a:t>a. Tình cảm của người dân Tây Nguyên đối với nhà rông</a:t>
            </a:r>
          </a:p>
        </p:txBody>
      </p:sp>
      <p:sp>
        <p:nvSpPr>
          <p:cNvPr id="4" name="Rectangle: Rounded Corners 3">
            <a:extLst>
              <a:ext uri="{FF2B5EF4-FFF2-40B4-BE49-F238E27FC236}">
                <a16:creationId xmlns:a16="http://schemas.microsoft.com/office/drawing/2014/main" xmlns="" id="{46489539-A017-E656-1E98-1586382173C7}"/>
              </a:ext>
            </a:extLst>
          </p:cNvPr>
          <p:cNvSpPr/>
          <p:nvPr/>
        </p:nvSpPr>
        <p:spPr>
          <a:xfrm>
            <a:off x="4008476" y="2073349"/>
            <a:ext cx="3285460" cy="148855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dirty="0">
                <a:latin typeface="Calibri" panose="020F0502020204030204" pitchFamily="34" charset="0"/>
                <a:cs typeface="Calibri" panose="020F0502020204030204" pitchFamily="34" charset="0"/>
              </a:rPr>
              <a:t>b. Hình dạng bên ngoài nhà rông</a:t>
            </a:r>
          </a:p>
        </p:txBody>
      </p:sp>
      <p:sp>
        <p:nvSpPr>
          <p:cNvPr id="5" name="Rectangle: Rounded Corners 4">
            <a:extLst>
              <a:ext uri="{FF2B5EF4-FFF2-40B4-BE49-F238E27FC236}">
                <a16:creationId xmlns:a16="http://schemas.microsoft.com/office/drawing/2014/main" xmlns="" id="{94A215DC-92B8-9DB2-1897-40F0A1090677}"/>
              </a:ext>
            </a:extLst>
          </p:cNvPr>
          <p:cNvSpPr/>
          <p:nvPr/>
        </p:nvSpPr>
        <p:spPr>
          <a:xfrm>
            <a:off x="7963786" y="2115879"/>
            <a:ext cx="4008475" cy="1488558"/>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000" dirty="0">
                <a:latin typeface="Calibri" panose="020F0502020204030204" pitchFamily="34" charset="0"/>
                <a:cs typeface="Calibri" panose="020F0502020204030204" pitchFamily="34" charset="0"/>
              </a:rPr>
              <a:t>c. Kiến trúc bên trong và những sinh hoạt cộng đồng ở nhà rông. </a:t>
            </a:r>
          </a:p>
        </p:txBody>
      </p:sp>
    </p:spTree>
    <p:extLst>
      <p:ext uri="{BB962C8B-B14F-4D97-AF65-F5344CB8AC3E}">
        <p14:creationId xmlns:p14="http://schemas.microsoft.com/office/powerpoint/2010/main" val="21338052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3.7037E-7 L -0.33307 -0.00301 " pathEditMode="relative" rAng="0" ptsTypes="AA">
                                      <p:cBhvr>
                                        <p:cTn id="6" dur="2000" fill="hold"/>
                                        <p:tgtEl>
                                          <p:spTgt spid="4"/>
                                        </p:tgtEl>
                                        <p:attrNameLst>
                                          <p:attrName>ppt_x</p:attrName>
                                          <p:attrName>ppt_y</p:attrName>
                                        </p:attrNameLst>
                                      </p:cBhvr>
                                      <p:rCtr x="-16654" y="-162"/>
                                    </p:animMotion>
                                  </p:childTnLst>
                                </p:cTn>
                              </p:par>
                              <p:par>
                                <p:cTn id="7" presetID="42" presetClass="path" presetSubtype="0" accel="50000" decel="50000" fill="hold" grpId="0" nodeType="withEffect">
                                  <p:stCondLst>
                                    <p:cond delay="0"/>
                                  </p:stCondLst>
                                  <p:childTnLst>
                                    <p:animMotion origin="layout" path="M 1.875E-6 3.7037E-7 L -0.35404 -0.00625 " pathEditMode="relative" rAng="0" ptsTypes="AA">
                                      <p:cBhvr>
                                        <p:cTn id="8" dur="2000" fill="hold"/>
                                        <p:tgtEl>
                                          <p:spTgt spid="5"/>
                                        </p:tgtEl>
                                        <p:attrNameLst>
                                          <p:attrName>ppt_x</p:attrName>
                                          <p:attrName>ppt_y</p:attrName>
                                        </p:attrNameLst>
                                      </p:cBhvr>
                                      <p:rCtr x="-18385" y="-93"/>
                                    </p:animMotion>
                                  </p:childTnLst>
                                </p:cTn>
                              </p:par>
                              <p:par>
                                <p:cTn id="9" presetID="42" presetClass="path" presetSubtype="0" accel="50000" decel="50000" fill="hold" grpId="0" nodeType="withEffect">
                                  <p:stCondLst>
                                    <p:cond delay="0"/>
                                  </p:stCondLst>
                                  <p:childTnLst>
                                    <p:animMotion origin="layout" path="M 2.5E-6 1.11111E-6 L 0.65586 -0.00301 " pathEditMode="relative" rAng="0" ptsTypes="AA">
                                      <p:cBhvr>
                                        <p:cTn id="10" dur="2000" fill="hold"/>
                                        <p:tgtEl>
                                          <p:spTgt spid="2"/>
                                        </p:tgtEl>
                                        <p:attrNameLst>
                                          <p:attrName>ppt_x</p:attrName>
                                          <p:attrName>ppt_y</p:attrName>
                                        </p:attrNameLst>
                                      </p:cBhvr>
                                      <p:rCtr x="32786"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xmlns="" id="{5DA71574-5CF9-4AE9-81A1-732C7B2D5C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763" t="3763" r="3763" b="3763"/>
          <a:stretch/>
        </p:blipFill>
        <p:spPr>
          <a:xfrm>
            <a:off x="2402958" y="1152001"/>
            <a:ext cx="7634177" cy="6120000"/>
          </a:xfrm>
          <a:prstGeom prst="rect">
            <a:avLst/>
          </a:prstGeom>
        </p:spPr>
      </p:pic>
      <p:sp>
        <p:nvSpPr>
          <p:cNvPr id="8" name="TextBox 7">
            <a:extLst>
              <a:ext uri="{FF2B5EF4-FFF2-40B4-BE49-F238E27FC236}">
                <a16:creationId xmlns:a16="http://schemas.microsoft.com/office/drawing/2014/main" xmlns="" id="{583E2534-BC14-478D-ADE5-629498D21CF0}"/>
              </a:ext>
            </a:extLst>
          </p:cNvPr>
          <p:cNvSpPr txBox="1"/>
          <p:nvPr/>
        </p:nvSpPr>
        <p:spPr>
          <a:xfrm>
            <a:off x="3349255" y="2916701"/>
            <a:ext cx="5964866" cy="3785652"/>
          </a:xfrm>
          <a:prstGeom prst="rect">
            <a:avLst/>
          </a:prstGeom>
          <a:noFill/>
        </p:spPr>
        <p:txBody>
          <a:bodyPr wrap="square">
            <a:spAutoFit/>
          </a:bodyPr>
          <a:lstStyle/>
          <a:p>
            <a:pPr lvl="0" algn="ctr" fontAlgn="t">
              <a:defRPr/>
            </a:pPr>
            <a:r>
              <a:rPr lang="vi-VN" sz="4000" dirty="0">
                <a:solidFill>
                  <a:srgbClr val="006600"/>
                </a:solidFill>
                <a:latin typeface="Calibri" panose="020F0502020204030204" pitchFamily="34" charset="0"/>
                <a:cs typeface="Calibri" panose="020F0502020204030204" pitchFamily="34" charset="0"/>
              </a:rPr>
              <a:t>Bài đọc thể hiện vẻ đẹp độc đáo của nhà rông ở Tây Nguyên. Tình cảm của người dân Tây Nguyên với mái nhà rông thân thương. </a:t>
            </a:r>
          </a:p>
          <a:p>
            <a:pPr lvl="0" algn="ctr" fontAlgn="t">
              <a:defRPr/>
            </a:pPr>
            <a:endParaRPr lang="vi-VN" sz="4000" dirty="0">
              <a:solidFill>
                <a:srgbClr val="00660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xmlns="" id="{14042486-3969-4E21-8878-6A461A8C40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9530" y="157703"/>
            <a:ext cx="8559526" cy="1408298"/>
          </a:xfrm>
          <a:prstGeom prst="rect">
            <a:avLst/>
          </a:prstGeom>
        </p:spPr>
      </p:pic>
    </p:spTree>
    <p:extLst>
      <p:ext uri="{BB962C8B-B14F-4D97-AF65-F5344CB8AC3E}">
        <p14:creationId xmlns:p14="http://schemas.microsoft.com/office/powerpoint/2010/main" val="20461740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49B0914-59D2-4CF0-9974-5C1CB19B86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2AE6F35E-3F6E-F5EB-4875-44DC69F84E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9759" y="2678941"/>
            <a:ext cx="5578323" cy="2499577"/>
          </a:xfrm>
          <a:prstGeom prst="rect">
            <a:avLst/>
          </a:prstGeom>
        </p:spPr>
      </p:pic>
    </p:spTree>
    <p:extLst>
      <p:ext uri="{BB962C8B-B14F-4D97-AF65-F5344CB8AC3E}">
        <p14:creationId xmlns:p14="http://schemas.microsoft.com/office/powerpoint/2010/main" val="8492860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E71EDB1-ACF0-865A-7276-B12F04EE2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3693" y="2109855"/>
            <a:ext cx="4279763" cy="2828789"/>
          </a:xfrm>
          <a:prstGeom prst="rect">
            <a:avLst/>
          </a:prstGeom>
        </p:spPr>
      </p:pic>
    </p:spTree>
    <p:extLst>
      <p:ext uri="{BB962C8B-B14F-4D97-AF65-F5344CB8AC3E}">
        <p14:creationId xmlns:p14="http://schemas.microsoft.com/office/powerpoint/2010/main" val="6772677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959D4098-660C-4C7B-8C8C-33913851AA92}"/>
              </a:ext>
            </a:extLst>
          </p:cNvPr>
          <p:cNvSpPr/>
          <p:nvPr/>
        </p:nvSpPr>
        <p:spPr>
          <a:xfrm>
            <a:off x="152400" y="114300"/>
            <a:ext cx="11868150" cy="6438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2" name="Picture 1">
            <a:extLst>
              <a:ext uri="{FF2B5EF4-FFF2-40B4-BE49-F238E27FC236}">
                <a16:creationId xmlns:a16="http://schemas.microsoft.com/office/drawing/2014/main" xmlns="" id="{0502D597-5DA6-1422-56B5-E170F22029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1769" y="4105274"/>
            <a:ext cx="4405905" cy="2134585"/>
          </a:xfrm>
          <a:prstGeom prst="rect">
            <a:avLst/>
          </a:prstGeom>
          <a:ln>
            <a:noFill/>
          </a:ln>
          <a:effectLst>
            <a:softEdge rad="112500"/>
          </a:effectLst>
        </p:spPr>
      </p:pic>
      <p:sp>
        <p:nvSpPr>
          <p:cNvPr id="3" name="TextBox 2">
            <a:extLst>
              <a:ext uri="{FF2B5EF4-FFF2-40B4-BE49-F238E27FC236}">
                <a16:creationId xmlns:a16="http://schemas.microsoft.com/office/drawing/2014/main" xmlns="" id="{0E1CC516-0A97-2CF4-DFF9-320CEE30586D}"/>
              </a:ext>
            </a:extLst>
          </p:cNvPr>
          <p:cNvSpPr txBox="1"/>
          <p:nvPr/>
        </p:nvSpPr>
        <p:spPr>
          <a:xfrm>
            <a:off x="302175" y="79142"/>
            <a:ext cx="11556450" cy="575542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 RÔNG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 Tây Nguyên nào cũng yêu thích nhà rông, ngôi nhà chung có sự góp sức xây dựng của tất cả mọi người.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Ay Du</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và Lê Tấn)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50369341"/>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0481E6F-DDBE-401D-9AB1-A326406709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29746"/>
            <a:ext cx="8488307" cy="3285104"/>
          </a:xfrm>
          <a:prstGeom prst="rect">
            <a:avLst/>
          </a:prstGeom>
        </p:spPr>
      </p:pic>
    </p:spTree>
    <p:extLst>
      <p:ext uri="{BB962C8B-B14F-4D97-AF65-F5344CB8AC3E}">
        <p14:creationId xmlns:p14="http://schemas.microsoft.com/office/powerpoint/2010/main" val="24722733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D406BC9-762E-EC9C-7E2C-5C79C5C1C09F}"/>
              </a:ext>
            </a:extLst>
          </p:cNvPr>
          <p:cNvSpPr/>
          <p:nvPr/>
        </p:nvSpPr>
        <p:spPr>
          <a:xfrm>
            <a:off x="638175" y="787878"/>
            <a:ext cx="10858500" cy="119332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ea typeface="微软雅黑"/>
              </a:rPr>
              <a:t>1. </a:t>
            </a:r>
            <a:r>
              <a:rPr kumimoji="0" lang="en-US" sz="3600" b="1" i="0" u="none" strike="noStrike" kern="1200" cap="none" spc="0" normalizeH="0" baseline="0" noProof="0" dirty="0" err="1">
                <a:ln>
                  <a:noFill/>
                </a:ln>
                <a:solidFill>
                  <a:srgbClr val="FF0000"/>
                </a:solidFill>
                <a:effectLst/>
                <a:uLnTx/>
                <a:uFillTx/>
                <a:ea typeface="微软雅黑"/>
              </a:rPr>
              <a:t>Trong</a:t>
            </a:r>
            <a:r>
              <a:rPr kumimoji="0" lang="en-US" sz="3600" b="1" i="0" u="none" strike="noStrike" kern="1200" cap="none" spc="0" normalizeH="0" baseline="0" noProof="0" dirty="0">
                <a:ln>
                  <a:noFill/>
                </a:ln>
                <a:solidFill>
                  <a:srgbClr val="FF0000"/>
                </a:solidFill>
                <a:effectLst/>
                <a:uLnTx/>
                <a:uFillTx/>
                <a:ea typeface="微软雅黑"/>
              </a:rPr>
              <a:t> </a:t>
            </a:r>
            <a:r>
              <a:rPr kumimoji="0" lang="en-US" sz="3600" b="1" i="0" u="none" strike="noStrike" kern="1200" cap="none" spc="0" normalizeH="0" baseline="0" noProof="0" dirty="0" err="1">
                <a:ln>
                  <a:noFill/>
                </a:ln>
                <a:solidFill>
                  <a:srgbClr val="FF0000"/>
                </a:solidFill>
                <a:effectLst/>
                <a:uLnTx/>
                <a:uFillTx/>
                <a:ea typeface="微软雅黑"/>
              </a:rPr>
              <a:t>bài</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Tiếng</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nước</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mình</a:t>
            </a:r>
            <a:r>
              <a:rPr kumimoji="0" lang="en-US" sz="3600" b="1" i="0" u="none" strike="noStrike" kern="1200" cap="none" spc="0" normalizeH="0" noProof="0" dirty="0">
                <a:ln>
                  <a:noFill/>
                </a:ln>
                <a:solidFill>
                  <a:srgbClr val="FF0000"/>
                </a:solidFill>
                <a:effectLst/>
                <a:uLnTx/>
                <a:uFillTx/>
                <a:ea typeface="微软雅黑"/>
              </a:rPr>
              <a:t>, </a:t>
            </a:r>
            <a:r>
              <a:rPr lang="en-US" sz="3600" b="1" dirty="0">
                <a:solidFill>
                  <a:srgbClr val="FF0000"/>
                </a:solidFill>
                <a:ea typeface="微软雅黑"/>
              </a:rPr>
              <a:t>t</a:t>
            </a:r>
            <a:r>
              <a:rPr kumimoji="0" lang="en-US" sz="3600" b="1" i="0" u="none" strike="noStrike" kern="1200" cap="none" spc="0" normalizeH="0" noProof="0" dirty="0" err="1">
                <a:ln>
                  <a:noFill/>
                </a:ln>
                <a:solidFill>
                  <a:srgbClr val="FF0000"/>
                </a:solidFill>
                <a:effectLst/>
                <a:uLnTx/>
                <a:uFillTx/>
                <a:ea typeface="微软雅黑"/>
              </a:rPr>
              <a:t>iếng</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bố</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gắn</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với</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dấu</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gì</a:t>
            </a:r>
            <a:r>
              <a:rPr kumimoji="0" lang="en-US" sz="3600" b="1" i="0" u="none" strike="noStrike" kern="1200" cap="none" spc="0" normalizeH="0" noProof="0" dirty="0">
                <a:ln>
                  <a:noFill/>
                </a:ln>
                <a:solidFill>
                  <a:srgbClr val="FF0000"/>
                </a:solidFill>
                <a:effectLst/>
                <a:uLnTx/>
                <a:uFillTx/>
                <a:ea typeface="微软雅黑"/>
              </a:rPr>
              <a:t>? </a:t>
            </a:r>
            <a:endParaRPr kumimoji="0" lang="en-US" sz="3600" b="1" i="0" u="none" strike="noStrike" kern="1200" cap="none" spc="0" normalizeH="0" baseline="0" noProof="0" dirty="0">
              <a:ln>
                <a:noFill/>
              </a:ln>
              <a:solidFill>
                <a:srgbClr val="FF0000"/>
              </a:solidFill>
              <a:effectLst/>
              <a:uLnTx/>
              <a:uFillTx/>
              <a:ea typeface="微软雅黑"/>
            </a:endParaRPr>
          </a:p>
        </p:txBody>
      </p:sp>
      <p:sp>
        <p:nvSpPr>
          <p:cNvPr id="5" name="Speech Bubble: Rectangle with Corners Rounded 4">
            <a:extLst>
              <a:ext uri="{FF2B5EF4-FFF2-40B4-BE49-F238E27FC236}">
                <a16:creationId xmlns:a16="http://schemas.microsoft.com/office/drawing/2014/main" xmlns="" id="{0ABC7CE6-2449-95E1-DBAF-EFD5EDF8E4AE}"/>
              </a:ext>
            </a:extLst>
          </p:cNvPr>
          <p:cNvSpPr/>
          <p:nvPr/>
        </p:nvSpPr>
        <p:spPr>
          <a:xfrm flipH="1">
            <a:off x="3552824" y="2475000"/>
            <a:ext cx="4895849" cy="1506450"/>
          </a:xfrm>
          <a:custGeom>
            <a:avLst/>
            <a:gdLst>
              <a:gd name="connsiteX0" fmla="*/ 0 w 4895849"/>
              <a:gd name="connsiteY0" fmla="*/ 251080 h 1506450"/>
              <a:gd name="connsiteX1" fmla="*/ 251080 w 4895849"/>
              <a:gd name="connsiteY1" fmla="*/ 0 h 1506450"/>
              <a:gd name="connsiteX2" fmla="*/ 815975 w 4895849"/>
              <a:gd name="connsiteY2" fmla="*/ 0 h 1506450"/>
              <a:gd name="connsiteX3" fmla="*/ 815975 w 4895849"/>
              <a:gd name="connsiteY3" fmla="*/ 0 h 1506450"/>
              <a:gd name="connsiteX4" fmla="*/ 1403477 w 4895849"/>
              <a:gd name="connsiteY4" fmla="*/ 0 h 1506450"/>
              <a:gd name="connsiteX5" fmla="*/ 2039937 w 4895849"/>
              <a:gd name="connsiteY5" fmla="*/ 0 h 1506450"/>
              <a:gd name="connsiteX6" fmla="*/ 2639048 w 4895849"/>
              <a:gd name="connsiteY6" fmla="*/ 0 h 1506450"/>
              <a:gd name="connsiteX7" fmla="*/ 3264208 w 4895849"/>
              <a:gd name="connsiteY7" fmla="*/ 0 h 1506450"/>
              <a:gd name="connsiteX8" fmla="*/ 3889368 w 4895849"/>
              <a:gd name="connsiteY8" fmla="*/ 0 h 1506450"/>
              <a:gd name="connsiteX9" fmla="*/ 4644769 w 4895849"/>
              <a:gd name="connsiteY9" fmla="*/ 0 h 1506450"/>
              <a:gd name="connsiteX10" fmla="*/ 4895849 w 4895849"/>
              <a:gd name="connsiteY10" fmla="*/ 251080 h 1506450"/>
              <a:gd name="connsiteX11" fmla="*/ 4895849 w 4895849"/>
              <a:gd name="connsiteY11" fmla="*/ 878763 h 1506450"/>
              <a:gd name="connsiteX12" fmla="*/ 4895849 w 4895849"/>
              <a:gd name="connsiteY12" fmla="*/ 878763 h 1506450"/>
              <a:gd name="connsiteX13" fmla="*/ 4895849 w 4895849"/>
              <a:gd name="connsiteY13" fmla="*/ 1255375 h 1506450"/>
              <a:gd name="connsiteX14" fmla="*/ 4895849 w 4895849"/>
              <a:gd name="connsiteY14" fmla="*/ 1255370 h 1506450"/>
              <a:gd name="connsiteX15" fmla="*/ 4644769 w 4895849"/>
              <a:gd name="connsiteY15" fmla="*/ 1506450 h 1506450"/>
              <a:gd name="connsiteX16" fmla="*/ 4045658 w 4895849"/>
              <a:gd name="connsiteY16" fmla="*/ 1506450 h 1506450"/>
              <a:gd name="connsiteX17" fmla="*/ 3342353 w 4895849"/>
              <a:gd name="connsiteY17" fmla="*/ 1506450 h 1506450"/>
              <a:gd name="connsiteX18" fmla="*/ 2691145 w 4895849"/>
              <a:gd name="connsiteY18" fmla="*/ 1506450 h 1506450"/>
              <a:gd name="connsiteX19" fmla="*/ 2039937 w 4895849"/>
              <a:gd name="connsiteY19" fmla="*/ 1506450 h 1506450"/>
              <a:gd name="connsiteX20" fmla="*/ 1491167 w 4895849"/>
              <a:gd name="connsiteY20" fmla="*/ 1506450 h 1506450"/>
              <a:gd name="connsiteX21" fmla="*/ 872342 w 4895849"/>
              <a:gd name="connsiteY21" fmla="*/ 1506450 h 1506450"/>
              <a:gd name="connsiteX22" fmla="*/ 815975 w 4895849"/>
              <a:gd name="connsiteY22" fmla="*/ 1506450 h 1506450"/>
              <a:gd name="connsiteX23" fmla="*/ 251080 w 4895849"/>
              <a:gd name="connsiteY23" fmla="*/ 1506450 h 1506450"/>
              <a:gd name="connsiteX24" fmla="*/ 0 w 4895849"/>
              <a:gd name="connsiteY24" fmla="*/ 1255370 h 1506450"/>
              <a:gd name="connsiteX25" fmla="*/ 0 w 4895849"/>
              <a:gd name="connsiteY25" fmla="*/ 1255375 h 1506450"/>
              <a:gd name="connsiteX26" fmla="*/ 0 w 4895849"/>
              <a:gd name="connsiteY26" fmla="*/ 878763 h 1506450"/>
              <a:gd name="connsiteX27" fmla="*/ 0 w 4895849"/>
              <a:gd name="connsiteY27" fmla="*/ 878763 h 1506450"/>
              <a:gd name="connsiteX28" fmla="*/ 0 w 4895849"/>
              <a:gd name="connsiteY28" fmla="*/ 251080 h 15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95849" h="1506450" fill="none" extrusionOk="0">
                <a:moveTo>
                  <a:pt x="0" y="251080"/>
                </a:moveTo>
                <a:cubicBezTo>
                  <a:pt x="-949" y="85064"/>
                  <a:pt x="88662" y="-10089"/>
                  <a:pt x="251080" y="0"/>
                </a:cubicBezTo>
                <a:cubicBezTo>
                  <a:pt x="520678" y="26242"/>
                  <a:pt x="584082" y="-14254"/>
                  <a:pt x="815975" y="0"/>
                </a:cubicBezTo>
                <a:lnTo>
                  <a:pt x="815975" y="0"/>
                </a:lnTo>
                <a:cubicBezTo>
                  <a:pt x="1007091" y="16405"/>
                  <a:pt x="1147292" y="19858"/>
                  <a:pt x="1403477" y="0"/>
                </a:cubicBezTo>
                <a:cubicBezTo>
                  <a:pt x="1659662" y="-19858"/>
                  <a:pt x="1880537" y="-19785"/>
                  <a:pt x="2039937" y="0"/>
                </a:cubicBezTo>
                <a:cubicBezTo>
                  <a:pt x="2310442" y="-17088"/>
                  <a:pt x="2503271" y="26536"/>
                  <a:pt x="2639048" y="0"/>
                </a:cubicBezTo>
                <a:cubicBezTo>
                  <a:pt x="2774825" y="-26536"/>
                  <a:pt x="3107186" y="-18885"/>
                  <a:pt x="3264208" y="0"/>
                </a:cubicBezTo>
                <a:cubicBezTo>
                  <a:pt x="3421230" y="18885"/>
                  <a:pt x="3720991" y="-18230"/>
                  <a:pt x="3889368" y="0"/>
                </a:cubicBezTo>
                <a:cubicBezTo>
                  <a:pt x="4057745" y="18230"/>
                  <a:pt x="4322482" y="-12153"/>
                  <a:pt x="4644769" y="0"/>
                </a:cubicBezTo>
                <a:cubicBezTo>
                  <a:pt x="4755717" y="6404"/>
                  <a:pt x="4906037" y="122085"/>
                  <a:pt x="4895849" y="251080"/>
                </a:cubicBezTo>
                <a:cubicBezTo>
                  <a:pt x="4864922" y="457207"/>
                  <a:pt x="4904426" y="683981"/>
                  <a:pt x="4895849" y="878763"/>
                </a:cubicBezTo>
                <a:lnTo>
                  <a:pt x="4895849" y="878763"/>
                </a:lnTo>
                <a:cubicBezTo>
                  <a:pt x="4890527" y="959126"/>
                  <a:pt x="4881060" y="1147205"/>
                  <a:pt x="4895849" y="1255375"/>
                </a:cubicBezTo>
                <a:lnTo>
                  <a:pt x="4895849" y="1255370"/>
                </a:lnTo>
                <a:cubicBezTo>
                  <a:pt x="4866962" y="1390018"/>
                  <a:pt x="4777608" y="1524991"/>
                  <a:pt x="4644769" y="1506450"/>
                </a:cubicBezTo>
                <a:cubicBezTo>
                  <a:pt x="4383083" y="1533224"/>
                  <a:pt x="4297924" y="1496279"/>
                  <a:pt x="4045658" y="1506450"/>
                </a:cubicBezTo>
                <a:cubicBezTo>
                  <a:pt x="3793392" y="1516621"/>
                  <a:pt x="3653334" y="1508948"/>
                  <a:pt x="3342353" y="1506450"/>
                </a:cubicBezTo>
                <a:cubicBezTo>
                  <a:pt x="3031372" y="1503952"/>
                  <a:pt x="2878560" y="1481675"/>
                  <a:pt x="2691145" y="1506450"/>
                </a:cubicBezTo>
                <a:cubicBezTo>
                  <a:pt x="2503730" y="1531225"/>
                  <a:pt x="2268460" y="1503272"/>
                  <a:pt x="2039937" y="1506450"/>
                </a:cubicBezTo>
                <a:cubicBezTo>
                  <a:pt x="1869748" y="1485595"/>
                  <a:pt x="1746458" y="1487375"/>
                  <a:pt x="1491167" y="1506450"/>
                </a:cubicBezTo>
                <a:cubicBezTo>
                  <a:pt x="1235876" y="1525526"/>
                  <a:pt x="1170036" y="1491669"/>
                  <a:pt x="872342" y="1506450"/>
                </a:cubicBezTo>
                <a:cubicBezTo>
                  <a:pt x="850123" y="1508551"/>
                  <a:pt x="834550" y="1506179"/>
                  <a:pt x="815975" y="1506450"/>
                </a:cubicBezTo>
                <a:cubicBezTo>
                  <a:pt x="650330" y="1482833"/>
                  <a:pt x="445770" y="1500555"/>
                  <a:pt x="251080" y="1506450"/>
                </a:cubicBezTo>
                <a:cubicBezTo>
                  <a:pt x="109188" y="1472704"/>
                  <a:pt x="27554" y="1385950"/>
                  <a:pt x="0" y="1255370"/>
                </a:cubicBezTo>
                <a:lnTo>
                  <a:pt x="0" y="1255375"/>
                </a:lnTo>
                <a:cubicBezTo>
                  <a:pt x="340" y="1108769"/>
                  <a:pt x="-13439" y="1026328"/>
                  <a:pt x="0" y="878763"/>
                </a:cubicBezTo>
                <a:lnTo>
                  <a:pt x="0" y="878763"/>
                </a:lnTo>
                <a:cubicBezTo>
                  <a:pt x="4907" y="710618"/>
                  <a:pt x="-2061" y="382248"/>
                  <a:pt x="0" y="251080"/>
                </a:cubicBezTo>
                <a:close/>
              </a:path>
              <a:path w="4895849" h="1506450" stroke="0" extrusionOk="0">
                <a:moveTo>
                  <a:pt x="0" y="251080"/>
                </a:moveTo>
                <a:cubicBezTo>
                  <a:pt x="10128" y="79450"/>
                  <a:pt x="91229" y="21842"/>
                  <a:pt x="251080" y="0"/>
                </a:cubicBezTo>
                <a:cubicBezTo>
                  <a:pt x="381250" y="-22465"/>
                  <a:pt x="631745" y="-17524"/>
                  <a:pt x="815975" y="0"/>
                </a:cubicBezTo>
                <a:lnTo>
                  <a:pt x="815975" y="0"/>
                </a:lnTo>
                <a:cubicBezTo>
                  <a:pt x="1007068" y="12146"/>
                  <a:pt x="1245091" y="-20792"/>
                  <a:pt x="1391237" y="0"/>
                </a:cubicBezTo>
                <a:cubicBezTo>
                  <a:pt x="1537383" y="20792"/>
                  <a:pt x="1779565" y="23142"/>
                  <a:pt x="2039937" y="0"/>
                </a:cubicBezTo>
                <a:cubicBezTo>
                  <a:pt x="2232189" y="17815"/>
                  <a:pt x="2513872" y="-5061"/>
                  <a:pt x="2665097" y="0"/>
                </a:cubicBezTo>
                <a:cubicBezTo>
                  <a:pt x="2816322" y="5061"/>
                  <a:pt x="3184537" y="5318"/>
                  <a:pt x="3368401" y="0"/>
                </a:cubicBezTo>
                <a:cubicBezTo>
                  <a:pt x="3552265" y="-5318"/>
                  <a:pt x="3851959" y="-5965"/>
                  <a:pt x="3993561" y="0"/>
                </a:cubicBezTo>
                <a:cubicBezTo>
                  <a:pt x="4135163" y="5965"/>
                  <a:pt x="4441241" y="-8259"/>
                  <a:pt x="4644769" y="0"/>
                </a:cubicBezTo>
                <a:cubicBezTo>
                  <a:pt x="4786165" y="20346"/>
                  <a:pt x="4878829" y="110660"/>
                  <a:pt x="4895849" y="251080"/>
                </a:cubicBezTo>
                <a:cubicBezTo>
                  <a:pt x="4910747" y="448887"/>
                  <a:pt x="4890145" y="616243"/>
                  <a:pt x="4895849" y="878763"/>
                </a:cubicBezTo>
                <a:lnTo>
                  <a:pt x="4895849" y="878763"/>
                </a:lnTo>
                <a:cubicBezTo>
                  <a:pt x="4877715" y="1045735"/>
                  <a:pt x="4880360" y="1108380"/>
                  <a:pt x="4895849" y="1255375"/>
                </a:cubicBezTo>
                <a:lnTo>
                  <a:pt x="4895849" y="1255370"/>
                </a:lnTo>
                <a:cubicBezTo>
                  <a:pt x="4901360" y="1399799"/>
                  <a:pt x="4759456" y="1522303"/>
                  <a:pt x="4644769" y="1506450"/>
                </a:cubicBezTo>
                <a:cubicBezTo>
                  <a:pt x="4501801" y="1488826"/>
                  <a:pt x="4231365" y="1494881"/>
                  <a:pt x="4071706" y="1506450"/>
                </a:cubicBezTo>
                <a:cubicBezTo>
                  <a:pt x="3912047" y="1518019"/>
                  <a:pt x="3634884" y="1526941"/>
                  <a:pt x="3394450" y="1506450"/>
                </a:cubicBezTo>
                <a:cubicBezTo>
                  <a:pt x="3154016" y="1485959"/>
                  <a:pt x="3030684" y="1510955"/>
                  <a:pt x="2769290" y="1506450"/>
                </a:cubicBezTo>
                <a:cubicBezTo>
                  <a:pt x="2507896" y="1501945"/>
                  <a:pt x="2232666" y="1540244"/>
                  <a:pt x="2039937" y="1506450"/>
                </a:cubicBezTo>
                <a:cubicBezTo>
                  <a:pt x="1902556" y="1509009"/>
                  <a:pt x="1561695" y="1519477"/>
                  <a:pt x="1432788" y="1506450"/>
                </a:cubicBezTo>
                <a:cubicBezTo>
                  <a:pt x="1303881" y="1493423"/>
                  <a:pt x="1069520" y="1527462"/>
                  <a:pt x="872342" y="1506450"/>
                </a:cubicBezTo>
                <a:cubicBezTo>
                  <a:pt x="851290" y="1504107"/>
                  <a:pt x="837416" y="1506784"/>
                  <a:pt x="815975" y="1506450"/>
                </a:cubicBezTo>
                <a:cubicBezTo>
                  <a:pt x="563693" y="1527299"/>
                  <a:pt x="384359" y="1499668"/>
                  <a:pt x="251080" y="1506450"/>
                </a:cubicBezTo>
                <a:cubicBezTo>
                  <a:pt x="91232" y="1523811"/>
                  <a:pt x="19961" y="1414628"/>
                  <a:pt x="0" y="1255370"/>
                </a:cubicBezTo>
                <a:lnTo>
                  <a:pt x="0" y="1255375"/>
                </a:lnTo>
                <a:cubicBezTo>
                  <a:pt x="-7564" y="1145971"/>
                  <a:pt x="3360" y="1000299"/>
                  <a:pt x="0" y="878763"/>
                </a:cubicBezTo>
                <a:lnTo>
                  <a:pt x="0" y="878763"/>
                </a:lnTo>
                <a:cubicBezTo>
                  <a:pt x="18315" y="661319"/>
                  <a:pt x="-15470" y="418129"/>
                  <a:pt x="0" y="251080"/>
                </a:cubicBezTo>
                <a:close/>
              </a:path>
            </a:pathLst>
          </a:custGeom>
          <a:solidFill>
            <a:schemeClr val="bg1"/>
          </a:solidFill>
          <a:ln w="38100">
            <a:solidFill>
              <a:srgbClr val="003399"/>
            </a:solidFill>
            <a:prstDash val="sysDash"/>
            <a:extLst>
              <a:ext uri="{C807C97D-BFC1-408E-A445-0C87EB9F89A2}">
                <ask:lineSketchStyleProps xmlns="" xmlns:ask="http://schemas.microsoft.com/office/drawing/2018/sketchyshapes" sd="3244475365">
                  <a:prstGeom prst="wedgeRoundRectCallout">
                    <a:avLst>
                      <a:gd name="adj1" fmla="val -32182"/>
                      <a:gd name="adj2" fmla="val 48845"/>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003399"/>
                </a:solidFill>
                <a:latin typeface="Calibri" panose="020F0502020204030204" pitchFamily="34" charset="0"/>
                <a:ea typeface="微软雅黑"/>
                <a:cs typeface="Calibri" panose="020F0502020204030204" pitchFamily="34" charset="0"/>
              </a:rPr>
              <a:t>Đáp</a:t>
            </a:r>
            <a:r>
              <a:rPr lang="en-US" sz="4400" b="1" dirty="0">
                <a:solidFill>
                  <a:srgbClr val="003399"/>
                </a:solidFill>
                <a:latin typeface="Calibri" panose="020F0502020204030204" pitchFamily="34" charset="0"/>
                <a:ea typeface="微软雅黑"/>
                <a:cs typeface="Calibri" panose="020F0502020204030204" pitchFamily="34" charset="0"/>
              </a:rPr>
              <a:t> </a:t>
            </a:r>
            <a:r>
              <a:rPr lang="en-US" sz="4400" b="1" dirty="0" err="1">
                <a:solidFill>
                  <a:srgbClr val="003399"/>
                </a:solidFill>
                <a:latin typeface="Calibri" panose="020F0502020204030204" pitchFamily="34" charset="0"/>
                <a:ea typeface="微软雅黑"/>
                <a:cs typeface="Calibri" panose="020F0502020204030204" pitchFamily="34" charset="0"/>
              </a:rPr>
              <a:t>án</a:t>
            </a:r>
            <a:r>
              <a:rPr lang="en-US" sz="4400" b="1" dirty="0">
                <a:solidFill>
                  <a:srgbClr val="003399"/>
                </a:solidFill>
                <a:latin typeface="Calibri" panose="020F0502020204030204" pitchFamily="34" charset="0"/>
                <a:ea typeface="微软雅黑"/>
                <a:cs typeface="Calibri" panose="020F0502020204030204" pitchFamily="34" charset="0"/>
              </a:rPr>
              <a:t>: </a:t>
            </a:r>
            <a:r>
              <a:rPr lang="en-US" sz="4400" b="1" dirty="0" err="1">
                <a:solidFill>
                  <a:srgbClr val="003399"/>
                </a:solidFill>
                <a:latin typeface="Calibri" panose="020F0502020204030204" pitchFamily="34" charset="0"/>
                <a:ea typeface="微软雅黑"/>
                <a:cs typeface="Calibri" panose="020F0502020204030204" pitchFamily="34" charset="0"/>
              </a:rPr>
              <a:t>Dấu</a:t>
            </a:r>
            <a:r>
              <a:rPr lang="en-US" sz="4400" b="1" dirty="0">
                <a:solidFill>
                  <a:srgbClr val="003399"/>
                </a:solidFill>
                <a:latin typeface="Calibri" panose="020F0502020204030204" pitchFamily="34" charset="0"/>
                <a:ea typeface="微软雅黑"/>
                <a:cs typeface="Calibri" panose="020F0502020204030204" pitchFamily="34" charset="0"/>
              </a:rPr>
              <a:t> </a:t>
            </a:r>
            <a:r>
              <a:rPr lang="en-US" sz="4400" b="1" dirty="0" err="1">
                <a:solidFill>
                  <a:srgbClr val="003399"/>
                </a:solidFill>
                <a:latin typeface="Calibri" panose="020F0502020204030204" pitchFamily="34" charset="0"/>
                <a:ea typeface="微软雅黑"/>
                <a:cs typeface="Calibri" panose="020F0502020204030204" pitchFamily="34" charset="0"/>
              </a:rPr>
              <a:t>sắc</a:t>
            </a:r>
            <a:endParaRPr kumimoji="0" lang="vi-VN" sz="4400" b="1" i="0" u="none" strike="noStrike" kern="1200" cap="none" spc="0" normalizeH="0" baseline="0" noProof="0" dirty="0">
              <a:ln>
                <a:noFill/>
              </a:ln>
              <a:solidFill>
                <a:srgbClr val="003399"/>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034292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tiếng-flash-trò-chơi.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5C89263-5EFB-391E-8C85-DF6C6904AD90}"/>
              </a:ext>
            </a:extLst>
          </p:cNvPr>
          <p:cNvSpPr/>
          <p:nvPr/>
        </p:nvSpPr>
        <p:spPr>
          <a:xfrm>
            <a:off x="638175" y="787878"/>
            <a:ext cx="10858500" cy="119332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ea typeface="微软雅黑"/>
              </a:rPr>
              <a:t>2. </a:t>
            </a:r>
            <a:r>
              <a:rPr kumimoji="0" lang="en-US" sz="3600" b="1" i="0" u="none" strike="noStrike" kern="1200" cap="none" spc="0" normalizeH="0" baseline="0" noProof="0" dirty="0" err="1">
                <a:ln>
                  <a:noFill/>
                </a:ln>
                <a:solidFill>
                  <a:srgbClr val="FF0000"/>
                </a:solidFill>
                <a:effectLst/>
                <a:uLnTx/>
                <a:uFillTx/>
                <a:ea typeface="微软雅黑"/>
              </a:rPr>
              <a:t>Trong</a:t>
            </a:r>
            <a:r>
              <a:rPr kumimoji="0" lang="en-US" sz="3600" b="1" i="0" u="none" strike="noStrike" kern="1200" cap="none" spc="0" normalizeH="0" baseline="0" noProof="0" dirty="0">
                <a:ln>
                  <a:noFill/>
                </a:ln>
                <a:solidFill>
                  <a:srgbClr val="FF0000"/>
                </a:solidFill>
                <a:effectLst/>
                <a:uLnTx/>
                <a:uFillTx/>
                <a:ea typeface="微软雅黑"/>
              </a:rPr>
              <a:t> </a:t>
            </a:r>
            <a:r>
              <a:rPr kumimoji="0" lang="en-US" sz="3600" b="1" i="0" u="none" strike="noStrike" kern="1200" cap="none" spc="0" normalizeH="0" baseline="0" noProof="0" dirty="0" err="1">
                <a:ln>
                  <a:noFill/>
                </a:ln>
                <a:solidFill>
                  <a:srgbClr val="FF0000"/>
                </a:solidFill>
                <a:effectLst/>
                <a:uLnTx/>
                <a:uFillTx/>
                <a:ea typeface="微软雅黑"/>
              </a:rPr>
              <a:t>bài</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Tiếng</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nước</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mình</a:t>
            </a:r>
            <a:r>
              <a:rPr kumimoji="0" lang="en-US" sz="3600" b="1" i="0" u="none" strike="noStrike" kern="1200" cap="none" spc="0" normalizeH="0" noProof="0" dirty="0">
                <a:ln>
                  <a:noFill/>
                </a:ln>
                <a:solidFill>
                  <a:srgbClr val="FF0000"/>
                </a:solidFill>
                <a:effectLst/>
                <a:uLnTx/>
                <a:uFillTx/>
                <a:ea typeface="微软雅黑"/>
              </a:rPr>
              <a:t>, </a:t>
            </a:r>
            <a:r>
              <a:rPr lang="en-US" sz="3600" b="1" dirty="0">
                <a:solidFill>
                  <a:srgbClr val="FF0000"/>
                </a:solidFill>
                <a:ea typeface="微软雅黑"/>
              </a:rPr>
              <a:t>t</a:t>
            </a:r>
            <a:r>
              <a:rPr kumimoji="0" lang="en-US" sz="3600" b="1" i="0" u="none" strike="noStrike" kern="1200" cap="none" spc="0" normalizeH="0" noProof="0" dirty="0" err="1">
                <a:ln>
                  <a:noFill/>
                </a:ln>
                <a:solidFill>
                  <a:srgbClr val="FF0000"/>
                </a:solidFill>
                <a:effectLst/>
                <a:uLnTx/>
                <a:uFillTx/>
                <a:ea typeface="微软雅黑"/>
              </a:rPr>
              <a:t>iếng</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võng</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gắn</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với</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dấu</a:t>
            </a:r>
            <a:r>
              <a:rPr kumimoji="0" lang="en-US" sz="3600" b="1" i="0" u="none" strike="noStrike" kern="1200" cap="none" spc="0" normalizeH="0" noProof="0" dirty="0">
                <a:ln>
                  <a:noFill/>
                </a:ln>
                <a:solidFill>
                  <a:srgbClr val="FF0000"/>
                </a:solidFill>
                <a:effectLst/>
                <a:uLnTx/>
                <a:uFillTx/>
                <a:ea typeface="微软雅黑"/>
              </a:rPr>
              <a:t> </a:t>
            </a:r>
            <a:r>
              <a:rPr kumimoji="0" lang="en-US" sz="3600" b="1" i="0" u="none" strike="noStrike" kern="1200" cap="none" spc="0" normalizeH="0" noProof="0" dirty="0" err="1">
                <a:ln>
                  <a:noFill/>
                </a:ln>
                <a:solidFill>
                  <a:srgbClr val="FF0000"/>
                </a:solidFill>
                <a:effectLst/>
                <a:uLnTx/>
                <a:uFillTx/>
                <a:ea typeface="微软雅黑"/>
              </a:rPr>
              <a:t>gì</a:t>
            </a:r>
            <a:r>
              <a:rPr kumimoji="0" lang="en-US" sz="3600" b="1" i="0" u="none" strike="noStrike" kern="1200" cap="none" spc="0" normalizeH="0" noProof="0" dirty="0">
                <a:ln>
                  <a:noFill/>
                </a:ln>
                <a:solidFill>
                  <a:srgbClr val="FF0000"/>
                </a:solidFill>
                <a:effectLst/>
                <a:uLnTx/>
                <a:uFillTx/>
                <a:ea typeface="微软雅黑"/>
              </a:rPr>
              <a:t>? </a:t>
            </a:r>
            <a:endParaRPr kumimoji="0" lang="en-US" sz="3600" b="1" i="0" u="none" strike="noStrike" kern="1200" cap="none" spc="0" normalizeH="0" baseline="0" noProof="0" dirty="0">
              <a:ln>
                <a:noFill/>
              </a:ln>
              <a:solidFill>
                <a:srgbClr val="FF0000"/>
              </a:solidFill>
              <a:effectLst/>
              <a:uLnTx/>
              <a:uFillTx/>
              <a:ea typeface="微软雅黑"/>
            </a:endParaRPr>
          </a:p>
        </p:txBody>
      </p:sp>
      <p:sp>
        <p:nvSpPr>
          <p:cNvPr id="4" name="Speech Bubble: Rectangle with Corners Rounded 3">
            <a:extLst>
              <a:ext uri="{FF2B5EF4-FFF2-40B4-BE49-F238E27FC236}">
                <a16:creationId xmlns:a16="http://schemas.microsoft.com/office/drawing/2014/main" xmlns="" id="{D3B533CC-54E8-5C78-B694-BBE647C64956}"/>
              </a:ext>
            </a:extLst>
          </p:cNvPr>
          <p:cNvSpPr/>
          <p:nvPr/>
        </p:nvSpPr>
        <p:spPr>
          <a:xfrm flipH="1">
            <a:off x="3552824" y="2475000"/>
            <a:ext cx="4895849" cy="1506450"/>
          </a:xfrm>
          <a:custGeom>
            <a:avLst/>
            <a:gdLst>
              <a:gd name="connsiteX0" fmla="*/ 0 w 4895849"/>
              <a:gd name="connsiteY0" fmla="*/ 251080 h 1506450"/>
              <a:gd name="connsiteX1" fmla="*/ 251080 w 4895849"/>
              <a:gd name="connsiteY1" fmla="*/ 0 h 1506450"/>
              <a:gd name="connsiteX2" fmla="*/ 815975 w 4895849"/>
              <a:gd name="connsiteY2" fmla="*/ 0 h 1506450"/>
              <a:gd name="connsiteX3" fmla="*/ 815975 w 4895849"/>
              <a:gd name="connsiteY3" fmla="*/ 0 h 1506450"/>
              <a:gd name="connsiteX4" fmla="*/ 1403477 w 4895849"/>
              <a:gd name="connsiteY4" fmla="*/ 0 h 1506450"/>
              <a:gd name="connsiteX5" fmla="*/ 2039937 w 4895849"/>
              <a:gd name="connsiteY5" fmla="*/ 0 h 1506450"/>
              <a:gd name="connsiteX6" fmla="*/ 2639048 w 4895849"/>
              <a:gd name="connsiteY6" fmla="*/ 0 h 1506450"/>
              <a:gd name="connsiteX7" fmla="*/ 3264208 w 4895849"/>
              <a:gd name="connsiteY7" fmla="*/ 0 h 1506450"/>
              <a:gd name="connsiteX8" fmla="*/ 3889368 w 4895849"/>
              <a:gd name="connsiteY8" fmla="*/ 0 h 1506450"/>
              <a:gd name="connsiteX9" fmla="*/ 4644769 w 4895849"/>
              <a:gd name="connsiteY9" fmla="*/ 0 h 1506450"/>
              <a:gd name="connsiteX10" fmla="*/ 4895849 w 4895849"/>
              <a:gd name="connsiteY10" fmla="*/ 251080 h 1506450"/>
              <a:gd name="connsiteX11" fmla="*/ 4895849 w 4895849"/>
              <a:gd name="connsiteY11" fmla="*/ 878763 h 1506450"/>
              <a:gd name="connsiteX12" fmla="*/ 4895849 w 4895849"/>
              <a:gd name="connsiteY12" fmla="*/ 878763 h 1506450"/>
              <a:gd name="connsiteX13" fmla="*/ 4895849 w 4895849"/>
              <a:gd name="connsiteY13" fmla="*/ 1255375 h 1506450"/>
              <a:gd name="connsiteX14" fmla="*/ 4895849 w 4895849"/>
              <a:gd name="connsiteY14" fmla="*/ 1255370 h 1506450"/>
              <a:gd name="connsiteX15" fmla="*/ 4644769 w 4895849"/>
              <a:gd name="connsiteY15" fmla="*/ 1506450 h 1506450"/>
              <a:gd name="connsiteX16" fmla="*/ 4045658 w 4895849"/>
              <a:gd name="connsiteY16" fmla="*/ 1506450 h 1506450"/>
              <a:gd name="connsiteX17" fmla="*/ 3342353 w 4895849"/>
              <a:gd name="connsiteY17" fmla="*/ 1506450 h 1506450"/>
              <a:gd name="connsiteX18" fmla="*/ 2691145 w 4895849"/>
              <a:gd name="connsiteY18" fmla="*/ 1506450 h 1506450"/>
              <a:gd name="connsiteX19" fmla="*/ 2039937 w 4895849"/>
              <a:gd name="connsiteY19" fmla="*/ 1506450 h 1506450"/>
              <a:gd name="connsiteX20" fmla="*/ 1491167 w 4895849"/>
              <a:gd name="connsiteY20" fmla="*/ 1506450 h 1506450"/>
              <a:gd name="connsiteX21" fmla="*/ 872342 w 4895849"/>
              <a:gd name="connsiteY21" fmla="*/ 1506450 h 1506450"/>
              <a:gd name="connsiteX22" fmla="*/ 815975 w 4895849"/>
              <a:gd name="connsiteY22" fmla="*/ 1506450 h 1506450"/>
              <a:gd name="connsiteX23" fmla="*/ 251080 w 4895849"/>
              <a:gd name="connsiteY23" fmla="*/ 1506450 h 1506450"/>
              <a:gd name="connsiteX24" fmla="*/ 0 w 4895849"/>
              <a:gd name="connsiteY24" fmla="*/ 1255370 h 1506450"/>
              <a:gd name="connsiteX25" fmla="*/ 0 w 4895849"/>
              <a:gd name="connsiteY25" fmla="*/ 1255375 h 1506450"/>
              <a:gd name="connsiteX26" fmla="*/ 0 w 4895849"/>
              <a:gd name="connsiteY26" fmla="*/ 878763 h 1506450"/>
              <a:gd name="connsiteX27" fmla="*/ 0 w 4895849"/>
              <a:gd name="connsiteY27" fmla="*/ 878763 h 1506450"/>
              <a:gd name="connsiteX28" fmla="*/ 0 w 4895849"/>
              <a:gd name="connsiteY28" fmla="*/ 251080 h 150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95849" h="1506450" fill="none" extrusionOk="0">
                <a:moveTo>
                  <a:pt x="0" y="251080"/>
                </a:moveTo>
                <a:cubicBezTo>
                  <a:pt x="-949" y="85064"/>
                  <a:pt x="88662" y="-10089"/>
                  <a:pt x="251080" y="0"/>
                </a:cubicBezTo>
                <a:cubicBezTo>
                  <a:pt x="520678" y="26242"/>
                  <a:pt x="584082" y="-14254"/>
                  <a:pt x="815975" y="0"/>
                </a:cubicBezTo>
                <a:lnTo>
                  <a:pt x="815975" y="0"/>
                </a:lnTo>
                <a:cubicBezTo>
                  <a:pt x="1007091" y="16405"/>
                  <a:pt x="1147292" y="19858"/>
                  <a:pt x="1403477" y="0"/>
                </a:cubicBezTo>
                <a:cubicBezTo>
                  <a:pt x="1659662" y="-19858"/>
                  <a:pt x="1880537" y="-19785"/>
                  <a:pt x="2039937" y="0"/>
                </a:cubicBezTo>
                <a:cubicBezTo>
                  <a:pt x="2310442" y="-17088"/>
                  <a:pt x="2503271" y="26536"/>
                  <a:pt x="2639048" y="0"/>
                </a:cubicBezTo>
                <a:cubicBezTo>
                  <a:pt x="2774825" y="-26536"/>
                  <a:pt x="3107186" y="-18885"/>
                  <a:pt x="3264208" y="0"/>
                </a:cubicBezTo>
                <a:cubicBezTo>
                  <a:pt x="3421230" y="18885"/>
                  <a:pt x="3720991" y="-18230"/>
                  <a:pt x="3889368" y="0"/>
                </a:cubicBezTo>
                <a:cubicBezTo>
                  <a:pt x="4057745" y="18230"/>
                  <a:pt x="4322482" y="-12153"/>
                  <a:pt x="4644769" y="0"/>
                </a:cubicBezTo>
                <a:cubicBezTo>
                  <a:pt x="4755717" y="6404"/>
                  <a:pt x="4906037" y="122085"/>
                  <a:pt x="4895849" y="251080"/>
                </a:cubicBezTo>
                <a:cubicBezTo>
                  <a:pt x="4864922" y="457207"/>
                  <a:pt x="4904426" y="683981"/>
                  <a:pt x="4895849" y="878763"/>
                </a:cubicBezTo>
                <a:lnTo>
                  <a:pt x="4895849" y="878763"/>
                </a:lnTo>
                <a:cubicBezTo>
                  <a:pt x="4890527" y="959126"/>
                  <a:pt x="4881060" y="1147205"/>
                  <a:pt x="4895849" y="1255375"/>
                </a:cubicBezTo>
                <a:lnTo>
                  <a:pt x="4895849" y="1255370"/>
                </a:lnTo>
                <a:cubicBezTo>
                  <a:pt x="4866962" y="1390018"/>
                  <a:pt x="4777608" y="1524991"/>
                  <a:pt x="4644769" y="1506450"/>
                </a:cubicBezTo>
                <a:cubicBezTo>
                  <a:pt x="4383083" y="1533224"/>
                  <a:pt x="4297924" y="1496279"/>
                  <a:pt x="4045658" y="1506450"/>
                </a:cubicBezTo>
                <a:cubicBezTo>
                  <a:pt x="3793392" y="1516621"/>
                  <a:pt x="3653334" y="1508948"/>
                  <a:pt x="3342353" y="1506450"/>
                </a:cubicBezTo>
                <a:cubicBezTo>
                  <a:pt x="3031372" y="1503952"/>
                  <a:pt x="2878560" y="1481675"/>
                  <a:pt x="2691145" y="1506450"/>
                </a:cubicBezTo>
                <a:cubicBezTo>
                  <a:pt x="2503730" y="1531225"/>
                  <a:pt x="2268460" y="1503272"/>
                  <a:pt x="2039937" y="1506450"/>
                </a:cubicBezTo>
                <a:cubicBezTo>
                  <a:pt x="1869748" y="1485595"/>
                  <a:pt x="1746458" y="1487375"/>
                  <a:pt x="1491167" y="1506450"/>
                </a:cubicBezTo>
                <a:cubicBezTo>
                  <a:pt x="1235876" y="1525526"/>
                  <a:pt x="1170036" y="1491669"/>
                  <a:pt x="872342" y="1506450"/>
                </a:cubicBezTo>
                <a:cubicBezTo>
                  <a:pt x="850123" y="1508551"/>
                  <a:pt x="834550" y="1506179"/>
                  <a:pt x="815975" y="1506450"/>
                </a:cubicBezTo>
                <a:cubicBezTo>
                  <a:pt x="650330" y="1482833"/>
                  <a:pt x="445770" y="1500555"/>
                  <a:pt x="251080" y="1506450"/>
                </a:cubicBezTo>
                <a:cubicBezTo>
                  <a:pt x="109188" y="1472704"/>
                  <a:pt x="27554" y="1385950"/>
                  <a:pt x="0" y="1255370"/>
                </a:cubicBezTo>
                <a:lnTo>
                  <a:pt x="0" y="1255375"/>
                </a:lnTo>
                <a:cubicBezTo>
                  <a:pt x="340" y="1108769"/>
                  <a:pt x="-13439" y="1026328"/>
                  <a:pt x="0" y="878763"/>
                </a:cubicBezTo>
                <a:lnTo>
                  <a:pt x="0" y="878763"/>
                </a:lnTo>
                <a:cubicBezTo>
                  <a:pt x="4907" y="710618"/>
                  <a:pt x="-2061" y="382248"/>
                  <a:pt x="0" y="251080"/>
                </a:cubicBezTo>
                <a:close/>
              </a:path>
              <a:path w="4895849" h="1506450" stroke="0" extrusionOk="0">
                <a:moveTo>
                  <a:pt x="0" y="251080"/>
                </a:moveTo>
                <a:cubicBezTo>
                  <a:pt x="10128" y="79450"/>
                  <a:pt x="91229" y="21842"/>
                  <a:pt x="251080" y="0"/>
                </a:cubicBezTo>
                <a:cubicBezTo>
                  <a:pt x="381250" y="-22465"/>
                  <a:pt x="631745" y="-17524"/>
                  <a:pt x="815975" y="0"/>
                </a:cubicBezTo>
                <a:lnTo>
                  <a:pt x="815975" y="0"/>
                </a:lnTo>
                <a:cubicBezTo>
                  <a:pt x="1007068" y="12146"/>
                  <a:pt x="1245091" y="-20792"/>
                  <a:pt x="1391237" y="0"/>
                </a:cubicBezTo>
                <a:cubicBezTo>
                  <a:pt x="1537383" y="20792"/>
                  <a:pt x="1779565" y="23142"/>
                  <a:pt x="2039937" y="0"/>
                </a:cubicBezTo>
                <a:cubicBezTo>
                  <a:pt x="2232189" y="17815"/>
                  <a:pt x="2513872" y="-5061"/>
                  <a:pt x="2665097" y="0"/>
                </a:cubicBezTo>
                <a:cubicBezTo>
                  <a:pt x="2816322" y="5061"/>
                  <a:pt x="3184537" y="5318"/>
                  <a:pt x="3368401" y="0"/>
                </a:cubicBezTo>
                <a:cubicBezTo>
                  <a:pt x="3552265" y="-5318"/>
                  <a:pt x="3851959" y="-5965"/>
                  <a:pt x="3993561" y="0"/>
                </a:cubicBezTo>
                <a:cubicBezTo>
                  <a:pt x="4135163" y="5965"/>
                  <a:pt x="4441241" y="-8259"/>
                  <a:pt x="4644769" y="0"/>
                </a:cubicBezTo>
                <a:cubicBezTo>
                  <a:pt x="4786165" y="20346"/>
                  <a:pt x="4878829" y="110660"/>
                  <a:pt x="4895849" y="251080"/>
                </a:cubicBezTo>
                <a:cubicBezTo>
                  <a:pt x="4910747" y="448887"/>
                  <a:pt x="4890145" y="616243"/>
                  <a:pt x="4895849" y="878763"/>
                </a:cubicBezTo>
                <a:lnTo>
                  <a:pt x="4895849" y="878763"/>
                </a:lnTo>
                <a:cubicBezTo>
                  <a:pt x="4877715" y="1045735"/>
                  <a:pt x="4880360" y="1108380"/>
                  <a:pt x="4895849" y="1255375"/>
                </a:cubicBezTo>
                <a:lnTo>
                  <a:pt x="4895849" y="1255370"/>
                </a:lnTo>
                <a:cubicBezTo>
                  <a:pt x="4901360" y="1399799"/>
                  <a:pt x="4759456" y="1522303"/>
                  <a:pt x="4644769" y="1506450"/>
                </a:cubicBezTo>
                <a:cubicBezTo>
                  <a:pt x="4501801" y="1488826"/>
                  <a:pt x="4231365" y="1494881"/>
                  <a:pt x="4071706" y="1506450"/>
                </a:cubicBezTo>
                <a:cubicBezTo>
                  <a:pt x="3912047" y="1518019"/>
                  <a:pt x="3634884" y="1526941"/>
                  <a:pt x="3394450" y="1506450"/>
                </a:cubicBezTo>
                <a:cubicBezTo>
                  <a:pt x="3154016" y="1485959"/>
                  <a:pt x="3030684" y="1510955"/>
                  <a:pt x="2769290" y="1506450"/>
                </a:cubicBezTo>
                <a:cubicBezTo>
                  <a:pt x="2507896" y="1501945"/>
                  <a:pt x="2232666" y="1540244"/>
                  <a:pt x="2039937" y="1506450"/>
                </a:cubicBezTo>
                <a:cubicBezTo>
                  <a:pt x="1902556" y="1509009"/>
                  <a:pt x="1561695" y="1519477"/>
                  <a:pt x="1432788" y="1506450"/>
                </a:cubicBezTo>
                <a:cubicBezTo>
                  <a:pt x="1303881" y="1493423"/>
                  <a:pt x="1069520" y="1527462"/>
                  <a:pt x="872342" y="1506450"/>
                </a:cubicBezTo>
                <a:cubicBezTo>
                  <a:pt x="851290" y="1504107"/>
                  <a:pt x="837416" y="1506784"/>
                  <a:pt x="815975" y="1506450"/>
                </a:cubicBezTo>
                <a:cubicBezTo>
                  <a:pt x="563693" y="1527299"/>
                  <a:pt x="384359" y="1499668"/>
                  <a:pt x="251080" y="1506450"/>
                </a:cubicBezTo>
                <a:cubicBezTo>
                  <a:pt x="91232" y="1523811"/>
                  <a:pt x="19961" y="1414628"/>
                  <a:pt x="0" y="1255370"/>
                </a:cubicBezTo>
                <a:lnTo>
                  <a:pt x="0" y="1255375"/>
                </a:lnTo>
                <a:cubicBezTo>
                  <a:pt x="-7564" y="1145971"/>
                  <a:pt x="3360" y="1000299"/>
                  <a:pt x="0" y="878763"/>
                </a:cubicBezTo>
                <a:lnTo>
                  <a:pt x="0" y="878763"/>
                </a:lnTo>
                <a:cubicBezTo>
                  <a:pt x="18315" y="661319"/>
                  <a:pt x="-15470" y="418129"/>
                  <a:pt x="0" y="251080"/>
                </a:cubicBezTo>
                <a:close/>
              </a:path>
            </a:pathLst>
          </a:custGeom>
          <a:solidFill>
            <a:schemeClr val="bg1"/>
          </a:solidFill>
          <a:ln w="38100">
            <a:solidFill>
              <a:srgbClr val="003399"/>
            </a:solidFill>
            <a:prstDash val="sysDash"/>
            <a:extLst>
              <a:ext uri="{C807C97D-BFC1-408E-A445-0C87EB9F89A2}">
                <ask:lineSketchStyleProps xmlns="" xmlns:ask="http://schemas.microsoft.com/office/drawing/2018/sketchyshapes" sd="3244475365">
                  <a:prstGeom prst="wedgeRoundRectCallout">
                    <a:avLst>
                      <a:gd name="adj1" fmla="val -32182"/>
                      <a:gd name="adj2" fmla="val 48845"/>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003399"/>
                </a:solidFill>
                <a:latin typeface="Calibri" panose="020F0502020204030204" pitchFamily="34" charset="0"/>
                <a:ea typeface="微软雅黑"/>
                <a:cs typeface="Calibri" panose="020F0502020204030204" pitchFamily="34" charset="0"/>
              </a:rPr>
              <a:t>Đáp</a:t>
            </a:r>
            <a:r>
              <a:rPr lang="en-US" sz="4400" b="1" dirty="0">
                <a:solidFill>
                  <a:srgbClr val="003399"/>
                </a:solidFill>
                <a:latin typeface="Calibri" panose="020F0502020204030204" pitchFamily="34" charset="0"/>
                <a:ea typeface="微软雅黑"/>
                <a:cs typeface="Calibri" panose="020F0502020204030204" pitchFamily="34" charset="0"/>
              </a:rPr>
              <a:t> </a:t>
            </a:r>
            <a:r>
              <a:rPr lang="en-US" sz="4400" b="1" dirty="0" err="1">
                <a:solidFill>
                  <a:srgbClr val="003399"/>
                </a:solidFill>
                <a:latin typeface="Calibri" panose="020F0502020204030204" pitchFamily="34" charset="0"/>
                <a:ea typeface="微软雅黑"/>
                <a:cs typeface="Calibri" panose="020F0502020204030204" pitchFamily="34" charset="0"/>
              </a:rPr>
              <a:t>án</a:t>
            </a:r>
            <a:r>
              <a:rPr lang="en-US" sz="4400" b="1" dirty="0">
                <a:solidFill>
                  <a:srgbClr val="003399"/>
                </a:solidFill>
                <a:latin typeface="Calibri" panose="020F0502020204030204" pitchFamily="34" charset="0"/>
                <a:ea typeface="微软雅黑"/>
                <a:cs typeface="Calibri" panose="020F0502020204030204" pitchFamily="34" charset="0"/>
              </a:rPr>
              <a:t>: </a:t>
            </a:r>
            <a:r>
              <a:rPr lang="en-US" sz="4400" b="1" dirty="0" err="1">
                <a:solidFill>
                  <a:srgbClr val="003399"/>
                </a:solidFill>
                <a:latin typeface="Calibri" panose="020F0502020204030204" pitchFamily="34" charset="0"/>
                <a:ea typeface="微软雅黑"/>
                <a:cs typeface="Calibri" panose="020F0502020204030204" pitchFamily="34" charset="0"/>
              </a:rPr>
              <a:t>Dấu</a:t>
            </a:r>
            <a:r>
              <a:rPr lang="en-US" sz="4400" b="1" dirty="0">
                <a:solidFill>
                  <a:srgbClr val="003399"/>
                </a:solidFill>
                <a:latin typeface="Calibri" panose="020F0502020204030204" pitchFamily="34" charset="0"/>
                <a:ea typeface="微软雅黑"/>
                <a:cs typeface="Calibri" panose="020F0502020204030204" pitchFamily="34" charset="0"/>
              </a:rPr>
              <a:t> </a:t>
            </a:r>
            <a:r>
              <a:rPr lang="en-US" sz="4400" b="1" dirty="0" err="1">
                <a:solidFill>
                  <a:srgbClr val="003399"/>
                </a:solidFill>
                <a:latin typeface="Calibri" panose="020F0502020204030204" pitchFamily="34" charset="0"/>
                <a:ea typeface="微软雅黑"/>
                <a:cs typeface="Calibri" panose="020F0502020204030204" pitchFamily="34" charset="0"/>
              </a:rPr>
              <a:t>ngã</a:t>
            </a:r>
            <a:endParaRPr kumimoji="0" lang="vi-VN" sz="4400" b="1" i="0" u="none" strike="noStrike" kern="1200" cap="none" spc="0" normalizeH="0" baseline="0" noProof="0" dirty="0">
              <a:ln>
                <a:noFill/>
              </a:ln>
              <a:solidFill>
                <a:srgbClr val="003399"/>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641099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tiếng-flash-trò-chơi.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CBB7A2E-CF5D-FA6B-950F-1093DC087FBB}"/>
              </a:ext>
            </a:extLst>
          </p:cNvPr>
          <p:cNvSpPr/>
          <p:nvPr/>
        </p:nvSpPr>
        <p:spPr>
          <a:xfrm>
            <a:off x="609600" y="190500"/>
            <a:ext cx="10858500" cy="161925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FF0000"/>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Quan sát tranh và nói về các cảnh vật được vẽ trong tranh. Cảnh vật đó gợi cho em nghĩ đến nơi nào trên đất đất nước ta? </a:t>
            </a:r>
          </a:p>
        </p:txBody>
      </p:sp>
      <p:sp>
        <p:nvSpPr>
          <p:cNvPr id="6" name="Speech Bubble: Rectangle with Corners Rounded 5">
            <a:extLst>
              <a:ext uri="{FF2B5EF4-FFF2-40B4-BE49-F238E27FC236}">
                <a16:creationId xmlns:a16="http://schemas.microsoft.com/office/drawing/2014/main" xmlns="" id="{5E69A7CA-DD33-AF84-9A8E-9B06EBC12091}"/>
              </a:ext>
            </a:extLst>
          </p:cNvPr>
          <p:cNvSpPr/>
          <p:nvPr/>
        </p:nvSpPr>
        <p:spPr>
          <a:xfrm flipH="1">
            <a:off x="1304924" y="5065800"/>
            <a:ext cx="9944099" cy="1658850"/>
          </a:xfrm>
          <a:custGeom>
            <a:avLst/>
            <a:gdLst>
              <a:gd name="connsiteX0" fmla="*/ 0 w 9944099"/>
              <a:gd name="connsiteY0" fmla="*/ 276481 h 1658850"/>
              <a:gd name="connsiteX1" fmla="*/ 276481 w 9944099"/>
              <a:gd name="connsiteY1" fmla="*/ 0 h 1658850"/>
              <a:gd name="connsiteX2" fmla="*/ 994533 w 9944099"/>
              <a:gd name="connsiteY2" fmla="*/ 0 h 1658850"/>
              <a:gd name="connsiteX3" fmla="*/ 1657350 w 9944099"/>
              <a:gd name="connsiteY3" fmla="*/ 0 h 1658850"/>
              <a:gd name="connsiteX4" fmla="*/ 1657350 w 9944099"/>
              <a:gd name="connsiteY4" fmla="*/ 0 h 1658850"/>
              <a:gd name="connsiteX5" fmla="*/ 2328577 w 9944099"/>
              <a:gd name="connsiteY5" fmla="*/ 0 h 1658850"/>
              <a:gd name="connsiteX6" fmla="*/ 2950083 w 9944099"/>
              <a:gd name="connsiteY6" fmla="*/ 0 h 1658850"/>
              <a:gd name="connsiteX7" fmla="*/ 4143375 w 9944099"/>
              <a:gd name="connsiteY7" fmla="*/ 0 h 1658850"/>
              <a:gd name="connsiteX8" fmla="*/ 4833905 w 9944099"/>
              <a:gd name="connsiteY8" fmla="*/ 0 h 1658850"/>
              <a:gd name="connsiteX9" fmla="*/ 5413951 w 9944099"/>
              <a:gd name="connsiteY9" fmla="*/ 0 h 1658850"/>
              <a:gd name="connsiteX10" fmla="*/ 6214966 w 9944099"/>
              <a:gd name="connsiteY10" fmla="*/ 0 h 1658850"/>
              <a:gd name="connsiteX11" fmla="*/ 6739769 w 9944099"/>
              <a:gd name="connsiteY11" fmla="*/ 0 h 1658850"/>
              <a:gd name="connsiteX12" fmla="*/ 7430300 w 9944099"/>
              <a:gd name="connsiteY12" fmla="*/ 0 h 1658850"/>
              <a:gd name="connsiteX13" fmla="*/ 8010345 w 9944099"/>
              <a:gd name="connsiteY13" fmla="*/ 0 h 1658850"/>
              <a:gd name="connsiteX14" fmla="*/ 8645633 w 9944099"/>
              <a:gd name="connsiteY14" fmla="*/ 0 h 1658850"/>
              <a:gd name="connsiteX15" fmla="*/ 9667618 w 9944099"/>
              <a:gd name="connsiteY15" fmla="*/ 0 h 1658850"/>
              <a:gd name="connsiteX16" fmla="*/ 9944099 w 9944099"/>
              <a:gd name="connsiteY16" fmla="*/ 276481 h 1658850"/>
              <a:gd name="connsiteX17" fmla="*/ 9944099 w 9944099"/>
              <a:gd name="connsiteY17" fmla="*/ 967663 h 1658850"/>
              <a:gd name="connsiteX18" fmla="*/ 9944099 w 9944099"/>
              <a:gd name="connsiteY18" fmla="*/ 967663 h 1658850"/>
              <a:gd name="connsiteX19" fmla="*/ 9944099 w 9944099"/>
              <a:gd name="connsiteY19" fmla="*/ 1382375 h 1658850"/>
              <a:gd name="connsiteX20" fmla="*/ 9944099 w 9944099"/>
              <a:gd name="connsiteY20" fmla="*/ 1382369 h 1658850"/>
              <a:gd name="connsiteX21" fmla="*/ 9667618 w 9944099"/>
              <a:gd name="connsiteY21" fmla="*/ 1658850 h 1658850"/>
              <a:gd name="connsiteX22" fmla="*/ 9032330 w 9944099"/>
              <a:gd name="connsiteY22" fmla="*/ 1658850 h 1658850"/>
              <a:gd name="connsiteX23" fmla="*/ 8397042 w 9944099"/>
              <a:gd name="connsiteY23" fmla="*/ 1658850 h 1658850"/>
              <a:gd name="connsiteX24" fmla="*/ 7816997 w 9944099"/>
              <a:gd name="connsiteY24" fmla="*/ 1658850 h 1658850"/>
              <a:gd name="connsiteX25" fmla="*/ 7292194 w 9944099"/>
              <a:gd name="connsiteY25" fmla="*/ 1658850 h 1658850"/>
              <a:gd name="connsiteX26" fmla="*/ 6601663 w 9944099"/>
              <a:gd name="connsiteY26" fmla="*/ 1658850 h 1658850"/>
              <a:gd name="connsiteX27" fmla="*/ 5966375 w 9944099"/>
              <a:gd name="connsiteY27" fmla="*/ 1658850 h 1658850"/>
              <a:gd name="connsiteX28" fmla="*/ 5220602 w 9944099"/>
              <a:gd name="connsiteY28" fmla="*/ 1658850 h 1658850"/>
              <a:gd name="connsiteX29" fmla="*/ 4143375 w 9944099"/>
              <a:gd name="connsiteY29" fmla="*/ 1658850 h 1658850"/>
              <a:gd name="connsiteX30" fmla="*/ 3526776 w 9944099"/>
              <a:gd name="connsiteY30" fmla="*/ 1658850 h 1658850"/>
              <a:gd name="connsiteX31" fmla="*/ 3005038 w 9944099"/>
              <a:gd name="connsiteY31" fmla="*/ 1658850 h 1658850"/>
              <a:gd name="connsiteX32" fmla="*/ 2483301 w 9944099"/>
              <a:gd name="connsiteY32" fmla="*/ 1658850 h 1658850"/>
              <a:gd name="connsiteX33" fmla="*/ 1771840 w 9944099"/>
              <a:gd name="connsiteY33" fmla="*/ 1658850 h 1658850"/>
              <a:gd name="connsiteX34" fmla="*/ 1657350 w 9944099"/>
              <a:gd name="connsiteY34" fmla="*/ 1658850 h 1658850"/>
              <a:gd name="connsiteX35" fmla="*/ 939298 w 9944099"/>
              <a:gd name="connsiteY35" fmla="*/ 1658850 h 1658850"/>
              <a:gd name="connsiteX36" fmla="*/ 276481 w 9944099"/>
              <a:gd name="connsiteY36" fmla="*/ 1658850 h 1658850"/>
              <a:gd name="connsiteX37" fmla="*/ 0 w 9944099"/>
              <a:gd name="connsiteY37" fmla="*/ 1382369 h 1658850"/>
              <a:gd name="connsiteX38" fmla="*/ 0 w 9944099"/>
              <a:gd name="connsiteY38" fmla="*/ 1382375 h 1658850"/>
              <a:gd name="connsiteX39" fmla="*/ 0 w 9944099"/>
              <a:gd name="connsiteY39" fmla="*/ 967663 h 1658850"/>
              <a:gd name="connsiteX40" fmla="*/ 0 w 9944099"/>
              <a:gd name="connsiteY40" fmla="*/ 967663 h 1658850"/>
              <a:gd name="connsiteX41" fmla="*/ 0 w 9944099"/>
              <a:gd name="connsiteY41" fmla="*/ 276481 h 16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944099" h="1658850" fill="none" extrusionOk="0">
                <a:moveTo>
                  <a:pt x="0" y="276481"/>
                </a:moveTo>
                <a:cubicBezTo>
                  <a:pt x="-30586" y="132751"/>
                  <a:pt x="123767" y="-9563"/>
                  <a:pt x="276481" y="0"/>
                </a:cubicBezTo>
                <a:cubicBezTo>
                  <a:pt x="574566" y="-13580"/>
                  <a:pt x="845039" y="3331"/>
                  <a:pt x="994533" y="0"/>
                </a:cubicBezTo>
                <a:cubicBezTo>
                  <a:pt x="1144027" y="-3331"/>
                  <a:pt x="1435538" y="4152"/>
                  <a:pt x="1657350" y="0"/>
                </a:cubicBezTo>
                <a:lnTo>
                  <a:pt x="1657350" y="0"/>
                </a:lnTo>
                <a:cubicBezTo>
                  <a:pt x="1959326" y="-28241"/>
                  <a:pt x="2005004" y="-26393"/>
                  <a:pt x="2328577" y="0"/>
                </a:cubicBezTo>
                <a:cubicBezTo>
                  <a:pt x="2652150" y="26393"/>
                  <a:pt x="2651478" y="14469"/>
                  <a:pt x="2950083" y="0"/>
                </a:cubicBezTo>
                <a:cubicBezTo>
                  <a:pt x="3248688" y="-14469"/>
                  <a:pt x="3832604" y="49909"/>
                  <a:pt x="4143375" y="0"/>
                </a:cubicBezTo>
                <a:cubicBezTo>
                  <a:pt x="4432519" y="-3968"/>
                  <a:pt x="4540111" y="-2970"/>
                  <a:pt x="4833905" y="0"/>
                </a:cubicBezTo>
                <a:cubicBezTo>
                  <a:pt x="5127699" y="2970"/>
                  <a:pt x="5195582" y="-28883"/>
                  <a:pt x="5413951" y="0"/>
                </a:cubicBezTo>
                <a:cubicBezTo>
                  <a:pt x="5632320" y="28883"/>
                  <a:pt x="5854469" y="-18677"/>
                  <a:pt x="6214966" y="0"/>
                </a:cubicBezTo>
                <a:cubicBezTo>
                  <a:pt x="6575464" y="18677"/>
                  <a:pt x="6569515" y="-8555"/>
                  <a:pt x="6739769" y="0"/>
                </a:cubicBezTo>
                <a:cubicBezTo>
                  <a:pt x="6910023" y="8555"/>
                  <a:pt x="7205541" y="-11001"/>
                  <a:pt x="7430300" y="0"/>
                </a:cubicBezTo>
                <a:cubicBezTo>
                  <a:pt x="7655059" y="11001"/>
                  <a:pt x="7825002" y="5888"/>
                  <a:pt x="8010345" y="0"/>
                </a:cubicBezTo>
                <a:cubicBezTo>
                  <a:pt x="8195689" y="-5888"/>
                  <a:pt x="8381855" y="-10865"/>
                  <a:pt x="8645633" y="0"/>
                </a:cubicBezTo>
                <a:cubicBezTo>
                  <a:pt x="8909411" y="10865"/>
                  <a:pt x="9178250" y="-47125"/>
                  <a:pt x="9667618" y="0"/>
                </a:cubicBezTo>
                <a:cubicBezTo>
                  <a:pt x="9801282" y="8804"/>
                  <a:pt x="9942184" y="118086"/>
                  <a:pt x="9944099" y="276481"/>
                </a:cubicBezTo>
                <a:cubicBezTo>
                  <a:pt x="9926862" y="552335"/>
                  <a:pt x="9915241" y="688968"/>
                  <a:pt x="9944099" y="967663"/>
                </a:cubicBezTo>
                <a:lnTo>
                  <a:pt x="9944099" y="967663"/>
                </a:lnTo>
                <a:cubicBezTo>
                  <a:pt x="9935764" y="1057281"/>
                  <a:pt x="9950004" y="1255155"/>
                  <a:pt x="9944099" y="1382375"/>
                </a:cubicBezTo>
                <a:lnTo>
                  <a:pt x="9944099" y="1382369"/>
                </a:lnTo>
                <a:cubicBezTo>
                  <a:pt x="9937913" y="1530998"/>
                  <a:pt x="9802625" y="1688648"/>
                  <a:pt x="9667618" y="1658850"/>
                </a:cubicBezTo>
                <a:cubicBezTo>
                  <a:pt x="9391787" y="1685074"/>
                  <a:pt x="9288916" y="1634056"/>
                  <a:pt x="9032330" y="1658850"/>
                </a:cubicBezTo>
                <a:cubicBezTo>
                  <a:pt x="8775744" y="1683644"/>
                  <a:pt x="8618472" y="1682502"/>
                  <a:pt x="8397042" y="1658850"/>
                </a:cubicBezTo>
                <a:cubicBezTo>
                  <a:pt x="8175612" y="1635198"/>
                  <a:pt x="7935696" y="1647702"/>
                  <a:pt x="7816997" y="1658850"/>
                </a:cubicBezTo>
                <a:cubicBezTo>
                  <a:pt x="7698298" y="1669998"/>
                  <a:pt x="7537457" y="1676176"/>
                  <a:pt x="7292194" y="1658850"/>
                </a:cubicBezTo>
                <a:cubicBezTo>
                  <a:pt x="7046931" y="1641524"/>
                  <a:pt x="6868192" y="1664550"/>
                  <a:pt x="6601663" y="1658850"/>
                </a:cubicBezTo>
                <a:cubicBezTo>
                  <a:pt x="6335134" y="1653150"/>
                  <a:pt x="6214866" y="1651376"/>
                  <a:pt x="5966375" y="1658850"/>
                </a:cubicBezTo>
                <a:cubicBezTo>
                  <a:pt x="5717884" y="1666324"/>
                  <a:pt x="5579797" y="1643339"/>
                  <a:pt x="5220602" y="1658850"/>
                </a:cubicBezTo>
                <a:cubicBezTo>
                  <a:pt x="4861407" y="1674361"/>
                  <a:pt x="4428515" y="1687321"/>
                  <a:pt x="4143375" y="1658850"/>
                </a:cubicBezTo>
                <a:cubicBezTo>
                  <a:pt x="3873269" y="1663643"/>
                  <a:pt x="3768582" y="1628937"/>
                  <a:pt x="3526776" y="1658850"/>
                </a:cubicBezTo>
                <a:cubicBezTo>
                  <a:pt x="3284970" y="1688763"/>
                  <a:pt x="3237816" y="1660067"/>
                  <a:pt x="3005038" y="1658850"/>
                </a:cubicBezTo>
                <a:cubicBezTo>
                  <a:pt x="2772260" y="1657633"/>
                  <a:pt x="2667390" y="1660118"/>
                  <a:pt x="2483301" y="1658850"/>
                </a:cubicBezTo>
                <a:cubicBezTo>
                  <a:pt x="2299212" y="1657582"/>
                  <a:pt x="1977099" y="1693433"/>
                  <a:pt x="1771840" y="1658850"/>
                </a:cubicBezTo>
                <a:cubicBezTo>
                  <a:pt x="1723431" y="1656624"/>
                  <a:pt x="1686167" y="1661475"/>
                  <a:pt x="1657350" y="1658850"/>
                </a:cubicBezTo>
                <a:cubicBezTo>
                  <a:pt x="1494964" y="1637208"/>
                  <a:pt x="1162575" y="1647701"/>
                  <a:pt x="939298" y="1658850"/>
                </a:cubicBezTo>
                <a:cubicBezTo>
                  <a:pt x="716021" y="1669999"/>
                  <a:pt x="529334" y="1630198"/>
                  <a:pt x="276481" y="1658850"/>
                </a:cubicBezTo>
                <a:cubicBezTo>
                  <a:pt x="115062" y="1628797"/>
                  <a:pt x="-22774" y="1541425"/>
                  <a:pt x="0" y="1382369"/>
                </a:cubicBezTo>
                <a:lnTo>
                  <a:pt x="0" y="1382375"/>
                </a:lnTo>
                <a:cubicBezTo>
                  <a:pt x="14775" y="1266657"/>
                  <a:pt x="2535" y="1161443"/>
                  <a:pt x="0" y="967663"/>
                </a:cubicBezTo>
                <a:lnTo>
                  <a:pt x="0" y="967663"/>
                </a:lnTo>
                <a:cubicBezTo>
                  <a:pt x="33572" y="629365"/>
                  <a:pt x="-8428" y="504732"/>
                  <a:pt x="0" y="276481"/>
                </a:cubicBezTo>
                <a:close/>
              </a:path>
              <a:path w="9944099" h="1658850" stroke="0" extrusionOk="0">
                <a:moveTo>
                  <a:pt x="0" y="276481"/>
                </a:moveTo>
                <a:cubicBezTo>
                  <a:pt x="5618" y="105500"/>
                  <a:pt x="115627" y="8412"/>
                  <a:pt x="276481" y="0"/>
                </a:cubicBezTo>
                <a:cubicBezTo>
                  <a:pt x="465421" y="-18367"/>
                  <a:pt x="749295" y="14613"/>
                  <a:pt x="994533" y="0"/>
                </a:cubicBezTo>
                <a:cubicBezTo>
                  <a:pt x="1239771" y="-14613"/>
                  <a:pt x="1391865" y="-1763"/>
                  <a:pt x="1657350" y="0"/>
                </a:cubicBezTo>
                <a:lnTo>
                  <a:pt x="1657350" y="0"/>
                </a:lnTo>
                <a:cubicBezTo>
                  <a:pt x="1849790" y="28497"/>
                  <a:pt x="2153783" y="-27726"/>
                  <a:pt x="2328577" y="0"/>
                </a:cubicBezTo>
                <a:cubicBezTo>
                  <a:pt x="2503371" y="27726"/>
                  <a:pt x="2784313" y="-787"/>
                  <a:pt x="2925223" y="0"/>
                </a:cubicBezTo>
                <a:cubicBezTo>
                  <a:pt x="3066133" y="787"/>
                  <a:pt x="3457535" y="29985"/>
                  <a:pt x="3596450" y="0"/>
                </a:cubicBezTo>
                <a:cubicBezTo>
                  <a:pt x="3735365" y="-29985"/>
                  <a:pt x="3973880" y="25877"/>
                  <a:pt x="4143375" y="0"/>
                </a:cubicBezTo>
                <a:cubicBezTo>
                  <a:pt x="4272361" y="-24348"/>
                  <a:pt x="4438310" y="22496"/>
                  <a:pt x="4723421" y="0"/>
                </a:cubicBezTo>
                <a:cubicBezTo>
                  <a:pt x="5008532" y="-22496"/>
                  <a:pt x="5208464" y="-29622"/>
                  <a:pt x="5358708" y="0"/>
                </a:cubicBezTo>
                <a:cubicBezTo>
                  <a:pt x="5508952" y="29622"/>
                  <a:pt x="5919672" y="-6742"/>
                  <a:pt x="6159724" y="0"/>
                </a:cubicBezTo>
                <a:cubicBezTo>
                  <a:pt x="6399776" y="6742"/>
                  <a:pt x="6715721" y="15480"/>
                  <a:pt x="6960739" y="0"/>
                </a:cubicBezTo>
                <a:cubicBezTo>
                  <a:pt x="7205757" y="-15480"/>
                  <a:pt x="7488331" y="38554"/>
                  <a:pt x="7761754" y="0"/>
                </a:cubicBezTo>
                <a:cubicBezTo>
                  <a:pt x="8035177" y="-38554"/>
                  <a:pt x="8108581" y="18510"/>
                  <a:pt x="8286557" y="0"/>
                </a:cubicBezTo>
                <a:cubicBezTo>
                  <a:pt x="8464533" y="-18510"/>
                  <a:pt x="8835266" y="-9688"/>
                  <a:pt x="8977088" y="0"/>
                </a:cubicBezTo>
                <a:cubicBezTo>
                  <a:pt x="9118910" y="9688"/>
                  <a:pt x="9395820" y="-30169"/>
                  <a:pt x="9667618" y="0"/>
                </a:cubicBezTo>
                <a:cubicBezTo>
                  <a:pt x="9821312" y="-3620"/>
                  <a:pt x="9949217" y="152576"/>
                  <a:pt x="9944099" y="276481"/>
                </a:cubicBezTo>
                <a:cubicBezTo>
                  <a:pt x="9960494" y="454639"/>
                  <a:pt x="9944430" y="668304"/>
                  <a:pt x="9944099" y="967663"/>
                </a:cubicBezTo>
                <a:lnTo>
                  <a:pt x="9944099" y="967663"/>
                </a:lnTo>
                <a:cubicBezTo>
                  <a:pt x="9940959" y="1103447"/>
                  <a:pt x="9950553" y="1199192"/>
                  <a:pt x="9944099" y="1382375"/>
                </a:cubicBezTo>
                <a:lnTo>
                  <a:pt x="9944099" y="1382369"/>
                </a:lnTo>
                <a:cubicBezTo>
                  <a:pt x="9965028" y="1542825"/>
                  <a:pt x="9803687" y="1642843"/>
                  <a:pt x="9667618" y="1658850"/>
                </a:cubicBezTo>
                <a:cubicBezTo>
                  <a:pt x="9386762" y="1673803"/>
                  <a:pt x="9169107" y="1686436"/>
                  <a:pt x="8977088" y="1658850"/>
                </a:cubicBezTo>
                <a:cubicBezTo>
                  <a:pt x="8785069" y="1631265"/>
                  <a:pt x="8441074" y="1652495"/>
                  <a:pt x="8176072" y="1658850"/>
                </a:cubicBezTo>
                <a:cubicBezTo>
                  <a:pt x="7911070" y="1665205"/>
                  <a:pt x="7712312" y="1685433"/>
                  <a:pt x="7596027" y="1658850"/>
                </a:cubicBezTo>
                <a:cubicBezTo>
                  <a:pt x="7479742" y="1632267"/>
                  <a:pt x="7218869" y="1655747"/>
                  <a:pt x="6905497" y="1658850"/>
                </a:cubicBezTo>
                <a:cubicBezTo>
                  <a:pt x="6592125" y="1661954"/>
                  <a:pt x="6363597" y="1637084"/>
                  <a:pt x="6104481" y="1658850"/>
                </a:cubicBezTo>
                <a:cubicBezTo>
                  <a:pt x="5845365" y="1680616"/>
                  <a:pt x="5757995" y="1670018"/>
                  <a:pt x="5469193" y="1658850"/>
                </a:cubicBezTo>
                <a:cubicBezTo>
                  <a:pt x="5180391" y="1647682"/>
                  <a:pt x="5104524" y="1676844"/>
                  <a:pt x="4778663" y="1658850"/>
                </a:cubicBezTo>
                <a:cubicBezTo>
                  <a:pt x="4452802" y="1640857"/>
                  <a:pt x="4439458" y="1641238"/>
                  <a:pt x="4143375" y="1658850"/>
                </a:cubicBezTo>
                <a:cubicBezTo>
                  <a:pt x="3852524" y="1632542"/>
                  <a:pt x="3723214" y="1645415"/>
                  <a:pt x="3526776" y="1658850"/>
                </a:cubicBezTo>
                <a:cubicBezTo>
                  <a:pt x="3330338" y="1672285"/>
                  <a:pt x="3170321" y="1663974"/>
                  <a:pt x="3005038" y="1658850"/>
                </a:cubicBezTo>
                <a:cubicBezTo>
                  <a:pt x="2839755" y="1653726"/>
                  <a:pt x="2698009" y="1634298"/>
                  <a:pt x="2459585" y="1658850"/>
                </a:cubicBezTo>
                <a:cubicBezTo>
                  <a:pt x="2221161" y="1683402"/>
                  <a:pt x="2038661" y="1631015"/>
                  <a:pt x="1771840" y="1658850"/>
                </a:cubicBezTo>
                <a:cubicBezTo>
                  <a:pt x="1728076" y="1657119"/>
                  <a:pt x="1712013" y="1653824"/>
                  <a:pt x="1657350" y="1658850"/>
                </a:cubicBezTo>
                <a:cubicBezTo>
                  <a:pt x="1490905" y="1642108"/>
                  <a:pt x="1177946" y="1625909"/>
                  <a:pt x="980724" y="1658850"/>
                </a:cubicBezTo>
                <a:cubicBezTo>
                  <a:pt x="783502" y="1691791"/>
                  <a:pt x="440086" y="1670562"/>
                  <a:pt x="276481" y="1658850"/>
                </a:cubicBezTo>
                <a:cubicBezTo>
                  <a:pt x="131205" y="1649001"/>
                  <a:pt x="-17044" y="1564371"/>
                  <a:pt x="0" y="1382369"/>
                </a:cubicBezTo>
                <a:lnTo>
                  <a:pt x="0" y="1382375"/>
                </a:lnTo>
                <a:cubicBezTo>
                  <a:pt x="871" y="1212406"/>
                  <a:pt x="17706" y="1144016"/>
                  <a:pt x="0" y="967663"/>
                </a:cubicBezTo>
                <a:lnTo>
                  <a:pt x="0" y="967663"/>
                </a:lnTo>
                <a:cubicBezTo>
                  <a:pt x="-15443" y="639427"/>
                  <a:pt x="-17084" y="428577"/>
                  <a:pt x="0" y="276481"/>
                </a:cubicBezTo>
                <a:close/>
              </a:path>
            </a:pathLst>
          </a:custGeom>
          <a:solidFill>
            <a:schemeClr val="bg1"/>
          </a:solidFill>
          <a:ln w="38100">
            <a:solidFill>
              <a:srgbClr val="003399"/>
            </a:solidFill>
            <a:prstDash val="sysDash"/>
            <a:extLst>
              <a:ext uri="{C807C97D-BFC1-408E-A445-0C87EB9F89A2}">
                <ask:lineSketchStyleProps xmlns="" xmlns:ask="http://schemas.microsoft.com/office/drawing/2018/sketchyshapes" sd="3244475365">
                  <a:prstGeom prst="wedgeRoundRectCallout">
                    <a:avLst>
                      <a:gd name="adj1" fmla="val -32182"/>
                      <a:gd name="adj2" fmla="val 48845"/>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3399"/>
                </a:solidFill>
                <a:latin typeface="Calibri" panose="020F0502020204030204" pitchFamily="34" charset="0"/>
                <a:ea typeface="微软雅黑"/>
                <a:cs typeface="Calibri" panose="020F0502020204030204" pitchFamily="34" charset="0"/>
              </a:rPr>
              <a:t>Trong tranh có:</a:t>
            </a:r>
            <a:r>
              <a:rPr lang="en-US" sz="3200" b="1" dirty="0">
                <a:solidFill>
                  <a:srgbClr val="003399"/>
                </a:solidFill>
                <a:latin typeface="Calibri" panose="020F0502020204030204" pitchFamily="34" charset="0"/>
                <a:ea typeface="微软雅黑"/>
                <a:cs typeface="Calibri" panose="020F0502020204030204" pitchFamily="34" charset="0"/>
              </a:rPr>
              <a:t> </a:t>
            </a:r>
            <a:r>
              <a:rPr lang="vi-VN" sz="3200" b="1" dirty="0">
                <a:solidFill>
                  <a:srgbClr val="003399"/>
                </a:solidFill>
                <a:latin typeface="Calibri" panose="020F0502020204030204" pitchFamily="34" charset="0"/>
                <a:ea typeface="微软雅黑"/>
                <a:cs typeface="Calibri" panose="020F0502020204030204" pitchFamily="34" charset="0"/>
              </a:rPr>
              <a:t>nhà rông</a:t>
            </a:r>
            <a:r>
              <a:rPr lang="en-US" sz="3200" b="1" dirty="0">
                <a:solidFill>
                  <a:srgbClr val="003399"/>
                </a:solidFill>
                <a:latin typeface="Calibri" panose="020F0502020204030204" pitchFamily="34" charset="0"/>
                <a:ea typeface="微软雅黑"/>
                <a:cs typeface="Calibri" panose="020F0502020204030204" pitchFamily="34" charset="0"/>
              </a:rPr>
              <a:t>, n</a:t>
            </a:r>
            <a:r>
              <a:rPr lang="vi-VN" sz="3200" b="1" dirty="0">
                <a:solidFill>
                  <a:srgbClr val="003399"/>
                </a:solidFill>
                <a:latin typeface="Calibri" panose="020F0502020204030204" pitchFamily="34" charset="0"/>
                <a:ea typeface="微软雅黑"/>
                <a:cs typeface="Calibri" panose="020F0502020204030204" pitchFamily="34" charset="0"/>
              </a:rPr>
              <a:t>hững chú voi</a:t>
            </a:r>
            <a:r>
              <a:rPr lang="en-US" sz="3200" b="1" dirty="0">
                <a:solidFill>
                  <a:srgbClr val="003399"/>
                </a:solidFill>
                <a:latin typeface="Calibri" panose="020F0502020204030204" pitchFamily="34" charset="0"/>
                <a:ea typeface="微软雅黑"/>
                <a:cs typeface="Calibri" panose="020F0502020204030204" pitchFamily="34" charset="0"/>
              </a:rPr>
              <a:t>, </a:t>
            </a:r>
            <a:r>
              <a:rPr lang="en-US" sz="3200" b="1" dirty="0" err="1">
                <a:solidFill>
                  <a:srgbClr val="003399"/>
                </a:solidFill>
                <a:latin typeface="Calibri" panose="020F0502020204030204" pitchFamily="34" charset="0"/>
                <a:ea typeface="微软雅黑"/>
                <a:cs typeface="Calibri" panose="020F0502020204030204" pitchFamily="34" charset="0"/>
              </a:rPr>
              <a:t>những</a:t>
            </a:r>
            <a:r>
              <a:rPr lang="en-US" sz="3200" b="1" dirty="0">
                <a:solidFill>
                  <a:srgbClr val="003399"/>
                </a:solidFill>
                <a:latin typeface="Calibri" panose="020F0502020204030204" pitchFamily="34" charset="0"/>
                <a:ea typeface="微软雅黑"/>
                <a:cs typeface="Calibri" panose="020F0502020204030204" pitchFamily="34" charset="0"/>
              </a:rPr>
              <a:t> n</a:t>
            </a:r>
            <a:r>
              <a:rPr lang="vi-VN" sz="3200" b="1" dirty="0">
                <a:solidFill>
                  <a:srgbClr val="003399"/>
                </a:solidFill>
                <a:latin typeface="Calibri" panose="020F0502020204030204" pitchFamily="34" charset="0"/>
                <a:ea typeface="微软雅黑"/>
                <a:cs typeface="Calibri" panose="020F0502020204030204" pitchFamily="34" charset="0"/>
              </a:rPr>
              <a:t>gười mặc trang phục dân tộc.</a:t>
            </a:r>
          </a:p>
          <a:p>
            <a:pPr lvl="0" algn="just">
              <a:defRPr/>
            </a:pPr>
            <a:r>
              <a:rPr lang="vi-VN" sz="3200" b="1" dirty="0">
                <a:solidFill>
                  <a:srgbClr val="003399"/>
                </a:solidFill>
                <a:latin typeface="Calibri" panose="020F0502020204030204" pitchFamily="34" charset="0"/>
                <a:ea typeface="微软雅黑"/>
                <a:cs typeface="Calibri" panose="020F0502020204030204" pitchFamily="34" charset="0"/>
              </a:rPr>
              <a:t>Cảnh vật gợi cho em nghĩ đến Tây Nguyên. </a:t>
            </a:r>
          </a:p>
        </p:txBody>
      </p:sp>
      <p:pic>
        <p:nvPicPr>
          <p:cNvPr id="8" name="Picture 7">
            <a:extLst>
              <a:ext uri="{FF2B5EF4-FFF2-40B4-BE49-F238E27FC236}">
                <a16:creationId xmlns:a16="http://schemas.microsoft.com/office/drawing/2014/main" xmlns="" id="{C8C4116A-BF0D-6811-40DA-B078262CAE51}"/>
              </a:ext>
            </a:extLst>
          </p:cNvPr>
          <p:cNvPicPr>
            <a:picLocks noChangeAspect="1"/>
          </p:cNvPicPr>
          <p:nvPr/>
        </p:nvPicPr>
        <p:blipFill>
          <a:blip r:embed="rId4"/>
          <a:stretch>
            <a:fillRect/>
          </a:stretch>
        </p:blipFill>
        <p:spPr>
          <a:xfrm>
            <a:off x="3209925" y="1890712"/>
            <a:ext cx="6381750" cy="3091848"/>
          </a:xfrm>
          <a:prstGeom prst="rect">
            <a:avLst/>
          </a:prstGeom>
        </p:spPr>
      </p:pic>
    </p:spTree>
    <p:extLst>
      <p:ext uri="{BB962C8B-B14F-4D97-AF65-F5344CB8AC3E}">
        <p14:creationId xmlns:p14="http://schemas.microsoft.com/office/powerpoint/2010/main" val="271379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tiếng-flash-trò-chơi.wav"/>
                                        </p:tgtEl>
                                      </p:cMediaNode>
                                    </p:audio>
                                  </p:sub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F7CF24E-A34C-4A4D-9806-793EA4339B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F9333D57-10A7-B90C-F451-A0270D046B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1761" y="2522111"/>
            <a:ext cx="5572227" cy="2499577"/>
          </a:xfrm>
          <a:prstGeom prst="rect">
            <a:avLst/>
          </a:prstGeom>
        </p:spPr>
      </p:pic>
    </p:spTree>
    <p:extLst>
      <p:ext uri="{BB962C8B-B14F-4D97-AF65-F5344CB8AC3E}">
        <p14:creationId xmlns:p14="http://schemas.microsoft.com/office/powerpoint/2010/main" val="16301572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xmlns="" id="{3485B185-3F89-4946-9CFC-7FC2FE96E3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6000" y="1263756"/>
            <a:ext cx="2520000" cy="2520000"/>
          </a:xfrm>
          <a:prstGeom prst="rect">
            <a:avLst/>
          </a:prstGeom>
          <a:effectLst>
            <a:outerShdw blurRad="50800" dist="38100" dir="5400000" algn="t" rotWithShape="0">
              <a:prstClr val="black">
                <a:alpha val="40000"/>
              </a:prstClr>
            </a:outerShdw>
          </a:effectLst>
        </p:spPr>
      </p:pic>
      <p:cxnSp>
        <p:nvCxnSpPr>
          <p:cNvPr id="7" name="Connector: Curved 6">
            <a:extLst>
              <a:ext uri="{FF2B5EF4-FFF2-40B4-BE49-F238E27FC236}">
                <a16:creationId xmlns:a16="http://schemas.microsoft.com/office/drawing/2014/main" xmlns="" id="{FAB4F549-7399-4782-BEB4-CDE9CB303007}"/>
              </a:ext>
            </a:extLst>
          </p:cNvPr>
          <p:cNvCxnSpPr>
            <a:cxnSpLocks/>
            <a:stCxn id="6" idx="1"/>
            <a:endCxn id="9" idx="3"/>
          </p:cNvCxnSpPr>
          <p:nvPr/>
        </p:nvCxnSpPr>
        <p:spPr>
          <a:xfrm rot="10800000" flipV="1">
            <a:off x="3517610" y="2523756"/>
            <a:ext cx="1318390" cy="531000"/>
          </a:xfrm>
          <a:prstGeom prst="curvedConnector3">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xmlns="" id="{0E4B08F3-17A9-4962-9F11-F0E5C2DD0A26}"/>
              </a:ext>
            </a:extLst>
          </p:cNvPr>
          <p:cNvCxnSpPr>
            <a:cxnSpLocks/>
            <a:stCxn id="6" idx="3"/>
            <a:endCxn id="11" idx="1"/>
          </p:cNvCxnSpPr>
          <p:nvPr/>
        </p:nvCxnSpPr>
        <p:spPr>
          <a:xfrm>
            <a:off x="7356000" y="2523756"/>
            <a:ext cx="1321167" cy="531000"/>
          </a:xfrm>
          <a:prstGeom prst="curvedConnector3">
            <a:avLst>
              <a:gd name="adj1" fmla="val 50000"/>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56701522-49E4-43F6-B34E-ADFC69512E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5167" y="1740756"/>
            <a:ext cx="2622443" cy="2628000"/>
          </a:xfrm>
          <a:prstGeom prst="rect">
            <a:avLst/>
          </a:prstGeom>
        </p:spPr>
      </p:pic>
      <p:pic>
        <p:nvPicPr>
          <p:cNvPr id="10" name="Picture 9">
            <a:extLst>
              <a:ext uri="{FF2B5EF4-FFF2-40B4-BE49-F238E27FC236}">
                <a16:creationId xmlns:a16="http://schemas.microsoft.com/office/drawing/2014/main" xmlns="" id="{D4319370-D1E0-4E4D-ACA4-062D2BF79C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2000" y="4149000"/>
            <a:ext cx="2628000" cy="2628000"/>
          </a:xfrm>
          <a:prstGeom prst="rect">
            <a:avLst/>
          </a:prstGeom>
        </p:spPr>
      </p:pic>
      <p:pic>
        <p:nvPicPr>
          <p:cNvPr id="11" name="Picture 10">
            <a:extLst>
              <a:ext uri="{FF2B5EF4-FFF2-40B4-BE49-F238E27FC236}">
                <a16:creationId xmlns:a16="http://schemas.microsoft.com/office/drawing/2014/main" xmlns="" id="{63576478-B779-40FC-8899-B8B3E5DE24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77167" y="1740756"/>
            <a:ext cx="2622443" cy="2628000"/>
          </a:xfrm>
          <a:prstGeom prst="rect">
            <a:avLst/>
          </a:prstGeom>
        </p:spPr>
      </p:pic>
      <p:cxnSp>
        <p:nvCxnSpPr>
          <p:cNvPr id="12" name="Straight Arrow Connector 11">
            <a:extLst>
              <a:ext uri="{FF2B5EF4-FFF2-40B4-BE49-F238E27FC236}">
                <a16:creationId xmlns:a16="http://schemas.microsoft.com/office/drawing/2014/main" xmlns="" id="{8F13A846-5D81-4904-A890-EE154693DF0D}"/>
              </a:ext>
            </a:extLst>
          </p:cNvPr>
          <p:cNvCxnSpPr>
            <a:stCxn id="6" idx="2"/>
            <a:endCxn id="10" idx="0"/>
          </p:cNvCxnSpPr>
          <p:nvPr/>
        </p:nvCxnSpPr>
        <p:spPr>
          <a:xfrm>
            <a:off x="6096000" y="3783756"/>
            <a:ext cx="0" cy="365244"/>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1FFAF1CA-4514-40CB-962F-F4F1779B20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6572" y="-72961"/>
            <a:ext cx="5432007" cy="3627434"/>
          </a:xfrm>
          <a:prstGeom prst="rect">
            <a:avLst/>
          </a:prstGeom>
        </p:spPr>
      </p:pic>
    </p:spTree>
    <p:extLst>
      <p:ext uri="{BB962C8B-B14F-4D97-AF65-F5344CB8AC3E}">
        <p14:creationId xmlns:p14="http://schemas.microsoft.com/office/powerpoint/2010/main" val="41004469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subTnLst>
                                    <p:audio>
                                      <p:cMediaNode>
                                        <p:cTn display="0" masterRel="sameClick">
                                          <p:stCondLst>
                                            <p:cond evt="begin" delay="0">
                                              <p:tn val="12"/>
                                            </p:cond>
                                          </p:stCondLst>
                                          <p:endCondLst>
                                            <p:cond evt="onStopAudio" delay="0">
                                              <p:tgtEl>
                                                <p:sldTgt/>
                                              </p:tgtEl>
                                            </p:cond>
                                          </p:endCondLst>
                                        </p:cTn>
                                        <p:tgtEl>
                                          <p:sndTgt r:embed="rId2" name="Trò-chơi-chíu.wav"/>
                                        </p:tgtEl>
                                      </p:cMediaNode>
                                    </p:audio>
                                  </p:subTnLst>
                                </p:cTn>
                              </p:par>
                            </p:childTnLst>
                          </p:cTn>
                        </p:par>
                        <p:par>
                          <p:cTn id="15" fill="hold">
                            <p:stCondLst>
                              <p:cond delay="500"/>
                            </p:stCondLst>
                            <p:childTnLst>
                              <p:par>
                                <p:cTn id="16" presetID="21"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2" name="Trò-chơi-chíu.wav"/>
                                        </p:tgtEl>
                                      </p:cMediaNode>
                                    </p:audio>
                                  </p:subTnLst>
                                </p:cTn>
                              </p:par>
                            </p:childTnLst>
                          </p:cTn>
                        </p:par>
                        <p:par>
                          <p:cTn id="24" fill="hold">
                            <p:stCondLst>
                              <p:cond delay="500"/>
                            </p:stCondLst>
                            <p:childTnLst>
                              <p:par>
                                <p:cTn id="25" presetID="21"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subTnLst>
                                    <p:audio>
                                      <p:cMediaNode>
                                        <p:cTn display="0" masterRel="sameClick">
                                          <p:stCondLst>
                                            <p:cond evt="begin" delay="0">
                                              <p:tn val="30"/>
                                            </p:cond>
                                          </p:stCondLst>
                                          <p:endCondLst>
                                            <p:cond evt="onStopAudio" delay="0">
                                              <p:tgtEl>
                                                <p:sldTgt/>
                                              </p:tgtEl>
                                            </p:cond>
                                          </p:endCondLst>
                                        </p:cTn>
                                        <p:tgtEl>
                                          <p:sndTgt r:embed="rId2" name="Trò-chơi-chíu.wav"/>
                                        </p:tgtEl>
                                      </p:cMediaNode>
                                    </p:audio>
                                  </p:subTnLst>
                                </p:cTn>
                              </p:par>
                            </p:childTnLst>
                          </p:cTn>
                        </p:par>
                        <p:par>
                          <p:cTn id="33" fill="hold">
                            <p:stCondLst>
                              <p:cond delay="500"/>
                            </p:stCondLst>
                            <p:childTnLst>
                              <p:par>
                                <p:cTn id="34" presetID="21" presetClass="entr" presetSubtype="1"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heel(1)">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959D4098-660C-4C7B-8C8C-33913851AA92}"/>
              </a:ext>
            </a:extLst>
          </p:cNvPr>
          <p:cNvSpPr/>
          <p:nvPr/>
        </p:nvSpPr>
        <p:spPr>
          <a:xfrm>
            <a:off x="152400" y="114300"/>
            <a:ext cx="11868150" cy="6438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2" name="Picture 1">
            <a:extLst>
              <a:ext uri="{FF2B5EF4-FFF2-40B4-BE49-F238E27FC236}">
                <a16:creationId xmlns:a16="http://schemas.microsoft.com/office/drawing/2014/main" xmlns="" id="{0502D597-5DA6-1422-56B5-E170F22029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1769" y="4105274"/>
            <a:ext cx="4405905" cy="2134585"/>
          </a:xfrm>
          <a:prstGeom prst="rect">
            <a:avLst/>
          </a:prstGeom>
          <a:ln>
            <a:noFill/>
          </a:ln>
          <a:effectLst>
            <a:softEdge rad="112500"/>
          </a:effectLst>
        </p:spPr>
      </p:pic>
      <p:sp>
        <p:nvSpPr>
          <p:cNvPr id="3" name="TextBox 2">
            <a:extLst>
              <a:ext uri="{FF2B5EF4-FFF2-40B4-BE49-F238E27FC236}">
                <a16:creationId xmlns:a16="http://schemas.microsoft.com/office/drawing/2014/main" xmlns="" id="{0E1CC516-0A97-2CF4-DFF9-320CEE30586D}"/>
              </a:ext>
            </a:extLst>
          </p:cNvPr>
          <p:cNvSpPr txBox="1"/>
          <p:nvPr/>
        </p:nvSpPr>
        <p:spPr>
          <a:xfrm>
            <a:off x="302175" y="79142"/>
            <a:ext cx="11556450" cy="5755422"/>
          </a:xfrm>
          <a:prstGeom prst="rect">
            <a:avLst/>
          </a:prstGeom>
          <a:noFill/>
        </p:spPr>
        <p:txBody>
          <a:bodyPr wrap="square">
            <a:spAutoFit/>
          </a:bodyPr>
          <a:lstStyle/>
          <a:p>
            <a:pPr algn="ct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 RÔNG</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Người Tây Nguyên nào cũng yêu thích nhà rông, ngôi nhà chung có sự góp sức xây dựng của tất cả mọi người.</a:t>
            </a:r>
          </a:p>
          <a:p>
            <a:pPr algn="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Ay Du</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và Lê Tấn)</a:t>
            </a:r>
          </a:p>
          <a:p>
            <a:endPar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419843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1421</Words>
  <Application>Microsoft Office PowerPoint</Application>
  <PresentationFormat>Custom</PresentationFormat>
  <Paragraphs>69</Paragraphs>
  <Slides>31</Slides>
  <Notes>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1_包图主题2</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47</cp:revision>
  <dcterms:created xsi:type="dcterms:W3CDTF">2023-01-30T08:55:09Z</dcterms:created>
  <dcterms:modified xsi:type="dcterms:W3CDTF">2023-04-13T03:01:13Z</dcterms:modified>
</cp:coreProperties>
</file>