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16" r:id="rId2"/>
    <p:sldMasterId id="2147483728" r:id="rId3"/>
    <p:sldMasterId id="2147483742" r:id="rId4"/>
    <p:sldMasterId id="2147483753" r:id="rId5"/>
  </p:sldMasterIdLst>
  <p:notesMasterIdLst>
    <p:notesMasterId r:id="rId37"/>
  </p:notesMasterIdLst>
  <p:sldIdLst>
    <p:sldId id="3265" r:id="rId6"/>
    <p:sldId id="262" r:id="rId7"/>
    <p:sldId id="2635" r:id="rId8"/>
    <p:sldId id="286" r:id="rId9"/>
    <p:sldId id="291" r:id="rId10"/>
    <p:sldId id="2641" r:id="rId11"/>
    <p:sldId id="2645" r:id="rId12"/>
    <p:sldId id="3245" r:id="rId13"/>
    <p:sldId id="285" r:id="rId14"/>
    <p:sldId id="283" r:id="rId15"/>
    <p:sldId id="3266" r:id="rId16"/>
    <p:sldId id="3267" r:id="rId17"/>
    <p:sldId id="3268" r:id="rId18"/>
    <p:sldId id="3269" r:id="rId19"/>
    <p:sldId id="2642" r:id="rId20"/>
    <p:sldId id="3270" r:id="rId21"/>
    <p:sldId id="2643" r:id="rId22"/>
    <p:sldId id="3271" r:id="rId23"/>
    <p:sldId id="2644" r:id="rId24"/>
    <p:sldId id="3251" r:id="rId25"/>
    <p:sldId id="3272" r:id="rId26"/>
    <p:sldId id="3273" r:id="rId27"/>
    <p:sldId id="3274" r:id="rId28"/>
    <p:sldId id="2651" r:id="rId29"/>
    <p:sldId id="2652" r:id="rId30"/>
    <p:sldId id="2653" r:id="rId31"/>
    <p:sldId id="2654" r:id="rId32"/>
    <p:sldId id="3275" r:id="rId33"/>
    <p:sldId id="2656" r:id="rId34"/>
    <p:sldId id="306" r:id="rId35"/>
    <p:sldId id="3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13" autoAdjust="0"/>
  </p:normalViewPr>
  <p:slideViewPr>
    <p:cSldViewPr snapToGrid="0">
      <p:cViewPr varScale="1">
        <p:scale>
          <a:sx n="64" d="100"/>
          <a:sy n="64" d="100"/>
        </p:scale>
        <p:origin x="-12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3ED4E-F2A0-4CBB-AB9C-F79F69EC7CCC}"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0A09A-2E83-4C1B-9830-99B0564F781A}" type="slidenum">
              <a:rPr lang="en-US" smtClean="0"/>
              <a:t>‹#›</a:t>
            </a:fld>
            <a:endParaRPr lang="en-US"/>
          </a:p>
        </p:txBody>
      </p:sp>
    </p:spTree>
    <p:extLst>
      <p:ext uri="{BB962C8B-B14F-4D97-AF65-F5344CB8AC3E}">
        <p14:creationId xmlns:p14="http://schemas.microsoft.com/office/powerpoint/2010/main" val="25177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48856-C0B6-4D71-80BF-27FACA14892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6132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473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822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a:solidFill>
                  <a:schemeClr val="tx1"/>
                </a:solidFill>
              </a:rPr>
              <a:t>)</a:t>
            </a:r>
            <a:endParaRPr lang="en-US" dirty="0"/>
          </a:p>
        </p:txBody>
      </p:sp>
      <p:sp>
        <p:nvSpPr>
          <p:cNvPr id="4" name="Slide Number Placeholder 3"/>
          <p:cNvSpPr>
            <a:spLocks noGrp="1"/>
          </p:cNvSpPr>
          <p:nvPr>
            <p:ph type="sldNum" sz="quarter" idx="5"/>
          </p:nvPr>
        </p:nvSpPr>
        <p:spPr/>
        <p:txBody>
          <a:bodyPr/>
          <a:lstStyle/>
          <a:p>
            <a:fld id="{FF40A09A-2E83-4C1B-9830-99B0564F781A}" type="slidenum">
              <a:rPr lang="en-US" smtClean="0"/>
              <a:t>20</a:t>
            </a:fld>
            <a:endParaRPr lang="en-US"/>
          </a:p>
        </p:txBody>
      </p:sp>
    </p:spTree>
    <p:extLst>
      <p:ext uri="{BB962C8B-B14F-4D97-AF65-F5344CB8AC3E}">
        <p14:creationId xmlns:p14="http://schemas.microsoft.com/office/powerpoint/2010/main" val="25969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108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331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478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238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49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300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80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9971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386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637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1634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1745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9313CAAC-86DD-4554-9F13-4B33E9A9ACD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3759212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614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8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4183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7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533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4344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5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63557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4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5026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34923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2127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414522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0298BC5-A992-46EB-A065-B68FC742E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9278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0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5960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200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8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12059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7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42945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6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8493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76304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4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7500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3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48549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7815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80723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1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17257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0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3691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6420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8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34842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7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14927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6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4431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69626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4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6307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3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6813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411499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6902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77207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84206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两栏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xmlns="" id="{E3C6F6ED-C323-4540-837C-8043323F6267}"/>
              </a:ext>
            </a:extLst>
          </p:cNvPr>
          <p:cNvGrpSpPr/>
          <p:nvPr userDrawn="1"/>
        </p:nvGrpSpPr>
        <p:grpSpPr>
          <a:xfrm>
            <a:off x="1233089" y="64865"/>
            <a:ext cx="10385150" cy="6069722"/>
            <a:chOff x="1233089" y="64865"/>
            <a:chExt cx="10385150" cy="6069722"/>
          </a:xfrm>
        </p:grpSpPr>
        <p:pic>
          <p:nvPicPr>
            <p:cNvPr id="13" name="图片 12">
              <a:extLst>
                <a:ext uri="{FF2B5EF4-FFF2-40B4-BE49-F238E27FC236}">
                  <a16:creationId xmlns:a16="http://schemas.microsoft.com/office/drawing/2014/main" xmlns="" id="{75D503D4-B1F7-445F-9EC6-912BDC3D4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14" name="图片 13">
              <a:extLst>
                <a:ext uri="{FF2B5EF4-FFF2-40B4-BE49-F238E27FC236}">
                  <a16:creationId xmlns:a16="http://schemas.microsoft.com/office/drawing/2014/main" xmlns="" id="{F0F2CD52-5933-4076-9BCE-AEE4410EB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15" name="图片 14">
            <a:extLst>
              <a:ext uri="{FF2B5EF4-FFF2-40B4-BE49-F238E27FC236}">
                <a16:creationId xmlns:a16="http://schemas.microsoft.com/office/drawing/2014/main" xmlns=""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16" name="图片 15">
            <a:extLst>
              <a:ext uri="{FF2B5EF4-FFF2-40B4-BE49-F238E27FC236}">
                <a16:creationId xmlns:a16="http://schemas.microsoft.com/office/drawing/2014/main" xmlns="" id="{6EAB0892-1515-4C0E-878E-F9D5DB345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12566" y="2615467"/>
            <a:ext cx="896190" cy="896190"/>
          </a:xfrm>
          <a:prstGeom prst="rect">
            <a:avLst/>
          </a:prstGeom>
        </p:spPr>
      </p:pic>
      <p:pic>
        <p:nvPicPr>
          <p:cNvPr id="17" name="图片 16">
            <a:extLst>
              <a:ext uri="{FF2B5EF4-FFF2-40B4-BE49-F238E27FC236}">
                <a16:creationId xmlns:a16="http://schemas.microsoft.com/office/drawing/2014/main" xmlns="" id="{5A49BCD9-5FDA-4B4B-8A5C-399D61B0C4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427492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12"/>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9313CAAC-86DD-4554-9F13-4B33E9A9ACD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4092545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939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860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4707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342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9223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4" y="1778439"/>
            <a:ext cx="4873575" cy="823912"/>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5"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974306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032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857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4991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0459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0963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606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4543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封面">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494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0AA755C0-90E6-4DD0-A1A3-CCBAA75749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7234"/>
          <a:stretch/>
        </p:blipFill>
        <p:spPr>
          <a:xfrm flipH="1">
            <a:off x="-2" y="0"/>
            <a:ext cx="12192001" cy="6858000"/>
          </a:xfrm>
          <a:prstGeom prst="rect">
            <a:avLst/>
          </a:prstGeom>
        </p:spPr>
      </p:pic>
    </p:spTree>
    <p:extLst>
      <p:ext uri="{BB962C8B-B14F-4D97-AF65-F5344CB8AC3E}">
        <p14:creationId xmlns:p14="http://schemas.microsoft.com/office/powerpoint/2010/main" val="3219603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过渡">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552FED1-0E9A-4EF4-A4C3-1B0C7CE61A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322"/>
            <a:ext cx="12192000" cy="6857355"/>
          </a:xfrm>
          <a:prstGeom prst="rect">
            <a:avLst/>
          </a:prstGeom>
        </p:spPr>
      </p:pic>
      <p:sp>
        <p:nvSpPr>
          <p:cNvPr id="14" name="标题 9">
            <a:extLst>
              <a:ext uri="{FF2B5EF4-FFF2-40B4-BE49-F238E27FC236}">
                <a16:creationId xmlns:a16="http://schemas.microsoft.com/office/drawing/2014/main" xmlns="" id="{18B2922A-4CAE-42B2-AEB9-B51BDF0E3D8B}"/>
              </a:ext>
            </a:extLst>
          </p:cNvPr>
          <p:cNvSpPr>
            <a:spLocks noGrp="1"/>
          </p:cNvSpPr>
          <p:nvPr>
            <p:ph type="title" hasCustomPrompt="1"/>
          </p:nvPr>
        </p:nvSpPr>
        <p:spPr>
          <a:xfrm>
            <a:off x="8837749" y="1090771"/>
            <a:ext cx="1231106" cy="4103688"/>
          </a:xfrm>
          <a:prstGeom prst="rect">
            <a:avLst/>
          </a:prstGeom>
          <a:noFill/>
        </p:spPr>
        <p:txBody>
          <a:bodyPr vert="eaVert" wrap="none" lIns="0" tIns="0" rIns="0" bIns="0" rtlCol="0">
            <a:spAutoFit/>
          </a:bodyPr>
          <a:lstStyle>
            <a:lvl1pPr>
              <a:lnSpc>
                <a:spcPct val="100000"/>
              </a:lnSpc>
              <a:defRPr lang="zh-CN" altLang="en-US" sz="8000">
                <a:solidFill>
                  <a:srgbClr val="A27E5F"/>
                </a:solidFill>
                <a:latin typeface="字魂73号-江南手书" panose="00000500000000000000" pitchFamily="2" charset="-122"/>
                <a:ea typeface="字魂73号-江南手书"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xmlns="" id="{381B52A8-16E7-40E6-837E-98A6E856BAF3}"/>
              </a:ext>
            </a:extLst>
          </p:cNvPr>
          <p:cNvSpPr>
            <a:spLocks noGrp="1"/>
          </p:cNvSpPr>
          <p:nvPr>
            <p:ph type="body" sz="quarter" idx="10" hasCustomPrompt="1"/>
          </p:nvPr>
        </p:nvSpPr>
        <p:spPr>
          <a:xfrm>
            <a:off x="9941186" y="783987"/>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rgbClr val="A27E5F"/>
                </a:solidFill>
                <a:latin typeface="字魂73号-江南手书" panose="00000500000000000000" pitchFamily="2" charset="-122"/>
                <a:ea typeface="字魂73号-江南手书"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5" name="图片 4">
            <a:extLst>
              <a:ext uri="{FF2B5EF4-FFF2-40B4-BE49-F238E27FC236}">
                <a16:creationId xmlns:a16="http://schemas.microsoft.com/office/drawing/2014/main" xmlns="" id="{DA1AFF93-A175-4A46-99EC-3E00E85413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82617" y="2565400"/>
            <a:ext cx="5170684" cy="4292277"/>
          </a:xfrm>
          <a:prstGeom prst="rect">
            <a:avLst/>
          </a:prstGeom>
        </p:spPr>
      </p:pic>
      <p:pic>
        <p:nvPicPr>
          <p:cNvPr id="7" name="图片 6">
            <a:extLst>
              <a:ext uri="{FF2B5EF4-FFF2-40B4-BE49-F238E27FC236}">
                <a16:creationId xmlns:a16="http://schemas.microsoft.com/office/drawing/2014/main" xmlns="" id="{9FDD35ED-D464-4371-832A-FC69733903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4977951" y="2893695"/>
            <a:ext cx="2375189" cy="1441636"/>
          </a:xfrm>
          <a:prstGeom prst="rect">
            <a:avLst/>
          </a:prstGeom>
        </p:spPr>
      </p:pic>
    </p:spTree>
    <p:extLst>
      <p:ext uri="{BB962C8B-B14F-4D97-AF65-F5344CB8AC3E}">
        <p14:creationId xmlns:p14="http://schemas.microsoft.com/office/powerpoint/2010/main" val="281263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750" fill="hold"/>
                                        <p:tgtEl>
                                          <p:spTgt spid="5"/>
                                        </p:tgtEl>
                                        <p:attrNameLst>
                                          <p:attrName>ppt_x</p:attrName>
                                        </p:attrNameLst>
                                      </p:cBhvr>
                                      <p:tavLst>
                                        <p:tav tm="0">
                                          <p:val>
                                            <p:strVal val="0-#ppt_w/2"/>
                                          </p:val>
                                        </p:tav>
                                        <p:tav tm="100000">
                                          <p:val>
                                            <p:strVal val="#ppt_x"/>
                                          </p:val>
                                        </p:tav>
                                      </p:tavLst>
                                    </p:anim>
                                    <p:anim calcmode="lin" valueType="num">
                                      <p:cBhvr additive="base">
                                        <p:cTn id="8" dur="1750" fill="hold"/>
                                        <p:tgtEl>
                                          <p:spTgt spid="5"/>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0.70"/>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par>
                                <p:cTn id="14" presetID="55" presetClass="entr" presetSubtype="0" fill="hold" grpId="0" nodeType="with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strVal val="#ppt_w*0.70"/>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Effect transition="in" filter="fade">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138999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内容页">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AD3D0DA2-FCB9-43C4-8D52-F54DBBDBFB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659880" y="3703774"/>
            <a:ext cx="5532120" cy="3154225"/>
          </a:xfrm>
          <a:prstGeom prst="rect">
            <a:avLst/>
          </a:prstGeom>
        </p:spPr>
      </p:pic>
      <p:pic>
        <p:nvPicPr>
          <p:cNvPr id="4" name="图片 3">
            <a:extLst>
              <a:ext uri="{FF2B5EF4-FFF2-40B4-BE49-F238E27FC236}">
                <a16:creationId xmlns:a16="http://schemas.microsoft.com/office/drawing/2014/main" xmlns="" id="{DDE4E128-A98F-46A9-8523-418287A5F2D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6760" y="5951695"/>
            <a:ext cx="3825240" cy="906304"/>
          </a:xfrm>
          <a:prstGeom prst="rect">
            <a:avLst/>
          </a:prstGeom>
        </p:spPr>
      </p:pic>
      <p:pic>
        <p:nvPicPr>
          <p:cNvPr id="8" name="图片 7">
            <a:extLst>
              <a:ext uri="{FF2B5EF4-FFF2-40B4-BE49-F238E27FC236}">
                <a16:creationId xmlns:a16="http://schemas.microsoft.com/office/drawing/2014/main" xmlns="" id="{AFDFA1D8-665A-47A8-A517-A36A7203A7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827520" y="1"/>
            <a:ext cx="5364480" cy="1363280"/>
          </a:xfrm>
          <a:prstGeom prst="rect">
            <a:avLst/>
          </a:prstGeom>
        </p:spPr>
      </p:pic>
      <p:pic>
        <p:nvPicPr>
          <p:cNvPr id="9" name="图片 8">
            <a:extLst>
              <a:ext uri="{FF2B5EF4-FFF2-40B4-BE49-F238E27FC236}">
                <a16:creationId xmlns:a16="http://schemas.microsoft.com/office/drawing/2014/main" xmlns="" id="{D8FBE6C2-4A1E-4779-A671-FB611991721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0" y="1"/>
            <a:ext cx="2107307" cy="535532"/>
          </a:xfrm>
          <a:prstGeom prst="rect">
            <a:avLst/>
          </a:prstGeom>
        </p:spPr>
      </p:pic>
      <p:sp>
        <p:nvSpPr>
          <p:cNvPr id="2" name="标题 1">
            <a:extLst>
              <a:ext uri="{FF2B5EF4-FFF2-40B4-BE49-F238E27FC236}">
                <a16:creationId xmlns:a16="http://schemas.microsoft.com/office/drawing/2014/main" xmlns="" id="{181D9823-9087-4703-9A44-A3AAC1D332C5}"/>
              </a:ext>
            </a:extLst>
          </p:cNvPr>
          <p:cNvSpPr>
            <a:spLocks noGrp="1"/>
          </p:cNvSpPr>
          <p:nvPr userDrawn="1">
            <p:ph type="title" hasCustomPrompt="1"/>
          </p:nvPr>
        </p:nvSpPr>
        <p:spPr>
          <a:xfrm>
            <a:off x="281166" y="178942"/>
            <a:ext cx="1826141" cy="535531"/>
          </a:xfrm>
          <a:prstGeom prst="rect">
            <a:avLst/>
          </a:prstGeom>
        </p:spPr>
        <p:txBody>
          <a:bodyPr vert="horz" wrap="none">
            <a:spAutoFit/>
          </a:bodyPr>
          <a:lstStyle>
            <a:lvl1pPr algn="l">
              <a:defRPr sz="3200">
                <a:solidFill>
                  <a:schemeClr val="tx2"/>
                </a:solidFill>
              </a:defRPr>
            </a:lvl1pPr>
          </a:lstStyle>
          <a:p>
            <a:r>
              <a:rPr lang="zh-CN" altLang="en-US" dirty="0"/>
              <a:t>编辑标题</a:t>
            </a:r>
          </a:p>
        </p:txBody>
      </p:sp>
    </p:spTree>
    <p:extLst>
      <p:ext uri="{BB962C8B-B14F-4D97-AF65-F5344CB8AC3E}">
        <p14:creationId xmlns:p14="http://schemas.microsoft.com/office/powerpoint/2010/main" val="528387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内容页-小标题">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BC9A6FC-2CCC-44B5-8EAE-3D6872B94CD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659880" y="3703774"/>
            <a:ext cx="5532120" cy="3154225"/>
          </a:xfrm>
          <a:prstGeom prst="rect">
            <a:avLst/>
          </a:prstGeom>
        </p:spPr>
      </p:pic>
      <p:pic>
        <p:nvPicPr>
          <p:cNvPr id="7" name="图片 6">
            <a:extLst>
              <a:ext uri="{FF2B5EF4-FFF2-40B4-BE49-F238E27FC236}">
                <a16:creationId xmlns:a16="http://schemas.microsoft.com/office/drawing/2014/main" xmlns="" id="{01550E1D-77D5-4C02-A008-02AD27B8F9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27520" y="0"/>
            <a:ext cx="5364480" cy="1363280"/>
          </a:xfrm>
          <a:prstGeom prst="rect">
            <a:avLst/>
          </a:prstGeom>
        </p:spPr>
      </p:pic>
      <p:pic>
        <p:nvPicPr>
          <p:cNvPr id="8" name="图片 7">
            <a:extLst>
              <a:ext uri="{FF2B5EF4-FFF2-40B4-BE49-F238E27FC236}">
                <a16:creationId xmlns:a16="http://schemas.microsoft.com/office/drawing/2014/main" xmlns="" id="{098AABB0-9D3F-467C-A073-F86DF4B95F5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0" y="1"/>
            <a:ext cx="2107307" cy="535532"/>
          </a:xfrm>
          <a:prstGeom prst="rect">
            <a:avLst/>
          </a:prstGeom>
        </p:spPr>
      </p:pic>
      <p:sp>
        <p:nvSpPr>
          <p:cNvPr id="9" name="标题 1">
            <a:extLst>
              <a:ext uri="{FF2B5EF4-FFF2-40B4-BE49-F238E27FC236}">
                <a16:creationId xmlns:a16="http://schemas.microsoft.com/office/drawing/2014/main" xmlns="" id="{B12C2706-E8AC-498C-B9A9-128364986B94}"/>
              </a:ext>
            </a:extLst>
          </p:cNvPr>
          <p:cNvSpPr>
            <a:spLocks noGrp="1"/>
          </p:cNvSpPr>
          <p:nvPr>
            <p:ph type="title" hasCustomPrompt="1"/>
          </p:nvPr>
        </p:nvSpPr>
        <p:spPr>
          <a:xfrm>
            <a:off x="281166" y="178942"/>
            <a:ext cx="1826141" cy="535531"/>
          </a:xfrm>
          <a:prstGeom prst="rect">
            <a:avLst/>
          </a:prstGeom>
        </p:spPr>
        <p:txBody>
          <a:bodyPr vert="horz" wrap="none">
            <a:spAutoFit/>
          </a:bodyPr>
          <a:lstStyle>
            <a:lvl1pPr algn="l">
              <a:defRPr sz="3200">
                <a:solidFill>
                  <a:schemeClr val="tx2"/>
                </a:solidFill>
              </a:defRPr>
            </a:lvl1pPr>
          </a:lstStyle>
          <a:p>
            <a:r>
              <a:rPr lang="zh-CN" altLang="en-US" dirty="0"/>
              <a:t>编辑标题</a:t>
            </a:r>
          </a:p>
        </p:txBody>
      </p:sp>
      <p:pic>
        <p:nvPicPr>
          <p:cNvPr id="10" name="图片 9">
            <a:extLst>
              <a:ext uri="{FF2B5EF4-FFF2-40B4-BE49-F238E27FC236}">
                <a16:creationId xmlns:a16="http://schemas.microsoft.com/office/drawing/2014/main" xmlns="" id="{7858C905-33CF-44B5-BBC9-DFB88615A9DA}"/>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213860" y="1063976"/>
            <a:ext cx="1211580" cy="598610"/>
          </a:xfrm>
          <a:prstGeom prst="rect">
            <a:avLst/>
          </a:prstGeom>
        </p:spPr>
      </p:pic>
      <p:pic>
        <p:nvPicPr>
          <p:cNvPr id="11" name="图片 10">
            <a:extLst>
              <a:ext uri="{FF2B5EF4-FFF2-40B4-BE49-F238E27FC236}">
                <a16:creationId xmlns:a16="http://schemas.microsoft.com/office/drawing/2014/main" xmlns="" id="{7E704A49-2942-4FF5-A441-BD03AE0693E9}"/>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7017374" y="766725"/>
            <a:ext cx="817098" cy="403707"/>
          </a:xfrm>
          <a:prstGeom prst="rect">
            <a:avLst/>
          </a:prstGeom>
        </p:spPr>
      </p:pic>
      <p:pic>
        <p:nvPicPr>
          <p:cNvPr id="13" name="图片 12">
            <a:extLst>
              <a:ext uri="{FF2B5EF4-FFF2-40B4-BE49-F238E27FC236}">
                <a16:creationId xmlns:a16="http://schemas.microsoft.com/office/drawing/2014/main" xmlns="" id="{0E43D57B-67A5-4F16-9989-8DD338D2A66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842907" y="4114801"/>
            <a:ext cx="2349093" cy="2743200"/>
          </a:xfrm>
          <a:prstGeom prst="rect">
            <a:avLst/>
          </a:prstGeom>
        </p:spPr>
      </p:pic>
      <p:sp>
        <p:nvSpPr>
          <p:cNvPr id="14" name="文本占位符 5">
            <a:extLst>
              <a:ext uri="{FF2B5EF4-FFF2-40B4-BE49-F238E27FC236}">
                <a16:creationId xmlns:a16="http://schemas.microsoft.com/office/drawing/2014/main" xmlns="" id="{D2CF7FBC-0DCE-4430-927A-758913C29D17}"/>
              </a:ext>
            </a:extLst>
          </p:cNvPr>
          <p:cNvSpPr>
            <a:spLocks noGrp="1"/>
          </p:cNvSpPr>
          <p:nvPr>
            <p:ph type="body" sz="quarter" idx="10" hasCustomPrompt="1"/>
          </p:nvPr>
        </p:nvSpPr>
        <p:spPr>
          <a:xfrm>
            <a:off x="3857467" y="883150"/>
            <a:ext cx="4477064" cy="480131"/>
          </a:xfrm>
          <a:prstGeom prst="rect">
            <a:avLst/>
          </a:prstGeom>
          <a:gradFill>
            <a:gsLst>
              <a:gs pos="0">
                <a:schemeClr val="accent1">
                  <a:lumMod val="5000"/>
                  <a:lumOff val="95000"/>
                  <a:alpha val="0"/>
                </a:schemeClr>
              </a:gs>
              <a:gs pos="23014">
                <a:schemeClr val="bg1">
                  <a:alpha val="60000"/>
                </a:schemeClr>
              </a:gs>
              <a:gs pos="76000">
                <a:schemeClr val="bg1">
                  <a:alpha val="60000"/>
                </a:schemeClr>
              </a:gs>
              <a:gs pos="100000">
                <a:schemeClr val="bg1">
                  <a:alpha val="0"/>
                </a:schemeClr>
              </a:gs>
            </a:gsLst>
            <a:lin ang="0" scaled="0"/>
          </a:gradFill>
        </p:spPr>
        <p:txBody>
          <a:bodyPr wrap="square"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编辑文本样式</a:t>
            </a:r>
          </a:p>
        </p:txBody>
      </p:sp>
    </p:spTree>
    <p:extLst>
      <p:ext uri="{BB962C8B-B14F-4D97-AF65-F5344CB8AC3E}">
        <p14:creationId xmlns:p14="http://schemas.microsoft.com/office/powerpoint/2010/main" val="5183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barn(outVertical)">
                                      <p:cBhvr>
                                        <p:cTn id="7" dur="500"/>
                                        <p:tgtEl>
                                          <p:spTgt spid="14">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arn(outVertical)">
                                      <p:cBhvr>
                                        <p:cTn id="1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tmplLst>
          <p:tmpl>
            <p:tnLst>
              <p:par>
                <p:cTn presetID="16" presetClass="entr" presetSubtype="37"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barn(outVertical)">
                      <p:cBhvr>
                        <p:cTn dur="500"/>
                        <p:tgtEl>
                          <p:spTgt spid="14"/>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barn(outVertical)">
                      <p:cBhvr>
                        <p:cTn dur="500"/>
                        <p:tgtEl>
                          <p:spTgt spid="14"/>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内容页-小标题">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xmlns="" id="{EA65532B-693B-45BC-8173-103C0BFF8947}"/>
              </a:ext>
            </a:extLst>
          </p:cNvPr>
          <p:cNvSpPr>
            <a:spLocks noGrp="1"/>
          </p:cNvSpPr>
          <p:nvPr>
            <p:ph type="body" sz="quarter" idx="10" hasCustomPrompt="1"/>
          </p:nvPr>
        </p:nvSpPr>
        <p:spPr>
          <a:xfrm>
            <a:off x="3857467" y="883150"/>
            <a:ext cx="4477064" cy="480131"/>
          </a:xfrm>
          <a:prstGeom prst="rect">
            <a:avLst/>
          </a:prstGeom>
          <a:gradFill>
            <a:gsLst>
              <a:gs pos="0">
                <a:schemeClr val="accent1">
                  <a:lumMod val="5000"/>
                  <a:lumOff val="95000"/>
                  <a:alpha val="0"/>
                </a:schemeClr>
              </a:gs>
              <a:gs pos="23014">
                <a:schemeClr val="bg1">
                  <a:alpha val="60000"/>
                </a:schemeClr>
              </a:gs>
              <a:gs pos="76000">
                <a:schemeClr val="bg1">
                  <a:alpha val="60000"/>
                </a:schemeClr>
              </a:gs>
              <a:gs pos="100000">
                <a:schemeClr val="bg1">
                  <a:alpha val="0"/>
                </a:schemeClr>
              </a:gs>
            </a:gsLst>
            <a:lin ang="0" scaled="0"/>
          </a:gradFill>
        </p:spPr>
        <p:txBody>
          <a:bodyPr wrap="square"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编辑文本样式</a:t>
            </a:r>
          </a:p>
        </p:txBody>
      </p:sp>
      <p:pic>
        <p:nvPicPr>
          <p:cNvPr id="4" name="图片 3">
            <a:extLst>
              <a:ext uri="{FF2B5EF4-FFF2-40B4-BE49-F238E27FC236}">
                <a16:creationId xmlns:a16="http://schemas.microsoft.com/office/drawing/2014/main" xmlns="" id="{4BC9A6FC-2CCC-44B5-8EAE-3D6872B94CD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664200" y="3136072"/>
            <a:ext cx="6527800" cy="3721928"/>
          </a:xfrm>
          <a:prstGeom prst="rect">
            <a:avLst/>
          </a:prstGeom>
        </p:spPr>
      </p:pic>
      <p:pic>
        <p:nvPicPr>
          <p:cNvPr id="7" name="图片 6">
            <a:extLst>
              <a:ext uri="{FF2B5EF4-FFF2-40B4-BE49-F238E27FC236}">
                <a16:creationId xmlns:a16="http://schemas.microsoft.com/office/drawing/2014/main" xmlns="" id="{01550E1D-77D5-4C02-A008-02AD27B8F9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27520" y="0"/>
            <a:ext cx="5364480" cy="1363280"/>
          </a:xfrm>
          <a:prstGeom prst="rect">
            <a:avLst/>
          </a:prstGeom>
        </p:spPr>
      </p:pic>
      <p:pic>
        <p:nvPicPr>
          <p:cNvPr id="8" name="图片 7">
            <a:extLst>
              <a:ext uri="{FF2B5EF4-FFF2-40B4-BE49-F238E27FC236}">
                <a16:creationId xmlns:a16="http://schemas.microsoft.com/office/drawing/2014/main" xmlns="" id="{098AABB0-9D3F-467C-A073-F86DF4B95F5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0" y="1"/>
            <a:ext cx="2107307" cy="535532"/>
          </a:xfrm>
          <a:prstGeom prst="rect">
            <a:avLst/>
          </a:prstGeom>
        </p:spPr>
      </p:pic>
      <p:sp>
        <p:nvSpPr>
          <p:cNvPr id="9" name="标题 1">
            <a:extLst>
              <a:ext uri="{FF2B5EF4-FFF2-40B4-BE49-F238E27FC236}">
                <a16:creationId xmlns:a16="http://schemas.microsoft.com/office/drawing/2014/main" xmlns="" id="{B12C2706-E8AC-498C-B9A9-128364986B94}"/>
              </a:ext>
            </a:extLst>
          </p:cNvPr>
          <p:cNvSpPr>
            <a:spLocks noGrp="1"/>
          </p:cNvSpPr>
          <p:nvPr>
            <p:ph type="title" hasCustomPrompt="1"/>
          </p:nvPr>
        </p:nvSpPr>
        <p:spPr>
          <a:xfrm>
            <a:off x="281166" y="178942"/>
            <a:ext cx="1826141" cy="535531"/>
          </a:xfrm>
          <a:prstGeom prst="rect">
            <a:avLst/>
          </a:prstGeom>
        </p:spPr>
        <p:txBody>
          <a:bodyPr vert="horz" wrap="none">
            <a:spAutoFit/>
          </a:bodyPr>
          <a:lstStyle>
            <a:lvl1pPr algn="l">
              <a:defRPr sz="3200">
                <a:solidFill>
                  <a:schemeClr val="tx2"/>
                </a:solidFill>
              </a:defRPr>
            </a:lvl1pPr>
          </a:lstStyle>
          <a:p>
            <a:r>
              <a:rPr lang="zh-CN" altLang="en-US" dirty="0"/>
              <a:t>编辑标题</a:t>
            </a:r>
          </a:p>
        </p:txBody>
      </p:sp>
      <p:pic>
        <p:nvPicPr>
          <p:cNvPr id="10" name="图片 9">
            <a:extLst>
              <a:ext uri="{FF2B5EF4-FFF2-40B4-BE49-F238E27FC236}">
                <a16:creationId xmlns:a16="http://schemas.microsoft.com/office/drawing/2014/main" xmlns="" id="{7858C905-33CF-44B5-BBC9-DFB88615A9DA}"/>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213860" y="1063976"/>
            <a:ext cx="1211580" cy="598610"/>
          </a:xfrm>
          <a:prstGeom prst="rect">
            <a:avLst/>
          </a:prstGeom>
        </p:spPr>
      </p:pic>
      <p:pic>
        <p:nvPicPr>
          <p:cNvPr id="11" name="图片 10">
            <a:extLst>
              <a:ext uri="{FF2B5EF4-FFF2-40B4-BE49-F238E27FC236}">
                <a16:creationId xmlns:a16="http://schemas.microsoft.com/office/drawing/2014/main" xmlns="" id="{7E704A49-2942-4FF5-A441-BD03AE0693E9}"/>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7017374" y="766725"/>
            <a:ext cx="817098" cy="403707"/>
          </a:xfrm>
          <a:prstGeom prst="rect">
            <a:avLst/>
          </a:prstGeom>
        </p:spPr>
      </p:pic>
      <p:pic>
        <p:nvPicPr>
          <p:cNvPr id="5" name="图片 4">
            <a:extLst>
              <a:ext uri="{FF2B5EF4-FFF2-40B4-BE49-F238E27FC236}">
                <a16:creationId xmlns:a16="http://schemas.microsoft.com/office/drawing/2014/main" xmlns="" id="{C6FE9534-570E-4C65-A329-78F81D040B4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36852" y="5897225"/>
            <a:ext cx="4055147" cy="960775"/>
          </a:xfrm>
          <a:prstGeom prst="rect">
            <a:avLst/>
          </a:prstGeom>
        </p:spPr>
      </p:pic>
    </p:spTree>
    <p:extLst>
      <p:ext uri="{BB962C8B-B14F-4D97-AF65-F5344CB8AC3E}">
        <p14:creationId xmlns:p14="http://schemas.microsoft.com/office/powerpoint/2010/main" val="443278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4/13/2023</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806524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4/13/2023</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4178000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4/13/2023</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5351437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4/13/2023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xmlns=""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178716"/>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封面">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0AA755C0-90E6-4DD0-A1A3-CCBAA75749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7234"/>
          <a:stretch/>
        </p:blipFill>
        <p:spPr>
          <a:xfrm flipH="1">
            <a:off x="-2" y="0"/>
            <a:ext cx="12192001" cy="6858000"/>
          </a:xfrm>
          <a:prstGeom prst="rect">
            <a:avLst/>
          </a:prstGeom>
        </p:spPr>
      </p:pic>
    </p:spTree>
    <p:extLst>
      <p:ext uri="{BB962C8B-B14F-4D97-AF65-F5344CB8AC3E}">
        <p14:creationId xmlns:p14="http://schemas.microsoft.com/office/powerpoint/2010/main" val="3853994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过渡">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552FED1-0E9A-4EF4-A4C3-1B0C7CE61A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322"/>
            <a:ext cx="12192000" cy="6857355"/>
          </a:xfrm>
          <a:prstGeom prst="rect">
            <a:avLst/>
          </a:prstGeom>
        </p:spPr>
      </p:pic>
      <p:sp>
        <p:nvSpPr>
          <p:cNvPr id="14" name="标题 9">
            <a:extLst>
              <a:ext uri="{FF2B5EF4-FFF2-40B4-BE49-F238E27FC236}">
                <a16:creationId xmlns:a16="http://schemas.microsoft.com/office/drawing/2014/main" xmlns="" id="{18B2922A-4CAE-42B2-AEB9-B51BDF0E3D8B}"/>
              </a:ext>
            </a:extLst>
          </p:cNvPr>
          <p:cNvSpPr>
            <a:spLocks noGrp="1"/>
          </p:cNvSpPr>
          <p:nvPr>
            <p:ph type="title" hasCustomPrompt="1"/>
          </p:nvPr>
        </p:nvSpPr>
        <p:spPr>
          <a:xfrm>
            <a:off x="8837749" y="1090771"/>
            <a:ext cx="1231106" cy="4103688"/>
          </a:xfrm>
          <a:prstGeom prst="rect">
            <a:avLst/>
          </a:prstGeom>
          <a:noFill/>
        </p:spPr>
        <p:txBody>
          <a:bodyPr vert="eaVert" wrap="none" lIns="0" tIns="0" rIns="0" bIns="0" rtlCol="0">
            <a:spAutoFit/>
          </a:bodyPr>
          <a:lstStyle>
            <a:lvl1pPr>
              <a:lnSpc>
                <a:spcPct val="100000"/>
              </a:lnSpc>
              <a:defRPr lang="zh-CN" altLang="en-US" sz="8000">
                <a:solidFill>
                  <a:srgbClr val="A27E5F"/>
                </a:solidFill>
                <a:latin typeface="字魂73号-江南手书" panose="00000500000000000000" pitchFamily="2" charset="-122"/>
                <a:ea typeface="字魂73号-江南手书"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xmlns="" id="{381B52A8-16E7-40E6-837E-98A6E856BAF3}"/>
              </a:ext>
            </a:extLst>
          </p:cNvPr>
          <p:cNvSpPr>
            <a:spLocks noGrp="1"/>
          </p:cNvSpPr>
          <p:nvPr>
            <p:ph type="body" sz="quarter" idx="10" hasCustomPrompt="1"/>
          </p:nvPr>
        </p:nvSpPr>
        <p:spPr>
          <a:xfrm>
            <a:off x="9941186" y="783987"/>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rgbClr val="A27E5F"/>
                </a:solidFill>
                <a:latin typeface="字魂73号-江南手书" panose="00000500000000000000" pitchFamily="2" charset="-122"/>
                <a:ea typeface="字魂73号-江南手书"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5" name="图片 4">
            <a:extLst>
              <a:ext uri="{FF2B5EF4-FFF2-40B4-BE49-F238E27FC236}">
                <a16:creationId xmlns:a16="http://schemas.microsoft.com/office/drawing/2014/main" xmlns="" id="{DA1AFF93-A175-4A46-99EC-3E00E85413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82617" y="2565400"/>
            <a:ext cx="5170684" cy="4292277"/>
          </a:xfrm>
          <a:prstGeom prst="rect">
            <a:avLst/>
          </a:prstGeom>
        </p:spPr>
      </p:pic>
      <p:pic>
        <p:nvPicPr>
          <p:cNvPr id="7" name="图片 6">
            <a:extLst>
              <a:ext uri="{FF2B5EF4-FFF2-40B4-BE49-F238E27FC236}">
                <a16:creationId xmlns:a16="http://schemas.microsoft.com/office/drawing/2014/main" xmlns="" id="{9FDD35ED-D464-4371-832A-FC69733903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4977951" y="2893695"/>
            <a:ext cx="2375189" cy="1441636"/>
          </a:xfrm>
          <a:prstGeom prst="rect">
            <a:avLst/>
          </a:prstGeom>
        </p:spPr>
      </p:pic>
    </p:spTree>
    <p:extLst>
      <p:ext uri="{BB962C8B-B14F-4D97-AF65-F5344CB8AC3E}">
        <p14:creationId xmlns:p14="http://schemas.microsoft.com/office/powerpoint/2010/main" val="22854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750" fill="hold"/>
                                        <p:tgtEl>
                                          <p:spTgt spid="5"/>
                                        </p:tgtEl>
                                        <p:attrNameLst>
                                          <p:attrName>ppt_x</p:attrName>
                                        </p:attrNameLst>
                                      </p:cBhvr>
                                      <p:tavLst>
                                        <p:tav tm="0">
                                          <p:val>
                                            <p:strVal val="0-#ppt_w/2"/>
                                          </p:val>
                                        </p:tav>
                                        <p:tav tm="100000">
                                          <p:val>
                                            <p:strVal val="#ppt_x"/>
                                          </p:val>
                                        </p:tav>
                                      </p:tavLst>
                                    </p:anim>
                                    <p:anim calcmode="lin" valueType="num">
                                      <p:cBhvr additive="base">
                                        <p:cTn id="8" dur="1750" fill="hold"/>
                                        <p:tgtEl>
                                          <p:spTgt spid="5"/>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0.70"/>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par>
                                <p:cTn id="14" presetID="55" presetClass="entr" presetSubtype="0" fill="hold" grpId="0" nodeType="with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strVal val="#ppt_w*0.70"/>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Effect transition="in" filter="fade">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940976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内容页">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AD3D0DA2-FCB9-43C4-8D52-F54DBBDBFB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659880" y="3703774"/>
            <a:ext cx="5532120" cy="3154225"/>
          </a:xfrm>
          <a:prstGeom prst="rect">
            <a:avLst/>
          </a:prstGeom>
        </p:spPr>
      </p:pic>
      <p:pic>
        <p:nvPicPr>
          <p:cNvPr id="4" name="图片 3">
            <a:extLst>
              <a:ext uri="{FF2B5EF4-FFF2-40B4-BE49-F238E27FC236}">
                <a16:creationId xmlns:a16="http://schemas.microsoft.com/office/drawing/2014/main" xmlns="" id="{DDE4E128-A98F-46A9-8523-418287A5F2D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6760" y="5951695"/>
            <a:ext cx="3825240" cy="906304"/>
          </a:xfrm>
          <a:prstGeom prst="rect">
            <a:avLst/>
          </a:prstGeom>
        </p:spPr>
      </p:pic>
      <p:pic>
        <p:nvPicPr>
          <p:cNvPr id="8" name="图片 7">
            <a:extLst>
              <a:ext uri="{FF2B5EF4-FFF2-40B4-BE49-F238E27FC236}">
                <a16:creationId xmlns:a16="http://schemas.microsoft.com/office/drawing/2014/main" xmlns="" id="{AFDFA1D8-665A-47A8-A517-A36A7203A7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827520" y="1"/>
            <a:ext cx="5364480" cy="1363280"/>
          </a:xfrm>
          <a:prstGeom prst="rect">
            <a:avLst/>
          </a:prstGeom>
        </p:spPr>
      </p:pic>
      <p:pic>
        <p:nvPicPr>
          <p:cNvPr id="9" name="图片 8">
            <a:extLst>
              <a:ext uri="{FF2B5EF4-FFF2-40B4-BE49-F238E27FC236}">
                <a16:creationId xmlns:a16="http://schemas.microsoft.com/office/drawing/2014/main" xmlns="" id="{D8FBE6C2-4A1E-4779-A671-FB611991721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0" y="1"/>
            <a:ext cx="2107307" cy="535532"/>
          </a:xfrm>
          <a:prstGeom prst="rect">
            <a:avLst/>
          </a:prstGeom>
        </p:spPr>
      </p:pic>
      <p:sp>
        <p:nvSpPr>
          <p:cNvPr id="2" name="标题 1">
            <a:extLst>
              <a:ext uri="{FF2B5EF4-FFF2-40B4-BE49-F238E27FC236}">
                <a16:creationId xmlns:a16="http://schemas.microsoft.com/office/drawing/2014/main" xmlns="" id="{181D9823-9087-4703-9A44-A3AAC1D332C5}"/>
              </a:ext>
            </a:extLst>
          </p:cNvPr>
          <p:cNvSpPr>
            <a:spLocks noGrp="1"/>
          </p:cNvSpPr>
          <p:nvPr userDrawn="1">
            <p:ph type="title" hasCustomPrompt="1"/>
          </p:nvPr>
        </p:nvSpPr>
        <p:spPr>
          <a:xfrm>
            <a:off x="281166" y="178942"/>
            <a:ext cx="1826141" cy="535531"/>
          </a:xfrm>
          <a:prstGeom prst="rect">
            <a:avLst/>
          </a:prstGeom>
        </p:spPr>
        <p:txBody>
          <a:bodyPr vert="horz" wrap="none">
            <a:spAutoFit/>
          </a:bodyPr>
          <a:lstStyle>
            <a:lvl1pPr algn="l">
              <a:defRPr sz="3200">
                <a:solidFill>
                  <a:schemeClr val="tx2"/>
                </a:solidFill>
              </a:defRPr>
            </a:lvl1pPr>
          </a:lstStyle>
          <a:p>
            <a:r>
              <a:rPr lang="zh-CN" altLang="en-US" dirty="0"/>
              <a:t>编辑标题</a:t>
            </a:r>
          </a:p>
        </p:txBody>
      </p:sp>
    </p:spTree>
    <p:extLst>
      <p:ext uri="{BB962C8B-B14F-4D97-AF65-F5344CB8AC3E}">
        <p14:creationId xmlns:p14="http://schemas.microsoft.com/office/powerpoint/2010/main" val="4027713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内容页-小标题">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BC9A6FC-2CCC-44B5-8EAE-3D6872B94CD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659880" y="3703774"/>
            <a:ext cx="5532120" cy="3154225"/>
          </a:xfrm>
          <a:prstGeom prst="rect">
            <a:avLst/>
          </a:prstGeom>
        </p:spPr>
      </p:pic>
      <p:pic>
        <p:nvPicPr>
          <p:cNvPr id="7" name="图片 6">
            <a:extLst>
              <a:ext uri="{FF2B5EF4-FFF2-40B4-BE49-F238E27FC236}">
                <a16:creationId xmlns:a16="http://schemas.microsoft.com/office/drawing/2014/main" xmlns="" id="{01550E1D-77D5-4C02-A008-02AD27B8F9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27520" y="0"/>
            <a:ext cx="5364480" cy="1363280"/>
          </a:xfrm>
          <a:prstGeom prst="rect">
            <a:avLst/>
          </a:prstGeom>
        </p:spPr>
      </p:pic>
      <p:pic>
        <p:nvPicPr>
          <p:cNvPr id="8" name="图片 7">
            <a:extLst>
              <a:ext uri="{FF2B5EF4-FFF2-40B4-BE49-F238E27FC236}">
                <a16:creationId xmlns:a16="http://schemas.microsoft.com/office/drawing/2014/main" xmlns="" id="{098AABB0-9D3F-467C-A073-F86DF4B95F5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0" y="1"/>
            <a:ext cx="2107307" cy="535532"/>
          </a:xfrm>
          <a:prstGeom prst="rect">
            <a:avLst/>
          </a:prstGeom>
        </p:spPr>
      </p:pic>
      <p:sp>
        <p:nvSpPr>
          <p:cNvPr id="9" name="标题 1">
            <a:extLst>
              <a:ext uri="{FF2B5EF4-FFF2-40B4-BE49-F238E27FC236}">
                <a16:creationId xmlns:a16="http://schemas.microsoft.com/office/drawing/2014/main" xmlns="" id="{B12C2706-E8AC-498C-B9A9-128364986B94}"/>
              </a:ext>
            </a:extLst>
          </p:cNvPr>
          <p:cNvSpPr>
            <a:spLocks noGrp="1"/>
          </p:cNvSpPr>
          <p:nvPr>
            <p:ph type="title" hasCustomPrompt="1"/>
          </p:nvPr>
        </p:nvSpPr>
        <p:spPr>
          <a:xfrm>
            <a:off x="281166" y="178942"/>
            <a:ext cx="1826141" cy="535531"/>
          </a:xfrm>
          <a:prstGeom prst="rect">
            <a:avLst/>
          </a:prstGeom>
        </p:spPr>
        <p:txBody>
          <a:bodyPr vert="horz" wrap="none">
            <a:spAutoFit/>
          </a:bodyPr>
          <a:lstStyle>
            <a:lvl1pPr algn="l">
              <a:defRPr sz="3200">
                <a:solidFill>
                  <a:schemeClr val="tx2"/>
                </a:solidFill>
              </a:defRPr>
            </a:lvl1pPr>
          </a:lstStyle>
          <a:p>
            <a:r>
              <a:rPr lang="zh-CN" altLang="en-US" dirty="0"/>
              <a:t>编辑标题</a:t>
            </a:r>
          </a:p>
        </p:txBody>
      </p:sp>
      <p:pic>
        <p:nvPicPr>
          <p:cNvPr id="10" name="图片 9">
            <a:extLst>
              <a:ext uri="{FF2B5EF4-FFF2-40B4-BE49-F238E27FC236}">
                <a16:creationId xmlns:a16="http://schemas.microsoft.com/office/drawing/2014/main" xmlns="" id="{7858C905-33CF-44B5-BBC9-DFB88615A9DA}"/>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213860" y="1063976"/>
            <a:ext cx="1211580" cy="598610"/>
          </a:xfrm>
          <a:prstGeom prst="rect">
            <a:avLst/>
          </a:prstGeom>
        </p:spPr>
      </p:pic>
      <p:pic>
        <p:nvPicPr>
          <p:cNvPr id="11" name="图片 10">
            <a:extLst>
              <a:ext uri="{FF2B5EF4-FFF2-40B4-BE49-F238E27FC236}">
                <a16:creationId xmlns:a16="http://schemas.microsoft.com/office/drawing/2014/main" xmlns="" id="{7E704A49-2942-4FF5-A441-BD03AE0693E9}"/>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7017374" y="766725"/>
            <a:ext cx="817098" cy="403707"/>
          </a:xfrm>
          <a:prstGeom prst="rect">
            <a:avLst/>
          </a:prstGeom>
        </p:spPr>
      </p:pic>
      <p:pic>
        <p:nvPicPr>
          <p:cNvPr id="13" name="图片 12">
            <a:extLst>
              <a:ext uri="{FF2B5EF4-FFF2-40B4-BE49-F238E27FC236}">
                <a16:creationId xmlns:a16="http://schemas.microsoft.com/office/drawing/2014/main" xmlns="" id="{0E43D57B-67A5-4F16-9989-8DD338D2A66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842907" y="4114801"/>
            <a:ext cx="2349093" cy="2743200"/>
          </a:xfrm>
          <a:prstGeom prst="rect">
            <a:avLst/>
          </a:prstGeom>
        </p:spPr>
      </p:pic>
      <p:sp>
        <p:nvSpPr>
          <p:cNvPr id="14" name="文本占位符 5">
            <a:extLst>
              <a:ext uri="{FF2B5EF4-FFF2-40B4-BE49-F238E27FC236}">
                <a16:creationId xmlns:a16="http://schemas.microsoft.com/office/drawing/2014/main" xmlns="" id="{D2CF7FBC-0DCE-4430-927A-758913C29D17}"/>
              </a:ext>
            </a:extLst>
          </p:cNvPr>
          <p:cNvSpPr>
            <a:spLocks noGrp="1"/>
          </p:cNvSpPr>
          <p:nvPr>
            <p:ph type="body" sz="quarter" idx="10" hasCustomPrompt="1"/>
          </p:nvPr>
        </p:nvSpPr>
        <p:spPr>
          <a:xfrm>
            <a:off x="3857467" y="883150"/>
            <a:ext cx="4477064" cy="480131"/>
          </a:xfrm>
          <a:prstGeom prst="rect">
            <a:avLst/>
          </a:prstGeom>
          <a:gradFill>
            <a:gsLst>
              <a:gs pos="0">
                <a:schemeClr val="accent1">
                  <a:lumMod val="5000"/>
                  <a:lumOff val="95000"/>
                  <a:alpha val="0"/>
                </a:schemeClr>
              </a:gs>
              <a:gs pos="23014">
                <a:schemeClr val="bg1">
                  <a:alpha val="60000"/>
                </a:schemeClr>
              </a:gs>
              <a:gs pos="76000">
                <a:schemeClr val="bg1">
                  <a:alpha val="60000"/>
                </a:schemeClr>
              </a:gs>
              <a:gs pos="100000">
                <a:schemeClr val="bg1">
                  <a:alpha val="0"/>
                </a:schemeClr>
              </a:gs>
            </a:gsLst>
            <a:lin ang="0" scaled="0"/>
          </a:gradFill>
        </p:spPr>
        <p:txBody>
          <a:bodyPr wrap="square"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编辑文本样式</a:t>
            </a:r>
          </a:p>
        </p:txBody>
      </p:sp>
    </p:spTree>
    <p:extLst>
      <p:ext uri="{BB962C8B-B14F-4D97-AF65-F5344CB8AC3E}">
        <p14:creationId xmlns:p14="http://schemas.microsoft.com/office/powerpoint/2010/main" val="1632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barn(outVertical)">
                                      <p:cBhvr>
                                        <p:cTn id="7" dur="500"/>
                                        <p:tgtEl>
                                          <p:spTgt spid="14">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arn(outVertical)">
                                      <p:cBhvr>
                                        <p:cTn id="1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tmplLst>
          <p:tmpl>
            <p:tnLst>
              <p:par>
                <p:cTn presetID="16" presetClass="entr" presetSubtype="37"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barn(outVertical)">
                      <p:cBhvr>
                        <p:cTn dur="500"/>
                        <p:tgtEl>
                          <p:spTgt spid="14"/>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barn(outVertical)">
                      <p:cBhvr>
                        <p:cTn dur="500"/>
                        <p:tgtEl>
                          <p:spTgt spid="14"/>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内容页-小标题">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xmlns="" id="{EA65532B-693B-45BC-8173-103C0BFF8947}"/>
              </a:ext>
            </a:extLst>
          </p:cNvPr>
          <p:cNvSpPr>
            <a:spLocks noGrp="1"/>
          </p:cNvSpPr>
          <p:nvPr>
            <p:ph type="body" sz="quarter" idx="10" hasCustomPrompt="1"/>
          </p:nvPr>
        </p:nvSpPr>
        <p:spPr>
          <a:xfrm>
            <a:off x="3857467" y="883150"/>
            <a:ext cx="4477064" cy="480131"/>
          </a:xfrm>
          <a:prstGeom prst="rect">
            <a:avLst/>
          </a:prstGeom>
          <a:gradFill>
            <a:gsLst>
              <a:gs pos="0">
                <a:schemeClr val="accent1">
                  <a:lumMod val="5000"/>
                  <a:lumOff val="95000"/>
                  <a:alpha val="0"/>
                </a:schemeClr>
              </a:gs>
              <a:gs pos="23014">
                <a:schemeClr val="bg1">
                  <a:alpha val="60000"/>
                </a:schemeClr>
              </a:gs>
              <a:gs pos="76000">
                <a:schemeClr val="bg1">
                  <a:alpha val="60000"/>
                </a:schemeClr>
              </a:gs>
              <a:gs pos="100000">
                <a:schemeClr val="bg1">
                  <a:alpha val="0"/>
                </a:schemeClr>
              </a:gs>
            </a:gsLst>
            <a:lin ang="0" scaled="0"/>
          </a:gradFill>
        </p:spPr>
        <p:txBody>
          <a:bodyPr wrap="square"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编辑文本样式</a:t>
            </a:r>
          </a:p>
        </p:txBody>
      </p:sp>
      <p:pic>
        <p:nvPicPr>
          <p:cNvPr id="4" name="图片 3">
            <a:extLst>
              <a:ext uri="{FF2B5EF4-FFF2-40B4-BE49-F238E27FC236}">
                <a16:creationId xmlns:a16="http://schemas.microsoft.com/office/drawing/2014/main" xmlns="" id="{4BC9A6FC-2CCC-44B5-8EAE-3D6872B94CD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664200" y="3136072"/>
            <a:ext cx="6527800" cy="3721928"/>
          </a:xfrm>
          <a:prstGeom prst="rect">
            <a:avLst/>
          </a:prstGeom>
        </p:spPr>
      </p:pic>
      <p:pic>
        <p:nvPicPr>
          <p:cNvPr id="7" name="图片 6">
            <a:extLst>
              <a:ext uri="{FF2B5EF4-FFF2-40B4-BE49-F238E27FC236}">
                <a16:creationId xmlns:a16="http://schemas.microsoft.com/office/drawing/2014/main" xmlns="" id="{01550E1D-77D5-4C02-A008-02AD27B8F9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27520" y="0"/>
            <a:ext cx="5364480" cy="1363280"/>
          </a:xfrm>
          <a:prstGeom prst="rect">
            <a:avLst/>
          </a:prstGeom>
        </p:spPr>
      </p:pic>
      <p:pic>
        <p:nvPicPr>
          <p:cNvPr id="8" name="图片 7">
            <a:extLst>
              <a:ext uri="{FF2B5EF4-FFF2-40B4-BE49-F238E27FC236}">
                <a16:creationId xmlns:a16="http://schemas.microsoft.com/office/drawing/2014/main" xmlns="" id="{098AABB0-9D3F-467C-A073-F86DF4B95F5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0" y="1"/>
            <a:ext cx="2107307" cy="535532"/>
          </a:xfrm>
          <a:prstGeom prst="rect">
            <a:avLst/>
          </a:prstGeom>
        </p:spPr>
      </p:pic>
      <p:sp>
        <p:nvSpPr>
          <p:cNvPr id="9" name="标题 1">
            <a:extLst>
              <a:ext uri="{FF2B5EF4-FFF2-40B4-BE49-F238E27FC236}">
                <a16:creationId xmlns:a16="http://schemas.microsoft.com/office/drawing/2014/main" xmlns="" id="{B12C2706-E8AC-498C-B9A9-128364986B94}"/>
              </a:ext>
            </a:extLst>
          </p:cNvPr>
          <p:cNvSpPr>
            <a:spLocks noGrp="1"/>
          </p:cNvSpPr>
          <p:nvPr>
            <p:ph type="title" hasCustomPrompt="1"/>
          </p:nvPr>
        </p:nvSpPr>
        <p:spPr>
          <a:xfrm>
            <a:off x="281166" y="178942"/>
            <a:ext cx="1826141" cy="535531"/>
          </a:xfrm>
          <a:prstGeom prst="rect">
            <a:avLst/>
          </a:prstGeom>
        </p:spPr>
        <p:txBody>
          <a:bodyPr vert="horz" wrap="none">
            <a:spAutoFit/>
          </a:bodyPr>
          <a:lstStyle>
            <a:lvl1pPr algn="l">
              <a:defRPr sz="3200">
                <a:solidFill>
                  <a:schemeClr val="tx2"/>
                </a:solidFill>
              </a:defRPr>
            </a:lvl1pPr>
          </a:lstStyle>
          <a:p>
            <a:r>
              <a:rPr lang="zh-CN" altLang="en-US" dirty="0"/>
              <a:t>编辑标题</a:t>
            </a:r>
          </a:p>
        </p:txBody>
      </p:sp>
      <p:pic>
        <p:nvPicPr>
          <p:cNvPr id="10" name="图片 9">
            <a:extLst>
              <a:ext uri="{FF2B5EF4-FFF2-40B4-BE49-F238E27FC236}">
                <a16:creationId xmlns:a16="http://schemas.microsoft.com/office/drawing/2014/main" xmlns="" id="{7858C905-33CF-44B5-BBC9-DFB88615A9DA}"/>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213860" y="1063976"/>
            <a:ext cx="1211580" cy="598610"/>
          </a:xfrm>
          <a:prstGeom prst="rect">
            <a:avLst/>
          </a:prstGeom>
        </p:spPr>
      </p:pic>
      <p:pic>
        <p:nvPicPr>
          <p:cNvPr id="11" name="图片 10">
            <a:extLst>
              <a:ext uri="{FF2B5EF4-FFF2-40B4-BE49-F238E27FC236}">
                <a16:creationId xmlns:a16="http://schemas.microsoft.com/office/drawing/2014/main" xmlns="" id="{7E704A49-2942-4FF5-A441-BD03AE0693E9}"/>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7017374" y="766725"/>
            <a:ext cx="817098" cy="403707"/>
          </a:xfrm>
          <a:prstGeom prst="rect">
            <a:avLst/>
          </a:prstGeom>
        </p:spPr>
      </p:pic>
      <p:pic>
        <p:nvPicPr>
          <p:cNvPr id="5" name="图片 4">
            <a:extLst>
              <a:ext uri="{FF2B5EF4-FFF2-40B4-BE49-F238E27FC236}">
                <a16:creationId xmlns:a16="http://schemas.microsoft.com/office/drawing/2014/main" xmlns="" id="{C6FE9534-570E-4C65-A329-78F81D040B4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36852" y="5897225"/>
            <a:ext cx="4055147" cy="960775"/>
          </a:xfrm>
          <a:prstGeom prst="rect">
            <a:avLst/>
          </a:prstGeom>
        </p:spPr>
      </p:pic>
    </p:spTree>
    <p:extLst>
      <p:ext uri="{BB962C8B-B14F-4D97-AF65-F5344CB8AC3E}">
        <p14:creationId xmlns:p14="http://schemas.microsoft.com/office/powerpoint/2010/main" val="19364275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4/13/2023</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40152079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4/13/2023</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40799131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4/13/2023</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7192761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4/13/2023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xmlns=""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977646"/>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787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747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8387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1"/>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274976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3045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62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8346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5058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7484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2676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743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7987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2023/4/13</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5574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0.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1.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3.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11.jpe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4.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0.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7"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xmlns="" id="{77379C72-ED41-3191-E068-EE01EEE7B8C3}"/>
              </a:ext>
            </a:extLst>
          </p:cNvPr>
          <p:cNvPicPr>
            <a:picLocks noChangeAspect="1"/>
          </p:cNvPicPr>
          <p:nvPr userDrawn="1"/>
        </p:nvPicPr>
        <p:blipFill>
          <a:blip r:embed="rId48" cstate="email">
            <a:extLst>
              <a:ext uri="{28A0092B-C50C-407E-A947-70E740481C1C}">
                <a14:useLocalDpi xmlns:a14="http://schemas.microsoft.com/office/drawing/2010/main"/>
              </a:ext>
            </a:extLst>
          </a:blip>
          <a:stretch>
            <a:fillRect/>
          </a:stretch>
        </p:blipFill>
        <p:spPr>
          <a:xfrm>
            <a:off x="-1495426" y="266699"/>
            <a:ext cx="1285875" cy="1285875"/>
          </a:xfrm>
          <a:prstGeom prst="rect">
            <a:avLst/>
          </a:prstGeom>
        </p:spPr>
      </p:pic>
    </p:spTree>
    <p:extLst>
      <p:ext uri="{BB962C8B-B14F-4D97-AF65-F5344CB8AC3E}">
        <p14:creationId xmlns:p14="http://schemas.microsoft.com/office/powerpoint/2010/main" val="305270400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39" r:id="rId11"/>
    <p:sldLayoutId id="2147483741"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 id="2147483670"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5" r:id="rId44"/>
    <p:sldLayoutId id="2147483704" r:id="rId4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 uri="{96DAC541-7B7A-43D3-8B79-37D633B846F1}">
                <asvg:svgBlip xmlns=""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BEC406B1-64D5-3A02-F1A4-AE5B93CA5127}"/>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495426" y="266699"/>
            <a:ext cx="1285875" cy="1285875"/>
          </a:xfrm>
          <a:prstGeom prst="rect">
            <a:avLst/>
          </a:prstGeom>
        </p:spPr>
      </p:pic>
    </p:spTree>
    <p:extLst>
      <p:ext uri="{BB962C8B-B14F-4D97-AF65-F5344CB8AC3E}">
        <p14:creationId xmlns:p14="http://schemas.microsoft.com/office/powerpoint/2010/main" val="23122941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21932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0889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 uri="{96DAC541-7B7A-43D3-8B79-37D633B846F1}">
                <asvg:svgBlip xmlns=""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EE1DDC00-B730-426D-AF43-3509BE17358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cs typeface="Arial"/>
                <a:sym typeface="Arial"/>
              </a:rPr>
              <a:pPr/>
              <a:t>2023/4/13</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cs typeface="Arial"/>
                <a:sym typeface="Arial"/>
              </a: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18262407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2.jpeg"/><Relationship Id="rId5" Type="http://schemas.openxmlformats.org/officeDocument/2006/relationships/image" Target="../media/image30.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6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5.png"/><Relationship Id="rId7" Type="http://schemas.openxmlformats.org/officeDocument/2006/relationships/image" Target="../media/image63.png"/><Relationship Id="rId2" Type="http://schemas.openxmlformats.org/officeDocument/2006/relationships/image" Target="../media/image49.png"/><Relationship Id="rId1" Type="http://schemas.openxmlformats.org/officeDocument/2006/relationships/slideLayout" Target="../slideLayouts/slideLayout6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gif"/></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83.xml"/><Relationship Id="rId1" Type="http://schemas.openxmlformats.org/officeDocument/2006/relationships/tags" Target="../tags/tag2.xml"/><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52.xml"/><Relationship Id="rId1" Type="http://schemas.openxmlformats.org/officeDocument/2006/relationships/tags" Target="../tags/tag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6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62.xml"/><Relationship Id="rId5" Type="http://schemas.openxmlformats.org/officeDocument/2006/relationships/image" Target="../media/image50.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8E9D49F9-D3A2-0773-7BC2-5EA764322709}"/>
              </a:ext>
            </a:extLst>
          </p:cNvPr>
          <p:cNvGrpSpPr/>
          <p:nvPr/>
        </p:nvGrpSpPr>
        <p:grpSpPr>
          <a:xfrm>
            <a:off x="-717453" y="-15136"/>
            <a:ext cx="12909454" cy="6888272"/>
            <a:chOff x="-717454" y="-15136"/>
            <a:chExt cx="13964529" cy="6888272"/>
          </a:xfrm>
        </p:grpSpPr>
        <p:sp>
          <p:nvSpPr>
            <p:cNvPr id="4" name="TextBox 2">
              <a:extLst>
                <a:ext uri="{FF2B5EF4-FFF2-40B4-BE49-F238E27FC236}">
                  <a16:creationId xmlns:a16="http://schemas.microsoft.com/office/drawing/2014/main" xmlns=""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mn-cs"/>
                </a:rPr>
                <a:t>Quyên</a:t>
              </a:r>
              <a:endParaRPr kumimoji="0" lang="en-US" sz="1800" b="0" i="0" u="none" strike="noStrike" kern="1200" cap="none" spc="0" normalizeH="0" baseline="0" noProof="0" dirty="0">
                <a:ln>
                  <a:noFill/>
                </a:ln>
                <a:solidFill>
                  <a:prstClr val="black"/>
                </a:solidFill>
                <a:effectLst/>
                <a:uLnTx/>
                <a:uFillTx/>
                <a:latin typeface="微软雅黑" panose="020F0502020204030204"/>
                <a:cs typeface="+mn-cs"/>
              </a:endParaRPr>
            </a:p>
          </p:txBody>
        </p:sp>
        <p:grpSp>
          <p:nvGrpSpPr>
            <p:cNvPr id="3" name="Group 2">
              <a:extLst>
                <a:ext uri="{FF2B5EF4-FFF2-40B4-BE49-F238E27FC236}">
                  <a16:creationId xmlns:a16="http://schemas.microsoft.com/office/drawing/2014/main" xmlns="" id="{15B225C9-4981-49A2-A8B2-18E404DBD9AD}"/>
                </a:ext>
              </a:extLst>
            </p:cNvPr>
            <p:cNvGrpSpPr/>
            <p:nvPr/>
          </p:nvGrpSpPr>
          <p:grpSpPr>
            <a:xfrm>
              <a:off x="-717454" y="-15136"/>
              <a:ext cx="13964529" cy="6888272"/>
              <a:chOff x="-717454" y="-15136"/>
              <a:chExt cx="13964529" cy="6888272"/>
            </a:xfrm>
          </p:grpSpPr>
          <p:pic>
            <p:nvPicPr>
              <p:cNvPr id="1032" name="Picture 8">
                <a:extLst>
                  <a:ext uri="{FF2B5EF4-FFF2-40B4-BE49-F238E27FC236}">
                    <a16:creationId xmlns:a16="http://schemas.microsoft.com/office/drawing/2014/main" xmlns="" id="{76F5A02A-E4B0-4D62-B9BF-B266F9F2840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17454" y="-15136"/>
                <a:ext cx="13964529" cy="68882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F23C171-4DE0-4348-89EB-FF1E9237CE95}"/>
                  </a:ext>
                </a:extLst>
              </p:cNvPr>
              <p:cNvSpPr/>
              <p:nvPr/>
            </p:nvSpPr>
            <p:spPr>
              <a:xfrm rot="20675700">
                <a:off x="6322927" y="1973285"/>
                <a:ext cx="1211957" cy="601471"/>
              </a:xfrm>
              <a:prstGeom prst="rect">
                <a:avLst/>
              </a:prstGeom>
              <a:solidFill>
                <a:srgbClr val="FCB433"/>
              </a:solidFill>
              <a:ln>
                <a:solidFill>
                  <a:srgbClr val="FCB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grpSp>
      </p:grpSp>
      <p:sp>
        <p:nvSpPr>
          <p:cNvPr id="7" name="Rectangle 6">
            <a:extLst>
              <a:ext uri="{FF2B5EF4-FFF2-40B4-BE49-F238E27FC236}">
                <a16:creationId xmlns:a16="http://schemas.microsoft.com/office/drawing/2014/main" xmlns="" id="{6D8B7BF9-38D7-4EB4-B277-1D461DF780DE}"/>
              </a:ext>
            </a:extLst>
          </p:cNvPr>
          <p:cNvSpPr/>
          <p:nvPr/>
        </p:nvSpPr>
        <p:spPr>
          <a:xfrm>
            <a:off x="5059620" y="1715734"/>
            <a:ext cx="1328189" cy="500163"/>
          </a:xfrm>
          <a:prstGeom prst="rect">
            <a:avLst/>
          </a:prstGeom>
          <a:solidFill>
            <a:srgbClr val="FCB433"/>
          </a:solidFill>
          <a:ln>
            <a:solidFill>
              <a:srgbClr val="FCB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8" name="Rectangle: Rounded Corners 25">
            <a:extLst>
              <a:ext uri="{FF2B5EF4-FFF2-40B4-BE49-F238E27FC236}">
                <a16:creationId xmlns:a16="http://schemas.microsoft.com/office/drawing/2014/main" xmlns="" id="{81E499D6-7299-47F2-AFCF-13D81E777886}"/>
              </a:ext>
            </a:extLst>
          </p:cNvPr>
          <p:cNvSpPr/>
          <p:nvPr/>
        </p:nvSpPr>
        <p:spPr>
          <a:xfrm>
            <a:off x="4287703" y="1978800"/>
            <a:ext cx="7324580" cy="4515729"/>
          </a:xfrm>
          <a:custGeom>
            <a:avLst/>
            <a:gdLst>
              <a:gd name="connsiteX0" fmla="*/ 0 w 7324580"/>
              <a:gd name="connsiteY0" fmla="*/ 528566 h 4515729"/>
              <a:gd name="connsiteX1" fmla="*/ 409212 w 7324580"/>
              <a:gd name="connsiteY1" fmla="*/ 0 h 4515729"/>
              <a:gd name="connsiteX2" fmla="*/ 6915367 w 7324580"/>
              <a:gd name="connsiteY2" fmla="*/ 0 h 4515729"/>
              <a:gd name="connsiteX3" fmla="*/ 7324580 w 7324580"/>
              <a:gd name="connsiteY3" fmla="*/ 528566 h 4515729"/>
              <a:gd name="connsiteX4" fmla="*/ 7324580 w 7324580"/>
              <a:gd name="connsiteY4" fmla="*/ 3987162 h 4515729"/>
              <a:gd name="connsiteX5" fmla="*/ 6915367 w 7324580"/>
              <a:gd name="connsiteY5" fmla="*/ 4515729 h 4515729"/>
              <a:gd name="connsiteX6" fmla="*/ 409212 w 7324580"/>
              <a:gd name="connsiteY6" fmla="*/ 4515729 h 4515729"/>
              <a:gd name="connsiteX7" fmla="*/ 0 w 7324580"/>
              <a:gd name="connsiteY7" fmla="*/ 3987162 h 4515729"/>
              <a:gd name="connsiteX8" fmla="*/ 0 w 7324580"/>
              <a:gd name="connsiteY8" fmla="*/ 528566 h 4515729"/>
              <a:gd name="connsiteX0" fmla="*/ 0 w 7324580"/>
              <a:gd name="connsiteY0" fmla="*/ 528566 h 4515729"/>
              <a:gd name="connsiteX1" fmla="*/ 409212 w 7324580"/>
              <a:gd name="connsiteY1" fmla="*/ 0 h 4515729"/>
              <a:gd name="connsiteX2" fmla="*/ 6915367 w 7324580"/>
              <a:gd name="connsiteY2" fmla="*/ 0 h 4515729"/>
              <a:gd name="connsiteX3" fmla="*/ 7324580 w 7324580"/>
              <a:gd name="connsiteY3" fmla="*/ 528566 h 4515729"/>
              <a:gd name="connsiteX4" fmla="*/ 7324580 w 7324580"/>
              <a:gd name="connsiteY4" fmla="*/ 3987162 h 4515729"/>
              <a:gd name="connsiteX5" fmla="*/ 6915367 w 7324580"/>
              <a:gd name="connsiteY5" fmla="*/ 4515729 h 4515729"/>
              <a:gd name="connsiteX6" fmla="*/ 409212 w 7324580"/>
              <a:gd name="connsiteY6" fmla="*/ 4515729 h 4515729"/>
              <a:gd name="connsiteX7" fmla="*/ 0 w 7324580"/>
              <a:gd name="connsiteY7" fmla="*/ 3987162 h 4515729"/>
              <a:gd name="connsiteX8" fmla="*/ 0 w 7324580"/>
              <a:gd name="connsiteY8" fmla="*/ 528566 h 4515729"/>
              <a:gd name="connsiteX0" fmla="*/ 0 w 7324580"/>
              <a:gd name="connsiteY0" fmla="*/ 528566 h 4515729"/>
              <a:gd name="connsiteX1" fmla="*/ 409212 w 7324580"/>
              <a:gd name="connsiteY1" fmla="*/ 0 h 4515729"/>
              <a:gd name="connsiteX2" fmla="*/ 6915367 w 7324580"/>
              <a:gd name="connsiteY2" fmla="*/ 0 h 4515729"/>
              <a:gd name="connsiteX3" fmla="*/ 7324580 w 7324580"/>
              <a:gd name="connsiteY3" fmla="*/ 528566 h 4515729"/>
              <a:gd name="connsiteX4" fmla="*/ 7324580 w 7324580"/>
              <a:gd name="connsiteY4" fmla="*/ 3987162 h 4515729"/>
              <a:gd name="connsiteX5" fmla="*/ 6915367 w 7324580"/>
              <a:gd name="connsiteY5" fmla="*/ 4515729 h 4515729"/>
              <a:gd name="connsiteX6" fmla="*/ 409212 w 7324580"/>
              <a:gd name="connsiteY6" fmla="*/ 4515729 h 4515729"/>
              <a:gd name="connsiteX7" fmla="*/ 0 w 7324580"/>
              <a:gd name="connsiteY7" fmla="*/ 3987162 h 4515729"/>
              <a:gd name="connsiteX8" fmla="*/ 0 w 7324580"/>
              <a:gd name="connsiteY8" fmla="*/ 528566 h 451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580" h="4515729" fill="none" extrusionOk="0">
                <a:moveTo>
                  <a:pt x="0" y="528566"/>
                </a:moveTo>
                <a:cubicBezTo>
                  <a:pt x="3330" y="338193"/>
                  <a:pt x="208016" y="49708"/>
                  <a:pt x="409212" y="0"/>
                </a:cubicBezTo>
                <a:cubicBezTo>
                  <a:pt x="1489939" y="118072"/>
                  <a:pt x="5215645" y="575390"/>
                  <a:pt x="6915367" y="0"/>
                </a:cubicBezTo>
                <a:cubicBezTo>
                  <a:pt x="7124337" y="-126133"/>
                  <a:pt x="7221531" y="203594"/>
                  <a:pt x="7324580" y="528566"/>
                </a:cubicBezTo>
                <a:cubicBezTo>
                  <a:pt x="7494328" y="1852203"/>
                  <a:pt x="7070405" y="2919695"/>
                  <a:pt x="7324580" y="3987162"/>
                </a:cubicBezTo>
                <a:cubicBezTo>
                  <a:pt x="7340306" y="4186750"/>
                  <a:pt x="7076222" y="4438325"/>
                  <a:pt x="6915367" y="4515729"/>
                </a:cubicBezTo>
                <a:cubicBezTo>
                  <a:pt x="5525237" y="4680672"/>
                  <a:pt x="2064847" y="4566669"/>
                  <a:pt x="409212" y="4515729"/>
                </a:cubicBezTo>
                <a:cubicBezTo>
                  <a:pt x="269085" y="4505656"/>
                  <a:pt x="-50597" y="4289605"/>
                  <a:pt x="0" y="3987162"/>
                </a:cubicBezTo>
                <a:cubicBezTo>
                  <a:pt x="165421" y="2741995"/>
                  <a:pt x="-82866" y="1107262"/>
                  <a:pt x="0" y="528566"/>
                </a:cubicBezTo>
                <a:close/>
              </a:path>
              <a:path w="7324580" h="4515729" stroke="0" extrusionOk="0">
                <a:moveTo>
                  <a:pt x="0" y="528566"/>
                </a:moveTo>
                <a:cubicBezTo>
                  <a:pt x="-18297" y="292914"/>
                  <a:pt x="196385" y="7168"/>
                  <a:pt x="409212" y="0"/>
                </a:cubicBezTo>
                <a:cubicBezTo>
                  <a:pt x="3206326" y="-45339"/>
                  <a:pt x="5367134" y="76066"/>
                  <a:pt x="6915367" y="0"/>
                </a:cubicBezTo>
                <a:cubicBezTo>
                  <a:pt x="7036947" y="-11020"/>
                  <a:pt x="7388464" y="242807"/>
                  <a:pt x="7324580" y="528566"/>
                </a:cubicBezTo>
                <a:cubicBezTo>
                  <a:pt x="7614669" y="1428977"/>
                  <a:pt x="7599695" y="3260233"/>
                  <a:pt x="7324580" y="3987162"/>
                </a:cubicBezTo>
                <a:cubicBezTo>
                  <a:pt x="7311789" y="4270947"/>
                  <a:pt x="7063613" y="4482543"/>
                  <a:pt x="6915367" y="4515729"/>
                </a:cubicBezTo>
                <a:cubicBezTo>
                  <a:pt x="6018935" y="3973829"/>
                  <a:pt x="1842519" y="4857097"/>
                  <a:pt x="409212" y="4515729"/>
                </a:cubicBezTo>
                <a:cubicBezTo>
                  <a:pt x="167770" y="4577151"/>
                  <a:pt x="-52146" y="4198944"/>
                  <a:pt x="0" y="3987162"/>
                </a:cubicBezTo>
                <a:cubicBezTo>
                  <a:pt x="45605" y="2272790"/>
                  <a:pt x="76399" y="1668295"/>
                  <a:pt x="0" y="528566"/>
                </a:cubicBezTo>
                <a:close/>
              </a:path>
              <a:path w="7324580" h="4515729" fill="none" stroke="0" extrusionOk="0">
                <a:moveTo>
                  <a:pt x="0" y="528566"/>
                </a:moveTo>
                <a:cubicBezTo>
                  <a:pt x="54209" y="273844"/>
                  <a:pt x="213248" y="47914"/>
                  <a:pt x="409212" y="0"/>
                </a:cubicBezTo>
                <a:cubicBezTo>
                  <a:pt x="1900489" y="380744"/>
                  <a:pt x="4574467" y="478902"/>
                  <a:pt x="6915367" y="0"/>
                </a:cubicBezTo>
                <a:cubicBezTo>
                  <a:pt x="7106343" y="-115061"/>
                  <a:pt x="7331655" y="133139"/>
                  <a:pt x="7324580" y="528566"/>
                </a:cubicBezTo>
                <a:cubicBezTo>
                  <a:pt x="7441173" y="1859564"/>
                  <a:pt x="7346864" y="2733526"/>
                  <a:pt x="7324580" y="3987162"/>
                </a:cubicBezTo>
                <a:cubicBezTo>
                  <a:pt x="7331988" y="4230292"/>
                  <a:pt x="7066497" y="4462794"/>
                  <a:pt x="6915367" y="4515729"/>
                </a:cubicBezTo>
                <a:cubicBezTo>
                  <a:pt x="5204488" y="4432310"/>
                  <a:pt x="1606144" y="4450790"/>
                  <a:pt x="409212" y="4515729"/>
                </a:cubicBezTo>
                <a:cubicBezTo>
                  <a:pt x="156908" y="4504300"/>
                  <a:pt x="-65176" y="4230366"/>
                  <a:pt x="0" y="3987162"/>
                </a:cubicBezTo>
                <a:cubicBezTo>
                  <a:pt x="-93055" y="3076518"/>
                  <a:pt x="-22838" y="1291277"/>
                  <a:pt x="0" y="528566"/>
                </a:cubicBezTo>
                <a:close/>
              </a:path>
              <a:path w="7324580" h="4515729" fill="none" stroke="0" extrusionOk="0">
                <a:moveTo>
                  <a:pt x="0" y="528566"/>
                </a:moveTo>
                <a:cubicBezTo>
                  <a:pt x="24664" y="322735"/>
                  <a:pt x="217788" y="72614"/>
                  <a:pt x="409212" y="0"/>
                </a:cubicBezTo>
                <a:cubicBezTo>
                  <a:pt x="1719790" y="254726"/>
                  <a:pt x="4908603" y="598057"/>
                  <a:pt x="6915367" y="0"/>
                </a:cubicBezTo>
                <a:cubicBezTo>
                  <a:pt x="7117891" y="-90560"/>
                  <a:pt x="7292010" y="172126"/>
                  <a:pt x="7324580" y="528566"/>
                </a:cubicBezTo>
                <a:cubicBezTo>
                  <a:pt x="7478277" y="1812538"/>
                  <a:pt x="7242961" y="2720535"/>
                  <a:pt x="7324580" y="3987162"/>
                </a:cubicBezTo>
                <a:cubicBezTo>
                  <a:pt x="7314505" y="4222452"/>
                  <a:pt x="7070536" y="4461008"/>
                  <a:pt x="6915367" y="4515729"/>
                </a:cubicBezTo>
                <a:cubicBezTo>
                  <a:pt x="5190257" y="4379505"/>
                  <a:pt x="1871943" y="4571299"/>
                  <a:pt x="409212" y="4515729"/>
                </a:cubicBezTo>
                <a:cubicBezTo>
                  <a:pt x="215365" y="4502856"/>
                  <a:pt x="-58487" y="4266969"/>
                  <a:pt x="0" y="3987162"/>
                </a:cubicBezTo>
                <a:cubicBezTo>
                  <a:pt x="85154" y="2954683"/>
                  <a:pt x="-148484" y="1243479"/>
                  <a:pt x="0" y="528566"/>
                </a:cubicBezTo>
                <a:close/>
              </a:path>
            </a:pathLst>
          </a:custGeom>
          <a:solidFill>
            <a:schemeClr val="bg1">
              <a:alpha val="83000"/>
            </a:schemeClr>
          </a:solidFill>
          <a:ln w="38100">
            <a:solidFill>
              <a:srgbClr val="002060"/>
            </a:solidFill>
            <a:extLst>
              <a:ext uri="{C807C97D-BFC1-408E-A445-0C87EB9F89A2}">
                <ask:lineSketchStyleProps xmlns="" xmlns:ask="http://schemas.microsoft.com/office/drawing/2018/sketchyshapes" sd="852854689">
                  <a:custGeom>
                    <a:avLst/>
                    <a:gdLst>
                      <a:gd name="connsiteX0" fmla="*/ 0 w 7324580"/>
                      <a:gd name="connsiteY0" fmla="*/ 528566 h 4515729"/>
                      <a:gd name="connsiteX1" fmla="*/ 409212 w 7324580"/>
                      <a:gd name="connsiteY1" fmla="*/ 0 h 4515729"/>
                      <a:gd name="connsiteX2" fmla="*/ 6915367 w 7324580"/>
                      <a:gd name="connsiteY2" fmla="*/ 0 h 4515729"/>
                      <a:gd name="connsiteX3" fmla="*/ 7324580 w 7324580"/>
                      <a:gd name="connsiteY3" fmla="*/ 528566 h 4515729"/>
                      <a:gd name="connsiteX4" fmla="*/ 7324580 w 7324580"/>
                      <a:gd name="connsiteY4" fmla="*/ 3987162 h 4515729"/>
                      <a:gd name="connsiteX5" fmla="*/ 6915367 w 7324580"/>
                      <a:gd name="connsiteY5" fmla="*/ 4515729 h 4515729"/>
                      <a:gd name="connsiteX6" fmla="*/ 409212 w 7324580"/>
                      <a:gd name="connsiteY6" fmla="*/ 4515729 h 4515729"/>
                      <a:gd name="connsiteX7" fmla="*/ 0 w 7324580"/>
                      <a:gd name="connsiteY7" fmla="*/ 3987162 h 4515729"/>
                      <a:gd name="connsiteX8" fmla="*/ 0 w 7324580"/>
                      <a:gd name="connsiteY8" fmla="*/ 528566 h 4515729"/>
                      <a:gd name="connsiteX0" fmla="*/ 0 w 7324580"/>
                      <a:gd name="connsiteY0" fmla="*/ 528566 h 4515729"/>
                      <a:gd name="connsiteX1" fmla="*/ 409212 w 7324580"/>
                      <a:gd name="connsiteY1" fmla="*/ 0 h 4515729"/>
                      <a:gd name="connsiteX2" fmla="*/ 6915367 w 7324580"/>
                      <a:gd name="connsiteY2" fmla="*/ 0 h 4515729"/>
                      <a:gd name="connsiteX3" fmla="*/ 7324580 w 7324580"/>
                      <a:gd name="connsiteY3" fmla="*/ 528566 h 4515729"/>
                      <a:gd name="connsiteX4" fmla="*/ 7324580 w 7324580"/>
                      <a:gd name="connsiteY4" fmla="*/ 3987162 h 4515729"/>
                      <a:gd name="connsiteX5" fmla="*/ 6915367 w 7324580"/>
                      <a:gd name="connsiteY5" fmla="*/ 4515729 h 4515729"/>
                      <a:gd name="connsiteX6" fmla="*/ 409212 w 7324580"/>
                      <a:gd name="connsiteY6" fmla="*/ 4515729 h 4515729"/>
                      <a:gd name="connsiteX7" fmla="*/ 0 w 7324580"/>
                      <a:gd name="connsiteY7" fmla="*/ 3987162 h 4515729"/>
                      <a:gd name="connsiteX8" fmla="*/ 0 w 7324580"/>
                      <a:gd name="connsiteY8" fmla="*/ 528566 h 451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580" h="4515729" fill="none" extrusionOk="0">
                        <a:moveTo>
                          <a:pt x="0" y="528566"/>
                        </a:moveTo>
                        <a:cubicBezTo>
                          <a:pt x="2536" y="316703"/>
                          <a:pt x="201733" y="39164"/>
                          <a:pt x="409212" y="0"/>
                        </a:cubicBezTo>
                        <a:cubicBezTo>
                          <a:pt x="1514205" y="116632"/>
                          <a:pt x="5116225" y="353839"/>
                          <a:pt x="6915367" y="0"/>
                        </a:cubicBezTo>
                        <a:cubicBezTo>
                          <a:pt x="7130950" y="-80607"/>
                          <a:pt x="7269243" y="218026"/>
                          <a:pt x="7324580" y="528566"/>
                        </a:cubicBezTo>
                        <a:cubicBezTo>
                          <a:pt x="7459238" y="1828725"/>
                          <a:pt x="7130163" y="2801796"/>
                          <a:pt x="7324580" y="3987162"/>
                        </a:cubicBezTo>
                        <a:cubicBezTo>
                          <a:pt x="7334714" y="4215131"/>
                          <a:pt x="7100887" y="4465975"/>
                          <a:pt x="6915367" y="4515729"/>
                        </a:cubicBezTo>
                        <a:cubicBezTo>
                          <a:pt x="5239297" y="4578639"/>
                          <a:pt x="2057574" y="4475032"/>
                          <a:pt x="409212" y="4515729"/>
                        </a:cubicBezTo>
                        <a:cubicBezTo>
                          <a:pt x="243531" y="4508545"/>
                          <a:pt x="-21307" y="4283813"/>
                          <a:pt x="0" y="3987162"/>
                        </a:cubicBezTo>
                        <a:cubicBezTo>
                          <a:pt x="121305" y="2824125"/>
                          <a:pt x="-44949" y="1205072"/>
                          <a:pt x="0" y="528566"/>
                        </a:cubicBezTo>
                        <a:close/>
                      </a:path>
                      <a:path w="7324580" h="4515729" stroke="0" extrusionOk="0">
                        <a:moveTo>
                          <a:pt x="0" y="528566"/>
                        </a:moveTo>
                        <a:cubicBezTo>
                          <a:pt x="-11131" y="275752"/>
                          <a:pt x="196695" y="10297"/>
                          <a:pt x="409212" y="0"/>
                        </a:cubicBezTo>
                        <a:cubicBezTo>
                          <a:pt x="3199221" y="33744"/>
                          <a:pt x="5262459" y="-66625"/>
                          <a:pt x="6915367" y="0"/>
                        </a:cubicBezTo>
                        <a:cubicBezTo>
                          <a:pt x="7089035" y="-16274"/>
                          <a:pt x="7377738" y="240492"/>
                          <a:pt x="7324580" y="528566"/>
                        </a:cubicBezTo>
                        <a:cubicBezTo>
                          <a:pt x="7462249" y="1447329"/>
                          <a:pt x="7580692" y="3256207"/>
                          <a:pt x="7324580" y="3987162"/>
                        </a:cubicBezTo>
                        <a:cubicBezTo>
                          <a:pt x="7309286" y="4279832"/>
                          <a:pt x="7095076" y="4499967"/>
                          <a:pt x="6915367" y="4515729"/>
                        </a:cubicBezTo>
                        <a:cubicBezTo>
                          <a:pt x="6004797" y="4120253"/>
                          <a:pt x="1855235" y="4769638"/>
                          <a:pt x="409212" y="4515729"/>
                        </a:cubicBezTo>
                        <a:cubicBezTo>
                          <a:pt x="158657" y="4550904"/>
                          <a:pt x="-48945" y="4214389"/>
                          <a:pt x="0" y="3987162"/>
                        </a:cubicBezTo>
                        <a:cubicBezTo>
                          <a:pt x="44291" y="2291101"/>
                          <a:pt x="70432" y="1762676"/>
                          <a:pt x="0" y="528566"/>
                        </a:cubicBezTo>
                        <a:close/>
                      </a:path>
                      <a:path w="7324580" h="4515729" fill="none" stroke="0" extrusionOk="0">
                        <a:moveTo>
                          <a:pt x="0" y="528566"/>
                        </a:moveTo>
                        <a:cubicBezTo>
                          <a:pt x="19529" y="292077"/>
                          <a:pt x="207782" y="52587"/>
                          <a:pt x="409212" y="0"/>
                        </a:cubicBezTo>
                        <a:cubicBezTo>
                          <a:pt x="1693823" y="128136"/>
                          <a:pt x="4802251" y="322176"/>
                          <a:pt x="6915367" y="0"/>
                        </a:cubicBezTo>
                        <a:cubicBezTo>
                          <a:pt x="7094661" y="-71538"/>
                          <a:pt x="7318522" y="197481"/>
                          <a:pt x="7324580" y="528566"/>
                        </a:cubicBezTo>
                        <a:cubicBezTo>
                          <a:pt x="7550259" y="1723307"/>
                          <a:pt x="7220823" y="2647815"/>
                          <a:pt x="7324580" y="3987162"/>
                        </a:cubicBezTo>
                        <a:cubicBezTo>
                          <a:pt x="7320097" y="4228348"/>
                          <a:pt x="7087147" y="4489681"/>
                          <a:pt x="6915367" y="4515729"/>
                        </a:cubicBezTo>
                        <a:cubicBezTo>
                          <a:pt x="5164218" y="4466087"/>
                          <a:pt x="1776369" y="4540371"/>
                          <a:pt x="409212" y="4515729"/>
                        </a:cubicBezTo>
                        <a:cubicBezTo>
                          <a:pt x="160895" y="4507370"/>
                          <a:pt x="-58757" y="4258831"/>
                          <a:pt x="0" y="3987162"/>
                        </a:cubicBezTo>
                        <a:cubicBezTo>
                          <a:pt x="34014" y="3027976"/>
                          <a:pt x="-11534" y="1327917"/>
                          <a:pt x="0" y="52856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9" name="TextBox 8">
            <a:extLst>
              <a:ext uri="{FF2B5EF4-FFF2-40B4-BE49-F238E27FC236}">
                <a16:creationId xmlns:a16="http://schemas.microsoft.com/office/drawing/2014/main" xmlns="" id="{73C5CB3D-ED9C-413C-9872-895E7FADB5C3}"/>
              </a:ext>
            </a:extLst>
          </p:cNvPr>
          <p:cNvSpPr txBox="1"/>
          <p:nvPr/>
        </p:nvSpPr>
        <p:spPr>
          <a:xfrm>
            <a:off x="4386586" y="2196315"/>
            <a:ext cx="72256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Thứ</a:t>
            </a:r>
            <a:r>
              <a:rPr kumimoji="0" lang="en-US" sz="3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ngày</a:t>
            </a:r>
            <a:r>
              <a:rPr kumimoji="0" lang="en-US" sz="3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tháng</a:t>
            </a:r>
            <a:r>
              <a:rPr kumimoji="0" lang="en-US" sz="3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năm</a:t>
            </a:r>
            <a:r>
              <a:rPr kumimoji="0" lang="en-US" sz="3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91CC2F35-EE76-9A4E-24C4-0620F01D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1788" y="2660645"/>
            <a:ext cx="6358679" cy="646232"/>
          </a:xfrm>
          <a:prstGeom prst="rect">
            <a:avLst/>
          </a:prstGeom>
        </p:spPr>
      </p:pic>
      <p:pic>
        <p:nvPicPr>
          <p:cNvPr id="15" name="Picture 14">
            <a:extLst>
              <a:ext uri="{FF2B5EF4-FFF2-40B4-BE49-F238E27FC236}">
                <a16:creationId xmlns:a16="http://schemas.microsoft.com/office/drawing/2014/main" xmlns="" id="{7069C444-EFEF-5C16-40E0-4A5FF62732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5924" y="3505309"/>
            <a:ext cx="6346486" cy="2072820"/>
          </a:xfrm>
          <a:prstGeom prst="rect">
            <a:avLst/>
          </a:prstGeom>
        </p:spPr>
      </p:pic>
      <p:pic>
        <p:nvPicPr>
          <p:cNvPr id="16" name="Picture 15">
            <a:extLst>
              <a:ext uri="{FF2B5EF4-FFF2-40B4-BE49-F238E27FC236}">
                <a16:creationId xmlns:a16="http://schemas.microsoft.com/office/drawing/2014/main" xmlns="" id="{9D17CB78-637C-C8B4-03BA-EBB0E219DF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113073">
            <a:off x="3789813" y="2732298"/>
            <a:ext cx="3304318" cy="2353260"/>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xmlns="" id="{6BC27865-8180-155D-7259-EF0AF27721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05051" y="276224"/>
            <a:ext cx="1285875" cy="1285875"/>
          </a:xfrm>
          <a:prstGeom prst="rect">
            <a:avLst/>
          </a:prstGeom>
        </p:spPr>
      </p:pic>
    </p:spTree>
    <p:extLst>
      <p:ext uri="{BB962C8B-B14F-4D97-AF65-F5344CB8AC3E}">
        <p14:creationId xmlns:p14="http://schemas.microsoft.com/office/powerpoint/2010/main" val="33374072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6">
            <a:extLst>
              <a:ext uri="{FF2B5EF4-FFF2-40B4-BE49-F238E27FC236}">
                <a16:creationId xmlns:a16="http://schemas.microsoft.com/office/drawing/2014/main" xmlns="" id="{FD8536A2-BD64-45E4-958D-B4A3B1A721D8}"/>
              </a:ext>
            </a:extLst>
          </p:cNvPr>
          <p:cNvSpPr/>
          <p:nvPr/>
        </p:nvSpPr>
        <p:spPr>
          <a:xfrm>
            <a:off x="410309" y="2435499"/>
            <a:ext cx="11371382" cy="2803251"/>
          </a:xfrm>
          <a:custGeom>
            <a:avLst/>
            <a:gdLst>
              <a:gd name="connsiteX0" fmla="*/ 0 w 11371382"/>
              <a:gd name="connsiteY0" fmla="*/ 351275 h 2803251"/>
              <a:gd name="connsiteX1" fmla="*/ 351275 w 11371382"/>
              <a:gd name="connsiteY1" fmla="*/ 0 h 2803251"/>
              <a:gd name="connsiteX2" fmla="*/ 1124765 w 11371382"/>
              <a:gd name="connsiteY2" fmla="*/ 0 h 2803251"/>
              <a:gd name="connsiteX3" fmla="*/ 1471502 w 11371382"/>
              <a:gd name="connsiteY3" fmla="*/ 0 h 2803251"/>
              <a:gd name="connsiteX4" fmla="*/ 2351681 w 11371382"/>
              <a:gd name="connsiteY4" fmla="*/ 0 h 2803251"/>
              <a:gd name="connsiteX5" fmla="*/ 3018483 w 11371382"/>
              <a:gd name="connsiteY5" fmla="*/ 0 h 2803251"/>
              <a:gd name="connsiteX6" fmla="*/ 3578597 w 11371382"/>
              <a:gd name="connsiteY6" fmla="*/ 0 h 2803251"/>
              <a:gd name="connsiteX7" fmla="*/ 4352087 w 11371382"/>
              <a:gd name="connsiteY7" fmla="*/ 0 h 2803251"/>
              <a:gd name="connsiteX8" fmla="*/ 5018889 w 11371382"/>
              <a:gd name="connsiteY8" fmla="*/ 0 h 2803251"/>
              <a:gd name="connsiteX9" fmla="*/ 5579003 w 11371382"/>
              <a:gd name="connsiteY9" fmla="*/ 0 h 2803251"/>
              <a:gd name="connsiteX10" fmla="*/ 5925740 w 11371382"/>
              <a:gd name="connsiteY10" fmla="*/ 0 h 2803251"/>
              <a:gd name="connsiteX11" fmla="*/ 6485853 w 11371382"/>
              <a:gd name="connsiteY11" fmla="*/ 0 h 2803251"/>
              <a:gd name="connsiteX12" fmla="*/ 7045967 w 11371382"/>
              <a:gd name="connsiteY12" fmla="*/ 0 h 2803251"/>
              <a:gd name="connsiteX13" fmla="*/ 7392704 w 11371382"/>
              <a:gd name="connsiteY13" fmla="*/ 0 h 2803251"/>
              <a:gd name="connsiteX14" fmla="*/ 7846129 w 11371382"/>
              <a:gd name="connsiteY14" fmla="*/ 0 h 2803251"/>
              <a:gd name="connsiteX15" fmla="*/ 8192867 w 11371382"/>
              <a:gd name="connsiteY15" fmla="*/ 0 h 2803251"/>
              <a:gd name="connsiteX16" fmla="*/ 9073045 w 11371382"/>
              <a:gd name="connsiteY16" fmla="*/ 0 h 2803251"/>
              <a:gd name="connsiteX17" fmla="*/ 9526471 w 11371382"/>
              <a:gd name="connsiteY17" fmla="*/ 0 h 2803251"/>
              <a:gd name="connsiteX18" fmla="*/ 9979896 w 11371382"/>
              <a:gd name="connsiteY18" fmla="*/ 0 h 2803251"/>
              <a:gd name="connsiteX19" fmla="*/ 11020107 w 11371382"/>
              <a:gd name="connsiteY19" fmla="*/ 0 h 2803251"/>
              <a:gd name="connsiteX20" fmla="*/ 11371382 w 11371382"/>
              <a:gd name="connsiteY20" fmla="*/ 351275 h 2803251"/>
              <a:gd name="connsiteX21" fmla="*/ 11371382 w 11371382"/>
              <a:gd name="connsiteY21" fmla="*/ 918464 h 2803251"/>
              <a:gd name="connsiteX22" fmla="*/ 11371382 w 11371382"/>
              <a:gd name="connsiteY22" fmla="*/ 1464647 h 2803251"/>
              <a:gd name="connsiteX23" fmla="*/ 11371382 w 11371382"/>
              <a:gd name="connsiteY23" fmla="*/ 2451976 h 2803251"/>
              <a:gd name="connsiteX24" fmla="*/ 11020107 w 11371382"/>
              <a:gd name="connsiteY24" fmla="*/ 2803251 h 2803251"/>
              <a:gd name="connsiteX25" fmla="*/ 10566682 w 11371382"/>
              <a:gd name="connsiteY25" fmla="*/ 2803251 h 2803251"/>
              <a:gd name="connsiteX26" fmla="*/ 10006568 w 11371382"/>
              <a:gd name="connsiteY26" fmla="*/ 2803251 h 2803251"/>
              <a:gd name="connsiteX27" fmla="*/ 9446454 w 11371382"/>
              <a:gd name="connsiteY27" fmla="*/ 2803251 h 2803251"/>
              <a:gd name="connsiteX28" fmla="*/ 8779652 w 11371382"/>
              <a:gd name="connsiteY28" fmla="*/ 2803251 h 2803251"/>
              <a:gd name="connsiteX29" fmla="*/ 7899474 w 11371382"/>
              <a:gd name="connsiteY29" fmla="*/ 2803251 h 2803251"/>
              <a:gd name="connsiteX30" fmla="*/ 7339360 w 11371382"/>
              <a:gd name="connsiteY30" fmla="*/ 2803251 h 2803251"/>
              <a:gd name="connsiteX31" fmla="*/ 6672558 w 11371382"/>
              <a:gd name="connsiteY31" fmla="*/ 2803251 h 2803251"/>
              <a:gd name="connsiteX32" fmla="*/ 6112444 w 11371382"/>
              <a:gd name="connsiteY32" fmla="*/ 2803251 h 2803251"/>
              <a:gd name="connsiteX33" fmla="*/ 5445642 w 11371382"/>
              <a:gd name="connsiteY33" fmla="*/ 2803251 h 2803251"/>
              <a:gd name="connsiteX34" fmla="*/ 4672152 w 11371382"/>
              <a:gd name="connsiteY34" fmla="*/ 2803251 h 2803251"/>
              <a:gd name="connsiteX35" fmla="*/ 4112038 w 11371382"/>
              <a:gd name="connsiteY35" fmla="*/ 2803251 h 2803251"/>
              <a:gd name="connsiteX36" fmla="*/ 3231860 w 11371382"/>
              <a:gd name="connsiteY36" fmla="*/ 2803251 h 2803251"/>
              <a:gd name="connsiteX37" fmla="*/ 2565058 w 11371382"/>
              <a:gd name="connsiteY37" fmla="*/ 2803251 h 2803251"/>
              <a:gd name="connsiteX38" fmla="*/ 2111632 w 11371382"/>
              <a:gd name="connsiteY38" fmla="*/ 2803251 h 2803251"/>
              <a:gd name="connsiteX39" fmla="*/ 1231454 w 11371382"/>
              <a:gd name="connsiteY39" fmla="*/ 2803251 h 2803251"/>
              <a:gd name="connsiteX40" fmla="*/ 351275 w 11371382"/>
              <a:gd name="connsiteY40" fmla="*/ 2803251 h 2803251"/>
              <a:gd name="connsiteX41" fmla="*/ 0 w 11371382"/>
              <a:gd name="connsiteY41" fmla="*/ 2451976 h 2803251"/>
              <a:gd name="connsiteX42" fmla="*/ 0 w 11371382"/>
              <a:gd name="connsiteY42" fmla="*/ 1926801 h 2803251"/>
              <a:gd name="connsiteX43" fmla="*/ 0 w 11371382"/>
              <a:gd name="connsiteY43" fmla="*/ 1380618 h 2803251"/>
              <a:gd name="connsiteX44" fmla="*/ 0 w 11371382"/>
              <a:gd name="connsiteY44" fmla="*/ 813429 h 2803251"/>
              <a:gd name="connsiteX45" fmla="*/ 0 w 11371382"/>
              <a:gd name="connsiteY45" fmla="*/ 351275 h 28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2803251" fill="none" extrusionOk="0">
                <a:moveTo>
                  <a:pt x="0" y="351275"/>
                </a:moveTo>
                <a:cubicBezTo>
                  <a:pt x="12191" y="147935"/>
                  <a:pt x="154646" y="-3692"/>
                  <a:pt x="351275" y="0"/>
                </a:cubicBezTo>
                <a:cubicBezTo>
                  <a:pt x="578525" y="34926"/>
                  <a:pt x="767199" y="-5441"/>
                  <a:pt x="1124765" y="0"/>
                </a:cubicBezTo>
                <a:cubicBezTo>
                  <a:pt x="1482331" y="5441"/>
                  <a:pt x="1400531" y="7504"/>
                  <a:pt x="1471502" y="0"/>
                </a:cubicBezTo>
                <a:cubicBezTo>
                  <a:pt x="1542473" y="-7504"/>
                  <a:pt x="2075589" y="-11104"/>
                  <a:pt x="2351681" y="0"/>
                </a:cubicBezTo>
                <a:cubicBezTo>
                  <a:pt x="2627773" y="11104"/>
                  <a:pt x="2763137" y="9259"/>
                  <a:pt x="3018483" y="0"/>
                </a:cubicBezTo>
                <a:cubicBezTo>
                  <a:pt x="3273829" y="-9259"/>
                  <a:pt x="3392208" y="-21641"/>
                  <a:pt x="3578597" y="0"/>
                </a:cubicBezTo>
                <a:cubicBezTo>
                  <a:pt x="3764986" y="21641"/>
                  <a:pt x="4075107" y="-18565"/>
                  <a:pt x="4352087" y="0"/>
                </a:cubicBezTo>
                <a:cubicBezTo>
                  <a:pt x="4629067" y="18565"/>
                  <a:pt x="4818759" y="-9008"/>
                  <a:pt x="5018889" y="0"/>
                </a:cubicBezTo>
                <a:cubicBezTo>
                  <a:pt x="5219019" y="9008"/>
                  <a:pt x="5385390" y="11893"/>
                  <a:pt x="5579003" y="0"/>
                </a:cubicBezTo>
                <a:cubicBezTo>
                  <a:pt x="5772616" y="-11893"/>
                  <a:pt x="5810917" y="14070"/>
                  <a:pt x="5925740" y="0"/>
                </a:cubicBezTo>
                <a:cubicBezTo>
                  <a:pt x="6040563" y="-14070"/>
                  <a:pt x="6346813" y="9289"/>
                  <a:pt x="6485853" y="0"/>
                </a:cubicBezTo>
                <a:cubicBezTo>
                  <a:pt x="6624893" y="-9289"/>
                  <a:pt x="6858538" y="24439"/>
                  <a:pt x="7045967" y="0"/>
                </a:cubicBezTo>
                <a:cubicBezTo>
                  <a:pt x="7233396" y="-24439"/>
                  <a:pt x="7244618" y="-6445"/>
                  <a:pt x="7392704" y="0"/>
                </a:cubicBezTo>
                <a:cubicBezTo>
                  <a:pt x="7540790" y="6445"/>
                  <a:pt x="7711844" y="-7426"/>
                  <a:pt x="7846129" y="0"/>
                </a:cubicBezTo>
                <a:cubicBezTo>
                  <a:pt x="7980414" y="7426"/>
                  <a:pt x="8037517" y="16137"/>
                  <a:pt x="8192867" y="0"/>
                </a:cubicBezTo>
                <a:cubicBezTo>
                  <a:pt x="8348217" y="-16137"/>
                  <a:pt x="8888735" y="8504"/>
                  <a:pt x="9073045" y="0"/>
                </a:cubicBezTo>
                <a:cubicBezTo>
                  <a:pt x="9257355" y="-8504"/>
                  <a:pt x="9409461" y="-5233"/>
                  <a:pt x="9526471" y="0"/>
                </a:cubicBezTo>
                <a:cubicBezTo>
                  <a:pt x="9643481" y="5233"/>
                  <a:pt x="9801314" y="21317"/>
                  <a:pt x="9979896" y="0"/>
                </a:cubicBezTo>
                <a:cubicBezTo>
                  <a:pt x="10158479" y="-21317"/>
                  <a:pt x="10606651" y="33905"/>
                  <a:pt x="11020107" y="0"/>
                </a:cubicBezTo>
                <a:cubicBezTo>
                  <a:pt x="11207634" y="-286"/>
                  <a:pt x="11369554" y="162049"/>
                  <a:pt x="11371382" y="351275"/>
                </a:cubicBezTo>
                <a:cubicBezTo>
                  <a:pt x="11398201" y="500608"/>
                  <a:pt x="11359729" y="771433"/>
                  <a:pt x="11371382" y="918464"/>
                </a:cubicBezTo>
                <a:cubicBezTo>
                  <a:pt x="11383035" y="1065495"/>
                  <a:pt x="11378822" y="1192794"/>
                  <a:pt x="11371382" y="1464647"/>
                </a:cubicBezTo>
                <a:cubicBezTo>
                  <a:pt x="11363942" y="1736500"/>
                  <a:pt x="11394852" y="2120185"/>
                  <a:pt x="11371382" y="2451976"/>
                </a:cubicBezTo>
                <a:cubicBezTo>
                  <a:pt x="11377091" y="2686636"/>
                  <a:pt x="11197095" y="2800534"/>
                  <a:pt x="11020107" y="2803251"/>
                </a:cubicBezTo>
                <a:cubicBezTo>
                  <a:pt x="10875505" y="2822777"/>
                  <a:pt x="10763713" y="2823596"/>
                  <a:pt x="10566682" y="2803251"/>
                </a:cubicBezTo>
                <a:cubicBezTo>
                  <a:pt x="10369651" y="2782906"/>
                  <a:pt x="10145095" y="2781620"/>
                  <a:pt x="10006568" y="2803251"/>
                </a:cubicBezTo>
                <a:cubicBezTo>
                  <a:pt x="9868041" y="2824882"/>
                  <a:pt x="9625013" y="2809199"/>
                  <a:pt x="9446454" y="2803251"/>
                </a:cubicBezTo>
                <a:cubicBezTo>
                  <a:pt x="9267895" y="2797303"/>
                  <a:pt x="9061416" y="2808426"/>
                  <a:pt x="8779652" y="2803251"/>
                </a:cubicBezTo>
                <a:cubicBezTo>
                  <a:pt x="8497888" y="2798076"/>
                  <a:pt x="8181275" y="2819801"/>
                  <a:pt x="7899474" y="2803251"/>
                </a:cubicBezTo>
                <a:cubicBezTo>
                  <a:pt x="7617673" y="2786701"/>
                  <a:pt x="7493131" y="2786659"/>
                  <a:pt x="7339360" y="2803251"/>
                </a:cubicBezTo>
                <a:cubicBezTo>
                  <a:pt x="7185589" y="2819843"/>
                  <a:pt x="6845346" y="2790286"/>
                  <a:pt x="6672558" y="2803251"/>
                </a:cubicBezTo>
                <a:cubicBezTo>
                  <a:pt x="6499770" y="2816216"/>
                  <a:pt x="6270955" y="2828356"/>
                  <a:pt x="6112444" y="2803251"/>
                </a:cubicBezTo>
                <a:cubicBezTo>
                  <a:pt x="5953933" y="2778146"/>
                  <a:pt x="5582780" y="2772100"/>
                  <a:pt x="5445642" y="2803251"/>
                </a:cubicBezTo>
                <a:cubicBezTo>
                  <a:pt x="5308504" y="2834402"/>
                  <a:pt x="4837534" y="2770260"/>
                  <a:pt x="4672152" y="2803251"/>
                </a:cubicBezTo>
                <a:cubicBezTo>
                  <a:pt x="4506770" y="2836243"/>
                  <a:pt x="4228530" y="2778229"/>
                  <a:pt x="4112038" y="2803251"/>
                </a:cubicBezTo>
                <a:cubicBezTo>
                  <a:pt x="3995546" y="2828273"/>
                  <a:pt x="3529680" y="2787878"/>
                  <a:pt x="3231860" y="2803251"/>
                </a:cubicBezTo>
                <a:cubicBezTo>
                  <a:pt x="2934040" y="2818624"/>
                  <a:pt x="2773502" y="2831360"/>
                  <a:pt x="2565058" y="2803251"/>
                </a:cubicBezTo>
                <a:cubicBezTo>
                  <a:pt x="2356614" y="2775142"/>
                  <a:pt x="2216907" y="2823254"/>
                  <a:pt x="2111632" y="2803251"/>
                </a:cubicBezTo>
                <a:cubicBezTo>
                  <a:pt x="2006357" y="2783248"/>
                  <a:pt x="1468564" y="2814886"/>
                  <a:pt x="1231454" y="2803251"/>
                </a:cubicBezTo>
                <a:cubicBezTo>
                  <a:pt x="994344" y="2791616"/>
                  <a:pt x="530183" y="2801523"/>
                  <a:pt x="351275" y="2803251"/>
                </a:cubicBezTo>
                <a:cubicBezTo>
                  <a:pt x="203340" y="2789803"/>
                  <a:pt x="19109" y="2651566"/>
                  <a:pt x="0" y="2451976"/>
                </a:cubicBezTo>
                <a:cubicBezTo>
                  <a:pt x="-3501" y="2331269"/>
                  <a:pt x="16737" y="2069290"/>
                  <a:pt x="0" y="1926801"/>
                </a:cubicBezTo>
                <a:cubicBezTo>
                  <a:pt x="-16737" y="1784312"/>
                  <a:pt x="9999" y="1513640"/>
                  <a:pt x="0" y="1380618"/>
                </a:cubicBezTo>
                <a:cubicBezTo>
                  <a:pt x="-9999" y="1247596"/>
                  <a:pt x="1021" y="1045259"/>
                  <a:pt x="0" y="813429"/>
                </a:cubicBezTo>
                <a:cubicBezTo>
                  <a:pt x="-1021" y="581599"/>
                  <a:pt x="10303" y="564400"/>
                  <a:pt x="0" y="351275"/>
                </a:cubicBezTo>
                <a:close/>
              </a:path>
              <a:path w="11371382" h="2803251" stroke="0" extrusionOk="0">
                <a:moveTo>
                  <a:pt x="0" y="351275"/>
                </a:moveTo>
                <a:cubicBezTo>
                  <a:pt x="1407" y="200282"/>
                  <a:pt x="178618" y="38145"/>
                  <a:pt x="351275" y="0"/>
                </a:cubicBezTo>
                <a:cubicBezTo>
                  <a:pt x="648120" y="18860"/>
                  <a:pt x="799823" y="-32822"/>
                  <a:pt x="1124765" y="0"/>
                </a:cubicBezTo>
                <a:cubicBezTo>
                  <a:pt x="1449707" y="32822"/>
                  <a:pt x="1440329" y="-19458"/>
                  <a:pt x="1578191" y="0"/>
                </a:cubicBezTo>
                <a:cubicBezTo>
                  <a:pt x="1716053" y="19458"/>
                  <a:pt x="1837034" y="16284"/>
                  <a:pt x="2031616" y="0"/>
                </a:cubicBezTo>
                <a:cubicBezTo>
                  <a:pt x="2226199" y="-16284"/>
                  <a:pt x="2494508" y="19236"/>
                  <a:pt x="2805106" y="0"/>
                </a:cubicBezTo>
                <a:cubicBezTo>
                  <a:pt x="3115704" y="-19236"/>
                  <a:pt x="3226530" y="-1472"/>
                  <a:pt x="3365220" y="0"/>
                </a:cubicBezTo>
                <a:cubicBezTo>
                  <a:pt x="3503910" y="1472"/>
                  <a:pt x="3980253" y="22976"/>
                  <a:pt x="4245399" y="0"/>
                </a:cubicBezTo>
                <a:cubicBezTo>
                  <a:pt x="4510545" y="-22976"/>
                  <a:pt x="4753294" y="22057"/>
                  <a:pt x="5125577" y="0"/>
                </a:cubicBezTo>
                <a:cubicBezTo>
                  <a:pt x="5497860" y="-22057"/>
                  <a:pt x="5523142" y="18759"/>
                  <a:pt x="5899068" y="0"/>
                </a:cubicBezTo>
                <a:cubicBezTo>
                  <a:pt x="6274994" y="-18759"/>
                  <a:pt x="6233054" y="8547"/>
                  <a:pt x="6352493" y="0"/>
                </a:cubicBezTo>
                <a:cubicBezTo>
                  <a:pt x="6471933" y="-8547"/>
                  <a:pt x="6575084" y="13085"/>
                  <a:pt x="6699230" y="0"/>
                </a:cubicBezTo>
                <a:cubicBezTo>
                  <a:pt x="6823376" y="-13085"/>
                  <a:pt x="7366617" y="-14991"/>
                  <a:pt x="7579409" y="0"/>
                </a:cubicBezTo>
                <a:cubicBezTo>
                  <a:pt x="7792201" y="14991"/>
                  <a:pt x="8085463" y="-29249"/>
                  <a:pt x="8246211" y="0"/>
                </a:cubicBezTo>
                <a:cubicBezTo>
                  <a:pt x="8406959" y="29249"/>
                  <a:pt x="8590508" y="-18208"/>
                  <a:pt x="8913013" y="0"/>
                </a:cubicBezTo>
                <a:cubicBezTo>
                  <a:pt x="9235518" y="18208"/>
                  <a:pt x="9265929" y="2376"/>
                  <a:pt x="9366438" y="0"/>
                </a:cubicBezTo>
                <a:cubicBezTo>
                  <a:pt x="9466948" y="-2376"/>
                  <a:pt x="9922375" y="-9563"/>
                  <a:pt x="10139928" y="0"/>
                </a:cubicBezTo>
                <a:cubicBezTo>
                  <a:pt x="10357481" y="9563"/>
                  <a:pt x="10642282" y="-38356"/>
                  <a:pt x="11020107" y="0"/>
                </a:cubicBezTo>
                <a:cubicBezTo>
                  <a:pt x="11220989" y="-14264"/>
                  <a:pt x="11391422" y="183537"/>
                  <a:pt x="11371382" y="351275"/>
                </a:cubicBezTo>
                <a:cubicBezTo>
                  <a:pt x="11373634" y="476003"/>
                  <a:pt x="11371485" y="656834"/>
                  <a:pt x="11371382" y="813429"/>
                </a:cubicBezTo>
                <a:cubicBezTo>
                  <a:pt x="11371279" y="970024"/>
                  <a:pt x="11390750" y="1155475"/>
                  <a:pt x="11371382" y="1359611"/>
                </a:cubicBezTo>
                <a:cubicBezTo>
                  <a:pt x="11352014" y="1563747"/>
                  <a:pt x="11390896" y="1685462"/>
                  <a:pt x="11371382" y="1863780"/>
                </a:cubicBezTo>
                <a:cubicBezTo>
                  <a:pt x="11351868" y="2042098"/>
                  <a:pt x="11371300" y="2238081"/>
                  <a:pt x="11371382" y="2451976"/>
                </a:cubicBezTo>
                <a:cubicBezTo>
                  <a:pt x="11378168" y="2660713"/>
                  <a:pt x="11194313" y="2795809"/>
                  <a:pt x="11020107" y="2803251"/>
                </a:cubicBezTo>
                <a:cubicBezTo>
                  <a:pt x="10669779" y="2808150"/>
                  <a:pt x="10539143" y="2831497"/>
                  <a:pt x="10246617" y="2803251"/>
                </a:cubicBezTo>
                <a:cubicBezTo>
                  <a:pt x="9954091" y="2775006"/>
                  <a:pt x="9785530" y="2819341"/>
                  <a:pt x="9366438" y="2803251"/>
                </a:cubicBezTo>
                <a:cubicBezTo>
                  <a:pt x="8947346" y="2787161"/>
                  <a:pt x="8866317" y="2766704"/>
                  <a:pt x="8486259" y="2803251"/>
                </a:cubicBezTo>
                <a:cubicBezTo>
                  <a:pt x="8106201" y="2839798"/>
                  <a:pt x="8114405" y="2800407"/>
                  <a:pt x="7926146" y="2803251"/>
                </a:cubicBezTo>
                <a:cubicBezTo>
                  <a:pt x="7737887" y="2806095"/>
                  <a:pt x="7724885" y="2818331"/>
                  <a:pt x="7579409" y="2803251"/>
                </a:cubicBezTo>
                <a:cubicBezTo>
                  <a:pt x="7433933" y="2788171"/>
                  <a:pt x="7341165" y="2801533"/>
                  <a:pt x="7125983" y="2803251"/>
                </a:cubicBezTo>
                <a:cubicBezTo>
                  <a:pt x="6910801" y="2804969"/>
                  <a:pt x="6833484" y="2797363"/>
                  <a:pt x="6672558" y="2803251"/>
                </a:cubicBezTo>
                <a:cubicBezTo>
                  <a:pt x="6511633" y="2809139"/>
                  <a:pt x="6076621" y="2835886"/>
                  <a:pt x="5899068" y="2803251"/>
                </a:cubicBezTo>
                <a:cubicBezTo>
                  <a:pt x="5721515" y="2770617"/>
                  <a:pt x="5682458" y="2818624"/>
                  <a:pt x="5552331" y="2803251"/>
                </a:cubicBezTo>
                <a:cubicBezTo>
                  <a:pt x="5422204" y="2787878"/>
                  <a:pt x="5294203" y="2783340"/>
                  <a:pt x="5098905" y="2803251"/>
                </a:cubicBezTo>
                <a:cubicBezTo>
                  <a:pt x="4903607" y="2823162"/>
                  <a:pt x="4563747" y="2773516"/>
                  <a:pt x="4218727" y="2803251"/>
                </a:cubicBezTo>
                <a:cubicBezTo>
                  <a:pt x="3873707" y="2832986"/>
                  <a:pt x="4037729" y="2803463"/>
                  <a:pt x="3871990" y="2803251"/>
                </a:cubicBezTo>
                <a:cubicBezTo>
                  <a:pt x="3706251" y="2803039"/>
                  <a:pt x="3662285" y="2790952"/>
                  <a:pt x="3525253" y="2803251"/>
                </a:cubicBezTo>
                <a:cubicBezTo>
                  <a:pt x="3388221" y="2815550"/>
                  <a:pt x="3326437" y="2801201"/>
                  <a:pt x="3178515" y="2803251"/>
                </a:cubicBezTo>
                <a:cubicBezTo>
                  <a:pt x="3030593" y="2805301"/>
                  <a:pt x="2828443" y="2770743"/>
                  <a:pt x="2511713" y="2803251"/>
                </a:cubicBezTo>
                <a:cubicBezTo>
                  <a:pt x="2194983" y="2835759"/>
                  <a:pt x="2161599" y="2821708"/>
                  <a:pt x="1844911" y="2803251"/>
                </a:cubicBezTo>
                <a:cubicBezTo>
                  <a:pt x="1528223" y="2784794"/>
                  <a:pt x="1508461" y="2803679"/>
                  <a:pt x="1178109" y="2803251"/>
                </a:cubicBezTo>
                <a:cubicBezTo>
                  <a:pt x="847757" y="2802823"/>
                  <a:pt x="550583" y="2794664"/>
                  <a:pt x="351275" y="2803251"/>
                </a:cubicBezTo>
                <a:cubicBezTo>
                  <a:pt x="174025" y="2823122"/>
                  <a:pt x="-6994" y="2649294"/>
                  <a:pt x="0" y="2451976"/>
                </a:cubicBezTo>
                <a:cubicBezTo>
                  <a:pt x="583" y="2335591"/>
                  <a:pt x="-21419" y="2097265"/>
                  <a:pt x="0" y="1926801"/>
                </a:cubicBezTo>
                <a:cubicBezTo>
                  <a:pt x="21419" y="1756338"/>
                  <a:pt x="9332" y="1581252"/>
                  <a:pt x="0" y="1401626"/>
                </a:cubicBezTo>
                <a:cubicBezTo>
                  <a:pt x="-9332" y="1222001"/>
                  <a:pt x="10168" y="1040915"/>
                  <a:pt x="0" y="897457"/>
                </a:cubicBezTo>
                <a:cubicBezTo>
                  <a:pt x="-10168" y="753999"/>
                  <a:pt x="-10258" y="494788"/>
                  <a:pt x="0" y="351275"/>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 ta kể rằng, xưa kia, dòng nước ở đây thường thoảng lên một mùi hương dịu dịu bởi nguồn sông chảy qua một cảnh rừng mọc dãy một loại cỏ có tên là thạch xương bồ.</a:t>
            </a:r>
          </a:p>
        </p:txBody>
      </p:sp>
      <p:sp>
        <p:nvSpPr>
          <p:cNvPr id="11" name="TextBox 10">
            <a:extLst>
              <a:ext uri="{FF2B5EF4-FFF2-40B4-BE49-F238E27FC236}">
                <a16:creationId xmlns:a16="http://schemas.microsoft.com/office/drawing/2014/main" xmlns="" id="{FBA317ED-828B-4117-8C22-6FE75E164960}"/>
              </a:ext>
            </a:extLst>
          </p:cNvPr>
          <p:cNvSpPr txBox="1"/>
          <p:nvPr/>
        </p:nvSpPr>
        <p:spPr>
          <a:xfrm>
            <a:off x="2050867" y="160940"/>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NỐI TIẾP ĐOẠN</a:t>
            </a:r>
          </a:p>
        </p:txBody>
      </p:sp>
      <p:sp>
        <p:nvSpPr>
          <p:cNvPr id="12" name="Rectangle: Rounded Corners 11">
            <a:extLst>
              <a:ext uri="{FF2B5EF4-FFF2-40B4-BE49-F238E27FC236}">
                <a16:creationId xmlns:a16="http://schemas.microsoft.com/office/drawing/2014/main" xmlns="" id="{4801AE59-67BA-44DD-89B6-BA37224985D2}"/>
              </a:ext>
            </a:extLst>
          </p:cNvPr>
          <p:cNvSpPr/>
          <p:nvPr/>
        </p:nvSpPr>
        <p:spPr>
          <a:xfrm>
            <a:off x="410309" y="135725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ĐOẠN 2</a:t>
            </a:r>
          </a:p>
        </p:txBody>
      </p:sp>
    </p:spTree>
    <p:extLst>
      <p:ext uri="{BB962C8B-B14F-4D97-AF65-F5344CB8AC3E}">
        <p14:creationId xmlns:p14="http://schemas.microsoft.com/office/powerpoint/2010/main" val="492462647"/>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6">
            <a:extLst>
              <a:ext uri="{FF2B5EF4-FFF2-40B4-BE49-F238E27FC236}">
                <a16:creationId xmlns:a16="http://schemas.microsoft.com/office/drawing/2014/main" xmlns="" id="{FD8536A2-BD64-45E4-958D-B4A3B1A721D8}"/>
              </a:ext>
            </a:extLst>
          </p:cNvPr>
          <p:cNvSpPr/>
          <p:nvPr/>
        </p:nvSpPr>
        <p:spPr>
          <a:xfrm>
            <a:off x="410309" y="2435499"/>
            <a:ext cx="11371382" cy="3822426"/>
          </a:xfrm>
          <a:custGeom>
            <a:avLst/>
            <a:gdLst>
              <a:gd name="connsiteX0" fmla="*/ 0 w 11371382"/>
              <a:gd name="connsiteY0" fmla="*/ 478988 h 3822426"/>
              <a:gd name="connsiteX1" fmla="*/ 478988 w 11371382"/>
              <a:gd name="connsiteY1" fmla="*/ 0 h 3822426"/>
              <a:gd name="connsiteX2" fmla="*/ 1277349 w 11371382"/>
              <a:gd name="connsiteY2" fmla="*/ 0 h 3822426"/>
              <a:gd name="connsiteX3" fmla="*/ 1659174 w 11371382"/>
              <a:gd name="connsiteY3" fmla="*/ 0 h 3822426"/>
              <a:gd name="connsiteX4" fmla="*/ 2561669 w 11371382"/>
              <a:gd name="connsiteY4" fmla="*/ 0 h 3822426"/>
              <a:gd name="connsiteX5" fmla="*/ 3255896 w 11371382"/>
              <a:gd name="connsiteY5" fmla="*/ 0 h 3822426"/>
              <a:gd name="connsiteX6" fmla="*/ 3845989 w 11371382"/>
              <a:gd name="connsiteY6" fmla="*/ 0 h 3822426"/>
              <a:gd name="connsiteX7" fmla="*/ 4644350 w 11371382"/>
              <a:gd name="connsiteY7" fmla="*/ 0 h 3822426"/>
              <a:gd name="connsiteX8" fmla="*/ 5338577 w 11371382"/>
              <a:gd name="connsiteY8" fmla="*/ 0 h 3822426"/>
              <a:gd name="connsiteX9" fmla="*/ 5928670 w 11371382"/>
              <a:gd name="connsiteY9" fmla="*/ 0 h 3822426"/>
              <a:gd name="connsiteX10" fmla="*/ 6310495 w 11371382"/>
              <a:gd name="connsiteY10" fmla="*/ 0 h 3822426"/>
              <a:gd name="connsiteX11" fmla="*/ 6900588 w 11371382"/>
              <a:gd name="connsiteY11" fmla="*/ 0 h 3822426"/>
              <a:gd name="connsiteX12" fmla="*/ 7490681 w 11371382"/>
              <a:gd name="connsiteY12" fmla="*/ 0 h 3822426"/>
              <a:gd name="connsiteX13" fmla="*/ 7872506 w 11371382"/>
              <a:gd name="connsiteY13" fmla="*/ 0 h 3822426"/>
              <a:gd name="connsiteX14" fmla="*/ 8358465 w 11371382"/>
              <a:gd name="connsiteY14" fmla="*/ 0 h 3822426"/>
              <a:gd name="connsiteX15" fmla="*/ 8740290 w 11371382"/>
              <a:gd name="connsiteY15" fmla="*/ 0 h 3822426"/>
              <a:gd name="connsiteX16" fmla="*/ 9642785 w 11371382"/>
              <a:gd name="connsiteY16" fmla="*/ 0 h 3822426"/>
              <a:gd name="connsiteX17" fmla="*/ 10128744 w 11371382"/>
              <a:gd name="connsiteY17" fmla="*/ 0 h 3822426"/>
              <a:gd name="connsiteX18" fmla="*/ 10892394 w 11371382"/>
              <a:gd name="connsiteY18" fmla="*/ 0 h 3822426"/>
              <a:gd name="connsiteX19" fmla="*/ 11371382 w 11371382"/>
              <a:gd name="connsiteY19" fmla="*/ 478988 h 3822426"/>
              <a:gd name="connsiteX20" fmla="*/ 11371382 w 11371382"/>
              <a:gd name="connsiteY20" fmla="*/ 1023234 h 3822426"/>
              <a:gd name="connsiteX21" fmla="*/ 11371382 w 11371382"/>
              <a:gd name="connsiteY21" fmla="*/ 1596124 h 3822426"/>
              <a:gd name="connsiteX22" fmla="*/ 11371382 w 11371382"/>
              <a:gd name="connsiteY22" fmla="*/ 2197658 h 3822426"/>
              <a:gd name="connsiteX23" fmla="*/ 11371382 w 11371382"/>
              <a:gd name="connsiteY23" fmla="*/ 2799193 h 3822426"/>
              <a:gd name="connsiteX24" fmla="*/ 11371382 w 11371382"/>
              <a:gd name="connsiteY24" fmla="*/ 3343438 h 3822426"/>
              <a:gd name="connsiteX25" fmla="*/ 10892394 w 11371382"/>
              <a:gd name="connsiteY25" fmla="*/ 3822426 h 3822426"/>
              <a:gd name="connsiteX26" fmla="*/ 10094033 w 11371382"/>
              <a:gd name="connsiteY26" fmla="*/ 3822426 h 3822426"/>
              <a:gd name="connsiteX27" fmla="*/ 9503940 w 11371382"/>
              <a:gd name="connsiteY27" fmla="*/ 3822426 h 3822426"/>
              <a:gd name="connsiteX28" fmla="*/ 8809713 w 11371382"/>
              <a:gd name="connsiteY28" fmla="*/ 3822426 h 3822426"/>
              <a:gd name="connsiteX29" fmla="*/ 7907218 w 11371382"/>
              <a:gd name="connsiteY29" fmla="*/ 3822426 h 3822426"/>
              <a:gd name="connsiteX30" fmla="*/ 7317125 w 11371382"/>
              <a:gd name="connsiteY30" fmla="*/ 3822426 h 3822426"/>
              <a:gd name="connsiteX31" fmla="*/ 6622898 w 11371382"/>
              <a:gd name="connsiteY31" fmla="*/ 3822426 h 3822426"/>
              <a:gd name="connsiteX32" fmla="*/ 6032805 w 11371382"/>
              <a:gd name="connsiteY32" fmla="*/ 3822426 h 3822426"/>
              <a:gd name="connsiteX33" fmla="*/ 5338577 w 11371382"/>
              <a:gd name="connsiteY33" fmla="*/ 3822426 h 3822426"/>
              <a:gd name="connsiteX34" fmla="*/ 4540216 w 11371382"/>
              <a:gd name="connsiteY34" fmla="*/ 3822426 h 3822426"/>
              <a:gd name="connsiteX35" fmla="*/ 3950123 w 11371382"/>
              <a:gd name="connsiteY35" fmla="*/ 3822426 h 3822426"/>
              <a:gd name="connsiteX36" fmla="*/ 3047628 w 11371382"/>
              <a:gd name="connsiteY36" fmla="*/ 3822426 h 3822426"/>
              <a:gd name="connsiteX37" fmla="*/ 2353401 w 11371382"/>
              <a:gd name="connsiteY37" fmla="*/ 3822426 h 3822426"/>
              <a:gd name="connsiteX38" fmla="*/ 1867442 w 11371382"/>
              <a:gd name="connsiteY38" fmla="*/ 3822426 h 3822426"/>
              <a:gd name="connsiteX39" fmla="*/ 478988 w 11371382"/>
              <a:gd name="connsiteY39" fmla="*/ 3822426 h 3822426"/>
              <a:gd name="connsiteX40" fmla="*/ 0 w 11371382"/>
              <a:gd name="connsiteY40" fmla="*/ 3343438 h 3822426"/>
              <a:gd name="connsiteX41" fmla="*/ 0 w 11371382"/>
              <a:gd name="connsiteY41" fmla="*/ 2827837 h 3822426"/>
              <a:gd name="connsiteX42" fmla="*/ 0 w 11371382"/>
              <a:gd name="connsiteY42" fmla="*/ 2226303 h 3822426"/>
              <a:gd name="connsiteX43" fmla="*/ 0 w 11371382"/>
              <a:gd name="connsiteY43" fmla="*/ 1624768 h 3822426"/>
              <a:gd name="connsiteX44" fmla="*/ 0 w 11371382"/>
              <a:gd name="connsiteY44" fmla="*/ 994589 h 3822426"/>
              <a:gd name="connsiteX45" fmla="*/ 0 w 11371382"/>
              <a:gd name="connsiteY45" fmla="*/ 478988 h 38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3822426" fill="none" extrusionOk="0">
                <a:moveTo>
                  <a:pt x="0" y="478988"/>
                </a:moveTo>
                <a:cubicBezTo>
                  <a:pt x="20841" y="198490"/>
                  <a:pt x="190791" y="-33279"/>
                  <a:pt x="478988" y="0"/>
                </a:cubicBezTo>
                <a:cubicBezTo>
                  <a:pt x="810019" y="14108"/>
                  <a:pt x="1076830" y="27702"/>
                  <a:pt x="1277349" y="0"/>
                </a:cubicBezTo>
                <a:cubicBezTo>
                  <a:pt x="1477868" y="-27702"/>
                  <a:pt x="1526080" y="-15640"/>
                  <a:pt x="1659174" y="0"/>
                </a:cubicBezTo>
                <a:cubicBezTo>
                  <a:pt x="1792268" y="15640"/>
                  <a:pt x="2128464" y="-15679"/>
                  <a:pt x="2561669" y="0"/>
                </a:cubicBezTo>
                <a:cubicBezTo>
                  <a:pt x="2994875" y="15679"/>
                  <a:pt x="3094791" y="16970"/>
                  <a:pt x="3255896" y="0"/>
                </a:cubicBezTo>
                <a:cubicBezTo>
                  <a:pt x="3417001" y="-16970"/>
                  <a:pt x="3707157" y="14394"/>
                  <a:pt x="3845989" y="0"/>
                </a:cubicBezTo>
                <a:cubicBezTo>
                  <a:pt x="3984821" y="-14394"/>
                  <a:pt x="4331809" y="37253"/>
                  <a:pt x="4644350" y="0"/>
                </a:cubicBezTo>
                <a:cubicBezTo>
                  <a:pt x="4956891" y="-37253"/>
                  <a:pt x="5035392" y="-14989"/>
                  <a:pt x="5338577" y="0"/>
                </a:cubicBezTo>
                <a:cubicBezTo>
                  <a:pt x="5641762" y="14989"/>
                  <a:pt x="5661067" y="-10697"/>
                  <a:pt x="5928670" y="0"/>
                </a:cubicBezTo>
                <a:cubicBezTo>
                  <a:pt x="6196273" y="10697"/>
                  <a:pt x="6141866" y="-1630"/>
                  <a:pt x="6310495" y="0"/>
                </a:cubicBezTo>
                <a:cubicBezTo>
                  <a:pt x="6479125" y="1630"/>
                  <a:pt x="6666421" y="24371"/>
                  <a:pt x="6900588" y="0"/>
                </a:cubicBezTo>
                <a:cubicBezTo>
                  <a:pt x="7134755" y="-24371"/>
                  <a:pt x="7254943" y="3594"/>
                  <a:pt x="7490681" y="0"/>
                </a:cubicBezTo>
                <a:cubicBezTo>
                  <a:pt x="7726419" y="-3594"/>
                  <a:pt x="7686883" y="-5298"/>
                  <a:pt x="7872506" y="0"/>
                </a:cubicBezTo>
                <a:cubicBezTo>
                  <a:pt x="8058129" y="5298"/>
                  <a:pt x="8256278" y="19956"/>
                  <a:pt x="8358465" y="0"/>
                </a:cubicBezTo>
                <a:cubicBezTo>
                  <a:pt x="8460652" y="-19956"/>
                  <a:pt x="8557967" y="-800"/>
                  <a:pt x="8740290" y="0"/>
                </a:cubicBezTo>
                <a:cubicBezTo>
                  <a:pt x="8922614" y="800"/>
                  <a:pt x="9225174" y="23487"/>
                  <a:pt x="9642785" y="0"/>
                </a:cubicBezTo>
                <a:cubicBezTo>
                  <a:pt x="10060396" y="-23487"/>
                  <a:pt x="9941198" y="2707"/>
                  <a:pt x="10128744" y="0"/>
                </a:cubicBezTo>
                <a:cubicBezTo>
                  <a:pt x="10316290" y="-2707"/>
                  <a:pt x="10610988" y="-26047"/>
                  <a:pt x="10892394" y="0"/>
                </a:cubicBezTo>
                <a:cubicBezTo>
                  <a:pt x="11119057" y="11095"/>
                  <a:pt x="11374364" y="207250"/>
                  <a:pt x="11371382" y="478988"/>
                </a:cubicBezTo>
                <a:cubicBezTo>
                  <a:pt x="11353291" y="648242"/>
                  <a:pt x="11384131" y="760067"/>
                  <a:pt x="11371382" y="1023234"/>
                </a:cubicBezTo>
                <a:cubicBezTo>
                  <a:pt x="11358633" y="1286401"/>
                  <a:pt x="11398949" y="1407323"/>
                  <a:pt x="11371382" y="1596124"/>
                </a:cubicBezTo>
                <a:cubicBezTo>
                  <a:pt x="11343816" y="1784925"/>
                  <a:pt x="11387942" y="1965672"/>
                  <a:pt x="11371382" y="2197658"/>
                </a:cubicBezTo>
                <a:cubicBezTo>
                  <a:pt x="11354822" y="2429644"/>
                  <a:pt x="11344198" y="2612621"/>
                  <a:pt x="11371382" y="2799193"/>
                </a:cubicBezTo>
                <a:cubicBezTo>
                  <a:pt x="11398566" y="2985765"/>
                  <a:pt x="11379382" y="3211400"/>
                  <a:pt x="11371382" y="3343438"/>
                </a:cubicBezTo>
                <a:cubicBezTo>
                  <a:pt x="11357290" y="3611551"/>
                  <a:pt x="11211721" y="3791195"/>
                  <a:pt x="10892394" y="3822426"/>
                </a:cubicBezTo>
                <a:cubicBezTo>
                  <a:pt x="10495782" y="3817705"/>
                  <a:pt x="10451429" y="3855779"/>
                  <a:pt x="10094033" y="3822426"/>
                </a:cubicBezTo>
                <a:cubicBezTo>
                  <a:pt x="9736637" y="3789073"/>
                  <a:pt x="9682258" y="3819929"/>
                  <a:pt x="9503940" y="3822426"/>
                </a:cubicBezTo>
                <a:cubicBezTo>
                  <a:pt x="9325622" y="3824923"/>
                  <a:pt x="9087299" y="3804224"/>
                  <a:pt x="8809713" y="3822426"/>
                </a:cubicBezTo>
                <a:cubicBezTo>
                  <a:pt x="8532127" y="3840628"/>
                  <a:pt x="8312481" y="3843484"/>
                  <a:pt x="7907218" y="3822426"/>
                </a:cubicBezTo>
                <a:cubicBezTo>
                  <a:pt x="7501955" y="3801368"/>
                  <a:pt x="7573462" y="3807364"/>
                  <a:pt x="7317125" y="3822426"/>
                </a:cubicBezTo>
                <a:cubicBezTo>
                  <a:pt x="7060788" y="3837488"/>
                  <a:pt x="6948188" y="3828067"/>
                  <a:pt x="6622898" y="3822426"/>
                </a:cubicBezTo>
                <a:cubicBezTo>
                  <a:pt x="6297608" y="3816785"/>
                  <a:pt x="6227327" y="3820834"/>
                  <a:pt x="6032805" y="3822426"/>
                </a:cubicBezTo>
                <a:cubicBezTo>
                  <a:pt x="5838283" y="3824018"/>
                  <a:pt x="5669865" y="3851725"/>
                  <a:pt x="5338577" y="3822426"/>
                </a:cubicBezTo>
                <a:cubicBezTo>
                  <a:pt x="5007289" y="3793127"/>
                  <a:pt x="4793049" y="3827327"/>
                  <a:pt x="4540216" y="3822426"/>
                </a:cubicBezTo>
                <a:cubicBezTo>
                  <a:pt x="4287383" y="3817525"/>
                  <a:pt x="4156604" y="3830205"/>
                  <a:pt x="3950123" y="3822426"/>
                </a:cubicBezTo>
                <a:cubicBezTo>
                  <a:pt x="3743642" y="3814647"/>
                  <a:pt x="3343329" y="3782837"/>
                  <a:pt x="3047628" y="3822426"/>
                </a:cubicBezTo>
                <a:cubicBezTo>
                  <a:pt x="2751928" y="3862015"/>
                  <a:pt x="2643118" y="3851910"/>
                  <a:pt x="2353401" y="3822426"/>
                </a:cubicBezTo>
                <a:cubicBezTo>
                  <a:pt x="2063684" y="3792942"/>
                  <a:pt x="1975800" y="3834332"/>
                  <a:pt x="1867442" y="3822426"/>
                </a:cubicBezTo>
                <a:cubicBezTo>
                  <a:pt x="1759084" y="3810520"/>
                  <a:pt x="886845" y="3772650"/>
                  <a:pt x="478988" y="3822426"/>
                </a:cubicBezTo>
                <a:cubicBezTo>
                  <a:pt x="212966" y="3810882"/>
                  <a:pt x="-46376" y="3645253"/>
                  <a:pt x="0" y="3343438"/>
                </a:cubicBezTo>
                <a:cubicBezTo>
                  <a:pt x="-1656" y="3217621"/>
                  <a:pt x="17258" y="3033968"/>
                  <a:pt x="0" y="2827837"/>
                </a:cubicBezTo>
                <a:cubicBezTo>
                  <a:pt x="-17258" y="2621706"/>
                  <a:pt x="9881" y="2465848"/>
                  <a:pt x="0" y="2226303"/>
                </a:cubicBezTo>
                <a:cubicBezTo>
                  <a:pt x="-9881" y="1986758"/>
                  <a:pt x="22385" y="1894832"/>
                  <a:pt x="0" y="1624768"/>
                </a:cubicBezTo>
                <a:cubicBezTo>
                  <a:pt x="-22385" y="1354705"/>
                  <a:pt x="1772" y="1137333"/>
                  <a:pt x="0" y="994589"/>
                </a:cubicBezTo>
                <a:cubicBezTo>
                  <a:pt x="-1772" y="851845"/>
                  <a:pt x="715" y="680025"/>
                  <a:pt x="0" y="478988"/>
                </a:cubicBezTo>
                <a:close/>
              </a:path>
              <a:path w="11371382" h="3822426" stroke="0" extrusionOk="0">
                <a:moveTo>
                  <a:pt x="0" y="478988"/>
                </a:moveTo>
                <a:cubicBezTo>
                  <a:pt x="1609" y="263643"/>
                  <a:pt x="237265" y="40768"/>
                  <a:pt x="478988" y="0"/>
                </a:cubicBezTo>
                <a:cubicBezTo>
                  <a:pt x="787819" y="-14424"/>
                  <a:pt x="946393" y="-15316"/>
                  <a:pt x="1277349" y="0"/>
                </a:cubicBezTo>
                <a:cubicBezTo>
                  <a:pt x="1608305" y="15316"/>
                  <a:pt x="1528138" y="17458"/>
                  <a:pt x="1763308" y="0"/>
                </a:cubicBezTo>
                <a:cubicBezTo>
                  <a:pt x="1998478" y="-17458"/>
                  <a:pt x="2066398" y="-21476"/>
                  <a:pt x="2249267" y="0"/>
                </a:cubicBezTo>
                <a:cubicBezTo>
                  <a:pt x="2432136" y="21476"/>
                  <a:pt x="2884310" y="7291"/>
                  <a:pt x="3047628" y="0"/>
                </a:cubicBezTo>
                <a:cubicBezTo>
                  <a:pt x="3210946" y="-7291"/>
                  <a:pt x="3409524" y="13963"/>
                  <a:pt x="3637721" y="0"/>
                </a:cubicBezTo>
                <a:cubicBezTo>
                  <a:pt x="3865918" y="-13963"/>
                  <a:pt x="4317327" y="23625"/>
                  <a:pt x="4540216" y="0"/>
                </a:cubicBezTo>
                <a:cubicBezTo>
                  <a:pt x="4763106" y="-23625"/>
                  <a:pt x="5148611" y="19220"/>
                  <a:pt x="5442712" y="0"/>
                </a:cubicBezTo>
                <a:cubicBezTo>
                  <a:pt x="5736813" y="-19220"/>
                  <a:pt x="5870658" y="-38793"/>
                  <a:pt x="6241073" y="0"/>
                </a:cubicBezTo>
                <a:cubicBezTo>
                  <a:pt x="6611488" y="38793"/>
                  <a:pt x="6487824" y="12981"/>
                  <a:pt x="6727032" y="0"/>
                </a:cubicBezTo>
                <a:cubicBezTo>
                  <a:pt x="6966240" y="-12981"/>
                  <a:pt x="7028247" y="8177"/>
                  <a:pt x="7108856" y="0"/>
                </a:cubicBezTo>
                <a:cubicBezTo>
                  <a:pt x="7189465" y="-8177"/>
                  <a:pt x="7713217" y="14717"/>
                  <a:pt x="8011352" y="0"/>
                </a:cubicBezTo>
                <a:cubicBezTo>
                  <a:pt x="8309487" y="-14717"/>
                  <a:pt x="8413900" y="-25648"/>
                  <a:pt x="8705579" y="0"/>
                </a:cubicBezTo>
                <a:cubicBezTo>
                  <a:pt x="8997258" y="25648"/>
                  <a:pt x="9216808" y="-10592"/>
                  <a:pt x="9399806" y="0"/>
                </a:cubicBezTo>
                <a:cubicBezTo>
                  <a:pt x="9582804" y="10592"/>
                  <a:pt x="9746733" y="-21166"/>
                  <a:pt x="9885765" y="0"/>
                </a:cubicBezTo>
                <a:cubicBezTo>
                  <a:pt x="10024797" y="21166"/>
                  <a:pt x="10620975" y="-11758"/>
                  <a:pt x="10892394" y="0"/>
                </a:cubicBezTo>
                <a:cubicBezTo>
                  <a:pt x="11165608" y="1969"/>
                  <a:pt x="11339852" y="204014"/>
                  <a:pt x="11371382" y="478988"/>
                </a:cubicBezTo>
                <a:cubicBezTo>
                  <a:pt x="11351641" y="616856"/>
                  <a:pt x="11371443" y="884407"/>
                  <a:pt x="11371382" y="994589"/>
                </a:cubicBezTo>
                <a:cubicBezTo>
                  <a:pt x="11371321" y="1104771"/>
                  <a:pt x="11356276" y="1328853"/>
                  <a:pt x="11371382" y="1624768"/>
                </a:cubicBezTo>
                <a:cubicBezTo>
                  <a:pt x="11386488" y="1920683"/>
                  <a:pt x="11390371" y="2002162"/>
                  <a:pt x="11371382" y="2226303"/>
                </a:cubicBezTo>
                <a:cubicBezTo>
                  <a:pt x="11352393" y="2450445"/>
                  <a:pt x="11381782" y="2551367"/>
                  <a:pt x="11371382" y="2770548"/>
                </a:cubicBezTo>
                <a:cubicBezTo>
                  <a:pt x="11360982" y="2989730"/>
                  <a:pt x="11378636" y="3142120"/>
                  <a:pt x="11371382" y="3343438"/>
                </a:cubicBezTo>
                <a:cubicBezTo>
                  <a:pt x="11388398" y="3644921"/>
                  <a:pt x="11147221" y="3818776"/>
                  <a:pt x="10892394" y="3822426"/>
                </a:cubicBezTo>
                <a:cubicBezTo>
                  <a:pt x="10642166" y="3807372"/>
                  <a:pt x="10309641" y="3850866"/>
                  <a:pt x="10094033" y="3822426"/>
                </a:cubicBezTo>
                <a:cubicBezTo>
                  <a:pt x="9878425" y="3793986"/>
                  <a:pt x="9552102" y="3802497"/>
                  <a:pt x="9191538" y="3822426"/>
                </a:cubicBezTo>
                <a:cubicBezTo>
                  <a:pt x="8830975" y="3842355"/>
                  <a:pt x="8702075" y="3835509"/>
                  <a:pt x="8289043" y="3822426"/>
                </a:cubicBezTo>
                <a:cubicBezTo>
                  <a:pt x="7876011" y="3809343"/>
                  <a:pt x="7830964" y="3839829"/>
                  <a:pt x="7698949" y="3822426"/>
                </a:cubicBezTo>
                <a:cubicBezTo>
                  <a:pt x="7566934" y="3805023"/>
                  <a:pt x="7483855" y="3836336"/>
                  <a:pt x="7317125" y="3822426"/>
                </a:cubicBezTo>
                <a:cubicBezTo>
                  <a:pt x="7150395" y="3808516"/>
                  <a:pt x="6930161" y="3820785"/>
                  <a:pt x="6831166" y="3822426"/>
                </a:cubicBezTo>
                <a:cubicBezTo>
                  <a:pt x="6732171" y="3824067"/>
                  <a:pt x="6456772" y="3819675"/>
                  <a:pt x="6345207" y="3822426"/>
                </a:cubicBezTo>
                <a:cubicBezTo>
                  <a:pt x="6233642" y="3825177"/>
                  <a:pt x="5867337" y="3824922"/>
                  <a:pt x="5546846" y="3822426"/>
                </a:cubicBezTo>
                <a:cubicBezTo>
                  <a:pt x="5226355" y="3819930"/>
                  <a:pt x="5277811" y="3816905"/>
                  <a:pt x="5165021" y="3822426"/>
                </a:cubicBezTo>
                <a:cubicBezTo>
                  <a:pt x="5052231" y="3827947"/>
                  <a:pt x="4818342" y="3802329"/>
                  <a:pt x="4679062" y="3822426"/>
                </a:cubicBezTo>
                <a:cubicBezTo>
                  <a:pt x="4539782" y="3842523"/>
                  <a:pt x="3980435" y="3829514"/>
                  <a:pt x="3776567" y="3822426"/>
                </a:cubicBezTo>
                <a:cubicBezTo>
                  <a:pt x="3572699" y="3815338"/>
                  <a:pt x="3482222" y="3821889"/>
                  <a:pt x="3394742" y="3822426"/>
                </a:cubicBezTo>
                <a:cubicBezTo>
                  <a:pt x="3307263" y="3822963"/>
                  <a:pt x="3139839" y="3830291"/>
                  <a:pt x="3012917" y="3822426"/>
                </a:cubicBezTo>
                <a:cubicBezTo>
                  <a:pt x="2885996" y="3814561"/>
                  <a:pt x="2759836" y="3837500"/>
                  <a:pt x="2631092" y="3822426"/>
                </a:cubicBezTo>
                <a:cubicBezTo>
                  <a:pt x="2502349" y="3807352"/>
                  <a:pt x="2250804" y="3837615"/>
                  <a:pt x="1936865" y="3822426"/>
                </a:cubicBezTo>
                <a:cubicBezTo>
                  <a:pt x="1622926" y="3807237"/>
                  <a:pt x="1588665" y="3828903"/>
                  <a:pt x="1242638" y="3822426"/>
                </a:cubicBezTo>
                <a:cubicBezTo>
                  <a:pt x="896611" y="3815949"/>
                  <a:pt x="779946" y="3791751"/>
                  <a:pt x="478988" y="3822426"/>
                </a:cubicBezTo>
                <a:cubicBezTo>
                  <a:pt x="234844" y="3778549"/>
                  <a:pt x="8799" y="3544953"/>
                  <a:pt x="0" y="3343438"/>
                </a:cubicBezTo>
                <a:cubicBezTo>
                  <a:pt x="-2535" y="3196674"/>
                  <a:pt x="-3325" y="2979219"/>
                  <a:pt x="0" y="2827837"/>
                </a:cubicBezTo>
                <a:cubicBezTo>
                  <a:pt x="3325" y="2676455"/>
                  <a:pt x="-20522" y="2357787"/>
                  <a:pt x="0" y="2226303"/>
                </a:cubicBezTo>
                <a:cubicBezTo>
                  <a:pt x="20522" y="2094819"/>
                  <a:pt x="-24664" y="1853389"/>
                  <a:pt x="0" y="1653413"/>
                </a:cubicBezTo>
                <a:cubicBezTo>
                  <a:pt x="24664" y="1453437"/>
                  <a:pt x="-12744" y="1269154"/>
                  <a:pt x="0" y="1109167"/>
                </a:cubicBezTo>
                <a:cubicBezTo>
                  <a:pt x="12744" y="949180"/>
                  <a:pt x="31006" y="714316"/>
                  <a:pt x="0" y="478988"/>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Sông Hương là một bức tranh phong cảnh khổ dài mà mỗi đoạn, mỗi khúc đều có vẻ đẹp riêng của nó. Bao trùm lên cả bức tranh đó là một màu xanh có nhiều sắc độ, đậm nhạt khác nhau: màu xanh da trời, màu xanh của nước biếc, màu xanh non của những bãi ngô, thảm cỏ, ...</a:t>
            </a:r>
            <a:endPar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xmlns="" id="{FBA317ED-828B-4117-8C22-6FE75E164960}"/>
              </a:ext>
            </a:extLst>
          </p:cNvPr>
          <p:cNvSpPr txBox="1"/>
          <p:nvPr/>
        </p:nvSpPr>
        <p:spPr>
          <a:xfrm>
            <a:off x="2050867" y="160940"/>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NỐI TIẾP ĐOẠN</a:t>
            </a:r>
          </a:p>
        </p:txBody>
      </p:sp>
      <p:sp>
        <p:nvSpPr>
          <p:cNvPr id="12" name="Rectangle: Rounded Corners 11">
            <a:extLst>
              <a:ext uri="{FF2B5EF4-FFF2-40B4-BE49-F238E27FC236}">
                <a16:creationId xmlns:a16="http://schemas.microsoft.com/office/drawing/2014/main" xmlns="" id="{4801AE59-67BA-44DD-89B6-BA37224985D2}"/>
              </a:ext>
            </a:extLst>
          </p:cNvPr>
          <p:cNvSpPr/>
          <p:nvPr/>
        </p:nvSpPr>
        <p:spPr>
          <a:xfrm>
            <a:off x="410309" y="135725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ĐOẠN 3</a:t>
            </a:r>
          </a:p>
        </p:txBody>
      </p:sp>
    </p:spTree>
    <p:extLst>
      <p:ext uri="{BB962C8B-B14F-4D97-AF65-F5344CB8AC3E}">
        <p14:creationId xmlns:p14="http://schemas.microsoft.com/office/powerpoint/2010/main" val="3074938519"/>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6">
            <a:extLst>
              <a:ext uri="{FF2B5EF4-FFF2-40B4-BE49-F238E27FC236}">
                <a16:creationId xmlns:a16="http://schemas.microsoft.com/office/drawing/2014/main" xmlns="" id="{FD8536A2-BD64-45E4-958D-B4A3B1A721D8}"/>
              </a:ext>
            </a:extLst>
          </p:cNvPr>
          <p:cNvSpPr/>
          <p:nvPr/>
        </p:nvSpPr>
        <p:spPr>
          <a:xfrm>
            <a:off x="410309" y="2435499"/>
            <a:ext cx="11371382" cy="2927076"/>
          </a:xfrm>
          <a:custGeom>
            <a:avLst/>
            <a:gdLst>
              <a:gd name="connsiteX0" fmla="*/ 0 w 11371382"/>
              <a:gd name="connsiteY0" fmla="*/ 366792 h 2927076"/>
              <a:gd name="connsiteX1" fmla="*/ 366792 w 11371382"/>
              <a:gd name="connsiteY1" fmla="*/ 0 h 2927076"/>
              <a:gd name="connsiteX2" fmla="*/ 1138032 w 11371382"/>
              <a:gd name="connsiteY2" fmla="*/ 0 h 2927076"/>
              <a:gd name="connsiteX3" fmla="*/ 1483761 w 11371382"/>
              <a:gd name="connsiteY3" fmla="*/ 0 h 2927076"/>
              <a:gd name="connsiteX4" fmla="*/ 2361379 w 11371382"/>
              <a:gd name="connsiteY4" fmla="*/ 0 h 2927076"/>
              <a:gd name="connsiteX5" fmla="*/ 3026242 w 11371382"/>
              <a:gd name="connsiteY5" fmla="*/ 0 h 2927076"/>
              <a:gd name="connsiteX6" fmla="*/ 3584726 w 11371382"/>
              <a:gd name="connsiteY6" fmla="*/ 0 h 2927076"/>
              <a:gd name="connsiteX7" fmla="*/ 4355966 w 11371382"/>
              <a:gd name="connsiteY7" fmla="*/ 0 h 2927076"/>
              <a:gd name="connsiteX8" fmla="*/ 5020829 w 11371382"/>
              <a:gd name="connsiteY8" fmla="*/ 0 h 2927076"/>
              <a:gd name="connsiteX9" fmla="*/ 5579313 w 11371382"/>
              <a:gd name="connsiteY9" fmla="*/ 0 h 2927076"/>
              <a:gd name="connsiteX10" fmla="*/ 5925041 w 11371382"/>
              <a:gd name="connsiteY10" fmla="*/ 0 h 2927076"/>
              <a:gd name="connsiteX11" fmla="*/ 6483526 w 11371382"/>
              <a:gd name="connsiteY11" fmla="*/ 0 h 2927076"/>
              <a:gd name="connsiteX12" fmla="*/ 7042010 w 11371382"/>
              <a:gd name="connsiteY12" fmla="*/ 0 h 2927076"/>
              <a:gd name="connsiteX13" fmla="*/ 7387739 w 11371382"/>
              <a:gd name="connsiteY13" fmla="*/ 0 h 2927076"/>
              <a:gd name="connsiteX14" fmla="*/ 7839845 w 11371382"/>
              <a:gd name="connsiteY14" fmla="*/ 0 h 2927076"/>
              <a:gd name="connsiteX15" fmla="*/ 8185574 w 11371382"/>
              <a:gd name="connsiteY15" fmla="*/ 0 h 2927076"/>
              <a:gd name="connsiteX16" fmla="*/ 9063192 w 11371382"/>
              <a:gd name="connsiteY16" fmla="*/ 0 h 2927076"/>
              <a:gd name="connsiteX17" fmla="*/ 9515298 w 11371382"/>
              <a:gd name="connsiteY17" fmla="*/ 0 h 2927076"/>
              <a:gd name="connsiteX18" fmla="*/ 9967405 w 11371382"/>
              <a:gd name="connsiteY18" fmla="*/ 0 h 2927076"/>
              <a:gd name="connsiteX19" fmla="*/ 11004590 w 11371382"/>
              <a:gd name="connsiteY19" fmla="*/ 0 h 2927076"/>
              <a:gd name="connsiteX20" fmla="*/ 11371382 w 11371382"/>
              <a:gd name="connsiteY20" fmla="*/ 366792 h 2927076"/>
              <a:gd name="connsiteX21" fmla="*/ 11371382 w 11371382"/>
              <a:gd name="connsiteY21" fmla="*/ 959035 h 2927076"/>
              <a:gd name="connsiteX22" fmla="*/ 11371382 w 11371382"/>
              <a:gd name="connsiteY22" fmla="*/ 1529343 h 2927076"/>
              <a:gd name="connsiteX23" fmla="*/ 11371382 w 11371382"/>
              <a:gd name="connsiteY23" fmla="*/ 2560284 h 2927076"/>
              <a:gd name="connsiteX24" fmla="*/ 11004590 w 11371382"/>
              <a:gd name="connsiteY24" fmla="*/ 2927076 h 2927076"/>
              <a:gd name="connsiteX25" fmla="*/ 10552484 w 11371382"/>
              <a:gd name="connsiteY25" fmla="*/ 2927076 h 2927076"/>
              <a:gd name="connsiteX26" fmla="*/ 9993999 w 11371382"/>
              <a:gd name="connsiteY26" fmla="*/ 2927076 h 2927076"/>
              <a:gd name="connsiteX27" fmla="*/ 9435515 w 11371382"/>
              <a:gd name="connsiteY27" fmla="*/ 2927076 h 2927076"/>
              <a:gd name="connsiteX28" fmla="*/ 8770652 w 11371382"/>
              <a:gd name="connsiteY28" fmla="*/ 2927076 h 2927076"/>
              <a:gd name="connsiteX29" fmla="*/ 7893034 w 11371382"/>
              <a:gd name="connsiteY29" fmla="*/ 2927076 h 2927076"/>
              <a:gd name="connsiteX30" fmla="*/ 7334550 w 11371382"/>
              <a:gd name="connsiteY30" fmla="*/ 2927076 h 2927076"/>
              <a:gd name="connsiteX31" fmla="*/ 6669687 w 11371382"/>
              <a:gd name="connsiteY31" fmla="*/ 2927076 h 2927076"/>
              <a:gd name="connsiteX32" fmla="*/ 6111203 w 11371382"/>
              <a:gd name="connsiteY32" fmla="*/ 2927076 h 2927076"/>
              <a:gd name="connsiteX33" fmla="*/ 5446341 w 11371382"/>
              <a:gd name="connsiteY33" fmla="*/ 2927076 h 2927076"/>
              <a:gd name="connsiteX34" fmla="*/ 4675100 w 11371382"/>
              <a:gd name="connsiteY34" fmla="*/ 2927076 h 2927076"/>
              <a:gd name="connsiteX35" fmla="*/ 4116616 w 11371382"/>
              <a:gd name="connsiteY35" fmla="*/ 2927076 h 2927076"/>
              <a:gd name="connsiteX36" fmla="*/ 3238997 w 11371382"/>
              <a:gd name="connsiteY36" fmla="*/ 2927076 h 2927076"/>
              <a:gd name="connsiteX37" fmla="*/ 2574135 w 11371382"/>
              <a:gd name="connsiteY37" fmla="*/ 2927076 h 2927076"/>
              <a:gd name="connsiteX38" fmla="*/ 2122029 w 11371382"/>
              <a:gd name="connsiteY38" fmla="*/ 2927076 h 2927076"/>
              <a:gd name="connsiteX39" fmla="*/ 1244410 w 11371382"/>
              <a:gd name="connsiteY39" fmla="*/ 2927076 h 2927076"/>
              <a:gd name="connsiteX40" fmla="*/ 366792 w 11371382"/>
              <a:gd name="connsiteY40" fmla="*/ 2927076 h 2927076"/>
              <a:gd name="connsiteX41" fmla="*/ 0 w 11371382"/>
              <a:gd name="connsiteY41" fmla="*/ 2560284 h 2927076"/>
              <a:gd name="connsiteX42" fmla="*/ 0 w 11371382"/>
              <a:gd name="connsiteY42" fmla="*/ 2011911 h 2927076"/>
              <a:gd name="connsiteX43" fmla="*/ 0 w 11371382"/>
              <a:gd name="connsiteY43" fmla="*/ 1441603 h 2927076"/>
              <a:gd name="connsiteX44" fmla="*/ 0 w 11371382"/>
              <a:gd name="connsiteY44" fmla="*/ 849360 h 2927076"/>
              <a:gd name="connsiteX45" fmla="*/ 0 w 11371382"/>
              <a:gd name="connsiteY45" fmla="*/ 366792 h 292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2927076" fill="none" extrusionOk="0">
                <a:moveTo>
                  <a:pt x="0" y="366792"/>
                </a:moveTo>
                <a:cubicBezTo>
                  <a:pt x="19373" y="149381"/>
                  <a:pt x="147488" y="-23533"/>
                  <a:pt x="366792" y="0"/>
                </a:cubicBezTo>
                <a:cubicBezTo>
                  <a:pt x="565430" y="7225"/>
                  <a:pt x="796768" y="-35196"/>
                  <a:pt x="1138032" y="0"/>
                </a:cubicBezTo>
                <a:cubicBezTo>
                  <a:pt x="1479296" y="35196"/>
                  <a:pt x="1408409" y="2504"/>
                  <a:pt x="1483761" y="0"/>
                </a:cubicBezTo>
                <a:cubicBezTo>
                  <a:pt x="1559113" y="-2504"/>
                  <a:pt x="2136139" y="15059"/>
                  <a:pt x="2361379" y="0"/>
                </a:cubicBezTo>
                <a:cubicBezTo>
                  <a:pt x="2586619" y="-15059"/>
                  <a:pt x="2804224" y="-14195"/>
                  <a:pt x="3026242" y="0"/>
                </a:cubicBezTo>
                <a:cubicBezTo>
                  <a:pt x="3248260" y="14195"/>
                  <a:pt x="3333095" y="-1212"/>
                  <a:pt x="3584726" y="0"/>
                </a:cubicBezTo>
                <a:cubicBezTo>
                  <a:pt x="3836357" y="1212"/>
                  <a:pt x="4027551" y="3325"/>
                  <a:pt x="4355966" y="0"/>
                </a:cubicBezTo>
                <a:cubicBezTo>
                  <a:pt x="4684381" y="-3325"/>
                  <a:pt x="4716785" y="176"/>
                  <a:pt x="5020829" y="0"/>
                </a:cubicBezTo>
                <a:cubicBezTo>
                  <a:pt x="5324873" y="-176"/>
                  <a:pt x="5354955" y="2647"/>
                  <a:pt x="5579313" y="0"/>
                </a:cubicBezTo>
                <a:cubicBezTo>
                  <a:pt x="5803671" y="-2647"/>
                  <a:pt x="5842402" y="-13906"/>
                  <a:pt x="5925041" y="0"/>
                </a:cubicBezTo>
                <a:cubicBezTo>
                  <a:pt x="6007680" y="13906"/>
                  <a:pt x="6215032" y="16581"/>
                  <a:pt x="6483526" y="0"/>
                </a:cubicBezTo>
                <a:cubicBezTo>
                  <a:pt x="6752021" y="-16581"/>
                  <a:pt x="6878251" y="-9532"/>
                  <a:pt x="7042010" y="0"/>
                </a:cubicBezTo>
                <a:cubicBezTo>
                  <a:pt x="7205769" y="9532"/>
                  <a:pt x="7264979" y="-1915"/>
                  <a:pt x="7387739" y="0"/>
                </a:cubicBezTo>
                <a:cubicBezTo>
                  <a:pt x="7510499" y="1915"/>
                  <a:pt x="7709225" y="12092"/>
                  <a:pt x="7839845" y="0"/>
                </a:cubicBezTo>
                <a:cubicBezTo>
                  <a:pt x="7970465" y="-12092"/>
                  <a:pt x="8114532" y="-8270"/>
                  <a:pt x="8185574" y="0"/>
                </a:cubicBezTo>
                <a:cubicBezTo>
                  <a:pt x="8256616" y="8270"/>
                  <a:pt x="8782811" y="-8520"/>
                  <a:pt x="9063192" y="0"/>
                </a:cubicBezTo>
                <a:cubicBezTo>
                  <a:pt x="9343573" y="8520"/>
                  <a:pt x="9344088" y="12569"/>
                  <a:pt x="9515298" y="0"/>
                </a:cubicBezTo>
                <a:cubicBezTo>
                  <a:pt x="9686508" y="-12569"/>
                  <a:pt x="9775138" y="4344"/>
                  <a:pt x="9967405" y="0"/>
                </a:cubicBezTo>
                <a:cubicBezTo>
                  <a:pt x="10159672" y="-4344"/>
                  <a:pt x="10486872" y="21993"/>
                  <a:pt x="11004590" y="0"/>
                </a:cubicBezTo>
                <a:cubicBezTo>
                  <a:pt x="11182800" y="-1076"/>
                  <a:pt x="11369061" y="170284"/>
                  <a:pt x="11371382" y="366792"/>
                </a:cubicBezTo>
                <a:cubicBezTo>
                  <a:pt x="11374755" y="639834"/>
                  <a:pt x="11391692" y="719245"/>
                  <a:pt x="11371382" y="959035"/>
                </a:cubicBezTo>
                <a:cubicBezTo>
                  <a:pt x="11351072" y="1198825"/>
                  <a:pt x="11375962" y="1313452"/>
                  <a:pt x="11371382" y="1529343"/>
                </a:cubicBezTo>
                <a:cubicBezTo>
                  <a:pt x="11366802" y="1745234"/>
                  <a:pt x="11353674" y="2092302"/>
                  <a:pt x="11371382" y="2560284"/>
                </a:cubicBezTo>
                <a:cubicBezTo>
                  <a:pt x="11372423" y="2770273"/>
                  <a:pt x="11192250" y="2924695"/>
                  <a:pt x="11004590" y="2927076"/>
                </a:cubicBezTo>
                <a:cubicBezTo>
                  <a:pt x="10862917" y="2904636"/>
                  <a:pt x="10669031" y="2922503"/>
                  <a:pt x="10552484" y="2927076"/>
                </a:cubicBezTo>
                <a:cubicBezTo>
                  <a:pt x="10435937" y="2931649"/>
                  <a:pt x="10180496" y="2911483"/>
                  <a:pt x="9993999" y="2927076"/>
                </a:cubicBezTo>
                <a:cubicBezTo>
                  <a:pt x="9807502" y="2942669"/>
                  <a:pt x="9618696" y="2902325"/>
                  <a:pt x="9435515" y="2927076"/>
                </a:cubicBezTo>
                <a:cubicBezTo>
                  <a:pt x="9252334" y="2951827"/>
                  <a:pt x="8963169" y="2904952"/>
                  <a:pt x="8770652" y="2927076"/>
                </a:cubicBezTo>
                <a:cubicBezTo>
                  <a:pt x="8578135" y="2949200"/>
                  <a:pt x="8169152" y="2889709"/>
                  <a:pt x="7893034" y="2927076"/>
                </a:cubicBezTo>
                <a:cubicBezTo>
                  <a:pt x="7616916" y="2964443"/>
                  <a:pt x="7529918" y="2939687"/>
                  <a:pt x="7334550" y="2927076"/>
                </a:cubicBezTo>
                <a:cubicBezTo>
                  <a:pt x="7139182" y="2914465"/>
                  <a:pt x="6967027" y="2938333"/>
                  <a:pt x="6669687" y="2927076"/>
                </a:cubicBezTo>
                <a:cubicBezTo>
                  <a:pt x="6372347" y="2915819"/>
                  <a:pt x="6227461" y="2953961"/>
                  <a:pt x="6111203" y="2927076"/>
                </a:cubicBezTo>
                <a:cubicBezTo>
                  <a:pt x="5994945" y="2900191"/>
                  <a:pt x="5761512" y="2941265"/>
                  <a:pt x="5446341" y="2927076"/>
                </a:cubicBezTo>
                <a:cubicBezTo>
                  <a:pt x="5131170" y="2912887"/>
                  <a:pt x="4948309" y="2904805"/>
                  <a:pt x="4675100" y="2927076"/>
                </a:cubicBezTo>
                <a:cubicBezTo>
                  <a:pt x="4401891" y="2949347"/>
                  <a:pt x="4249918" y="2940476"/>
                  <a:pt x="4116616" y="2927076"/>
                </a:cubicBezTo>
                <a:cubicBezTo>
                  <a:pt x="3983314" y="2913676"/>
                  <a:pt x="3452087" y="2897954"/>
                  <a:pt x="3238997" y="2927076"/>
                </a:cubicBezTo>
                <a:cubicBezTo>
                  <a:pt x="3025907" y="2956198"/>
                  <a:pt x="2809710" y="2899629"/>
                  <a:pt x="2574135" y="2927076"/>
                </a:cubicBezTo>
                <a:cubicBezTo>
                  <a:pt x="2338560" y="2954523"/>
                  <a:pt x="2333604" y="2904650"/>
                  <a:pt x="2122029" y="2927076"/>
                </a:cubicBezTo>
                <a:cubicBezTo>
                  <a:pt x="1910454" y="2949502"/>
                  <a:pt x="1589414" y="2968205"/>
                  <a:pt x="1244410" y="2927076"/>
                </a:cubicBezTo>
                <a:cubicBezTo>
                  <a:pt x="899406" y="2885947"/>
                  <a:pt x="735332" y="2903063"/>
                  <a:pt x="366792" y="2927076"/>
                </a:cubicBezTo>
                <a:cubicBezTo>
                  <a:pt x="204217" y="2915400"/>
                  <a:pt x="23857" y="2769831"/>
                  <a:pt x="0" y="2560284"/>
                </a:cubicBezTo>
                <a:cubicBezTo>
                  <a:pt x="2211" y="2296273"/>
                  <a:pt x="20442" y="2213287"/>
                  <a:pt x="0" y="2011911"/>
                </a:cubicBezTo>
                <a:cubicBezTo>
                  <a:pt x="-20442" y="1810535"/>
                  <a:pt x="-18559" y="1610087"/>
                  <a:pt x="0" y="1441603"/>
                </a:cubicBezTo>
                <a:cubicBezTo>
                  <a:pt x="18559" y="1273119"/>
                  <a:pt x="15984" y="1041130"/>
                  <a:pt x="0" y="849360"/>
                </a:cubicBezTo>
                <a:cubicBezTo>
                  <a:pt x="-15984" y="657590"/>
                  <a:pt x="-22910" y="475358"/>
                  <a:pt x="0" y="366792"/>
                </a:cubicBezTo>
                <a:close/>
              </a:path>
              <a:path w="11371382" h="2927076" stroke="0" extrusionOk="0">
                <a:moveTo>
                  <a:pt x="0" y="366792"/>
                </a:moveTo>
                <a:cubicBezTo>
                  <a:pt x="390" y="176137"/>
                  <a:pt x="182630" y="32900"/>
                  <a:pt x="366792" y="0"/>
                </a:cubicBezTo>
                <a:cubicBezTo>
                  <a:pt x="593023" y="-38433"/>
                  <a:pt x="806844" y="-11862"/>
                  <a:pt x="1138032" y="0"/>
                </a:cubicBezTo>
                <a:cubicBezTo>
                  <a:pt x="1469220" y="11862"/>
                  <a:pt x="1421142" y="1293"/>
                  <a:pt x="1590139" y="0"/>
                </a:cubicBezTo>
                <a:cubicBezTo>
                  <a:pt x="1759136" y="-1293"/>
                  <a:pt x="1849364" y="10139"/>
                  <a:pt x="2042245" y="0"/>
                </a:cubicBezTo>
                <a:cubicBezTo>
                  <a:pt x="2235126" y="-10139"/>
                  <a:pt x="2509005" y="-22740"/>
                  <a:pt x="2813486" y="0"/>
                </a:cubicBezTo>
                <a:cubicBezTo>
                  <a:pt x="3117967" y="22740"/>
                  <a:pt x="3202868" y="-988"/>
                  <a:pt x="3371970" y="0"/>
                </a:cubicBezTo>
                <a:cubicBezTo>
                  <a:pt x="3541072" y="988"/>
                  <a:pt x="3814498" y="22409"/>
                  <a:pt x="4249588" y="0"/>
                </a:cubicBezTo>
                <a:cubicBezTo>
                  <a:pt x="4684678" y="-22409"/>
                  <a:pt x="4746385" y="32904"/>
                  <a:pt x="5127207" y="0"/>
                </a:cubicBezTo>
                <a:cubicBezTo>
                  <a:pt x="5508029" y="-32904"/>
                  <a:pt x="5590796" y="-30658"/>
                  <a:pt x="5898447" y="0"/>
                </a:cubicBezTo>
                <a:cubicBezTo>
                  <a:pt x="6206098" y="30658"/>
                  <a:pt x="6230980" y="-16532"/>
                  <a:pt x="6350553" y="0"/>
                </a:cubicBezTo>
                <a:cubicBezTo>
                  <a:pt x="6470126" y="16532"/>
                  <a:pt x="6535015" y="-11353"/>
                  <a:pt x="6696282" y="0"/>
                </a:cubicBezTo>
                <a:cubicBezTo>
                  <a:pt x="6857549" y="11353"/>
                  <a:pt x="7377373" y="-37713"/>
                  <a:pt x="7573900" y="0"/>
                </a:cubicBezTo>
                <a:cubicBezTo>
                  <a:pt x="7770427" y="37713"/>
                  <a:pt x="8087242" y="21670"/>
                  <a:pt x="8238763" y="0"/>
                </a:cubicBezTo>
                <a:cubicBezTo>
                  <a:pt x="8390284" y="-21670"/>
                  <a:pt x="8684525" y="19681"/>
                  <a:pt x="8903625" y="0"/>
                </a:cubicBezTo>
                <a:cubicBezTo>
                  <a:pt x="9122725" y="-19681"/>
                  <a:pt x="9147591" y="17429"/>
                  <a:pt x="9355731" y="0"/>
                </a:cubicBezTo>
                <a:cubicBezTo>
                  <a:pt x="9563871" y="-17429"/>
                  <a:pt x="9842042" y="-38396"/>
                  <a:pt x="10126972" y="0"/>
                </a:cubicBezTo>
                <a:cubicBezTo>
                  <a:pt x="10411902" y="38396"/>
                  <a:pt x="10737004" y="-34554"/>
                  <a:pt x="11004590" y="0"/>
                </a:cubicBezTo>
                <a:cubicBezTo>
                  <a:pt x="11228227" y="-43684"/>
                  <a:pt x="11383172" y="179672"/>
                  <a:pt x="11371382" y="366792"/>
                </a:cubicBezTo>
                <a:cubicBezTo>
                  <a:pt x="11389045" y="596174"/>
                  <a:pt x="11392355" y="713443"/>
                  <a:pt x="11371382" y="849360"/>
                </a:cubicBezTo>
                <a:cubicBezTo>
                  <a:pt x="11350409" y="985277"/>
                  <a:pt x="11393219" y="1207053"/>
                  <a:pt x="11371382" y="1419668"/>
                </a:cubicBezTo>
                <a:cubicBezTo>
                  <a:pt x="11349545" y="1632283"/>
                  <a:pt x="11375278" y="1695614"/>
                  <a:pt x="11371382" y="1946106"/>
                </a:cubicBezTo>
                <a:cubicBezTo>
                  <a:pt x="11367486" y="2196598"/>
                  <a:pt x="11362555" y="2277998"/>
                  <a:pt x="11371382" y="2560284"/>
                </a:cubicBezTo>
                <a:cubicBezTo>
                  <a:pt x="11375829" y="2772513"/>
                  <a:pt x="11160098" y="2909383"/>
                  <a:pt x="11004590" y="2927076"/>
                </a:cubicBezTo>
                <a:cubicBezTo>
                  <a:pt x="10817431" y="2917462"/>
                  <a:pt x="10389460" y="2909333"/>
                  <a:pt x="10233350" y="2927076"/>
                </a:cubicBezTo>
                <a:cubicBezTo>
                  <a:pt x="10077240" y="2944819"/>
                  <a:pt x="9696001" y="2938215"/>
                  <a:pt x="9355731" y="2927076"/>
                </a:cubicBezTo>
                <a:cubicBezTo>
                  <a:pt x="9015461" y="2915937"/>
                  <a:pt x="8875557" y="2902247"/>
                  <a:pt x="8478113" y="2927076"/>
                </a:cubicBezTo>
                <a:cubicBezTo>
                  <a:pt x="8080669" y="2951905"/>
                  <a:pt x="8144725" y="2949336"/>
                  <a:pt x="7919629" y="2927076"/>
                </a:cubicBezTo>
                <a:cubicBezTo>
                  <a:pt x="7694533" y="2904816"/>
                  <a:pt x="7738445" y="2941840"/>
                  <a:pt x="7573900" y="2927076"/>
                </a:cubicBezTo>
                <a:cubicBezTo>
                  <a:pt x="7409355" y="2912312"/>
                  <a:pt x="7321915" y="2942605"/>
                  <a:pt x="7121794" y="2927076"/>
                </a:cubicBezTo>
                <a:cubicBezTo>
                  <a:pt x="6921673" y="2911547"/>
                  <a:pt x="6760270" y="2919519"/>
                  <a:pt x="6669687" y="2927076"/>
                </a:cubicBezTo>
                <a:cubicBezTo>
                  <a:pt x="6579104" y="2934633"/>
                  <a:pt x="6244890" y="2954651"/>
                  <a:pt x="5898447" y="2927076"/>
                </a:cubicBezTo>
                <a:cubicBezTo>
                  <a:pt x="5552004" y="2899501"/>
                  <a:pt x="5684373" y="2928359"/>
                  <a:pt x="5552719" y="2927076"/>
                </a:cubicBezTo>
                <a:cubicBezTo>
                  <a:pt x="5421065" y="2925793"/>
                  <a:pt x="5194027" y="2915216"/>
                  <a:pt x="5100612" y="2927076"/>
                </a:cubicBezTo>
                <a:cubicBezTo>
                  <a:pt x="5007197" y="2938936"/>
                  <a:pt x="4567271" y="2933357"/>
                  <a:pt x="4222994" y="2927076"/>
                </a:cubicBezTo>
                <a:cubicBezTo>
                  <a:pt x="3878717" y="2920795"/>
                  <a:pt x="3966602" y="2920635"/>
                  <a:pt x="3877265" y="2927076"/>
                </a:cubicBezTo>
                <a:cubicBezTo>
                  <a:pt x="3787928" y="2933517"/>
                  <a:pt x="3680385" y="2916245"/>
                  <a:pt x="3531537" y="2927076"/>
                </a:cubicBezTo>
                <a:cubicBezTo>
                  <a:pt x="3382689" y="2937907"/>
                  <a:pt x="3344914" y="2934660"/>
                  <a:pt x="3185808" y="2927076"/>
                </a:cubicBezTo>
                <a:cubicBezTo>
                  <a:pt x="3026702" y="2919492"/>
                  <a:pt x="2740505" y="2908326"/>
                  <a:pt x="2520946" y="2927076"/>
                </a:cubicBezTo>
                <a:cubicBezTo>
                  <a:pt x="2301387" y="2945826"/>
                  <a:pt x="2160654" y="2911279"/>
                  <a:pt x="1856084" y="2927076"/>
                </a:cubicBezTo>
                <a:cubicBezTo>
                  <a:pt x="1551514" y="2942873"/>
                  <a:pt x="1505859" y="2950763"/>
                  <a:pt x="1191221" y="2927076"/>
                </a:cubicBezTo>
                <a:cubicBezTo>
                  <a:pt x="876583" y="2903389"/>
                  <a:pt x="777860" y="2913388"/>
                  <a:pt x="366792" y="2927076"/>
                </a:cubicBezTo>
                <a:cubicBezTo>
                  <a:pt x="168415" y="2932054"/>
                  <a:pt x="-41168" y="2782364"/>
                  <a:pt x="0" y="2560284"/>
                </a:cubicBezTo>
                <a:cubicBezTo>
                  <a:pt x="-2931" y="2339093"/>
                  <a:pt x="18793" y="2202627"/>
                  <a:pt x="0" y="2011911"/>
                </a:cubicBezTo>
                <a:cubicBezTo>
                  <a:pt x="-18793" y="1821195"/>
                  <a:pt x="-21359" y="1657461"/>
                  <a:pt x="0" y="1463538"/>
                </a:cubicBezTo>
                <a:cubicBezTo>
                  <a:pt x="21359" y="1269615"/>
                  <a:pt x="15464" y="1153767"/>
                  <a:pt x="0" y="937100"/>
                </a:cubicBezTo>
                <a:cubicBezTo>
                  <a:pt x="-15464" y="720433"/>
                  <a:pt x="15861" y="544621"/>
                  <a:pt x="0" y="3667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Cứ mỗi mùa hè tới, hoa phượng vĩ nở đỏ rực hai bên bờ. Hương Giang bỗng thay chiếc áo xanh hằng ngày thành dải lụa đào ủng hồng cả phố phường.</a:t>
            </a:r>
          </a:p>
        </p:txBody>
      </p:sp>
      <p:sp>
        <p:nvSpPr>
          <p:cNvPr id="11" name="TextBox 10">
            <a:extLst>
              <a:ext uri="{FF2B5EF4-FFF2-40B4-BE49-F238E27FC236}">
                <a16:creationId xmlns:a16="http://schemas.microsoft.com/office/drawing/2014/main" xmlns="" id="{FBA317ED-828B-4117-8C22-6FE75E164960}"/>
              </a:ext>
            </a:extLst>
          </p:cNvPr>
          <p:cNvSpPr txBox="1"/>
          <p:nvPr/>
        </p:nvSpPr>
        <p:spPr>
          <a:xfrm>
            <a:off x="2050867" y="160940"/>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NỐI TIẾP ĐOẠN</a:t>
            </a:r>
          </a:p>
        </p:txBody>
      </p:sp>
      <p:sp>
        <p:nvSpPr>
          <p:cNvPr id="12" name="Rectangle: Rounded Corners 11">
            <a:extLst>
              <a:ext uri="{FF2B5EF4-FFF2-40B4-BE49-F238E27FC236}">
                <a16:creationId xmlns:a16="http://schemas.microsoft.com/office/drawing/2014/main" xmlns="" id="{4801AE59-67BA-44DD-89B6-BA37224985D2}"/>
              </a:ext>
            </a:extLst>
          </p:cNvPr>
          <p:cNvSpPr/>
          <p:nvPr/>
        </p:nvSpPr>
        <p:spPr>
          <a:xfrm>
            <a:off x="410309" y="135725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ĐOẠN 4</a:t>
            </a:r>
          </a:p>
        </p:txBody>
      </p:sp>
    </p:spTree>
    <p:extLst>
      <p:ext uri="{BB962C8B-B14F-4D97-AF65-F5344CB8AC3E}">
        <p14:creationId xmlns:p14="http://schemas.microsoft.com/office/powerpoint/2010/main" val="1200316129"/>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6">
            <a:extLst>
              <a:ext uri="{FF2B5EF4-FFF2-40B4-BE49-F238E27FC236}">
                <a16:creationId xmlns:a16="http://schemas.microsoft.com/office/drawing/2014/main" xmlns="" id="{FD8536A2-BD64-45E4-958D-B4A3B1A721D8}"/>
              </a:ext>
            </a:extLst>
          </p:cNvPr>
          <p:cNvSpPr/>
          <p:nvPr/>
        </p:nvSpPr>
        <p:spPr>
          <a:xfrm>
            <a:off x="410309" y="2435499"/>
            <a:ext cx="11371382" cy="2012676"/>
          </a:xfrm>
          <a:custGeom>
            <a:avLst/>
            <a:gdLst>
              <a:gd name="connsiteX0" fmla="*/ 0 w 11371382"/>
              <a:gd name="connsiteY0" fmla="*/ 252208 h 2012676"/>
              <a:gd name="connsiteX1" fmla="*/ 252208 w 11371382"/>
              <a:gd name="connsiteY1" fmla="*/ 0 h 2012676"/>
              <a:gd name="connsiteX2" fmla="*/ 1040063 w 11371382"/>
              <a:gd name="connsiteY2" fmla="*/ 0 h 2012676"/>
              <a:gd name="connsiteX3" fmla="*/ 1610579 w 11371382"/>
              <a:gd name="connsiteY3" fmla="*/ 0 h 2012676"/>
              <a:gd name="connsiteX4" fmla="*/ 2072425 w 11371382"/>
              <a:gd name="connsiteY4" fmla="*/ 0 h 2012676"/>
              <a:gd name="connsiteX5" fmla="*/ 2425601 w 11371382"/>
              <a:gd name="connsiteY5" fmla="*/ 0 h 2012676"/>
              <a:gd name="connsiteX6" fmla="*/ 3322126 w 11371382"/>
              <a:gd name="connsiteY6" fmla="*/ 0 h 2012676"/>
              <a:gd name="connsiteX7" fmla="*/ 4001311 w 11371382"/>
              <a:gd name="connsiteY7" fmla="*/ 0 h 2012676"/>
              <a:gd name="connsiteX8" fmla="*/ 4571827 w 11371382"/>
              <a:gd name="connsiteY8" fmla="*/ 0 h 2012676"/>
              <a:gd name="connsiteX9" fmla="*/ 5359682 w 11371382"/>
              <a:gd name="connsiteY9" fmla="*/ 0 h 2012676"/>
              <a:gd name="connsiteX10" fmla="*/ 6038867 w 11371382"/>
              <a:gd name="connsiteY10" fmla="*/ 0 h 2012676"/>
              <a:gd name="connsiteX11" fmla="*/ 6609383 w 11371382"/>
              <a:gd name="connsiteY11" fmla="*/ 0 h 2012676"/>
              <a:gd name="connsiteX12" fmla="*/ 6962560 w 11371382"/>
              <a:gd name="connsiteY12" fmla="*/ 0 h 2012676"/>
              <a:gd name="connsiteX13" fmla="*/ 7533075 w 11371382"/>
              <a:gd name="connsiteY13" fmla="*/ 0 h 2012676"/>
              <a:gd name="connsiteX14" fmla="*/ 8103591 w 11371382"/>
              <a:gd name="connsiteY14" fmla="*/ 0 h 2012676"/>
              <a:gd name="connsiteX15" fmla="*/ 8456767 w 11371382"/>
              <a:gd name="connsiteY15" fmla="*/ 0 h 2012676"/>
              <a:gd name="connsiteX16" fmla="*/ 8918613 w 11371382"/>
              <a:gd name="connsiteY16" fmla="*/ 0 h 2012676"/>
              <a:gd name="connsiteX17" fmla="*/ 9271790 w 11371382"/>
              <a:gd name="connsiteY17" fmla="*/ 0 h 2012676"/>
              <a:gd name="connsiteX18" fmla="*/ 10168314 w 11371382"/>
              <a:gd name="connsiteY18" fmla="*/ 0 h 2012676"/>
              <a:gd name="connsiteX19" fmla="*/ 11119174 w 11371382"/>
              <a:gd name="connsiteY19" fmla="*/ 0 h 2012676"/>
              <a:gd name="connsiteX20" fmla="*/ 11371382 w 11371382"/>
              <a:gd name="connsiteY20" fmla="*/ 252208 h 2012676"/>
              <a:gd name="connsiteX21" fmla="*/ 11371382 w 11371382"/>
              <a:gd name="connsiteY21" fmla="*/ 770044 h 2012676"/>
              <a:gd name="connsiteX22" fmla="*/ 11371382 w 11371382"/>
              <a:gd name="connsiteY22" fmla="*/ 1287880 h 2012676"/>
              <a:gd name="connsiteX23" fmla="*/ 11371382 w 11371382"/>
              <a:gd name="connsiteY23" fmla="*/ 1760468 h 2012676"/>
              <a:gd name="connsiteX24" fmla="*/ 11119174 w 11371382"/>
              <a:gd name="connsiteY24" fmla="*/ 2012676 h 2012676"/>
              <a:gd name="connsiteX25" fmla="*/ 10331319 w 11371382"/>
              <a:gd name="connsiteY25" fmla="*/ 2012676 h 2012676"/>
              <a:gd name="connsiteX26" fmla="*/ 9978143 w 11371382"/>
              <a:gd name="connsiteY26" fmla="*/ 2012676 h 2012676"/>
              <a:gd name="connsiteX27" fmla="*/ 9081618 w 11371382"/>
              <a:gd name="connsiteY27" fmla="*/ 2012676 h 2012676"/>
              <a:gd name="connsiteX28" fmla="*/ 8511102 w 11371382"/>
              <a:gd name="connsiteY28" fmla="*/ 2012676 h 2012676"/>
              <a:gd name="connsiteX29" fmla="*/ 7940586 w 11371382"/>
              <a:gd name="connsiteY29" fmla="*/ 2012676 h 2012676"/>
              <a:gd name="connsiteX30" fmla="*/ 7261401 w 11371382"/>
              <a:gd name="connsiteY30" fmla="*/ 2012676 h 2012676"/>
              <a:gd name="connsiteX31" fmla="*/ 6364876 w 11371382"/>
              <a:gd name="connsiteY31" fmla="*/ 2012676 h 2012676"/>
              <a:gd name="connsiteX32" fmla="*/ 5794361 w 11371382"/>
              <a:gd name="connsiteY32" fmla="*/ 2012676 h 2012676"/>
              <a:gd name="connsiteX33" fmla="*/ 5115175 w 11371382"/>
              <a:gd name="connsiteY33" fmla="*/ 2012676 h 2012676"/>
              <a:gd name="connsiteX34" fmla="*/ 4544660 w 11371382"/>
              <a:gd name="connsiteY34" fmla="*/ 2012676 h 2012676"/>
              <a:gd name="connsiteX35" fmla="*/ 3865474 w 11371382"/>
              <a:gd name="connsiteY35" fmla="*/ 2012676 h 2012676"/>
              <a:gd name="connsiteX36" fmla="*/ 3077619 w 11371382"/>
              <a:gd name="connsiteY36" fmla="*/ 2012676 h 2012676"/>
              <a:gd name="connsiteX37" fmla="*/ 2507103 w 11371382"/>
              <a:gd name="connsiteY37" fmla="*/ 2012676 h 2012676"/>
              <a:gd name="connsiteX38" fmla="*/ 1610579 w 11371382"/>
              <a:gd name="connsiteY38" fmla="*/ 2012676 h 2012676"/>
              <a:gd name="connsiteX39" fmla="*/ 931393 w 11371382"/>
              <a:gd name="connsiteY39" fmla="*/ 2012676 h 2012676"/>
              <a:gd name="connsiteX40" fmla="*/ 252208 w 11371382"/>
              <a:gd name="connsiteY40" fmla="*/ 2012676 h 2012676"/>
              <a:gd name="connsiteX41" fmla="*/ 0 w 11371382"/>
              <a:gd name="connsiteY41" fmla="*/ 1760468 h 2012676"/>
              <a:gd name="connsiteX42" fmla="*/ 0 w 11371382"/>
              <a:gd name="connsiteY42" fmla="*/ 1227549 h 2012676"/>
              <a:gd name="connsiteX43" fmla="*/ 0 w 11371382"/>
              <a:gd name="connsiteY43" fmla="*/ 739879 h 2012676"/>
              <a:gd name="connsiteX44" fmla="*/ 0 w 11371382"/>
              <a:gd name="connsiteY44" fmla="*/ 252208 h 201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2012676" fill="none" extrusionOk="0">
                <a:moveTo>
                  <a:pt x="0" y="252208"/>
                </a:moveTo>
                <a:cubicBezTo>
                  <a:pt x="-25045" y="116940"/>
                  <a:pt x="144527" y="-2025"/>
                  <a:pt x="252208" y="0"/>
                </a:cubicBezTo>
                <a:cubicBezTo>
                  <a:pt x="484782" y="37394"/>
                  <a:pt x="679056" y="-30175"/>
                  <a:pt x="1040063" y="0"/>
                </a:cubicBezTo>
                <a:cubicBezTo>
                  <a:pt x="1401070" y="30175"/>
                  <a:pt x="1428428" y="28522"/>
                  <a:pt x="1610579" y="0"/>
                </a:cubicBezTo>
                <a:cubicBezTo>
                  <a:pt x="1792730" y="-28522"/>
                  <a:pt x="1904911" y="5785"/>
                  <a:pt x="2072425" y="0"/>
                </a:cubicBezTo>
                <a:cubicBezTo>
                  <a:pt x="2239939" y="-5785"/>
                  <a:pt x="2331346" y="-9106"/>
                  <a:pt x="2425601" y="0"/>
                </a:cubicBezTo>
                <a:cubicBezTo>
                  <a:pt x="2519856" y="9106"/>
                  <a:pt x="3011311" y="-40478"/>
                  <a:pt x="3322126" y="0"/>
                </a:cubicBezTo>
                <a:cubicBezTo>
                  <a:pt x="3632941" y="40478"/>
                  <a:pt x="3665874" y="4791"/>
                  <a:pt x="4001311" y="0"/>
                </a:cubicBezTo>
                <a:cubicBezTo>
                  <a:pt x="4336749" y="-4791"/>
                  <a:pt x="4296501" y="-8119"/>
                  <a:pt x="4571827" y="0"/>
                </a:cubicBezTo>
                <a:cubicBezTo>
                  <a:pt x="4847153" y="8119"/>
                  <a:pt x="5117723" y="59"/>
                  <a:pt x="5359682" y="0"/>
                </a:cubicBezTo>
                <a:cubicBezTo>
                  <a:pt x="5601641" y="-59"/>
                  <a:pt x="5778032" y="-19473"/>
                  <a:pt x="6038867" y="0"/>
                </a:cubicBezTo>
                <a:cubicBezTo>
                  <a:pt x="6299702" y="19473"/>
                  <a:pt x="6328308" y="-25907"/>
                  <a:pt x="6609383" y="0"/>
                </a:cubicBezTo>
                <a:cubicBezTo>
                  <a:pt x="6890458" y="25907"/>
                  <a:pt x="6876910" y="-1236"/>
                  <a:pt x="6962560" y="0"/>
                </a:cubicBezTo>
                <a:cubicBezTo>
                  <a:pt x="7048210" y="1236"/>
                  <a:pt x="7268544" y="-7599"/>
                  <a:pt x="7533075" y="0"/>
                </a:cubicBezTo>
                <a:cubicBezTo>
                  <a:pt x="7797607" y="7599"/>
                  <a:pt x="7851707" y="-1270"/>
                  <a:pt x="8103591" y="0"/>
                </a:cubicBezTo>
                <a:cubicBezTo>
                  <a:pt x="8355475" y="1270"/>
                  <a:pt x="8382925" y="-17363"/>
                  <a:pt x="8456767" y="0"/>
                </a:cubicBezTo>
                <a:cubicBezTo>
                  <a:pt x="8530609" y="17363"/>
                  <a:pt x="8693588" y="-14875"/>
                  <a:pt x="8918613" y="0"/>
                </a:cubicBezTo>
                <a:cubicBezTo>
                  <a:pt x="9143638" y="14875"/>
                  <a:pt x="9193711" y="1048"/>
                  <a:pt x="9271790" y="0"/>
                </a:cubicBezTo>
                <a:cubicBezTo>
                  <a:pt x="9349869" y="-1048"/>
                  <a:pt x="9918774" y="-890"/>
                  <a:pt x="10168314" y="0"/>
                </a:cubicBezTo>
                <a:cubicBezTo>
                  <a:pt x="10417854" y="890"/>
                  <a:pt x="10918528" y="-12391"/>
                  <a:pt x="11119174" y="0"/>
                </a:cubicBezTo>
                <a:cubicBezTo>
                  <a:pt x="11255351" y="17497"/>
                  <a:pt x="11389920" y="121271"/>
                  <a:pt x="11371382" y="252208"/>
                </a:cubicBezTo>
                <a:cubicBezTo>
                  <a:pt x="11361293" y="475205"/>
                  <a:pt x="11396075" y="522725"/>
                  <a:pt x="11371382" y="770044"/>
                </a:cubicBezTo>
                <a:cubicBezTo>
                  <a:pt x="11346689" y="1017363"/>
                  <a:pt x="11360482" y="1133336"/>
                  <a:pt x="11371382" y="1287880"/>
                </a:cubicBezTo>
                <a:cubicBezTo>
                  <a:pt x="11382282" y="1442424"/>
                  <a:pt x="11365604" y="1598668"/>
                  <a:pt x="11371382" y="1760468"/>
                </a:cubicBezTo>
                <a:cubicBezTo>
                  <a:pt x="11394249" y="1889077"/>
                  <a:pt x="11258514" y="2038577"/>
                  <a:pt x="11119174" y="2012676"/>
                </a:cubicBezTo>
                <a:cubicBezTo>
                  <a:pt x="10761445" y="1979956"/>
                  <a:pt x="10654879" y="2038422"/>
                  <a:pt x="10331319" y="2012676"/>
                </a:cubicBezTo>
                <a:cubicBezTo>
                  <a:pt x="10007759" y="1986930"/>
                  <a:pt x="10150719" y="2020107"/>
                  <a:pt x="9978143" y="2012676"/>
                </a:cubicBezTo>
                <a:cubicBezTo>
                  <a:pt x="9805567" y="2005245"/>
                  <a:pt x="9369929" y="1968113"/>
                  <a:pt x="9081618" y="2012676"/>
                </a:cubicBezTo>
                <a:cubicBezTo>
                  <a:pt x="8793308" y="2057239"/>
                  <a:pt x="8688561" y="2004206"/>
                  <a:pt x="8511102" y="2012676"/>
                </a:cubicBezTo>
                <a:cubicBezTo>
                  <a:pt x="8333643" y="2021146"/>
                  <a:pt x="8139405" y="1998366"/>
                  <a:pt x="7940586" y="2012676"/>
                </a:cubicBezTo>
                <a:cubicBezTo>
                  <a:pt x="7741767" y="2026986"/>
                  <a:pt x="7570228" y="2011664"/>
                  <a:pt x="7261401" y="2012676"/>
                </a:cubicBezTo>
                <a:cubicBezTo>
                  <a:pt x="6952574" y="2013688"/>
                  <a:pt x="6690553" y="2046560"/>
                  <a:pt x="6364876" y="2012676"/>
                </a:cubicBezTo>
                <a:cubicBezTo>
                  <a:pt x="6039200" y="1978792"/>
                  <a:pt x="5998058" y="2018509"/>
                  <a:pt x="5794361" y="2012676"/>
                </a:cubicBezTo>
                <a:cubicBezTo>
                  <a:pt x="5590665" y="2006843"/>
                  <a:pt x="5328136" y="2031142"/>
                  <a:pt x="5115175" y="2012676"/>
                </a:cubicBezTo>
                <a:cubicBezTo>
                  <a:pt x="4902214" y="1994210"/>
                  <a:pt x="4714826" y="2009093"/>
                  <a:pt x="4544660" y="2012676"/>
                </a:cubicBezTo>
                <a:cubicBezTo>
                  <a:pt x="4374495" y="2016259"/>
                  <a:pt x="4184609" y="2045549"/>
                  <a:pt x="3865474" y="2012676"/>
                </a:cubicBezTo>
                <a:cubicBezTo>
                  <a:pt x="3546339" y="1979803"/>
                  <a:pt x="3335304" y="1986421"/>
                  <a:pt x="3077619" y="2012676"/>
                </a:cubicBezTo>
                <a:cubicBezTo>
                  <a:pt x="2819935" y="2038931"/>
                  <a:pt x="2683385" y="1995196"/>
                  <a:pt x="2507103" y="2012676"/>
                </a:cubicBezTo>
                <a:cubicBezTo>
                  <a:pt x="2330821" y="2030156"/>
                  <a:pt x="1807440" y="2019217"/>
                  <a:pt x="1610579" y="2012676"/>
                </a:cubicBezTo>
                <a:cubicBezTo>
                  <a:pt x="1413718" y="2006135"/>
                  <a:pt x="1270906" y="2032529"/>
                  <a:pt x="931393" y="2012676"/>
                </a:cubicBezTo>
                <a:cubicBezTo>
                  <a:pt x="591880" y="1992823"/>
                  <a:pt x="526849" y="2021866"/>
                  <a:pt x="252208" y="2012676"/>
                </a:cubicBezTo>
                <a:cubicBezTo>
                  <a:pt x="97074" y="2023349"/>
                  <a:pt x="4909" y="1916549"/>
                  <a:pt x="0" y="1760468"/>
                </a:cubicBezTo>
                <a:cubicBezTo>
                  <a:pt x="-2357" y="1600705"/>
                  <a:pt x="-10552" y="1473453"/>
                  <a:pt x="0" y="1227549"/>
                </a:cubicBezTo>
                <a:cubicBezTo>
                  <a:pt x="10552" y="981645"/>
                  <a:pt x="19398" y="844311"/>
                  <a:pt x="0" y="739879"/>
                </a:cubicBezTo>
                <a:cubicBezTo>
                  <a:pt x="-19398" y="635447"/>
                  <a:pt x="-20919" y="430062"/>
                  <a:pt x="0" y="252208"/>
                </a:cubicBezTo>
                <a:close/>
              </a:path>
              <a:path w="11371382" h="2012676" stroke="0" extrusionOk="0">
                <a:moveTo>
                  <a:pt x="0" y="252208"/>
                </a:moveTo>
                <a:cubicBezTo>
                  <a:pt x="1070" y="145643"/>
                  <a:pt x="118919" y="10725"/>
                  <a:pt x="252208" y="0"/>
                </a:cubicBezTo>
                <a:cubicBezTo>
                  <a:pt x="409824" y="-26739"/>
                  <a:pt x="815338" y="11359"/>
                  <a:pt x="1040063" y="0"/>
                </a:cubicBezTo>
                <a:cubicBezTo>
                  <a:pt x="1264788" y="-11359"/>
                  <a:pt x="1288427" y="-3696"/>
                  <a:pt x="1501909" y="0"/>
                </a:cubicBezTo>
                <a:cubicBezTo>
                  <a:pt x="1715391" y="3696"/>
                  <a:pt x="1793201" y="21586"/>
                  <a:pt x="1963755" y="0"/>
                </a:cubicBezTo>
                <a:cubicBezTo>
                  <a:pt x="2134309" y="-21586"/>
                  <a:pt x="2432247" y="26500"/>
                  <a:pt x="2751610" y="0"/>
                </a:cubicBezTo>
                <a:cubicBezTo>
                  <a:pt x="3070973" y="-26500"/>
                  <a:pt x="3069997" y="-12715"/>
                  <a:pt x="3322126" y="0"/>
                </a:cubicBezTo>
                <a:cubicBezTo>
                  <a:pt x="3574255" y="12715"/>
                  <a:pt x="3841464" y="-31071"/>
                  <a:pt x="4218651" y="0"/>
                </a:cubicBezTo>
                <a:cubicBezTo>
                  <a:pt x="4595838" y="31071"/>
                  <a:pt x="4843216" y="-30486"/>
                  <a:pt x="5115175" y="0"/>
                </a:cubicBezTo>
                <a:cubicBezTo>
                  <a:pt x="5387134" y="30486"/>
                  <a:pt x="5525189" y="-16778"/>
                  <a:pt x="5903030" y="0"/>
                </a:cubicBezTo>
                <a:cubicBezTo>
                  <a:pt x="6280871" y="16778"/>
                  <a:pt x="6248443" y="21833"/>
                  <a:pt x="6364876" y="0"/>
                </a:cubicBezTo>
                <a:cubicBezTo>
                  <a:pt x="6481309" y="-21833"/>
                  <a:pt x="6544158" y="14358"/>
                  <a:pt x="6718053" y="0"/>
                </a:cubicBezTo>
                <a:cubicBezTo>
                  <a:pt x="6891948" y="-14358"/>
                  <a:pt x="7302959" y="12589"/>
                  <a:pt x="7614577" y="0"/>
                </a:cubicBezTo>
                <a:cubicBezTo>
                  <a:pt x="7926195" y="-12589"/>
                  <a:pt x="8120295" y="-20096"/>
                  <a:pt x="8293763" y="0"/>
                </a:cubicBezTo>
                <a:cubicBezTo>
                  <a:pt x="8467231" y="20096"/>
                  <a:pt x="8761422" y="7940"/>
                  <a:pt x="8972948" y="0"/>
                </a:cubicBezTo>
                <a:cubicBezTo>
                  <a:pt x="9184475" y="-7940"/>
                  <a:pt x="9259747" y="11133"/>
                  <a:pt x="9434794" y="0"/>
                </a:cubicBezTo>
                <a:cubicBezTo>
                  <a:pt x="9609841" y="-11133"/>
                  <a:pt x="9933338" y="-33887"/>
                  <a:pt x="10222649" y="0"/>
                </a:cubicBezTo>
                <a:cubicBezTo>
                  <a:pt x="10511960" y="33887"/>
                  <a:pt x="10782069" y="-25062"/>
                  <a:pt x="11119174" y="0"/>
                </a:cubicBezTo>
                <a:cubicBezTo>
                  <a:pt x="11261658" y="-6622"/>
                  <a:pt x="11382147" y="127027"/>
                  <a:pt x="11371382" y="252208"/>
                </a:cubicBezTo>
                <a:cubicBezTo>
                  <a:pt x="11373195" y="344009"/>
                  <a:pt x="11363769" y="575757"/>
                  <a:pt x="11371382" y="709714"/>
                </a:cubicBezTo>
                <a:cubicBezTo>
                  <a:pt x="11378995" y="843671"/>
                  <a:pt x="11359387" y="1002260"/>
                  <a:pt x="11371382" y="1227549"/>
                </a:cubicBezTo>
                <a:cubicBezTo>
                  <a:pt x="11383377" y="1452839"/>
                  <a:pt x="11393505" y="1556696"/>
                  <a:pt x="11371382" y="1760468"/>
                </a:cubicBezTo>
                <a:cubicBezTo>
                  <a:pt x="11367650" y="1892721"/>
                  <a:pt x="11259900" y="2016672"/>
                  <a:pt x="11119174" y="2012676"/>
                </a:cubicBezTo>
                <a:cubicBezTo>
                  <a:pt x="10977085" y="2004275"/>
                  <a:pt x="10702610" y="2030845"/>
                  <a:pt x="10439989" y="2012676"/>
                </a:cubicBezTo>
                <a:cubicBezTo>
                  <a:pt x="10177368" y="1994507"/>
                  <a:pt x="10123662" y="2018013"/>
                  <a:pt x="9869473" y="2012676"/>
                </a:cubicBezTo>
                <a:cubicBezTo>
                  <a:pt x="9615284" y="2007339"/>
                  <a:pt x="9291673" y="2017280"/>
                  <a:pt x="8972948" y="2012676"/>
                </a:cubicBezTo>
                <a:cubicBezTo>
                  <a:pt x="8654223" y="2008072"/>
                  <a:pt x="8258960" y="2051792"/>
                  <a:pt x="8076424" y="2012676"/>
                </a:cubicBezTo>
                <a:cubicBezTo>
                  <a:pt x="7893888" y="1973560"/>
                  <a:pt x="7717142" y="1995436"/>
                  <a:pt x="7505908" y="2012676"/>
                </a:cubicBezTo>
                <a:cubicBezTo>
                  <a:pt x="7294674" y="2029916"/>
                  <a:pt x="7277808" y="2029268"/>
                  <a:pt x="7152731" y="2012676"/>
                </a:cubicBezTo>
                <a:cubicBezTo>
                  <a:pt x="7027654" y="1996084"/>
                  <a:pt x="6813845" y="2012629"/>
                  <a:pt x="6690885" y="2012676"/>
                </a:cubicBezTo>
                <a:cubicBezTo>
                  <a:pt x="6567925" y="2012723"/>
                  <a:pt x="6325055" y="2022891"/>
                  <a:pt x="6229039" y="2012676"/>
                </a:cubicBezTo>
                <a:cubicBezTo>
                  <a:pt x="6133023" y="2002461"/>
                  <a:pt x="5781114" y="2037879"/>
                  <a:pt x="5441184" y="2012676"/>
                </a:cubicBezTo>
                <a:cubicBezTo>
                  <a:pt x="5101255" y="1987473"/>
                  <a:pt x="5177113" y="2017964"/>
                  <a:pt x="5088008" y="2012676"/>
                </a:cubicBezTo>
                <a:cubicBezTo>
                  <a:pt x="4998903" y="2007388"/>
                  <a:pt x="4769770" y="2032096"/>
                  <a:pt x="4626162" y="2012676"/>
                </a:cubicBezTo>
                <a:cubicBezTo>
                  <a:pt x="4482554" y="1993256"/>
                  <a:pt x="4085086" y="2005111"/>
                  <a:pt x="3729637" y="2012676"/>
                </a:cubicBezTo>
                <a:cubicBezTo>
                  <a:pt x="3374188" y="2020241"/>
                  <a:pt x="3449867" y="2002501"/>
                  <a:pt x="3376461" y="2012676"/>
                </a:cubicBezTo>
                <a:cubicBezTo>
                  <a:pt x="3303055" y="2022851"/>
                  <a:pt x="3164679" y="2025793"/>
                  <a:pt x="3023284" y="2012676"/>
                </a:cubicBezTo>
                <a:cubicBezTo>
                  <a:pt x="2881889" y="1999559"/>
                  <a:pt x="2775292" y="2022639"/>
                  <a:pt x="2670108" y="2012676"/>
                </a:cubicBezTo>
                <a:cubicBezTo>
                  <a:pt x="2564924" y="2002713"/>
                  <a:pt x="2304757" y="1994174"/>
                  <a:pt x="1990923" y="2012676"/>
                </a:cubicBezTo>
                <a:cubicBezTo>
                  <a:pt x="1677089" y="2031178"/>
                  <a:pt x="1488307" y="2026390"/>
                  <a:pt x="1311737" y="2012676"/>
                </a:cubicBezTo>
                <a:cubicBezTo>
                  <a:pt x="1135167" y="1998962"/>
                  <a:pt x="540123" y="2000695"/>
                  <a:pt x="252208" y="2012676"/>
                </a:cubicBezTo>
                <a:cubicBezTo>
                  <a:pt x="120614" y="1996116"/>
                  <a:pt x="3333" y="1875885"/>
                  <a:pt x="0" y="1760468"/>
                </a:cubicBezTo>
                <a:cubicBezTo>
                  <a:pt x="3000" y="1654368"/>
                  <a:pt x="5010" y="1413096"/>
                  <a:pt x="0" y="1287880"/>
                </a:cubicBezTo>
                <a:cubicBezTo>
                  <a:pt x="-5010" y="1162664"/>
                  <a:pt x="23193" y="887315"/>
                  <a:pt x="0" y="770044"/>
                </a:cubicBezTo>
                <a:cubicBezTo>
                  <a:pt x="-23193" y="652773"/>
                  <a:pt x="16411" y="456145"/>
                  <a:pt x="0" y="252208"/>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đêm trăng sáng, dòng sông là một đường trăng lung linh dát vàng.</a:t>
            </a:r>
          </a:p>
        </p:txBody>
      </p:sp>
      <p:sp>
        <p:nvSpPr>
          <p:cNvPr id="11" name="TextBox 10">
            <a:extLst>
              <a:ext uri="{FF2B5EF4-FFF2-40B4-BE49-F238E27FC236}">
                <a16:creationId xmlns:a16="http://schemas.microsoft.com/office/drawing/2014/main" xmlns="" id="{FBA317ED-828B-4117-8C22-6FE75E164960}"/>
              </a:ext>
            </a:extLst>
          </p:cNvPr>
          <p:cNvSpPr txBox="1"/>
          <p:nvPr/>
        </p:nvSpPr>
        <p:spPr>
          <a:xfrm>
            <a:off x="2050867" y="160940"/>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NỐI TIẾP ĐOẠN</a:t>
            </a:r>
          </a:p>
        </p:txBody>
      </p:sp>
      <p:sp>
        <p:nvSpPr>
          <p:cNvPr id="12" name="Rectangle: Rounded Corners 11">
            <a:extLst>
              <a:ext uri="{FF2B5EF4-FFF2-40B4-BE49-F238E27FC236}">
                <a16:creationId xmlns:a16="http://schemas.microsoft.com/office/drawing/2014/main" xmlns="" id="{4801AE59-67BA-44DD-89B6-BA37224985D2}"/>
              </a:ext>
            </a:extLst>
          </p:cNvPr>
          <p:cNvSpPr/>
          <p:nvPr/>
        </p:nvSpPr>
        <p:spPr>
          <a:xfrm>
            <a:off x="410309" y="135725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ĐOẠN 5</a:t>
            </a:r>
          </a:p>
        </p:txBody>
      </p:sp>
    </p:spTree>
    <p:extLst>
      <p:ext uri="{BB962C8B-B14F-4D97-AF65-F5344CB8AC3E}">
        <p14:creationId xmlns:p14="http://schemas.microsoft.com/office/powerpoint/2010/main" val="1909105758"/>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6">
            <a:extLst>
              <a:ext uri="{FF2B5EF4-FFF2-40B4-BE49-F238E27FC236}">
                <a16:creationId xmlns:a16="http://schemas.microsoft.com/office/drawing/2014/main" xmlns="" id="{FD8536A2-BD64-45E4-958D-B4A3B1A721D8}"/>
              </a:ext>
            </a:extLst>
          </p:cNvPr>
          <p:cNvSpPr/>
          <p:nvPr/>
        </p:nvSpPr>
        <p:spPr>
          <a:xfrm>
            <a:off x="410309" y="2435498"/>
            <a:ext cx="11371382" cy="2536551"/>
          </a:xfrm>
          <a:custGeom>
            <a:avLst/>
            <a:gdLst>
              <a:gd name="connsiteX0" fmla="*/ 0 w 11371382"/>
              <a:gd name="connsiteY0" fmla="*/ 317855 h 2536551"/>
              <a:gd name="connsiteX1" fmla="*/ 317855 w 11371382"/>
              <a:gd name="connsiteY1" fmla="*/ 0 h 2536551"/>
              <a:gd name="connsiteX2" fmla="*/ 1096191 w 11371382"/>
              <a:gd name="connsiteY2" fmla="*/ 0 h 2536551"/>
              <a:gd name="connsiteX3" fmla="*/ 1659814 w 11371382"/>
              <a:gd name="connsiteY3" fmla="*/ 0 h 2536551"/>
              <a:gd name="connsiteX4" fmla="*/ 2116080 w 11371382"/>
              <a:gd name="connsiteY4" fmla="*/ 0 h 2536551"/>
              <a:gd name="connsiteX5" fmla="*/ 2464989 w 11371382"/>
              <a:gd name="connsiteY5" fmla="*/ 0 h 2536551"/>
              <a:gd name="connsiteX6" fmla="*/ 3350682 w 11371382"/>
              <a:gd name="connsiteY6" fmla="*/ 0 h 2536551"/>
              <a:gd name="connsiteX7" fmla="*/ 4021662 w 11371382"/>
              <a:gd name="connsiteY7" fmla="*/ 0 h 2536551"/>
              <a:gd name="connsiteX8" fmla="*/ 4585285 w 11371382"/>
              <a:gd name="connsiteY8" fmla="*/ 0 h 2536551"/>
              <a:gd name="connsiteX9" fmla="*/ 5363621 w 11371382"/>
              <a:gd name="connsiteY9" fmla="*/ 0 h 2536551"/>
              <a:gd name="connsiteX10" fmla="*/ 6034600 w 11371382"/>
              <a:gd name="connsiteY10" fmla="*/ 0 h 2536551"/>
              <a:gd name="connsiteX11" fmla="*/ 6598223 w 11371382"/>
              <a:gd name="connsiteY11" fmla="*/ 0 h 2536551"/>
              <a:gd name="connsiteX12" fmla="*/ 6947132 w 11371382"/>
              <a:gd name="connsiteY12" fmla="*/ 0 h 2536551"/>
              <a:gd name="connsiteX13" fmla="*/ 7510755 w 11371382"/>
              <a:gd name="connsiteY13" fmla="*/ 0 h 2536551"/>
              <a:gd name="connsiteX14" fmla="*/ 8074378 w 11371382"/>
              <a:gd name="connsiteY14" fmla="*/ 0 h 2536551"/>
              <a:gd name="connsiteX15" fmla="*/ 8423287 w 11371382"/>
              <a:gd name="connsiteY15" fmla="*/ 0 h 2536551"/>
              <a:gd name="connsiteX16" fmla="*/ 8879553 w 11371382"/>
              <a:gd name="connsiteY16" fmla="*/ 0 h 2536551"/>
              <a:gd name="connsiteX17" fmla="*/ 9228463 w 11371382"/>
              <a:gd name="connsiteY17" fmla="*/ 0 h 2536551"/>
              <a:gd name="connsiteX18" fmla="*/ 10114156 w 11371382"/>
              <a:gd name="connsiteY18" fmla="*/ 0 h 2536551"/>
              <a:gd name="connsiteX19" fmla="*/ 11053527 w 11371382"/>
              <a:gd name="connsiteY19" fmla="*/ 0 h 2536551"/>
              <a:gd name="connsiteX20" fmla="*/ 11371382 w 11371382"/>
              <a:gd name="connsiteY20" fmla="*/ 317855 h 2536551"/>
              <a:gd name="connsiteX21" fmla="*/ 11371382 w 11371382"/>
              <a:gd name="connsiteY21" fmla="*/ 970477 h 2536551"/>
              <a:gd name="connsiteX22" fmla="*/ 11371382 w 11371382"/>
              <a:gd name="connsiteY22" fmla="*/ 1623099 h 2536551"/>
              <a:gd name="connsiteX23" fmla="*/ 11371382 w 11371382"/>
              <a:gd name="connsiteY23" fmla="*/ 2218696 h 2536551"/>
              <a:gd name="connsiteX24" fmla="*/ 11053527 w 11371382"/>
              <a:gd name="connsiteY24" fmla="*/ 2536551 h 2536551"/>
              <a:gd name="connsiteX25" fmla="*/ 10275191 w 11371382"/>
              <a:gd name="connsiteY25" fmla="*/ 2536551 h 2536551"/>
              <a:gd name="connsiteX26" fmla="*/ 9926281 w 11371382"/>
              <a:gd name="connsiteY26" fmla="*/ 2536551 h 2536551"/>
              <a:gd name="connsiteX27" fmla="*/ 9040589 w 11371382"/>
              <a:gd name="connsiteY27" fmla="*/ 2536551 h 2536551"/>
              <a:gd name="connsiteX28" fmla="*/ 8476966 w 11371382"/>
              <a:gd name="connsiteY28" fmla="*/ 2536551 h 2536551"/>
              <a:gd name="connsiteX29" fmla="*/ 7913343 w 11371382"/>
              <a:gd name="connsiteY29" fmla="*/ 2536551 h 2536551"/>
              <a:gd name="connsiteX30" fmla="*/ 7242363 w 11371382"/>
              <a:gd name="connsiteY30" fmla="*/ 2536551 h 2536551"/>
              <a:gd name="connsiteX31" fmla="*/ 6356671 w 11371382"/>
              <a:gd name="connsiteY31" fmla="*/ 2536551 h 2536551"/>
              <a:gd name="connsiteX32" fmla="*/ 5793048 w 11371382"/>
              <a:gd name="connsiteY32" fmla="*/ 2536551 h 2536551"/>
              <a:gd name="connsiteX33" fmla="*/ 5122068 w 11371382"/>
              <a:gd name="connsiteY33" fmla="*/ 2536551 h 2536551"/>
              <a:gd name="connsiteX34" fmla="*/ 4558445 w 11371382"/>
              <a:gd name="connsiteY34" fmla="*/ 2536551 h 2536551"/>
              <a:gd name="connsiteX35" fmla="*/ 3887466 w 11371382"/>
              <a:gd name="connsiteY35" fmla="*/ 2536551 h 2536551"/>
              <a:gd name="connsiteX36" fmla="*/ 3109130 w 11371382"/>
              <a:gd name="connsiteY36" fmla="*/ 2536551 h 2536551"/>
              <a:gd name="connsiteX37" fmla="*/ 2545507 w 11371382"/>
              <a:gd name="connsiteY37" fmla="*/ 2536551 h 2536551"/>
              <a:gd name="connsiteX38" fmla="*/ 1659814 w 11371382"/>
              <a:gd name="connsiteY38" fmla="*/ 2536551 h 2536551"/>
              <a:gd name="connsiteX39" fmla="*/ 988835 w 11371382"/>
              <a:gd name="connsiteY39" fmla="*/ 2536551 h 2536551"/>
              <a:gd name="connsiteX40" fmla="*/ 317855 w 11371382"/>
              <a:gd name="connsiteY40" fmla="*/ 2536551 h 2536551"/>
              <a:gd name="connsiteX41" fmla="*/ 0 w 11371382"/>
              <a:gd name="connsiteY41" fmla="*/ 2218696 h 2536551"/>
              <a:gd name="connsiteX42" fmla="*/ 0 w 11371382"/>
              <a:gd name="connsiteY42" fmla="*/ 1547066 h 2536551"/>
              <a:gd name="connsiteX43" fmla="*/ 0 w 11371382"/>
              <a:gd name="connsiteY43" fmla="*/ 932460 h 2536551"/>
              <a:gd name="connsiteX44" fmla="*/ 0 w 11371382"/>
              <a:gd name="connsiteY44" fmla="*/ 317855 h 25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2536551" fill="none" extrusionOk="0">
                <a:moveTo>
                  <a:pt x="0" y="317855"/>
                </a:moveTo>
                <a:cubicBezTo>
                  <a:pt x="-32488" y="147528"/>
                  <a:pt x="165484" y="-1485"/>
                  <a:pt x="317855" y="0"/>
                </a:cubicBezTo>
                <a:cubicBezTo>
                  <a:pt x="649546" y="-38784"/>
                  <a:pt x="798323" y="9967"/>
                  <a:pt x="1096191" y="0"/>
                </a:cubicBezTo>
                <a:cubicBezTo>
                  <a:pt x="1394059" y="-9967"/>
                  <a:pt x="1486461" y="22582"/>
                  <a:pt x="1659814" y="0"/>
                </a:cubicBezTo>
                <a:cubicBezTo>
                  <a:pt x="1833167" y="-22582"/>
                  <a:pt x="2021340" y="3543"/>
                  <a:pt x="2116080" y="0"/>
                </a:cubicBezTo>
                <a:cubicBezTo>
                  <a:pt x="2210820" y="-3543"/>
                  <a:pt x="2313021" y="6099"/>
                  <a:pt x="2464989" y="0"/>
                </a:cubicBezTo>
                <a:cubicBezTo>
                  <a:pt x="2616957" y="-6099"/>
                  <a:pt x="3141156" y="-14455"/>
                  <a:pt x="3350682" y="0"/>
                </a:cubicBezTo>
                <a:cubicBezTo>
                  <a:pt x="3560208" y="14455"/>
                  <a:pt x="3847567" y="13319"/>
                  <a:pt x="4021662" y="0"/>
                </a:cubicBezTo>
                <a:cubicBezTo>
                  <a:pt x="4195757" y="-13319"/>
                  <a:pt x="4348255" y="-15742"/>
                  <a:pt x="4585285" y="0"/>
                </a:cubicBezTo>
                <a:cubicBezTo>
                  <a:pt x="4822315" y="15742"/>
                  <a:pt x="5188922" y="14040"/>
                  <a:pt x="5363621" y="0"/>
                </a:cubicBezTo>
                <a:cubicBezTo>
                  <a:pt x="5538320" y="-14040"/>
                  <a:pt x="5741224" y="23398"/>
                  <a:pt x="6034600" y="0"/>
                </a:cubicBezTo>
                <a:cubicBezTo>
                  <a:pt x="6327976" y="-23398"/>
                  <a:pt x="6449303" y="-3683"/>
                  <a:pt x="6598223" y="0"/>
                </a:cubicBezTo>
                <a:cubicBezTo>
                  <a:pt x="6747143" y="3683"/>
                  <a:pt x="6780600" y="5060"/>
                  <a:pt x="6947132" y="0"/>
                </a:cubicBezTo>
                <a:cubicBezTo>
                  <a:pt x="7113664" y="-5060"/>
                  <a:pt x="7328013" y="-14132"/>
                  <a:pt x="7510755" y="0"/>
                </a:cubicBezTo>
                <a:cubicBezTo>
                  <a:pt x="7693497" y="14132"/>
                  <a:pt x="7960057" y="28071"/>
                  <a:pt x="8074378" y="0"/>
                </a:cubicBezTo>
                <a:cubicBezTo>
                  <a:pt x="8188699" y="-28071"/>
                  <a:pt x="8330972" y="11239"/>
                  <a:pt x="8423287" y="0"/>
                </a:cubicBezTo>
                <a:cubicBezTo>
                  <a:pt x="8515602" y="-11239"/>
                  <a:pt x="8703100" y="-6844"/>
                  <a:pt x="8879553" y="0"/>
                </a:cubicBezTo>
                <a:cubicBezTo>
                  <a:pt x="9056006" y="6844"/>
                  <a:pt x="9146394" y="-8822"/>
                  <a:pt x="9228463" y="0"/>
                </a:cubicBezTo>
                <a:cubicBezTo>
                  <a:pt x="9310532" y="8822"/>
                  <a:pt x="9819508" y="-35352"/>
                  <a:pt x="10114156" y="0"/>
                </a:cubicBezTo>
                <a:cubicBezTo>
                  <a:pt x="10408804" y="35352"/>
                  <a:pt x="10625528" y="-39444"/>
                  <a:pt x="11053527" y="0"/>
                </a:cubicBezTo>
                <a:cubicBezTo>
                  <a:pt x="11221610" y="41934"/>
                  <a:pt x="11402977" y="156546"/>
                  <a:pt x="11371382" y="317855"/>
                </a:cubicBezTo>
                <a:cubicBezTo>
                  <a:pt x="11381800" y="567922"/>
                  <a:pt x="11360632" y="670885"/>
                  <a:pt x="11371382" y="970477"/>
                </a:cubicBezTo>
                <a:cubicBezTo>
                  <a:pt x="11382132" y="1270069"/>
                  <a:pt x="11377956" y="1373631"/>
                  <a:pt x="11371382" y="1623099"/>
                </a:cubicBezTo>
                <a:cubicBezTo>
                  <a:pt x="11364808" y="1872567"/>
                  <a:pt x="11361428" y="1965810"/>
                  <a:pt x="11371382" y="2218696"/>
                </a:cubicBezTo>
                <a:cubicBezTo>
                  <a:pt x="11404589" y="2378729"/>
                  <a:pt x="11229141" y="2572213"/>
                  <a:pt x="11053527" y="2536551"/>
                </a:cubicBezTo>
                <a:cubicBezTo>
                  <a:pt x="10881949" y="2518410"/>
                  <a:pt x="10453333" y="2563029"/>
                  <a:pt x="10275191" y="2536551"/>
                </a:cubicBezTo>
                <a:cubicBezTo>
                  <a:pt x="10097049" y="2510073"/>
                  <a:pt x="10016851" y="2520061"/>
                  <a:pt x="9926281" y="2536551"/>
                </a:cubicBezTo>
                <a:cubicBezTo>
                  <a:pt x="9835711" y="2553042"/>
                  <a:pt x="9382442" y="2537664"/>
                  <a:pt x="9040589" y="2536551"/>
                </a:cubicBezTo>
                <a:cubicBezTo>
                  <a:pt x="8698736" y="2535438"/>
                  <a:pt x="8628650" y="2535930"/>
                  <a:pt x="8476966" y="2536551"/>
                </a:cubicBezTo>
                <a:cubicBezTo>
                  <a:pt x="8325282" y="2537172"/>
                  <a:pt x="8135936" y="2537045"/>
                  <a:pt x="7913343" y="2536551"/>
                </a:cubicBezTo>
                <a:cubicBezTo>
                  <a:pt x="7690750" y="2536057"/>
                  <a:pt x="7547141" y="2513274"/>
                  <a:pt x="7242363" y="2536551"/>
                </a:cubicBezTo>
                <a:cubicBezTo>
                  <a:pt x="6937585" y="2559828"/>
                  <a:pt x="6729544" y="2554955"/>
                  <a:pt x="6356671" y="2536551"/>
                </a:cubicBezTo>
                <a:cubicBezTo>
                  <a:pt x="5983798" y="2518147"/>
                  <a:pt x="6002319" y="2511586"/>
                  <a:pt x="5793048" y="2536551"/>
                </a:cubicBezTo>
                <a:cubicBezTo>
                  <a:pt x="5583777" y="2561516"/>
                  <a:pt x="5325126" y="2565238"/>
                  <a:pt x="5122068" y="2536551"/>
                </a:cubicBezTo>
                <a:cubicBezTo>
                  <a:pt x="4919010" y="2507864"/>
                  <a:pt x="4683850" y="2557653"/>
                  <a:pt x="4558445" y="2536551"/>
                </a:cubicBezTo>
                <a:cubicBezTo>
                  <a:pt x="4433040" y="2515449"/>
                  <a:pt x="4138492" y="2506551"/>
                  <a:pt x="3887466" y="2536551"/>
                </a:cubicBezTo>
                <a:cubicBezTo>
                  <a:pt x="3636440" y="2566551"/>
                  <a:pt x="3471110" y="2532795"/>
                  <a:pt x="3109130" y="2536551"/>
                </a:cubicBezTo>
                <a:cubicBezTo>
                  <a:pt x="2747150" y="2540307"/>
                  <a:pt x="2805901" y="2555357"/>
                  <a:pt x="2545507" y="2536551"/>
                </a:cubicBezTo>
                <a:cubicBezTo>
                  <a:pt x="2285113" y="2517745"/>
                  <a:pt x="1914047" y="2522244"/>
                  <a:pt x="1659814" y="2536551"/>
                </a:cubicBezTo>
                <a:cubicBezTo>
                  <a:pt x="1405581" y="2550858"/>
                  <a:pt x="1300056" y="2555284"/>
                  <a:pt x="988835" y="2536551"/>
                </a:cubicBezTo>
                <a:cubicBezTo>
                  <a:pt x="677614" y="2517818"/>
                  <a:pt x="494074" y="2511978"/>
                  <a:pt x="317855" y="2536551"/>
                </a:cubicBezTo>
                <a:cubicBezTo>
                  <a:pt x="134325" y="2541930"/>
                  <a:pt x="2281" y="2402046"/>
                  <a:pt x="0" y="2218696"/>
                </a:cubicBezTo>
                <a:cubicBezTo>
                  <a:pt x="25012" y="1883579"/>
                  <a:pt x="-12164" y="1765890"/>
                  <a:pt x="0" y="1547066"/>
                </a:cubicBezTo>
                <a:cubicBezTo>
                  <a:pt x="12164" y="1328242"/>
                  <a:pt x="19880" y="1143253"/>
                  <a:pt x="0" y="932460"/>
                </a:cubicBezTo>
                <a:cubicBezTo>
                  <a:pt x="-19880" y="721667"/>
                  <a:pt x="17650" y="548824"/>
                  <a:pt x="0" y="317855"/>
                </a:cubicBezTo>
                <a:close/>
              </a:path>
              <a:path w="11371382" h="2536551" stroke="0" extrusionOk="0">
                <a:moveTo>
                  <a:pt x="0" y="317855"/>
                </a:moveTo>
                <a:cubicBezTo>
                  <a:pt x="1274" y="181252"/>
                  <a:pt x="145001" y="4810"/>
                  <a:pt x="317855" y="0"/>
                </a:cubicBezTo>
                <a:cubicBezTo>
                  <a:pt x="669987" y="29350"/>
                  <a:pt x="873003" y="-23844"/>
                  <a:pt x="1096191" y="0"/>
                </a:cubicBezTo>
                <a:cubicBezTo>
                  <a:pt x="1319379" y="23844"/>
                  <a:pt x="1389869" y="13144"/>
                  <a:pt x="1552457" y="0"/>
                </a:cubicBezTo>
                <a:cubicBezTo>
                  <a:pt x="1715045" y="-13144"/>
                  <a:pt x="1818707" y="-12535"/>
                  <a:pt x="2008723" y="0"/>
                </a:cubicBezTo>
                <a:cubicBezTo>
                  <a:pt x="2198739" y="12535"/>
                  <a:pt x="2610388" y="11336"/>
                  <a:pt x="2787060" y="0"/>
                </a:cubicBezTo>
                <a:cubicBezTo>
                  <a:pt x="2963732" y="-11336"/>
                  <a:pt x="3106338" y="2940"/>
                  <a:pt x="3350682" y="0"/>
                </a:cubicBezTo>
                <a:cubicBezTo>
                  <a:pt x="3595026" y="-2940"/>
                  <a:pt x="3946717" y="-5825"/>
                  <a:pt x="4236375" y="0"/>
                </a:cubicBezTo>
                <a:cubicBezTo>
                  <a:pt x="4526033" y="5825"/>
                  <a:pt x="4858982" y="-33399"/>
                  <a:pt x="5122068" y="0"/>
                </a:cubicBezTo>
                <a:cubicBezTo>
                  <a:pt x="5385154" y="33399"/>
                  <a:pt x="5536575" y="4513"/>
                  <a:pt x="5900404" y="0"/>
                </a:cubicBezTo>
                <a:cubicBezTo>
                  <a:pt x="6264233" y="-4513"/>
                  <a:pt x="6223725" y="-22215"/>
                  <a:pt x="6356671" y="0"/>
                </a:cubicBezTo>
                <a:cubicBezTo>
                  <a:pt x="6489617" y="22215"/>
                  <a:pt x="6582270" y="-153"/>
                  <a:pt x="6705580" y="0"/>
                </a:cubicBezTo>
                <a:cubicBezTo>
                  <a:pt x="6828890" y="153"/>
                  <a:pt x="7325529" y="39096"/>
                  <a:pt x="7591273" y="0"/>
                </a:cubicBezTo>
                <a:cubicBezTo>
                  <a:pt x="7857017" y="-39096"/>
                  <a:pt x="7984957" y="4786"/>
                  <a:pt x="8262252" y="0"/>
                </a:cubicBezTo>
                <a:cubicBezTo>
                  <a:pt x="8539547" y="-4786"/>
                  <a:pt x="8626890" y="20262"/>
                  <a:pt x="8933232" y="0"/>
                </a:cubicBezTo>
                <a:cubicBezTo>
                  <a:pt x="9239574" y="-20262"/>
                  <a:pt x="9200149" y="-12118"/>
                  <a:pt x="9389498" y="0"/>
                </a:cubicBezTo>
                <a:cubicBezTo>
                  <a:pt x="9578847" y="12118"/>
                  <a:pt x="9982327" y="469"/>
                  <a:pt x="10167834" y="0"/>
                </a:cubicBezTo>
                <a:cubicBezTo>
                  <a:pt x="10353341" y="-469"/>
                  <a:pt x="10650674" y="-11901"/>
                  <a:pt x="11053527" y="0"/>
                </a:cubicBezTo>
                <a:cubicBezTo>
                  <a:pt x="11246808" y="-36782"/>
                  <a:pt x="11383043" y="157593"/>
                  <a:pt x="11371382" y="317855"/>
                </a:cubicBezTo>
                <a:cubicBezTo>
                  <a:pt x="11389309" y="498717"/>
                  <a:pt x="11370973" y="768676"/>
                  <a:pt x="11371382" y="894443"/>
                </a:cubicBezTo>
                <a:cubicBezTo>
                  <a:pt x="11371791" y="1020210"/>
                  <a:pt x="11366781" y="1272844"/>
                  <a:pt x="11371382" y="1547066"/>
                </a:cubicBezTo>
                <a:cubicBezTo>
                  <a:pt x="11375983" y="1821288"/>
                  <a:pt x="11338024" y="1892222"/>
                  <a:pt x="11371382" y="2218696"/>
                </a:cubicBezTo>
                <a:cubicBezTo>
                  <a:pt x="11356542" y="2366256"/>
                  <a:pt x="11237791" y="2560834"/>
                  <a:pt x="11053527" y="2536551"/>
                </a:cubicBezTo>
                <a:cubicBezTo>
                  <a:pt x="10826497" y="2536144"/>
                  <a:pt x="10713894" y="2550528"/>
                  <a:pt x="10382548" y="2536551"/>
                </a:cubicBezTo>
                <a:cubicBezTo>
                  <a:pt x="10051202" y="2522574"/>
                  <a:pt x="10089674" y="2533192"/>
                  <a:pt x="9818925" y="2536551"/>
                </a:cubicBezTo>
                <a:cubicBezTo>
                  <a:pt x="9548176" y="2539910"/>
                  <a:pt x="9117421" y="2572368"/>
                  <a:pt x="8933232" y="2536551"/>
                </a:cubicBezTo>
                <a:cubicBezTo>
                  <a:pt x="8749043" y="2500734"/>
                  <a:pt x="8426432" y="2575433"/>
                  <a:pt x="8047539" y="2536551"/>
                </a:cubicBezTo>
                <a:cubicBezTo>
                  <a:pt x="7668646" y="2497669"/>
                  <a:pt x="7729816" y="2522768"/>
                  <a:pt x="7483916" y="2536551"/>
                </a:cubicBezTo>
                <a:cubicBezTo>
                  <a:pt x="7238016" y="2550334"/>
                  <a:pt x="7225112" y="2549408"/>
                  <a:pt x="7135007" y="2536551"/>
                </a:cubicBezTo>
                <a:cubicBezTo>
                  <a:pt x="7044902" y="2523694"/>
                  <a:pt x="6858718" y="2549070"/>
                  <a:pt x="6678741" y="2536551"/>
                </a:cubicBezTo>
                <a:cubicBezTo>
                  <a:pt x="6498764" y="2524032"/>
                  <a:pt x="6356670" y="2544612"/>
                  <a:pt x="6222475" y="2536551"/>
                </a:cubicBezTo>
                <a:cubicBezTo>
                  <a:pt x="6088280" y="2528490"/>
                  <a:pt x="5648490" y="2499196"/>
                  <a:pt x="5444138" y="2536551"/>
                </a:cubicBezTo>
                <a:cubicBezTo>
                  <a:pt x="5239786" y="2573906"/>
                  <a:pt x="5221546" y="2534456"/>
                  <a:pt x="5095229" y="2536551"/>
                </a:cubicBezTo>
                <a:cubicBezTo>
                  <a:pt x="4968912" y="2538646"/>
                  <a:pt x="4790732" y="2536113"/>
                  <a:pt x="4638963" y="2536551"/>
                </a:cubicBezTo>
                <a:cubicBezTo>
                  <a:pt x="4487194" y="2536989"/>
                  <a:pt x="4161465" y="2567445"/>
                  <a:pt x="3753270" y="2536551"/>
                </a:cubicBezTo>
                <a:cubicBezTo>
                  <a:pt x="3345075" y="2505657"/>
                  <a:pt x="3576197" y="2542512"/>
                  <a:pt x="3404361" y="2536551"/>
                </a:cubicBezTo>
                <a:cubicBezTo>
                  <a:pt x="3232525" y="2530590"/>
                  <a:pt x="3175122" y="2538334"/>
                  <a:pt x="3055451" y="2536551"/>
                </a:cubicBezTo>
                <a:cubicBezTo>
                  <a:pt x="2935780" y="2534769"/>
                  <a:pt x="2794546" y="2523017"/>
                  <a:pt x="2706542" y="2536551"/>
                </a:cubicBezTo>
                <a:cubicBezTo>
                  <a:pt x="2618538" y="2550085"/>
                  <a:pt x="2320904" y="2520512"/>
                  <a:pt x="2035563" y="2536551"/>
                </a:cubicBezTo>
                <a:cubicBezTo>
                  <a:pt x="1750222" y="2552590"/>
                  <a:pt x="1513784" y="2540813"/>
                  <a:pt x="1364583" y="2536551"/>
                </a:cubicBezTo>
                <a:cubicBezTo>
                  <a:pt x="1215382" y="2532289"/>
                  <a:pt x="678352" y="2522256"/>
                  <a:pt x="317855" y="2536551"/>
                </a:cubicBezTo>
                <a:cubicBezTo>
                  <a:pt x="150413" y="2519115"/>
                  <a:pt x="1543" y="2383191"/>
                  <a:pt x="0" y="2218696"/>
                </a:cubicBezTo>
                <a:cubicBezTo>
                  <a:pt x="-18195" y="1935163"/>
                  <a:pt x="-18542" y="1795346"/>
                  <a:pt x="0" y="1623099"/>
                </a:cubicBezTo>
                <a:cubicBezTo>
                  <a:pt x="18542" y="1450852"/>
                  <a:pt x="16569" y="1204261"/>
                  <a:pt x="0" y="970477"/>
                </a:cubicBezTo>
                <a:cubicBezTo>
                  <a:pt x="-16569" y="736693"/>
                  <a:pt x="-22071" y="511810"/>
                  <a:pt x="0" y="317855"/>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Sông Hương là một đặc ân của thiên nhiên dành cho Huế, làm cho không khí thành phố trở nên trong lành, làm tan biến những tiếng ồn ào của chợ búa, tạo cho thành phố một vẻ êm đềm.</a:t>
            </a:r>
          </a:p>
        </p:txBody>
      </p:sp>
      <p:sp>
        <p:nvSpPr>
          <p:cNvPr id="11" name="TextBox 10">
            <a:extLst>
              <a:ext uri="{FF2B5EF4-FFF2-40B4-BE49-F238E27FC236}">
                <a16:creationId xmlns:a16="http://schemas.microsoft.com/office/drawing/2014/main" xmlns="" id="{FBA317ED-828B-4117-8C22-6FE75E164960}"/>
              </a:ext>
            </a:extLst>
          </p:cNvPr>
          <p:cNvSpPr txBox="1"/>
          <p:nvPr/>
        </p:nvSpPr>
        <p:spPr>
          <a:xfrm>
            <a:off x="2050867" y="160940"/>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NỐI TIẾP ĐOẠN</a:t>
            </a:r>
          </a:p>
        </p:txBody>
      </p:sp>
      <p:sp>
        <p:nvSpPr>
          <p:cNvPr id="12" name="Rectangle: Rounded Corners 11">
            <a:extLst>
              <a:ext uri="{FF2B5EF4-FFF2-40B4-BE49-F238E27FC236}">
                <a16:creationId xmlns:a16="http://schemas.microsoft.com/office/drawing/2014/main" xmlns="" id="{4801AE59-67BA-44DD-89B6-BA37224985D2}"/>
              </a:ext>
            </a:extLst>
          </p:cNvPr>
          <p:cNvSpPr/>
          <p:nvPr/>
        </p:nvSpPr>
        <p:spPr>
          <a:xfrm>
            <a:off x="410309" y="135725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ĐOẠN 6</a:t>
            </a:r>
          </a:p>
        </p:txBody>
      </p:sp>
    </p:spTree>
    <p:extLst>
      <p:ext uri="{BB962C8B-B14F-4D97-AF65-F5344CB8AC3E}">
        <p14:creationId xmlns:p14="http://schemas.microsoft.com/office/powerpoint/2010/main" val="240520390"/>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2569279-ABEF-40AF-A9C2-96CD5420AB23}"/>
              </a:ext>
            </a:extLst>
          </p:cNvPr>
          <p:cNvSpPr/>
          <p:nvPr/>
        </p:nvSpPr>
        <p:spPr>
          <a:xfrm>
            <a:off x="410309" y="430596"/>
            <a:ext cx="11371382" cy="6268378"/>
          </a:xfrm>
          <a:custGeom>
            <a:avLst/>
            <a:gdLst>
              <a:gd name="connsiteX0" fmla="*/ 0 w 11371382"/>
              <a:gd name="connsiteY0" fmla="*/ 785490 h 6268378"/>
              <a:gd name="connsiteX1" fmla="*/ 785490 w 11371382"/>
              <a:gd name="connsiteY1" fmla="*/ 0 h 6268378"/>
              <a:gd name="connsiteX2" fmla="*/ 1340846 w 11371382"/>
              <a:gd name="connsiteY2" fmla="*/ 0 h 6268378"/>
              <a:gd name="connsiteX3" fmla="*/ 1994206 w 11371382"/>
              <a:gd name="connsiteY3" fmla="*/ 0 h 6268378"/>
              <a:gd name="connsiteX4" fmla="*/ 2549562 w 11371382"/>
              <a:gd name="connsiteY4" fmla="*/ 0 h 6268378"/>
              <a:gd name="connsiteX5" fmla="*/ 2908910 w 11371382"/>
              <a:gd name="connsiteY5" fmla="*/ 0 h 6268378"/>
              <a:gd name="connsiteX6" fmla="*/ 3464267 w 11371382"/>
              <a:gd name="connsiteY6" fmla="*/ 0 h 6268378"/>
              <a:gd name="connsiteX7" fmla="*/ 4019623 w 11371382"/>
              <a:gd name="connsiteY7" fmla="*/ 0 h 6268378"/>
              <a:gd name="connsiteX8" fmla="*/ 4378971 w 11371382"/>
              <a:gd name="connsiteY8" fmla="*/ 0 h 6268378"/>
              <a:gd name="connsiteX9" fmla="*/ 4836323 w 11371382"/>
              <a:gd name="connsiteY9" fmla="*/ 0 h 6268378"/>
              <a:gd name="connsiteX10" fmla="*/ 5195671 w 11371382"/>
              <a:gd name="connsiteY10" fmla="*/ 0 h 6268378"/>
              <a:gd name="connsiteX11" fmla="*/ 6045039 w 11371382"/>
              <a:gd name="connsiteY11" fmla="*/ 0 h 6268378"/>
              <a:gd name="connsiteX12" fmla="*/ 6502391 w 11371382"/>
              <a:gd name="connsiteY12" fmla="*/ 0 h 6268378"/>
              <a:gd name="connsiteX13" fmla="*/ 6959743 w 11371382"/>
              <a:gd name="connsiteY13" fmla="*/ 0 h 6268378"/>
              <a:gd name="connsiteX14" fmla="*/ 7809111 w 11371382"/>
              <a:gd name="connsiteY14" fmla="*/ 0 h 6268378"/>
              <a:gd name="connsiteX15" fmla="*/ 8168460 w 11371382"/>
              <a:gd name="connsiteY15" fmla="*/ 0 h 6268378"/>
              <a:gd name="connsiteX16" fmla="*/ 8919824 w 11371382"/>
              <a:gd name="connsiteY16" fmla="*/ 0 h 6268378"/>
              <a:gd name="connsiteX17" fmla="*/ 9573184 w 11371382"/>
              <a:gd name="connsiteY17" fmla="*/ 0 h 6268378"/>
              <a:gd name="connsiteX18" fmla="*/ 10585892 w 11371382"/>
              <a:gd name="connsiteY18" fmla="*/ 0 h 6268378"/>
              <a:gd name="connsiteX19" fmla="*/ 11371382 w 11371382"/>
              <a:gd name="connsiteY19" fmla="*/ 785490 h 6268378"/>
              <a:gd name="connsiteX20" fmla="*/ 11371382 w 11371382"/>
              <a:gd name="connsiteY20" fmla="*/ 1315625 h 6268378"/>
              <a:gd name="connsiteX21" fmla="*/ 11371382 w 11371382"/>
              <a:gd name="connsiteY21" fmla="*/ 2080630 h 6268378"/>
              <a:gd name="connsiteX22" fmla="*/ 11371382 w 11371382"/>
              <a:gd name="connsiteY22" fmla="*/ 2704713 h 6268378"/>
              <a:gd name="connsiteX23" fmla="*/ 11371382 w 11371382"/>
              <a:gd name="connsiteY23" fmla="*/ 3328795 h 6268378"/>
              <a:gd name="connsiteX24" fmla="*/ 11371382 w 11371382"/>
              <a:gd name="connsiteY24" fmla="*/ 3999852 h 6268378"/>
              <a:gd name="connsiteX25" fmla="*/ 11371382 w 11371382"/>
              <a:gd name="connsiteY25" fmla="*/ 4764857 h 6268378"/>
              <a:gd name="connsiteX26" fmla="*/ 11371382 w 11371382"/>
              <a:gd name="connsiteY26" fmla="*/ 5482888 h 6268378"/>
              <a:gd name="connsiteX27" fmla="*/ 10585892 w 11371382"/>
              <a:gd name="connsiteY27" fmla="*/ 6268378 h 6268378"/>
              <a:gd name="connsiteX28" fmla="*/ 10226544 w 11371382"/>
              <a:gd name="connsiteY28" fmla="*/ 6268378 h 6268378"/>
              <a:gd name="connsiteX29" fmla="*/ 9475180 w 11371382"/>
              <a:gd name="connsiteY29" fmla="*/ 6268378 h 6268378"/>
              <a:gd name="connsiteX30" fmla="*/ 8919824 w 11371382"/>
              <a:gd name="connsiteY30" fmla="*/ 6268378 h 6268378"/>
              <a:gd name="connsiteX31" fmla="*/ 8070455 w 11371382"/>
              <a:gd name="connsiteY31" fmla="*/ 6268378 h 6268378"/>
              <a:gd name="connsiteX32" fmla="*/ 7417095 w 11371382"/>
              <a:gd name="connsiteY32" fmla="*/ 6268378 h 6268378"/>
              <a:gd name="connsiteX33" fmla="*/ 6959743 w 11371382"/>
              <a:gd name="connsiteY33" fmla="*/ 6268378 h 6268378"/>
              <a:gd name="connsiteX34" fmla="*/ 6110375 w 11371382"/>
              <a:gd name="connsiteY34" fmla="*/ 6268378 h 6268378"/>
              <a:gd name="connsiteX35" fmla="*/ 5261007 w 11371382"/>
              <a:gd name="connsiteY35" fmla="*/ 6268378 h 6268378"/>
              <a:gd name="connsiteX36" fmla="*/ 4803655 w 11371382"/>
              <a:gd name="connsiteY36" fmla="*/ 6268378 h 6268378"/>
              <a:gd name="connsiteX37" fmla="*/ 4248299 w 11371382"/>
              <a:gd name="connsiteY37" fmla="*/ 6268378 h 6268378"/>
              <a:gd name="connsiteX38" fmla="*/ 3496935 w 11371382"/>
              <a:gd name="connsiteY38" fmla="*/ 6268378 h 6268378"/>
              <a:gd name="connsiteX39" fmla="*/ 2745570 w 11371382"/>
              <a:gd name="connsiteY39" fmla="*/ 6268378 h 6268378"/>
              <a:gd name="connsiteX40" fmla="*/ 1896202 w 11371382"/>
              <a:gd name="connsiteY40" fmla="*/ 6268378 h 6268378"/>
              <a:gd name="connsiteX41" fmla="*/ 1536854 w 11371382"/>
              <a:gd name="connsiteY41" fmla="*/ 6268378 h 6268378"/>
              <a:gd name="connsiteX42" fmla="*/ 785490 w 11371382"/>
              <a:gd name="connsiteY42" fmla="*/ 6268378 h 6268378"/>
              <a:gd name="connsiteX43" fmla="*/ 0 w 11371382"/>
              <a:gd name="connsiteY43" fmla="*/ 5482888 h 6268378"/>
              <a:gd name="connsiteX44" fmla="*/ 0 w 11371382"/>
              <a:gd name="connsiteY44" fmla="*/ 4952753 h 6268378"/>
              <a:gd name="connsiteX45" fmla="*/ 0 w 11371382"/>
              <a:gd name="connsiteY45" fmla="*/ 4375644 h 6268378"/>
              <a:gd name="connsiteX46" fmla="*/ 0 w 11371382"/>
              <a:gd name="connsiteY46" fmla="*/ 3657613 h 6268378"/>
              <a:gd name="connsiteX47" fmla="*/ 0 w 11371382"/>
              <a:gd name="connsiteY47" fmla="*/ 2986556 h 6268378"/>
              <a:gd name="connsiteX48" fmla="*/ 0 w 11371382"/>
              <a:gd name="connsiteY48" fmla="*/ 2456422 h 6268378"/>
              <a:gd name="connsiteX49" fmla="*/ 0 w 11371382"/>
              <a:gd name="connsiteY49" fmla="*/ 1738391 h 6268378"/>
              <a:gd name="connsiteX50" fmla="*/ 0 w 11371382"/>
              <a:gd name="connsiteY50" fmla="*/ 785490 h 626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6268378" fill="none" extrusionOk="0">
                <a:moveTo>
                  <a:pt x="0" y="785490"/>
                </a:moveTo>
                <a:cubicBezTo>
                  <a:pt x="-31841" y="354382"/>
                  <a:pt x="386031" y="7359"/>
                  <a:pt x="785490" y="0"/>
                </a:cubicBezTo>
                <a:cubicBezTo>
                  <a:pt x="903304" y="-20119"/>
                  <a:pt x="1171864" y="-4805"/>
                  <a:pt x="1340846" y="0"/>
                </a:cubicBezTo>
                <a:cubicBezTo>
                  <a:pt x="1509828" y="4805"/>
                  <a:pt x="1828856" y="-23191"/>
                  <a:pt x="1994206" y="0"/>
                </a:cubicBezTo>
                <a:cubicBezTo>
                  <a:pt x="2159556" y="23191"/>
                  <a:pt x="2432687" y="-11762"/>
                  <a:pt x="2549562" y="0"/>
                </a:cubicBezTo>
                <a:cubicBezTo>
                  <a:pt x="2666437" y="11762"/>
                  <a:pt x="2760611" y="-983"/>
                  <a:pt x="2908910" y="0"/>
                </a:cubicBezTo>
                <a:cubicBezTo>
                  <a:pt x="3057209" y="983"/>
                  <a:pt x="3301854" y="-4747"/>
                  <a:pt x="3464267" y="0"/>
                </a:cubicBezTo>
                <a:cubicBezTo>
                  <a:pt x="3626680" y="4747"/>
                  <a:pt x="3879783" y="-6873"/>
                  <a:pt x="4019623" y="0"/>
                </a:cubicBezTo>
                <a:cubicBezTo>
                  <a:pt x="4159463" y="6873"/>
                  <a:pt x="4209716" y="-8903"/>
                  <a:pt x="4378971" y="0"/>
                </a:cubicBezTo>
                <a:cubicBezTo>
                  <a:pt x="4548226" y="8903"/>
                  <a:pt x="4701046" y="-16188"/>
                  <a:pt x="4836323" y="0"/>
                </a:cubicBezTo>
                <a:cubicBezTo>
                  <a:pt x="4971600" y="16188"/>
                  <a:pt x="5017750" y="-11991"/>
                  <a:pt x="5195671" y="0"/>
                </a:cubicBezTo>
                <a:cubicBezTo>
                  <a:pt x="5373592" y="11991"/>
                  <a:pt x="5731508" y="-33781"/>
                  <a:pt x="6045039" y="0"/>
                </a:cubicBezTo>
                <a:cubicBezTo>
                  <a:pt x="6358570" y="33781"/>
                  <a:pt x="6313246" y="-19026"/>
                  <a:pt x="6502391" y="0"/>
                </a:cubicBezTo>
                <a:cubicBezTo>
                  <a:pt x="6691536" y="19026"/>
                  <a:pt x="6759717" y="4763"/>
                  <a:pt x="6959743" y="0"/>
                </a:cubicBezTo>
                <a:cubicBezTo>
                  <a:pt x="7159769" y="-4763"/>
                  <a:pt x="7452117" y="-31247"/>
                  <a:pt x="7809111" y="0"/>
                </a:cubicBezTo>
                <a:cubicBezTo>
                  <a:pt x="8166105" y="31247"/>
                  <a:pt x="8083043" y="-5278"/>
                  <a:pt x="8168460" y="0"/>
                </a:cubicBezTo>
                <a:cubicBezTo>
                  <a:pt x="8253877" y="5278"/>
                  <a:pt x="8580011" y="28964"/>
                  <a:pt x="8919824" y="0"/>
                </a:cubicBezTo>
                <a:cubicBezTo>
                  <a:pt x="9259637" y="-28964"/>
                  <a:pt x="9377460" y="12072"/>
                  <a:pt x="9573184" y="0"/>
                </a:cubicBezTo>
                <a:cubicBezTo>
                  <a:pt x="9768908" y="-12072"/>
                  <a:pt x="10110739" y="-17753"/>
                  <a:pt x="10585892" y="0"/>
                </a:cubicBezTo>
                <a:cubicBezTo>
                  <a:pt x="11016826" y="92094"/>
                  <a:pt x="11357271" y="355096"/>
                  <a:pt x="11371382" y="785490"/>
                </a:cubicBezTo>
                <a:cubicBezTo>
                  <a:pt x="11395865" y="1005262"/>
                  <a:pt x="11349396" y="1184217"/>
                  <a:pt x="11371382" y="1315625"/>
                </a:cubicBezTo>
                <a:cubicBezTo>
                  <a:pt x="11393368" y="1447033"/>
                  <a:pt x="11344947" y="1725763"/>
                  <a:pt x="11371382" y="2080630"/>
                </a:cubicBezTo>
                <a:cubicBezTo>
                  <a:pt x="11397817" y="2435497"/>
                  <a:pt x="11353229" y="2422964"/>
                  <a:pt x="11371382" y="2704713"/>
                </a:cubicBezTo>
                <a:cubicBezTo>
                  <a:pt x="11389535" y="2986462"/>
                  <a:pt x="11368170" y="3080092"/>
                  <a:pt x="11371382" y="3328795"/>
                </a:cubicBezTo>
                <a:cubicBezTo>
                  <a:pt x="11374594" y="3577498"/>
                  <a:pt x="11364525" y="3676998"/>
                  <a:pt x="11371382" y="3999852"/>
                </a:cubicBezTo>
                <a:cubicBezTo>
                  <a:pt x="11378239" y="4322706"/>
                  <a:pt x="11362672" y="4414664"/>
                  <a:pt x="11371382" y="4764857"/>
                </a:cubicBezTo>
                <a:cubicBezTo>
                  <a:pt x="11380092" y="5115050"/>
                  <a:pt x="11360527" y="5137134"/>
                  <a:pt x="11371382" y="5482888"/>
                </a:cubicBezTo>
                <a:cubicBezTo>
                  <a:pt x="11427994" y="5880096"/>
                  <a:pt x="11025350" y="6342654"/>
                  <a:pt x="10585892" y="6268378"/>
                </a:cubicBezTo>
                <a:cubicBezTo>
                  <a:pt x="10478248" y="6263405"/>
                  <a:pt x="10365281" y="6269803"/>
                  <a:pt x="10226544" y="6268378"/>
                </a:cubicBezTo>
                <a:cubicBezTo>
                  <a:pt x="10087807" y="6266953"/>
                  <a:pt x="9784709" y="6282649"/>
                  <a:pt x="9475180" y="6268378"/>
                </a:cubicBezTo>
                <a:cubicBezTo>
                  <a:pt x="9165651" y="6254107"/>
                  <a:pt x="9171407" y="6294746"/>
                  <a:pt x="8919824" y="6268378"/>
                </a:cubicBezTo>
                <a:cubicBezTo>
                  <a:pt x="8668241" y="6242010"/>
                  <a:pt x="8439731" y="6240395"/>
                  <a:pt x="8070455" y="6268378"/>
                </a:cubicBezTo>
                <a:cubicBezTo>
                  <a:pt x="7701179" y="6296361"/>
                  <a:pt x="7557726" y="6289181"/>
                  <a:pt x="7417095" y="6268378"/>
                </a:cubicBezTo>
                <a:cubicBezTo>
                  <a:pt x="7276464" y="6247575"/>
                  <a:pt x="7148237" y="6271418"/>
                  <a:pt x="6959743" y="6268378"/>
                </a:cubicBezTo>
                <a:cubicBezTo>
                  <a:pt x="6771249" y="6265338"/>
                  <a:pt x="6471133" y="6304826"/>
                  <a:pt x="6110375" y="6268378"/>
                </a:cubicBezTo>
                <a:cubicBezTo>
                  <a:pt x="5749617" y="6231930"/>
                  <a:pt x="5595254" y="6293043"/>
                  <a:pt x="5261007" y="6268378"/>
                </a:cubicBezTo>
                <a:cubicBezTo>
                  <a:pt x="4926760" y="6243713"/>
                  <a:pt x="4969332" y="6275866"/>
                  <a:pt x="4803655" y="6268378"/>
                </a:cubicBezTo>
                <a:cubicBezTo>
                  <a:pt x="4637978" y="6260890"/>
                  <a:pt x="4470667" y="6246763"/>
                  <a:pt x="4248299" y="6268378"/>
                </a:cubicBezTo>
                <a:cubicBezTo>
                  <a:pt x="4025931" y="6289993"/>
                  <a:pt x="3670770" y="6234429"/>
                  <a:pt x="3496935" y="6268378"/>
                </a:cubicBezTo>
                <a:cubicBezTo>
                  <a:pt x="3323100" y="6302327"/>
                  <a:pt x="2978191" y="6290176"/>
                  <a:pt x="2745570" y="6268378"/>
                </a:cubicBezTo>
                <a:cubicBezTo>
                  <a:pt x="2512950" y="6246580"/>
                  <a:pt x="2114841" y="6260035"/>
                  <a:pt x="1896202" y="6268378"/>
                </a:cubicBezTo>
                <a:cubicBezTo>
                  <a:pt x="1677563" y="6276721"/>
                  <a:pt x="1612044" y="6275220"/>
                  <a:pt x="1536854" y="6268378"/>
                </a:cubicBezTo>
                <a:cubicBezTo>
                  <a:pt x="1461664" y="6261536"/>
                  <a:pt x="1025103" y="6236402"/>
                  <a:pt x="785490" y="6268378"/>
                </a:cubicBezTo>
                <a:cubicBezTo>
                  <a:pt x="353400" y="6301703"/>
                  <a:pt x="-60025" y="5997167"/>
                  <a:pt x="0" y="5482888"/>
                </a:cubicBezTo>
                <a:cubicBezTo>
                  <a:pt x="22578" y="5318765"/>
                  <a:pt x="-15812" y="5066756"/>
                  <a:pt x="0" y="4952753"/>
                </a:cubicBezTo>
                <a:cubicBezTo>
                  <a:pt x="15812" y="4838751"/>
                  <a:pt x="4647" y="4657489"/>
                  <a:pt x="0" y="4375644"/>
                </a:cubicBezTo>
                <a:cubicBezTo>
                  <a:pt x="-4647" y="4093799"/>
                  <a:pt x="-11276" y="3992575"/>
                  <a:pt x="0" y="3657613"/>
                </a:cubicBezTo>
                <a:cubicBezTo>
                  <a:pt x="11276" y="3322651"/>
                  <a:pt x="-6187" y="3296989"/>
                  <a:pt x="0" y="2986556"/>
                </a:cubicBezTo>
                <a:cubicBezTo>
                  <a:pt x="6187" y="2676123"/>
                  <a:pt x="13867" y="2634921"/>
                  <a:pt x="0" y="2456422"/>
                </a:cubicBezTo>
                <a:cubicBezTo>
                  <a:pt x="-13867" y="2277923"/>
                  <a:pt x="-16796" y="1964031"/>
                  <a:pt x="0" y="1738391"/>
                </a:cubicBezTo>
                <a:cubicBezTo>
                  <a:pt x="16796" y="1512751"/>
                  <a:pt x="-21767" y="1235996"/>
                  <a:pt x="0" y="785490"/>
                </a:cubicBezTo>
                <a:close/>
              </a:path>
              <a:path w="11371382" h="6268378" stroke="0" extrusionOk="0">
                <a:moveTo>
                  <a:pt x="0" y="785490"/>
                </a:moveTo>
                <a:cubicBezTo>
                  <a:pt x="3312" y="452937"/>
                  <a:pt x="395585" y="78461"/>
                  <a:pt x="785490" y="0"/>
                </a:cubicBezTo>
                <a:cubicBezTo>
                  <a:pt x="994379" y="27800"/>
                  <a:pt x="1271224" y="-21020"/>
                  <a:pt x="1536854" y="0"/>
                </a:cubicBezTo>
                <a:cubicBezTo>
                  <a:pt x="1802484" y="21020"/>
                  <a:pt x="1832769" y="20271"/>
                  <a:pt x="1994206" y="0"/>
                </a:cubicBezTo>
                <a:cubicBezTo>
                  <a:pt x="2155643" y="-20271"/>
                  <a:pt x="2306554" y="5162"/>
                  <a:pt x="2451558" y="0"/>
                </a:cubicBezTo>
                <a:cubicBezTo>
                  <a:pt x="2596562" y="-5162"/>
                  <a:pt x="2868067" y="-32347"/>
                  <a:pt x="3202922" y="0"/>
                </a:cubicBezTo>
                <a:cubicBezTo>
                  <a:pt x="3537777" y="32347"/>
                  <a:pt x="3625624" y="-12722"/>
                  <a:pt x="3758279" y="0"/>
                </a:cubicBezTo>
                <a:cubicBezTo>
                  <a:pt x="3890934" y="12722"/>
                  <a:pt x="4388862" y="-8926"/>
                  <a:pt x="4607647" y="0"/>
                </a:cubicBezTo>
                <a:cubicBezTo>
                  <a:pt x="4826432" y="8926"/>
                  <a:pt x="5208339" y="40017"/>
                  <a:pt x="5457015" y="0"/>
                </a:cubicBezTo>
                <a:cubicBezTo>
                  <a:pt x="5705691" y="-40017"/>
                  <a:pt x="5883052" y="-29708"/>
                  <a:pt x="6208379" y="0"/>
                </a:cubicBezTo>
                <a:cubicBezTo>
                  <a:pt x="6533706" y="29708"/>
                  <a:pt x="6466241" y="16084"/>
                  <a:pt x="6665731" y="0"/>
                </a:cubicBezTo>
                <a:cubicBezTo>
                  <a:pt x="6865221" y="-16084"/>
                  <a:pt x="6951574" y="-5857"/>
                  <a:pt x="7025079" y="0"/>
                </a:cubicBezTo>
                <a:cubicBezTo>
                  <a:pt x="7098584" y="5857"/>
                  <a:pt x="7461860" y="-4547"/>
                  <a:pt x="7874447" y="0"/>
                </a:cubicBezTo>
                <a:cubicBezTo>
                  <a:pt x="8287034" y="4547"/>
                  <a:pt x="8351343" y="20766"/>
                  <a:pt x="8527808" y="0"/>
                </a:cubicBezTo>
                <a:cubicBezTo>
                  <a:pt x="8704273" y="-20766"/>
                  <a:pt x="9000385" y="-7083"/>
                  <a:pt x="9181168" y="0"/>
                </a:cubicBezTo>
                <a:cubicBezTo>
                  <a:pt x="9361951" y="7083"/>
                  <a:pt x="9524898" y="-19817"/>
                  <a:pt x="9638520" y="0"/>
                </a:cubicBezTo>
                <a:cubicBezTo>
                  <a:pt x="9752142" y="19817"/>
                  <a:pt x="10126932" y="41024"/>
                  <a:pt x="10585892" y="0"/>
                </a:cubicBezTo>
                <a:cubicBezTo>
                  <a:pt x="11057008" y="8465"/>
                  <a:pt x="11309661" y="331247"/>
                  <a:pt x="11371382" y="785490"/>
                </a:cubicBezTo>
                <a:cubicBezTo>
                  <a:pt x="11345379" y="938715"/>
                  <a:pt x="11343180" y="1155842"/>
                  <a:pt x="11371382" y="1362599"/>
                </a:cubicBezTo>
                <a:cubicBezTo>
                  <a:pt x="11399584" y="1569356"/>
                  <a:pt x="11398115" y="1851841"/>
                  <a:pt x="11371382" y="2127604"/>
                </a:cubicBezTo>
                <a:cubicBezTo>
                  <a:pt x="11344649" y="2403368"/>
                  <a:pt x="11376982" y="2609766"/>
                  <a:pt x="11371382" y="2845635"/>
                </a:cubicBezTo>
                <a:cubicBezTo>
                  <a:pt x="11365782" y="3081504"/>
                  <a:pt x="11359712" y="3230678"/>
                  <a:pt x="11371382" y="3469717"/>
                </a:cubicBezTo>
                <a:cubicBezTo>
                  <a:pt x="11383052" y="3708756"/>
                  <a:pt x="11379087" y="3819997"/>
                  <a:pt x="11371382" y="4046826"/>
                </a:cubicBezTo>
                <a:cubicBezTo>
                  <a:pt x="11363677" y="4273655"/>
                  <a:pt x="11374338" y="4398679"/>
                  <a:pt x="11371382" y="4623935"/>
                </a:cubicBezTo>
                <a:cubicBezTo>
                  <a:pt x="11368426" y="4849191"/>
                  <a:pt x="11349735" y="5121227"/>
                  <a:pt x="11371382" y="5482888"/>
                </a:cubicBezTo>
                <a:cubicBezTo>
                  <a:pt x="11416525" y="5980645"/>
                  <a:pt x="10970555" y="6313365"/>
                  <a:pt x="10585892" y="6268378"/>
                </a:cubicBezTo>
                <a:cubicBezTo>
                  <a:pt x="10426336" y="6288037"/>
                  <a:pt x="10210241" y="6249060"/>
                  <a:pt x="10030536" y="6268378"/>
                </a:cubicBezTo>
                <a:cubicBezTo>
                  <a:pt x="9850831" y="6287696"/>
                  <a:pt x="9667736" y="6255251"/>
                  <a:pt x="9475180" y="6268378"/>
                </a:cubicBezTo>
                <a:cubicBezTo>
                  <a:pt x="9282624" y="6281505"/>
                  <a:pt x="9243086" y="6269671"/>
                  <a:pt x="9115832" y="6268378"/>
                </a:cubicBezTo>
                <a:cubicBezTo>
                  <a:pt x="8988578" y="6267085"/>
                  <a:pt x="8762372" y="6275659"/>
                  <a:pt x="8658480" y="6268378"/>
                </a:cubicBezTo>
                <a:cubicBezTo>
                  <a:pt x="8554588" y="6261097"/>
                  <a:pt x="8366116" y="6288116"/>
                  <a:pt x="8201128" y="6268378"/>
                </a:cubicBezTo>
                <a:cubicBezTo>
                  <a:pt x="8036140" y="6248640"/>
                  <a:pt x="7604880" y="6247072"/>
                  <a:pt x="7449763" y="6268378"/>
                </a:cubicBezTo>
                <a:cubicBezTo>
                  <a:pt x="7294646" y="6289684"/>
                  <a:pt x="7241554" y="6270380"/>
                  <a:pt x="7090415" y="6268378"/>
                </a:cubicBezTo>
                <a:cubicBezTo>
                  <a:pt x="6939276" y="6266376"/>
                  <a:pt x="6731064" y="6266810"/>
                  <a:pt x="6633063" y="6268378"/>
                </a:cubicBezTo>
                <a:cubicBezTo>
                  <a:pt x="6535062" y="6269946"/>
                  <a:pt x="6004946" y="6254494"/>
                  <a:pt x="5783695" y="6268378"/>
                </a:cubicBezTo>
                <a:cubicBezTo>
                  <a:pt x="5562444" y="6282262"/>
                  <a:pt x="5589155" y="6266955"/>
                  <a:pt x="5424347" y="6268378"/>
                </a:cubicBezTo>
                <a:cubicBezTo>
                  <a:pt x="5259539" y="6269801"/>
                  <a:pt x="5159564" y="6280806"/>
                  <a:pt x="5064999" y="6268378"/>
                </a:cubicBezTo>
                <a:cubicBezTo>
                  <a:pt x="4970434" y="6255950"/>
                  <a:pt x="4863125" y="6273414"/>
                  <a:pt x="4705651" y="6268378"/>
                </a:cubicBezTo>
                <a:cubicBezTo>
                  <a:pt x="4548177" y="6263342"/>
                  <a:pt x="4317015" y="6273644"/>
                  <a:pt x="4052291" y="6268378"/>
                </a:cubicBezTo>
                <a:cubicBezTo>
                  <a:pt x="3787567" y="6263112"/>
                  <a:pt x="3621732" y="6259905"/>
                  <a:pt x="3398931" y="6268378"/>
                </a:cubicBezTo>
                <a:cubicBezTo>
                  <a:pt x="3176130" y="6276851"/>
                  <a:pt x="2935989" y="6250012"/>
                  <a:pt x="2745570" y="6268378"/>
                </a:cubicBezTo>
                <a:cubicBezTo>
                  <a:pt x="2555151" y="6286744"/>
                  <a:pt x="2311016" y="6308473"/>
                  <a:pt x="1896202" y="6268378"/>
                </a:cubicBezTo>
                <a:cubicBezTo>
                  <a:pt x="1481388" y="6228283"/>
                  <a:pt x="1197933" y="6225450"/>
                  <a:pt x="785490" y="6268378"/>
                </a:cubicBezTo>
                <a:cubicBezTo>
                  <a:pt x="399843" y="6270500"/>
                  <a:pt x="-13769" y="5940457"/>
                  <a:pt x="0" y="5482888"/>
                </a:cubicBezTo>
                <a:cubicBezTo>
                  <a:pt x="26524" y="5358759"/>
                  <a:pt x="23261" y="5024652"/>
                  <a:pt x="0" y="4905779"/>
                </a:cubicBezTo>
                <a:cubicBezTo>
                  <a:pt x="-23261" y="4786906"/>
                  <a:pt x="30677" y="4471604"/>
                  <a:pt x="0" y="4281696"/>
                </a:cubicBezTo>
                <a:cubicBezTo>
                  <a:pt x="-30677" y="4091788"/>
                  <a:pt x="23623" y="3900637"/>
                  <a:pt x="0" y="3657613"/>
                </a:cubicBezTo>
                <a:cubicBezTo>
                  <a:pt x="-23623" y="3414589"/>
                  <a:pt x="-16287" y="3370218"/>
                  <a:pt x="0" y="3127478"/>
                </a:cubicBezTo>
                <a:cubicBezTo>
                  <a:pt x="16287" y="2884739"/>
                  <a:pt x="20256" y="2753509"/>
                  <a:pt x="0" y="2503396"/>
                </a:cubicBezTo>
                <a:cubicBezTo>
                  <a:pt x="-20256" y="2253283"/>
                  <a:pt x="22742" y="2134073"/>
                  <a:pt x="0" y="1926287"/>
                </a:cubicBezTo>
                <a:cubicBezTo>
                  <a:pt x="-22742" y="1718501"/>
                  <a:pt x="-15060" y="1591025"/>
                  <a:pt x="0" y="1396152"/>
                </a:cubicBezTo>
                <a:cubicBezTo>
                  <a:pt x="15060" y="1201280"/>
                  <a:pt x="19355" y="1060755"/>
                  <a:pt x="0" y="785490"/>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1318" y="1340444"/>
            <a:ext cx="3261720" cy="2016482"/>
          </a:xfrm>
          <a:prstGeom prst="rect">
            <a:avLst/>
          </a:prstGeom>
        </p:spPr>
      </p:pic>
      <p:grpSp>
        <p:nvGrpSpPr>
          <p:cNvPr id="14" name="Group 13">
            <a:extLst>
              <a:ext uri="{FF2B5EF4-FFF2-40B4-BE49-F238E27FC236}">
                <a16:creationId xmlns:a16="http://schemas.microsoft.com/office/drawing/2014/main" xmlns="" id="{E7F18A18-AD59-4B29-816F-A26C598F3A6E}"/>
              </a:ext>
            </a:extLst>
          </p:cNvPr>
          <p:cNvGrpSpPr/>
          <p:nvPr/>
        </p:nvGrpSpPr>
        <p:grpSpPr>
          <a:xfrm>
            <a:off x="635210" y="1236193"/>
            <a:ext cx="5432196" cy="3036949"/>
            <a:chOff x="2975205" y="1255651"/>
            <a:chExt cx="5432196" cy="3036949"/>
          </a:xfrm>
        </p:grpSpPr>
        <p:sp>
          <p:nvSpPr>
            <p:cNvPr id="15" name="Rectangle: Rounded Corners 14">
              <a:extLst>
                <a:ext uri="{FF2B5EF4-FFF2-40B4-BE49-F238E27FC236}">
                  <a16:creationId xmlns:a16="http://schemas.microsoft.com/office/drawing/2014/main" xmlns="" id="{2BDE302A-FF8C-40B1-90AB-4642BCA0E8C3}"/>
                </a:ext>
              </a:extLst>
            </p:cNvPr>
            <p:cNvSpPr/>
            <p:nvPr/>
          </p:nvSpPr>
          <p:spPr>
            <a:xfrm>
              <a:off x="2975205" y="1724298"/>
              <a:ext cx="5432196" cy="2568302"/>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Phân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568325"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568325"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6" name="Rectangle: Rounded Corners 15">
              <a:extLst>
                <a:ext uri="{FF2B5EF4-FFF2-40B4-BE49-F238E27FC236}">
                  <a16:creationId xmlns:a16="http://schemas.microsoft.com/office/drawing/2014/main" xmlns="" id="{BF24BB49-DA60-408E-9183-C7FD9520A30B}"/>
                </a:ext>
              </a:extLst>
            </p:cNvPr>
            <p:cNvSpPr/>
            <p:nvPr/>
          </p:nvSpPr>
          <p:spPr>
            <a:xfrm>
              <a:off x="4308957" y="1255651"/>
              <a:ext cx="2764691" cy="796835"/>
            </a:xfrm>
            <a:prstGeom prst="roundRect">
              <a:avLst>
                <a:gd name="adj" fmla="val 50000"/>
              </a:avLst>
            </a:prstGeom>
            <a:solidFill>
              <a:srgbClr val="FFFF00"/>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Cầu</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xmlns="" id="{D0EDFB1C-AA35-42DB-943D-4CC11CD7E7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125129" y="2211512"/>
              <a:ext cx="609091" cy="609091"/>
            </a:xfrm>
            <a:prstGeom prst="rect">
              <a:avLst/>
            </a:prstGeom>
          </p:spPr>
        </p:pic>
        <p:pic>
          <p:nvPicPr>
            <p:cNvPr id="18" name="Picture 17">
              <a:extLst>
                <a:ext uri="{FF2B5EF4-FFF2-40B4-BE49-F238E27FC236}">
                  <a16:creationId xmlns:a16="http://schemas.microsoft.com/office/drawing/2014/main" xmlns="" id="{528F3702-3DA7-4C71-AA27-161553EDDD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105250" y="2852990"/>
              <a:ext cx="609091" cy="609091"/>
            </a:xfrm>
            <a:prstGeom prst="rect">
              <a:avLst/>
            </a:prstGeom>
          </p:spPr>
        </p:pic>
        <p:pic>
          <p:nvPicPr>
            <p:cNvPr id="19" name="Picture 18">
              <a:extLst>
                <a:ext uri="{FF2B5EF4-FFF2-40B4-BE49-F238E27FC236}">
                  <a16:creationId xmlns:a16="http://schemas.microsoft.com/office/drawing/2014/main" xmlns="" id="{78AAC1D9-934A-4D08-9631-3B3A7191B1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135068" y="3543025"/>
              <a:ext cx="609091" cy="609091"/>
            </a:xfrm>
            <a:prstGeom prst="rect">
              <a:avLst/>
            </a:prstGeom>
          </p:spPr>
        </p:pic>
      </p:grpSp>
      <p:grpSp>
        <p:nvGrpSpPr>
          <p:cNvPr id="20" name="Group 19">
            <a:extLst>
              <a:ext uri="{FF2B5EF4-FFF2-40B4-BE49-F238E27FC236}">
                <a16:creationId xmlns:a16="http://schemas.microsoft.com/office/drawing/2014/main" xmlns="" id="{5BEAABC5-6AFE-4683-93F3-683B42EC3A57}"/>
              </a:ext>
            </a:extLst>
          </p:cNvPr>
          <p:cNvGrpSpPr/>
          <p:nvPr/>
        </p:nvGrpSpPr>
        <p:grpSpPr>
          <a:xfrm>
            <a:off x="4929809" y="4005469"/>
            <a:ext cx="6851882" cy="2594114"/>
            <a:chOff x="4841104" y="3817600"/>
            <a:chExt cx="7073839" cy="2842692"/>
          </a:xfrm>
        </p:grpSpPr>
        <p:grpSp>
          <p:nvGrpSpPr>
            <p:cNvPr id="21" name="Group 20">
              <a:extLst>
                <a:ext uri="{FF2B5EF4-FFF2-40B4-BE49-F238E27FC236}">
                  <a16:creationId xmlns:a16="http://schemas.microsoft.com/office/drawing/2014/main" xmlns="" id="{61720602-8075-4DAD-BBCA-FE4757449658}"/>
                </a:ext>
              </a:extLst>
            </p:cNvPr>
            <p:cNvGrpSpPr/>
            <p:nvPr/>
          </p:nvGrpSpPr>
          <p:grpSpPr>
            <a:xfrm>
              <a:off x="4841104" y="3817600"/>
              <a:ext cx="7073839" cy="2842692"/>
              <a:chOff x="2975204" y="1255651"/>
              <a:chExt cx="7073839" cy="2842692"/>
            </a:xfrm>
          </p:grpSpPr>
          <p:sp>
            <p:nvSpPr>
              <p:cNvPr id="31" name="Rectangle: Rounded Corners 30">
                <a:extLst>
                  <a:ext uri="{FF2B5EF4-FFF2-40B4-BE49-F238E27FC236}">
                    <a16:creationId xmlns:a16="http://schemas.microsoft.com/office/drawing/2014/main" xmlns="" id="{C1149F98-42CF-417F-9285-63742984553F}"/>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rõ</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chỗ</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32" name="Rectangle: Rounded Corners 31">
                <a:extLst>
                  <a:ext uri="{FF2B5EF4-FFF2-40B4-BE49-F238E27FC236}">
                    <a16:creationId xmlns:a16="http://schemas.microsoft.com/office/drawing/2014/main" xmlns="" id="{78DFCB25-9E8D-4CEC-BC2A-75D2B18C3F4A}"/>
                  </a:ext>
                </a:extLst>
              </p:cNvPr>
              <p:cNvSpPr/>
              <p:nvPr/>
            </p:nvSpPr>
            <p:spPr>
              <a:xfrm>
                <a:off x="4201409" y="1255651"/>
                <a:ext cx="4621427" cy="796835"/>
              </a:xfrm>
              <a:prstGeom prst="roundRect">
                <a:avLst>
                  <a:gd name="adj" fmla="val 50000"/>
                </a:avLst>
              </a:prstGeom>
              <a:solidFill>
                <a:schemeClr val="accent1">
                  <a:lumMod val="9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giá</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2" name="Picture 21">
              <a:extLst>
                <a:ext uri="{FF2B5EF4-FFF2-40B4-BE49-F238E27FC236}">
                  <a16:creationId xmlns:a16="http://schemas.microsoft.com/office/drawing/2014/main" xmlns="" id="{E5DD9ED8-EE29-483E-A360-10A2AC39F6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7898" y="5113724"/>
              <a:ext cx="469963" cy="469963"/>
            </a:xfrm>
            <a:prstGeom prst="rect">
              <a:avLst/>
            </a:prstGeom>
          </p:spPr>
        </p:pic>
        <p:pic>
          <p:nvPicPr>
            <p:cNvPr id="23" name="Picture 22">
              <a:extLst>
                <a:ext uri="{FF2B5EF4-FFF2-40B4-BE49-F238E27FC236}">
                  <a16:creationId xmlns:a16="http://schemas.microsoft.com/office/drawing/2014/main" xmlns="" id="{24851B29-6194-494E-A3EB-C92103463E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1224" y="5113724"/>
              <a:ext cx="469963" cy="469963"/>
            </a:xfrm>
            <a:prstGeom prst="rect">
              <a:avLst/>
            </a:prstGeom>
          </p:spPr>
        </p:pic>
        <p:pic>
          <p:nvPicPr>
            <p:cNvPr id="24" name="Picture 23">
              <a:extLst>
                <a:ext uri="{FF2B5EF4-FFF2-40B4-BE49-F238E27FC236}">
                  <a16:creationId xmlns:a16="http://schemas.microsoft.com/office/drawing/2014/main" xmlns="" id="{331E6562-4F1F-45ED-B7FE-DBD4F31C1A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4572" y="5113724"/>
              <a:ext cx="469963" cy="469963"/>
            </a:xfrm>
            <a:prstGeom prst="rect">
              <a:avLst/>
            </a:prstGeom>
          </p:spPr>
        </p:pic>
        <p:pic>
          <p:nvPicPr>
            <p:cNvPr id="25" name="Picture 24">
              <a:extLst>
                <a:ext uri="{FF2B5EF4-FFF2-40B4-BE49-F238E27FC236}">
                  <a16:creationId xmlns:a16="http://schemas.microsoft.com/office/drawing/2014/main" xmlns="" id="{29142CEE-958B-439F-858C-B920C8C3A8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4280" y="5613741"/>
              <a:ext cx="469963" cy="469963"/>
            </a:xfrm>
            <a:prstGeom prst="rect">
              <a:avLst/>
            </a:prstGeom>
          </p:spPr>
        </p:pic>
        <p:pic>
          <p:nvPicPr>
            <p:cNvPr id="26" name="Picture 25">
              <a:extLst>
                <a:ext uri="{FF2B5EF4-FFF2-40B4-BE49-F238E27FC236}">
                  <a16:creationId xmlns:a16="http://schemas.microsoft.com/office/drawing/2014/main" xmlns="" id="{7BCB0FFD-99B4-4F3D-BD9B-8DB3E8C7B6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7606" y="5613741"/>
              <a:ext cx="469963" cy="469963"/>
            </a:xfrm>
            <a:prstGeom prst="rect">
              <a:avLst/>
            </a:prstGeom>
          </p:spPr>
        </p:pic>
        <p:pic>
          <p:nvPicPr>
            <p:cNvPr id="27" name="Picture 26">
              <a:extLst>
                <a:ext uri="{FF2B5EF4-FFF2-40B4-BE49-F238E27FC236}">
                  <a16:creationId xmlns:a16="http://schemas.microsoft.com/office/drawing/2014/main" xmlns="" id="{60CEF8C2-8C22-4773-9542-9D58B49E67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0954" y="5613741"/>
              <a:ext cx="469963" cy="469963"/>
            </a:xfrm>
            <a:prstGeom prst="rect">
              <a:avLst/>
            </a:prstGeom>
          </p:spPr>
        </p:pic>
        <p:pic>
          <p:nvPicPr>
            <p:cNvPr id="28" name="Picture 27">
              <a:extLst>
                <a:ext uri="{FF2B5EF4-FFF2-40B4-BE49-F238E27FC236}">
                  <a16:creationId xmlns:a16="http://schemas.microsoft.com/office/drawing/2014/main" xmlns="" id="{20B9DBE0-70D5-44A1-A9B2-9296E7C894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7008" y="5998501"/>
              <a:ext cx="469963" cy="469963"/>
            </a:xfrm>
            <a:prstGeom prst="rect">
              <a:avLst/>
            </a:prstGeom>
          </p:spPr>
        </p:pic>
        <p:pic>
          <p:nvPicPr>
            <p:cNvPr id="29" name="Picture 28">
              <a:extLst>
                <a:ext uri="{FF2B5EF4-FFF2-40B4-BE49-F238E27FC236}">
                  <a16:creationId xmlns:a16="http://schemas.microsoft.com/office/drawing/2014/main" xmlns="" id="{2272E01F-F0F6-43E2-B407-FFDCD7685F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10334" y="5998501"/>
              <a:ext cx="469963" cy="469963"/>
            </a:xfrm>
            <a:prstGeom prst="rect">
              <a:avLst/>
            </a:prstGeom>
          </p:spPr>
        </p:pic>
        <p:pic>
          <p:nvPicPr>
            <p:cNvPr id="30" name="Picture 29">
              <a:extLst>
                <a:ext uri="{FF2B5EF4-FFF2-40B4-BE49-F238E27FC236}">
                  <a16:creationId xmlns:a16="http://schemas.microsoft.com/office/drawing/2014/main" xmlns="" id="{C3D8C100-04FF-4516-8AB0-1EE37E0515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23682" y="5998501"/>
              <a:ext cx="469963" cy="469963"/>
            </a:xfrm>
            <a:prstGeom prst="rect">
              <a:avLst/>
            </a:prstGeom>
          </p:spPr>
        </p:pic>
      </p:grpSp>
      <p:pic>
        <p:nvPicPr>
          <p:cNvPr id="2" name="Picture 1">
            <a:extLst>
              <a:ext uri="{FF2B5EF4-FFF2-40B4-BE49-F238E27FC236}">
                <a16:creationId xmlns:a16="http://schemas.microsoft.com/office/drawing/2014/main" xmlns="" id="{E45621EB-2459-3570-CD1F-ECDB41C922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01617" y="416541"/>
            <a:ext cx="6979202" cy="733517"/>
          </a:xfrm>
          <a:prstGeom prst="rect">
            <a:avLst/>
          </a:prstGeom>
        </p:spPr>
      </p:pic>
    </p:spTree>
    <p:extLst>
      <p:ext uri="{BB962C8B-B14F-4D97-AF65-F5344CB8AC3E}">
        <p14:creationId xmlns:p14="http://schemas.microsoft.com/office/powerpoint/2010/main" val="16962550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6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ppt_x"/>
                                              </p:val>
                                            </p:tav>
                                            <p:tav tm="100000">
                                              <p:val>
                                                <p:strVal val="#ppt_x"/>
                                              </p:val>
                                            </p:tav>
                                          </p:tavLst>
                                        </p:anim>
                                        <p:anim calcmode="lin" valueType="num">
                                          <p:cBhvr additive="base">
                                            <p:cTn id="17"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71CB24BC-FFF6-4C06-88C6-25355E182E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907325"/>
            <a:ext cx="12192000" cy="3950675"/>
          </a:xfrm>
          <a:prstGeom prst="rect">
            <a:avLst/>
          </a:prstGeom>
        </p:spPr>
      </p:pic>
      <p:pic>
        <p:nvPicPr>
          <p:cNvPr id="2" name="Picture 1">
            <a:extLst>
              <a:ext uri="{FF2B5EF4-FFF2-40B4-BE49-F238E27FC236}">
                <a16:creationId xmlns:a16="http://schemas.microsoft.com/office/drawing/2014/main" xmlns="" id="{0F071CA5-45CE-442B-2123-D87208BF54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577" y="0"/>
            <a:ext cx="5627096" cy="646232"/>
          </a:xfrm>
          <a:prstGeom prst="rect">
            <a:avLst/>
          </a:prstGeom>
        </p:spPr>
      </p:pic>
      <p:pic>
        <p:nvPicPr>
          <p:cNvPr id="4" name="Picture 3">
            <a:extLst>
              <a:ext uri="{FF2B5EF4-FFF2-40B4-BE49-F238E27FC236}">
                <a16:creationId xmlns:a16="http://schemas.microsoft.com/office/drawing/2014/main" xmlns="" id="{C50AC27D-8E8C-6160-C047-895C8A0701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1500" y="3940820"/>
            <a:ext cx="4000500" cy="2917179"/>
          </a:xfrm>
          <a:prstGeom prst="rect">
            <a:avLst/>
          </a:prstGeom>
        </p:spPr>
      </p:pic>
      <p:sp>
        <p:nvSpPr>
          <p:cNvPr id="6" name="Rectangle: Rounded Corners 6">
            <a:extLst>
              <a:ext uri="{FF2B5EF4-FFF2-40B4-BE49-F238E27FC236}">
                <a16:creationId xmlns:a16="http://schemas.microsoft.com/office/drawing/2014/main" xmlns="" id="{4A244B2C-EB86-A050-7C0F-F2BD9102E80B}"/>
              </a:ext>
            </a:extLst>
          </p:cNvPr>
          <p:cNvSpPr/>
          <p:nvPr/>
        </p:nvSpPr>
        <p:spPr>
          <a:xfrm>
            <a:off x="219075" y="752475"/>
            <a:ext cx="11706225" cy="6000021"/>
          </a:xfrm>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xưa, người Huế đã dành những lời thơ đẹp nhất, tình cảm sâu đậm nhất cho dòng sông quê 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ta kể rằng, xưa kia, dòng nước ở đây thường thoảng lên một mùi hương dịu dịu bởi nguồn sông chảy qua một cảnh rừng mọc dãy một loại cỏ có tên là thạch xương bồ.</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Sông Hương là một bức tranh phong cảnh khổ dài mà mỗi đoạn, mỗi khúc đều có vẻ đẹp riêng của nó. Bao trùm lên cả bức tranh đó là một màu xanh có nhiều sắc độ, đậm nhạt khác nhau: màu xanh da trời, màu xanh của nước biếc, màu xanh non của những bãi ngô, thảm cỏ,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mỗi mùa hè tới, hoa phượng vĩ nở đỏ rực hai bên bờ. Hương Giang bỗng thay chiếc áo xanh hằng ngày thành dải lụa đào ủng hồng cả phố phường.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đêm trăng sáng, dòng sông là một đường trăng lung linh dát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Sông Hương là một đặc ân của thiên nhiên dành cho Huế, làm cho không khí thành phố trở nên trong lành, làm tan biến những tiếng ồn ào của chợ búa, tạo cho thành phố một vẻ êm đềm.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(Theo Cửu Thọ)</a:t>
            </a:r>
          </a:p>
        </p:txBody>
      </p:sp>
    </p:spTree>
    <p:extLst>
      <p:ext uri="{BB962C8B-B14F-4D97-AF65-F5344CB8AC3E}">
        <p14:creationId xmlns:p14="http://schemas.microsoft.com/office/powerpoint/2010/main" val="1946919624"/>
      </p:ext>
    </p:extLst>
  </p:cSld>
  <p:clrMapOvr>
    <a:masterClrMapping/>
  </p:clrMapOvr>
  <p:transition spd="slow" advClick="0">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D76921-B847-4609-BC19-8B614256F9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43840"/>
            <a:ext cx="12192000" cy="5902609"/>
          </a:xfrm>
          <a:prstGeom prst="rect">
            <a:avLst/>
          </a:prstGeom>
        </p:spPr>
      </p:pic>
      <p:pic>
        <p:nvPicPr>
          <p:cNvPr id="11" name="Picture 10">
            <a:extLst>
              <a:ext uri="{FF2B5EF4-FFF2-40B4-BE49-F238E27FC236}">
                <a16:creationId xmlns:a16="http://schemas.microsoft.com/office/drawing/2014/main" xmlns="" id="{5DBCA442-B43E-40FD-9A75-D1F47006C1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009" y="1404914"/>
            <a:ext cx="13070017" cy="5519661"/>
          </a:xfrm>
          <a:prstGeom prst="rect">
            <a:avLst/>
          </a:prstGeom>
        </p:spPr>
      </p:pic>
      <p:sp>
        <p:nvSpPr>
          <p:cNvPr id="12" name="Rectangle: Rounded Corners 11">
            <a:extLst>
              <a:ext uri="{FF2B5EF4-FFF2-40B4-BE49-F238E27FC236}">
                <a16:creationId xmlns:a16="http://schemas.microsoft.com/office/drawing/2014/main" xmlns="" id="{42569279-ABEF-40AF-A9C2-96CD5420AB23}"/>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0246" y="5100589"/>
            <a:ext cx="3261720" cy="2016482"/>
          </a:xfrm>
          <a:prstGeom prst="rect">
            <a:avLst/>
          </a:prstGeom>
        </p:spPr>
      </p:pic>
      <p:grpSp>
        <p:nvGrpSpPr>
          <p:cNvPr id="33" name="Group 32">
            <a:extLst>
              <a:ext uri="{FF2B5EF4-FFF2-40B4-BE49-F238E27FC236}">
                <a16:creationId xmlns:a16="http://schemas.microsoft.com/office/drawing/2014/main" xmlns="" id="{3E6370E4-C523-4A3A-BD33-362106E7D184}"/>
              </a:ext>
            </a:extLst>
          </p:cNvPr>
          <p:cNvGrpSpPr/>
          <p:nvPr/>
        </p:nvGrpSpPr>
        <p:grpSpPr>
          <a:xfrm>
            <a:off x="1534608" y="1760025"/>
            <a:ext cx="9122782" cy="3666080"/>
            <a:chOff x="4841104" y="3817600"/>
            <a:chExt cx="7073839" cy="2842692"/>
          </a:xfrm>
        </p:grpSpPr>
        <p:grpSp>
          <p:nvGrpSpPr>
            <p:cNvPr id="34" name="Group 33">
              <a:extLst>
                <a:ext uri="{FF2B5EF4-FFF2-40B4-BE49-F238E27FC236}">
                  <a16:creationId xmlns:a16="http://schemas.microsoft.com/office/drawing/2014/main" xmlns="" id="{F703DE1A-A0B4-4B93-A247-29C8B3A36C88}"/>
                </a:ext>
              </a:extLst>
            </p:cNvPr>
            <p:cNvGrpSpPr/>
            <p:nvPr/>
          </p:nvGrpSpPr>
          <p:grpSpPr>
            <a:xfrm>
              <a:off x="4841104" y="3817600"/>
              <a:ext cx="7073839" cy="2842692"/>
              <a:chOff x="2975204" y="1255651"/>
              <a:chExt cx="7073839" cy="2842692"/>
            </a:xfrm>
          </p:grpSpPr>
          <p:sp>
            <p:nvSpPr>
              <p:cNvPr id="44" name="Rectangle: Rounded Corners 43">
                <a:extLst>
                  <a:ext uri="{FF2B5EF4-FFF2-40B4-BE49-F238E27FC236}">
                    <a16:creationId xmlns:a16="http://schemas.microsoft.com/office/drawing/2014/main" xmlns="" id="{6D465188-6C3D-4F63-8E7E-F7A321C3A640}"/>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rõ</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ngắt</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nghỉ</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chỗ</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5" name="Rectangle: Rounded Corners 44">
                <a:extLst>
                  <a:ext uri="{FF2B5EF4-FFF2-40B4-BE49-F238E27FC236}">
                    <a16:creationId xmlns:a16="http://schemas.microsoft.com/office/drawing/2014/main" xmlns="" id="{AE237DEC-67AE-4685-99B1-F39C6BB316A3}"/>
                  </a:ext>
                </a:extLst>
              </p:cNvPr>
              <p:cNvSpPr/>
              <p:nvPr/>
            </p:nvSpPr>
            <p:spPr>
              <a:xfrm>
                <a:off x="4201409" y="1255651"/>
                <a:ext cx="4621427" cy="796835"/>
              </a:xfrm>
              <a:prstGeom prst="roundRect">
                <a:avLst>
                  <a:gd name="adj" fmla="val 50000"/>
                </a:avLst>
              </a:prstGeom>
              <a:solidFill>
                <a:srgbClr val="FFFF00"/>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pic>
          <p:nvPicPr>
            <p:cNvPr id="35" name="Picture 34">
              <a:extLst>
                <a:ext uri="{FF2B5EF4-FFF2-40B4-BE49-F238E27FC236}">
                  <a16:creationId xmlns:a16="http://schemas.microsoft.com/office/drawing/2014/main" xmlns="" id="{5730BC58-EFE1-4DFF-8D40-714CE2E8FD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4631" y="4832545"/>
              <a:ext cx="469963" cy="469963"/>
            </a:xfrm>
            <a:prstGeom prst="rect">
              <a:avLst/>
            </a:prstGeom>
          </p:spPr>
        </p:pic>
        <p:pic>
          <p:nvPicPr>
            <p:cNvPr id="36" name="Picture 35">
              <a:extLst>
                <a:ext uri="{FF2B5EF4-FFF2-40B4-BE49-F238E27FC236}">
                  <a16:creationId xmlns:a16="http://schemas.microsoft.com/office/drawing/2014/main" xmlns="" id="{ABE1C028-A56F-4131-846A-F658FA4FE2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7957" y="4832545"/>
              <a:ext cx="469963" cy="469963"/>
            </a:xfrm>
            <a:prstGeom prst="rect">
              <a:avLst/>
            </a:prstGeom>
          </p:spPr>
        </p:pic>
        <p:pic>
          <p:nvPicPr>
            <p:cNvPr id="37" name="Picture 36">
              <a:extLst>
                <a:ext uri="{FF2B5EF4-FFF2-40B4-BE49-F238E27FC236}">
                  <a16:creationId xmlns:a16="http://schemas.microsoft.com/office/drawing/2014/main" xmlns="" id="{7A6D1765-CB88-42D9-AAAE-5E75193581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51305" y="4832545"/>
              <a:ext cx="469963" cy="469963"/>
            </a:xfrm>
            <a:prstGeom prst="rect">
              <a:avLst/>
            </a:prstGeom>
          </p:spPr>
        </p:pic>
        <p:pic>
          <p:nvPicPr>
            <p:cNvPr id="38" name="Picture 37">
              <a:extLst>
                <a:ext uri="{FF2B5EF4-FFF2-40B4-BE49-F238E27FC236}">
                  <a16:creationId xmlns:a16="http://schemas.microsoft.com/office/drawing/2014/main" xmlns="" id="{F9DCA03B-801C-4B2B-B56D-790888EC5A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2636" y="5402382"/>
              <a:ext cx="469963" cy="469963"/>
            </a:xfrm>
            <a:prstGeom prst="rect">
              <a:avLst/>
            </a:prstGeom>
          </p:spPr>
        </p:pic>
        <p:pic>
          <p:nvPicPr>
            <p:cNvPr id="39" name="Picture 38">
              <a:extLst>
                <a:ext uri="{FF2B5EF4-FFF2-40B4-BE49-F238E27FC236}">
                  <a16:creationId xmlns:a16="http://schemas.microsoft.com/office/drawing/2014/main" xmlns="" id="{7A80557B-8706-4E4E-AAEB-9CA11C39AD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5962" y="5402382"/>
              <a:ext cx="469963" cy="469963"/>
            </a:xfrm>
            <a:prstGeom prst="rect">
              <a:avLst/>
            </a:prstGeom>
          </p:spPr>
        </p:pic>
        <p:pic>
          <p:nvPicPr>
            <p:cNvPr id="40" name="Picture 39">
              <a:extLst>
                <a:ext uri="{FF2B5EF4-FFF2-40B4-BE49-F238E27FC236}">
                  <a16:creationId xmlns:a16="http://schemas.microsoft.com/office/drawing/2014/main" xmlns="" id="{04BC7A5B-2264-474B-94AF-A466085B29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49310" y="5402382"/>
              <a:ext cx="469963" cy="469963"/>
            </a:xfrm>
            <a:prstGeom prst="rect">
              <a:avLst/>
            </a:prstGeom>
          </p:spPr>
        </p:pic>
        <p:pic>
          <p:nvPicPr>
            <p:cNvPr id="41" name="Picture 40">
              <a:extLst>
                <a:ext uri="{FF2B5EF4-FFF2-40B4-BE49-F238E27FC236}">
                  <a16:creationId xmlns:a16="http://schemas.microsoft.com/office/drawing/2014/main" xmlns="" id="{A7A9BBAC-57B2-4494-BE7D-8E3BEA83D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63395" y="5950269"/>
              <a:ext cx="469963" cy="469963"/>
            </a:xfrm>
            <a:prstGeom prst="rect">
              <a:avLst/>
            </a:prstGeom>
          </p:spPr>
        </p:pic>
        <p:pic>
          <p:nvPicPr>
            <p:cNvPr id="42" name="Picture 41">
              <a:extLst>
                <a:ext uri="{FF2B5EF4-FFF2-40B4-BE49-F238E27FC236}">
                  <a16:creationId xmlns:a16="http://schemas.microsoft.com/office/drawing/2014/main" xmlns="" id="{6CD072FC-C6D2-4823-8D0D-6257920B39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06721" y="5950269"/>
              <a:ext cx="469963" cy="469963"/>
            </a:xfrm>
            <a:prstGeom prst="rect">
              <a:avLst/>
            </a:prstGeom>
          </p:spPr>
        </p:pic>
        <p:pic>
          <p:nvPicPr>
            <p:cNvPr id="43" name="Picture 42">
              <a:extLst>
                <a:ext uri="{FF2B5EF4-FFF2-40B4-BE49-F238E27FC236}">
                  <a16:creationId xmlns:a16="http://schemas.microsoft.com/office/drawing/2014/main" xmlns="" id="{B538078B-F491-4418-9C3A-6178AC8354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20070" y="5950269"/>
              <a:ext cx="469963" cy="469963"/>
            </a:xfrm>
            <a:prstGeom prst="rect">
              <a:avLst/>
            </a:prstGeom>
          </p:spPr>
        </p:pic>
      </p:grpSp>
      <p:pic>
        <p:nvPicPr>
          <p:cNvPr id="2" name="Picture 1">
            <a:extLst>
              <a:ext uri="{FF2B5EF4-FFF2-40B4-BE49-F238E27FC236}">
                <a16:creationId xmlns:a16="http://schemas.microsoft.com/office/drawing/2014/main" xmlns="" id="{B5CBD20E-A6F3-AEFE-807D-E8330C1DD2B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51546" y="688680"/>
            <a:ext cx="7888908" cy="829128"/>
          </a:xfrm>
          <a:prstGeom prst="rect">
            <a:avLst/>
          </a:prstGeom>
        </p:spPr>
      </p:pic>
    </p:spTree>
    <p:extLst>
      <p:ext uri="{BB962C8B-B14F-4D97-AF65-F5344CB8AC3E}">
        <p14:creationId xmlns:p14="http://schemas.microsoft.com/office/powerpoint/2010/main" val="39846704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66000">
                                          <p:cBhvr additive="base">
                                            <p:cTn id="7" dur="1000" fill="hold"/>
                                            <p:tgtEl>
                                              <p:spTgt spid="3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ppt_x"/>
                                              </p:val>
                                            </p:tav>
                                            <p:tav tm="100000">
                                              <p:val>
                                                <p:strVal val="#ppt_x"/>
                                              </p:val>
                                            </p:tav>
                                          </p:tavLst>
                                        </p:anim>
                                        <p:anim calcmode="lin" valueType="num">
                                          <p:cBhvr additive="base">
                                            <p:cTn id="12"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71CB24BC-FFF6-4C06-88C6-25355E182E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907325"/>
            <a:ext cx="12192000" cy="3950675"/>
          </a:xfrm>
          <a:prstGeom prst="rect">
            <a:avLst/>
          </a:prstGeom>
        </p:spPr>
      </p:pic>
      <p:pic>
        <p:nvPicPr>
          <p:cNvPr id="2" name="Picture 1">
            <a:extLst>
              <a:ext uri="{FF2B5EF4-FFF2-40B4-BE49-F238E27FC236}">
                <a16:creationId xmlns:a16="http://schemas.microsoft.com/office/drawing/2014/main" xmlns="" id="{0F071CA5-45CE-442B-2123-D87208BF54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577" y="0"/>
            <a:ext cx="5627096" cy="646232"/>
          </a:xfrm>
          <a:prstGeom prst="rect">
            <a:avLst/>
          </a:prstGeom>
        </p:spPr>
      </p:pic>
      <p:pic>
        <p:nvPicPr>
          <p:cNvPr id="4" name="Picture 3">
            <a:extLst>
              <a:ext uri="{FF2B5EF4-FFF2-40B4-BE49-F238E27FC236}">
                <a16:creationId xmlns:a16="http://schemas.microsoft.com/office/drawing/2014/main" xmlns="" id="{C50AC27D-8E8C-6160-C047-895C8A0701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1500" y="3940820"/>
            <a:ext cx="4000500" cy="2917179"/>
          </a:xfrm>
          <a:prstGeom prst="rect">
            <a:avLst/>
          </a:prstGeom>
        </p:spPr>
      </p:pic>
      <p:sp>
        <p:nvSpPr>
          <p:cNvPr id="6" name="Rectangle: Rounded Corners 6">
            <a:extLst>
              <a:ext uri="{FF2B5EF4-FFF2-40B4-BE49-F238E27FC236}">
                <a16:creationId xmlns:a16="http://schemas.microsoft.com/office/drawing/2014/main" xmlns="" id="{4A244B2C-EB86-A050-7C0F-F2BD9102E80B}"/>
              </a:ext>
            </a:extLst>
          </p:cNvPr>
          <p:cNvSpPr/>
          <p:nvPr/>
        </p:nvSpPr>
        <p:spPr>
          <a:xfrm>
            <a:off x="219075" y="752475"/>
            <a:ext cx="11706225" cy="6000021"/>
          </a:xfrm>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xưa, người Huế đã dành những lời thơ đẹp nhất, tình cảm sâu đậm nhất cho dòng sông quê 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ta kể rằng, xưa kia, dòng nước ở đây thường thoảng lên một mùi hương dịu dịu bởi nguồn sông chảy qua một cảnh rừng mọc dãy một loại cỏ có tên là thạch xương bồ.</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Sông Hương là một bức tranh phong cảnh khổ dài mà mỗi đoạn, mỗi khúc đều có vẻ đẹp riêng của nó. Bao trùm lên cả bức tranh đó là một màu xanh có nhiều sắc độ, đậm nhạt khác nhau: màu xanh da trời, màu xanh của nước biếc, màu xanh non của những bãi ngô, thảm cỏ,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mỗi mùa hè tới, hoa phượng vĩ nở đỏ rực hai bên bờ. Hương Giang bỗng thay chiếc áo xanh hằng ngày thành dải lụa đào ủng hồng cả phố phường.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đêm trăng sáng, dòng sông là một đường trăng lung linh dát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Sông Hương là một đặc ân của thiên nhiên dành cho Huế, làm cho không khí thành phố trở nên trong lành, làm tan biến những tiếng ồn ào của chợ búa, tạo cho thành phố một vẻ êm đềm.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(Theo Cửu Thọ)</a:t>
            </a:r>
          </a:p>
        </p:txBody>
      </p:sp>
    </p:spTree>
    <p:extLst>
      <p:ext uri="{BB962C8B-B14F-4D97-AF65-F5344CB8AC3E}">
        <p14:creationId xmlns:p14="http://schemas.microsoft.com/office/powerpoint/2010/main" val="1860157190"/>
      </p:ext>
    </p:extLst>
  </p:cSld>
  <p:clrMapOvr>
    <a:masterClrMapping/>
  </p:clrMapOvr>
  <p:transition spd="slow" advClick="0">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E65B8AD-6481-4E2F-BD87-D056B0417C96}"/>
              </a:ext>
            </a:extLst>
          </p:cNvPr>
          <p:cNvSpPr txBox="1"/>
          <p:nvPr/>
        </p:nvSpPr>
        <p:spPr>
          <a:xfrm>
            <a:off x="2096123" y="552043"/>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cs typeface="+mn-cs"/>
              </a:rPr>
              <a:t>LUYỆN </a:t>
            </a:r>
            <a:r>
              <a:rPr kumimoji="0" lang="en-US" sz="4800" b="1" i="0" u="none" strike="noStrike" kern="1200" cap="none" spc="0" normalizeH="0" baseline="0" noProof="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cs typeface="+mn-cs"/>
              </a:rPr>
              <a:t>ĐỌC HIỂU</a:t>
            </a:r>
            <a:endParaRPr kumimoji="0" lang="en-US" sz="4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cs typeface="+mn-cs"/>
            </a:endParaRPr>
          </a:p>
        </p:txBody>
      </p:sp>
      <p:sp>
        <p:nvSpPr>
          <p:cNvPr id="20" name="TextBox 19">
            <a:extLst>
              <a:ext uri="{FF2B5EF4-FFF2-40B4-BE49-F238E27FC236}">
                <a16:creationId xmlns:a16="http://schemas.microsoft.com/office/drawing/2014/main" xmlns="" id="{53A4E24E-F69B-42CE-B971-827849208008}"/>
              </a:ext>
            </a:extLst>
          </p:cNvPr>
          <p:cNvSpPr txBox="1"/>
          <p:nvPr/>
        </p:nvSpPr>
        <p:spPr>
          <a:xfrm>
            <a:off x="3097028" y="1874837"/>
            <a:ext cx="6218422" cy="1328023"/>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Trong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bài</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lang="en-US" sz="3600" kern="0" dirty="0">
                <a:solidFill>
                  <a:srgbClr val="000000"/>
                </a:solidFill>
                <a:latin typeface="Calibri" panose="020F0502020204030204" pitchFamily="34" charset="0"/>
                <a:cs typeface="Calibri" panose="020F0502020204030204" pitchFamily="34" charset="0"/>
                <a:sym typeface="Arial"/>
              </a:rPr>
              <a:t>S</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ông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Hương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có</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từ nào em chưa hiểu nghĩa</a:t>
            </a:r>
            <a:r>
              <a:rPr kumimoji="0" lang="pt-BR"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1977563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4DBD389D-323C-4E2E-91A2-754EA30E2385}"/>
              </a:ext>
            </a:extLst>
          </p:cNvPr>
          <p:cNvSpPr/>
          <p:nvPr/>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pic>
        <p:nvPicPr>
          <p:cNvPr id="20" name="图片 19">
            <a:extLst>
              <a:ext uri="{FF2B5EF4-FFF2-40B4-BE49-F238E27FC236}">
                <a16:creationId xmlns:a16="http://schemas.microsoft.com/office/drawing/2014/main" xmlns="" id="{74521FB0-68EB-4938-A9AC-21E095F1A7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162843" y="-1737311"/>
            <a:ext cx="1475295" cy="4898066"/>
          </a:xfrm>
          <a:prstGeom prst="rect">
            <a:avLst/>
          </a:prstGeom>
        </p:spPr>
      </p:pic>
      <p:pic>
        <p:nvPicPr>
          <p:cNvPr id="32" name="Picture 158" descr="200712419435657_1">
            <a:extLst>
              <a:ext uri="{FF2B5EF4-FFF2-40B4-BE49-F238E27FC236}">
                <a16:creationId xmlns:a16="http://schemas.microsoft.com/office/drawing/2014/main" xmlns="" id="{A04B459F-74E0-411D-93F6-DB35434C4732}"/>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2767" y="465031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59" descr="10004015438746072987">
            <a:extLst>
              <a:ext uri="{FF2B5EF4-FFF2-40B4-BE49-F238E27FC236}">
                <a16:creationId xmlns:a16="http://schemas.microsoft.com/office/drawing/2014/main" xmlns="" id="{AD53DAAC-BA62-4538-BA11-611D9DDC31E3}"/>
              </a:ext>
            </a:extLst>
          </p:cNvPr>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rot="21401862" flipH="1">
            <a:off x="12496801" y="5925278"/>
            <a:ext cx="1322916" cy="132291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1">
            <a:extLst>
              <a:ext uri="{FF2B5EF4-FFF2-40B4-BE49-F238E27FC236}">
                <a16:creationId xmlns:a16="http://schemas.microsoft.com/office/drawing/2014/main" xmlns="" id="{45F0CF03-3E3D-418A-B6AA-90711FE29F8D}"/>
              </a:ext>
            </a:extLst>
          </p:cNvPr>
          <p:cNvSpPr/>
          <p:nvPr/>
        </p:nvSpPr>
        <p:spPr>
          <a:xfrm>
            <a:off x="205272" y="1337880"/>
            <a:ext cx="11781453" cy="5430668"/>
          </a:xfrm>
          <a:custGeom>
            <a:avLst/>
            <a:gdLst>
              <a:gd name="connsiteX0" fmla="*/ 0 w 11781453"/>
              <a:gd name="connsiteY0" fmla="*/ 736018 h 5430668"/>
              <a:gd name="connsiteX1" fmla="*/ 736018 w 11781453"/>
              <a:gd name="connsiteY1" fmla="*/ 0 h 5430668"/>
              <a:gd name="connsiteX2" fmla="*/ 11045435 w 11781453"/>
              <a:gd name="connsiteY2" fmla="*/ 0 h 5430668"/>
              <a:gd name="connsiteX3" fmla="*/ 11781453 w 11781453"/>
              <a:gd name="connsiteY3" fmla="*/ 736018 h 5430668"/>
              <a:gd name="connsiteX4" fmla="*/ 11781453 w 11781453"/>
              <a:gd name="connsiteY4" fmla="*/ 4694650 h 5430668"/>
              <a:gd name="connsiteX5" fmla="*/ 11045435 w 11781453"/>
              <a:gd name="connsiteY5" fmla="*/ 5430668 h 5430668"/>
              <a:gd name="connsiteX6" fmla="*/ 736018 w 11781453"/>
              <a:gd name="connsiteY6" fmla="*/ 5430668 h 5430668"/>
              <a:gd name="connsiteX7" fmla="*/ 0 w 11781453"/>
              <a:gd name="connsiteY7" fmla="*/ 4694650 h 5430668"/>
              <a:gd name="connsiteX8" fmla="*/ 0 w 11781453"/>
              <a:gd name="connsiteY8" fmla="*/ 736018 h 543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430668" fill="none" extrusionOk="0">
                <a:moveTo>
                  <a:pt x="0" y="736018"/>
                </a:moveTo>
                <a:cubicBezTo>
                  <a:pt x="1701" y="375557"/>
                  <a:pt x="366013" y="61236"/>
                  <a:pt x="736018" y="0"/>
                </a:cubicBezTo>
                <a:cubicBezTo>
                  <a:pt x="4115190" y="72427"/>
                  <a:pt x="8611225" y="61419"/>
                  <a:pt x="11045435" y="0"/>
                </a:cubicBezTo>
                <a:cubicBezTo>
                  <a:pt x="11448057" y="-26637"/>
                  <a:pt x="11710710" y="308128"/>
                  <a:pt x="11781453" y="736018"/>
                </a:cubicBezTo>
                <a:cubicBezTo>
                  <a:pt x="11882329" y="1853084"/>
                  <a:pt x="11674140" y="3433256"/>
                  <a:pt x="11781453" y="4694650"/>
                </a:cubicBezTo>
                <a:cubicBezTo>
                  <a:pt x="11783463" y="5090942"/>
                  <a:pt x="11444017" y="5421800"/>
                  <a:pt x="11045435" y="5430668"/>
                </a:cubicBezTo>
                <a:cubicBezTo>
                  <a:pt x="5893999" y="5460495"/>
                  <a:pt x="3497488" y="5351362"/>
                  <a:pt x="736018" y="5430668"/>
                </a:cubicBezTo>
                <a:cubicBezTo>
                  <a:pt x="368047" y="5426313"/>
                  <a:pt x="-37814" y="5108619"/>
                  <a:pt x="0" y="4694650"/>
                </a:cubicBezTo>
                <a:cubicBezTo>
                  <a:pt x="50037" y="2827504"/>
                  <a:pt x="770" y="1735178"/>
                  <a:pt x="0" y="736018"/>
                </a:cubicBezTo>
                <a:close/>
              </a:path>
              <a:path w="11781453" h="5430668" stroke="0" extrusionOk="0">
                <a:moveTo>
                  <a:pt x="0" y="736018"/>
                </a:moveTo>
                <a:cubicBezTo>
                  <a:pt x="48143" y="342649"/>
                  <a:pt x="340553" y="22975"/>
                  <a:pt x="736018" y="0"/>
                </a:cubicBezTo>
                <a:cubicBezTo>
                  <a:pt x="4508532" y="123000"/>
                  <a:pt x="9560056" y="-96860"/>
                  <a:pt x="11045435" y="0"/>
                </a:cubicBezTo>
                <a:cubicBezTo>
                  <a:pt x="11417496" y="-26241"/>
                  <a:pt x="11810459" y="271048"/>
                  <a:pt x="11781453" y="736018"/>
                </a:cubicBezTo>
                <a:cubicBezTo>
                  <a:pt x="11784626" y="1585429"/>
                  <a:pt x="11875720" y="3869296"/>
                  <a:pt x="11781453" y="4694650"/>
                </a:cubicBezTo>
                <a:cubicBezTo>
                  <a:pt x="11769207" y="5105578"/>
                  <a:pt x="11388545" y="5420295"/>
                  <a:pt x="11045435" y="5430668"/>
                </a:cubicBezTo>
                <a:cubicBezTo>
                  <a:pt x="6135802" y="5269961"/>
                  <a:pt x="2554492" y="5470335"/>
                  <a:pt x="736018" y="5430668"/>
                </a:cubicBezTo>
                <a:cubicBezTo>
                  <a:pt x="250233" y="5414653"/>
                  <a:pt x="-15763" y="5094001"/>
                  <a:pt x="0" y="4694650"/>
                </a:cubicBezTo>
                <a:cubicBezTo>
                  <a:pt x="32216" y="3822001"/>
                  <a:pt x="57206" y="2367599"/>
                  <a:pt x="0" y="736018"/>
                </a:cubicBezTo>
                <a:close/>
              </a:path>
            </a:pathLst>
          </a:custGeom>
          <a:solidFill>
            <a:schemeClr val="bg1">
              <a:alpha val="76000"/>
            </a:schemeClr>
          </a:solidFill>
          <a:ln w="38100">
            <a:solidFill>
              <a:srgbClr val="002060"/>
            </a:solidFill>
            <a:prstDash val="dash"/>
            <a:extLst>
              <a:ext uri="{C807C97D-BFC1-408E-A445-0C87EB9F89A2}">
                <ask:lineSketchStyleProps xmln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just">
              <a:spcBef>
                <a:spcPts val="1200"/>
              </a:spcBef>
            </a:pPr>
            <a:r>
              <a:rPr lang="vi-VN" sz="2400" dirty="0">
                <a:solidFill>
                  <a:prstClr val="black"/>
                </a:solidFill>
                <a:latin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cs typeface="Calibri" panose="020F0502020204030204" pitchFamily="34" charset="0"/>
              </a:rPr>
              <a:t>Đ</a:t>
            </a:r>
            <a:r>
              <a:rPr lang="vi-VN" sz="2400" dirty="0">
                <a:solidFill>
                  <a:prstClr val="black"/>
                </a:solidFill>
                <a:latin typeface="Calibri" panose="020F0502020204030204" pitchFamily="34" charset="0"/>
                <a:cs typeface="Calibri" panose="020F0502020204030204" pitchFamily="34" charset="0"/>
              </a:rPr>
              <a:t>ọc đúng từ câu, đoạn và toàn bộ văn bản Sông Hương.</a:t>
            </a:r>
          </a:p>
          <a:p>
            <a:pPr marL="457200" lvl="0" algn="just">
              <a:spcBef>
                <a:spcPts val="1200"/>
              </a:spcBef>
            </a:pPr>
            <a:r>
              <a:rPr lang="vi-VN" sz="2400" dirty="0">
                <a:solidFill>
                  <a:prstClr val="black"/>
                </a:solidFill>
                <a:latin typeface="Calibri" panose="020F0502020204030204" pitchFamily="34" charset="0"/>
                <a:cs typeface="Calibri" panose="020F0502020204030204" pitchFamily="34" charset="0"/>
              </a:rPr>
              <a:t>- Bước đầu biết thể hiện ngữ điệu khi đọc bài văn miêu tả, biết nghỉ hơi ở chỗ có dấu câu</a:t>
            </a:r>
          </a:p>
          <a:p>
            <a:pPr marL="457200" lvl="0" algn="just">
              <a:spcBef>
                <a:spcPts val="1200"/>
              </a:spcBef>
            </a:pPr>
            <a:r>
              <a:rPr lang="vi-VN" sz="2400" dirty="0">
                <a:solidFill>
                  <a:prstClr val="black"/>
                </a:solidFill>
                <a:latin typeface="Calibri" panose="020F0502020204030204" pitchFamily="34" charset="0"/>
                <a:cs typeface="Calibri" panose="020F0502020204030204" pitchFamily="34" charset="0"/>
              </a:rPr>
              <a:t>- Nhận biết được vẻ đẹp của bức tranh phong cảnh sông Hương ở cái nhìn bao quát và từng thời điểm khác nhau (ban ngày, ban đêm, mùa hè và các mùa trong năm).</a:t>
            </a:r>
          </a:p>
          <a:p>
            <a:pPr marL="457200" lvl="0" algn="just">
              <a:spcBef>
                <a:spcPts val="1200"/>
              </a:spcBef>
            </a:pPr>
            <a:r>
              <a:rPr lang="vi-VN" sz="2400" dirty="0">
                <a:solidFill>
                  <a:prstClr val="black"/>
                </a:solidFill>
                <a:latin typeface="Calibri" panose="020F0502020204030204" pitchFamily="34" charset="0"/>
                <a:cs typeface="Calibri" panose="020F0502020204030204" pitchFamily="34" charset="0"/>
              </a:rPr>
              <a:t>- Hiểu suy nghĩ, cảm xúc, sự gắn bó của tác giả với sông Hương ở những thời điểm khác nhau. </a:t>
            </a:r>
          </a:p>
          <a:p>
            <a:pPr marL="457200" lvl="0" algn="just">
              <a:spcBef>
                <a:spcPts val="1200"/>
              </a:spcBef>
            </a:pPr>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Hiểu nội dung bài: Sông Hương là một “đặc ân của thiên nhiên dành cho Huế”, tô điểm thêm vẻ đẹp của xứ Huế. </a:t>
            </a:r>
            <a:endParaRPr lang="en-US" sz="2400" dirty="0">
              <a:solidFill>
                <a:prstClr val="black"/>
              </a:solidFill>
              <a:latin typeface="Calibri" panose="020F0502020204030204" pitchFamily="34" charset="0"/>
              <a:cs typeface="Calibri" panose="020F0502020204030204" pitchFamily="34" charset="0"/>
            </a:endParaRPr>
          </a:p>
          <a:p>
            <a:pPr marL="457200" lvl="0" algn="just">
              <a:spcBef>
                <a:spcPts val="1200"/>
              </a:spcBef>
            </a:pPr>
            <a:r>
              <a:rPr lang="vi-VN" sz="2400" dirty="0">
                <a:solidFill>
                  <a:prstClr val="black"/>
                </a:solidFill>
                <a:latin typeface="Calibri" panose="020F0502020204030204" pitchFamily="34" charset="0"/>
                <a:cs typeface="Calibri" panose="020F0502020204030204" pitchFamily="34" charset="0"/>
              </a:rPr>
              <a:t>- Nhận biết được những từ ngữ tả màu sắc, những câu văn có sử dụng biện pháp so sánh được tác giả  sử dụng để tả sông Hương.</a:t>
            </a:r>
          </a:p>
        </p:txBody>
      </p:sp>
      <p:pic>
        <p:nvPicPr>
          <p:cNvPr id="2" name="Picture 1">
            <a:extLst>
              <a:ext uri="{FF2B5EF4-FFF2-40B4-BE49-F238E27FC236}">
                <a16:creationId xmlns:a16="http://schemas.microsoft.com/office/drawing/2014/main" xmlns="" id="{FA98A879-70CE-9DCE-E215-514621357A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0263" y="142673"/>
            <a:ext cx="4993057" cy="1225402"/>
          </a:xfrm>
          <a:prstGeom prst="rect">
            <a:avLst/>
          </a:prstGeom>
        </p:spPr>
      </p:pic>
    </p:spTree>
    <p:extLst>
      <p:ext uri="{BB962C8B-B14F-4D97-AF65-F5344CB8AC3E}">
        <p14:creationId xmlns:p14="http://schemas.microsoft.com/office/powerpoint/2010/main" val="31997842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p:cTn id="13"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3">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p:cTn id="19"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3">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p:cTn id="25"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23">
                                            <p:txEl>
                                              <p:pRg st="3" end="3"/>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p:cTn id="31" dur="5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23">
                                            <p:txEl>
                                              <p:pRg st="4" end="4"/>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3">
                                            <p:txEl>
                                              <p:pRg st="5" end="5"/>
                                            </p:txEl>
                                          </p:spTgt>
                                        </p:tgtEl>
                                        <p:attrNameLst>
                                          <p:attrName>style.visibility</p:attrName>
                                        </p:attrNameLst>
                                      </p:cBhvr>
                                      <p:to>
                                        <p:strVal val="visible"/>
                                      </p:to>
                                    </p:set>
                                    <p:anim calcmode="lin" valueType="num">
                                      <p:cBhvr>
                                        <p:cTn id="37" dur="500" fill="hold"/>
                                        <p:tgtEl>
                                          <p:spTgt spid="2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81F5D890-7BA9-45FB-8F15-618885E71F09}"/>
              </a:ext>
            </a:extLst>
          </p:cNvPr>
          <p:cNvSpPr/>
          <p:nvPr/>
        </p:nvSpPr>
        <p:spPr>
          <a:xfrm>
            <a:off x="352945" y="2980486"/>
            <a:ext cx="5972904" cy="3088052"/>
          </a:xfrm>
          <a:custGeom>
            <a:avLst/>
            <a:gdLst>
              <a:gd name="connsiteX0" fmla="*/ 0 w 5972904"/>
              <a:gd name="connsiteY0" fmla="*/ 754133 h 3088052"/>
              <a:gd name="connsiteX1" fmla="*/ 754133 w 5972904"/>
              <a:gd name="connsiteY1" fmla="*/ 0 h 3088052"/>
              <a:gd name="connsiteX2" fmla="*/ 5218771 w 5972904"/>
              <a:gd name="connsiteY2" fmla="*/ 0 h 3088052"/>
              <a:gd name="connsiteX3" fmla="*/ 5972904 w 5972904"/>
              <a:gd name="connsiteY3" fmla="*/ 754133 h 3088052"/>
              <a:gd name="connsiteX4" fmla="*/ 5972904 w 5972904"/>
              <a:gd name="connsiteY4" fmla="*/ 2333919 h 3088052"/>
              <a:gd name="connsiteX5" fmla="*/ 5218771 w 5972904"/>
              <a:gd name="connsiteY5" fmla="*/ 3088052 h 3088052"/>
              <a:gd name="connsiteX6" fmla="*/ 754133 w 5972904"/>
              <a:gd name="connsiteY6" fmla="*/ 3088052 h 3088052"/>
              <a:gd name="connsiteX7" fmla="*/ 0 w 5972904"/>
              <a:gd name="connsiteY7" fmla="*/ 2333919 h 3088052"/>
              <a:gd name="connsiteX8" fmla="*/ 0 w 5972904"/>
              <a:gd name="connsiteY8" fmla="*/ 754133 h 308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04" h="3088052" fill="none" extrusionOk="0">
                <a:moveTo>
                  <a:pt x="0" y="754133"/>
                </a:moveTo>
                <a:cubicBezTo>
                  <a:pt x="-22356" y="415979"/>
                  <a:pt x="308562" y="-19539"/>
                  <a:pt x="754133" y="0"/>
                </a:cubicBezTo>
                <a:cubicBezTo>
                  <a:pt x="1613131" y="-35273"/>
                  <a:pt x="4564648" y="-144294"/>
                  <a:pt x="5218771" y="0"/>
                </a:cubicBezTo>
                <a:cubicBezTo>
                  <a:pt x="5684457" y="14972"/>
                  <a:pt x="5932034" y="303178"/>
                  <a:pt x="5972904" y="754133"/>
                </a:cubicBezTo>
                <a:cubicBezTo>
                  <a:pt x="6088195" y="1080587"/>
                  <a:pt x="6063548" y="2127132"/>
                  <a:pt x="5972904" y="2333919"/>
                </a:cubicBezTo>
                <a:cubicBezTo>
                  <a:pt x="5996238" y="2732770"/>
                  <a:pt x="5650545" y="3071489"/>
                  <a:pt x="5218771" y="3088052"/>
                </a:cubicBezTo>
                <a:cubicBezTo>
                  <a:pt x="3517157" y="3165577"/>
                  <a:pt x="2162554" y="3044349"/>
                  <a:pt x="754133" y="3088052"/>
                </a:cubicBezTo>
                <a:cubicBezTo>
                  <a:pt x="285425" y="3073586"/>
                  <a:pt x="-8181" y="2750303"/>
                  <a:pt x="0" y="2333919"/>
                </a:cubicBezTo>
                <a:cubicBezTo>
                  <a:pt x="79426" y="2019046"/>
                  <a:pt x="-37082" y="1488771"/>
                  <a:pt x="0" y="754133"/>
                </a:cubicBezTo>
                <a:close/>
              </a:path>
              <a:path w="5972904" h="3088052" stroke="0" extrusionOk="0">
                <a:moveTo>
                  <a:pt x="0" y="754133"/>
                </a:moveTo>
                <a:cubicBezTo>
                  <a:pt x="-5945" y="317097"/>
                  <a:pt x="304696" y="26679"/>
                  <a:pt x="754133" y="0"/>
                </a:cubicBezTo>
                <a:cubicBezTo>
                  <a:pt x="1491508" y="-95379"/>
                  <a:pt x="4400621" y="58096"/>
                  <a:pt x="5218771" y="0"/>
                </a:cubicBezTo>
                <a:cubicBezTo>
                  <a:pt x="5574948" y="-42461"/>
                  <a:pt x="5937861" y="312452"/>
                  <a:pt x="5972904" y="754133"/>
                </a:cubicBezTo>
                <a:cubicBezTo>
                  <a:pt x="5988925" y="1499502"/>
                  <a:pt x="5949108" y="1670742"/>
                  <a:pt x="5972904" y="2333919"/>
                </a:cubicBezTo>
                <a:cubicBezTo>
                  <a:pt x="5995972" y="2722995"/>
                  <a:pt x="5593506" y="3046452"/>
                  <a:pt x="5218771" y="3088052"/>
                </a:cubicBezTo>
                <a:cubicBezTo>
                  <a:pt x="4415575" y="3028146"/>
                  <a:pt x="2002179" y="3170566"/>
                  <a:pt x="754133" y="3088052"/>
                </a:cubicBezTo>
                <a:cubicBezTo>
                  <a:pt x="291269" y="3099515"/>
                  <a:pt x="-25652" y="2776450"/>
                  <a:pt x="0" y="2333919"/>
                </a:cubicBezTo>
                <a:cubicBezTo>
                  <a:pt x="61317" y="1773132"/>
                  <a:pt x="-103743" y="1389971"/>
                  <a:pt x="0" y="754133"/>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Huế: </a:t>
            </a:r>
            <a:r>
              <a:rPr lang="vi-VN" sz="40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thành phố thuộc tỉnh Thừa Thiên Huế, từng là kinh độ của Việt Nam thời nhà Nguyễn.</a:t>
            </a:r>
          </a:p>
        </p:txBody>
      </p:sp>
      <p:pic>
        <p:nvPicPr>
          <p:cNvPr id="17412" name="Picture 4">
            <a:extLst>
              <a:ext uri="{FF2B5EF4-FFF2-40B4-BE49-F238E27FC236}">
                <a16:creationId xmlns:a16="http://schemas.microsoft.com/office/drawing/2014/main" xmlns="" id="{993BC6CF-9D30-4645-8DA4-B2205E5E53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947631" y="2440288"/>
            <a:ext cx="4762500" cy="29254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1">
            <a:extLst>
              <a:ext uri="{FF2B5EF4-FFF2-40B4-BE49-F238E27FC236}">
                <a16:creationId xmlns:a16="http://schemas.microsoft.com/office/drawing/2014/main" xmlns="" id="{2F09DA83-D4C4-FE12-E128-411C39C3255E}"/>
              </a:ext>
            </a:extLst>
          </p:cNvPr>
          <p:cNvGrpSpPr/>
          <p:nvPr/>
        </p:nvGrpSpPr>
        <p:grpSpPr>
          <a:xfrm>
            <a:off x="1674258" y="120682"/>
            <a:ext cx="8629887" cy="1332965"/>
            <a:chOff x="2870663" y="283069"/>
            <a:chExt cx="6380249" cy="1332965"/>
          </a:xfrm>
        </p:grpSpPr>
        <p:sp>
          <p:nvSpPr>
            <p:cNvPr id="3" name="TextBox 2">
              <a:extLst>
                <a:ext uri="{FF2B5EF4-FFF2-40B4-BE49-F238E27FC236}">
                  <a16:creationId xmlns:a16="http://schemas.microsoft.com/office/drawing/2014/main" xmlns="" id="{7715876D-2287-4815-0295-9E2E69C5BF9C}"/>
                </a:ext>
              </a:extLst>
            </p:cNvPr>
            <p:cNvSpPr txBox="1"/>
            <p:nvPr/>
          </p:nvSpPr>
          <p:spPr>
            <a:xfrm>
              <a:off x="2941085" y="292595"/>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Giải</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nghĩa</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từ</a:t>
              </a:r>
              <a:endPar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endParaRPr>
            </a:p>
          </p:txBody>
        </p:sp>
        <p:sp>
          <p:nvSpPr>
            <p:cNvPr id="4" name="TextBox 3">
              <a:extLst>
                <a:ext uri="{FF2B5EF4-FFF2-40B4-BE49-F238E27FC236}">
                  <a16:creationId xmlns:a16="http://schemas.microsoft.com/office/drawing/2014/main" xmlns="" id="{81EEF41F-A8AA-660F-B79A-3E1C90BB5A25}"/>
                </a:ext>
              </a:extLst>
            </p:cNvPr>
            <p:cNvSpPr txBox="1"/>
            <p:nvPr/>
          </p:nvSpPr>
          <p:spPr>
            <a:xfrm>
              <a:off x="2870663" y="283069"/>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Giải</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 </a:t>
              </a:r>
              <a:r>
                <a:rPr lang="en-US" sz="80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9Slide05 Phobia" panose="02000506000000020003" pitchFamily="2" charset="0"/>
                </a:rPr>
                <a:t>nghĩa</a:t>
              </a:r>
              <a:r>
                <a:rPr lang="en-US" sz="80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9Slide05 Phobia" panose="02000506000000020003" pitchFamily="2" charset="0"/>
                </a:rPr>
                <a:t> </a:t>
              </a:r>
              <a:r>
                <a:rPr lang="en-US" sz="80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9Slide05 Phobia" panose="02000506000000020003" pitchFamily="2" charset="0"/>
                </a:rPr>
                <a:t>từ</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endParaRPr>
            </a:p>
          </p:txBody>
        </p:sp>
      </p:grpSp>
    </p:spTree>
    <p:extLst>
      <p:ext uri="{BB962C8B-B14F-4D97-AF65-F5344CB8AC3E}">
        <p14:creationId xmlns:p14="http://schemas.microsoft.com/office/powerpoint/2010/main" val="24979415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81F5D890-7BA9-45FB-8F15-618885E71F09}"/>
              </a:ext>
            </a:extLst>
          </p:cNvPr>
          <p:cNvSpPr/>
          <p:nvPr/>
        </p:nvSpPr>
        <p:spPr>
          <a:xfrm>
            <a:off x="352945" y="2980486"/>
            <a:ext cx="5972904" cy="3088052"/>
          </a:xfrm>
          <a:custGeom>
            <a:avLst/>
            <a:gdLst>
              <a:gd name="connsiteX0" fmla="*/ 0 w 5972904"/>
              <a:gd name="connsiteY0" fmla="*/ 754133 h 3088052"/>
              <a:gd name="connsiteX1" fmla="*/ 754133 w 5972904"/>
              <a:gd name="connsiteY1" fmla="*/ 0 h 3088052"/>
              <a:gd name="connsiteX2" fmla="*/ 5218771 w 5972904"/>
              <a:gd name="connsiteY2" fmla="*/ 0 h 3088052"/>
              <a:gd name="connsiteX3" fmla="*/ 5972904 w 5972904"/>
              <a:gd name="connsiteY3" fmla="*/ 754133 h 3088052"/>
              <a:gd name="connsiteX4" fmla="*/ 5972904 w 5972904"/>
              <a:gd name="connsiteY4" fmla="*/ 2333919 h 3088052"/>
              <a:gd name="connsiteX5" fmla="*/ 5218771 w 5972904"/>
              <a:gd name="connsiteY5" fmla="*/ 3088052 h 3088052"/>
              <a:gd name="connsiteX6" fmla="*/ 754133 w 5972904"/>
              <a:gd name="connsiteY6" fmla="*/ 3088052 h 3088052"/>
              <a:gd name="connsiteX7" fmla="*/ 0 w 5972904"/>
              <a:gd name="connsiteY7" fmla="*/ 2333919 h 3088052"/>
              <a:gd name="connsiteX8" fmla="*/ 0 w 5972904"/>
              <a:gd name="connsiteY8" fmla="*/ 754133 h 308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04" h="3088052" fill="none" extrusionOk="0">
                <a:moveTo>
                  <a:pt x="0" y="754133"/>
                </a:moveTo>
                <a:cubicBezTo>
                  <a:pt x="-22356" y="415979"/>
                  <a:pt x="308562" y="-19539"/>
                  <a:pt x="754133" y="0"/>
                </a:cubicBezTo>
                <a:cubicBezTo>
                  <a:pt x="1613131" y="-35273"/>
                  <a:pt x="4564648" y="-144294"/>
                  <a:pt x="5218771" y="0"/>
                </a:cubicBezTo>
                <a:cubicBezTo>
                  <a:pt x="5684457" y="14972"/>
                  <a:pt x="5932034" y="303178"/>
                  <a:pt x="5972904" y="754133"/>
                </a:cubicBezTo>
                <a:cubicBezTo>
                  <a:pt x="6088195" y="1080587"/>
                  <a:pt x="6063548" y="2127132"/>
                  <a:pt x="5972904" y="2333919"/>
                </a:cubicBezTo>
                <a:cubicBezTo>
                  <a:pt x="5996238" y="2732770"/>
                  <a:pt x="5650545" y="3071489"/>
                  <a:pt x="5218771" y="3088052"/>
                </a:cubicBezTo>
                <a:cubicBezTo>
                  <a:pt x="3517157" y="3165577"/>
                  <a:pt x="2162554" y="3044349"/>
                  <a:pt x="754133" y="3088052"/>
                </a:cubicBezTo>
                <a:cubicBezTo>
                  <a:pt x="285425" y="3073586"/>
                  <a:pt x="-8181" y="2750303"/>
                  <a:pt x="0" y="2333919"/>
                </a:cubicBezTo>
                <a:cubicBezTo>
                  <a:pt x="79426" y="2019046"/>
                  <a:pt x="-37082" y="1488771"/>
                  <a:pt x="0" y="754133"/>
                </a:cubicBezTo>
                <a:close/>
              </a:path>
              <a:path w="5972904" h="3088052" stroke="0" extrusionOk="0">
                <a:moveTo>
                  <a:pt x="0" y="754133"/>
                </a:moveTo>
                <a:cubicBezTo>
                  <a:pt x="-5945" y="317097"/>
                  <a:pt x="304696" y="26679"/>
                  <a:pt x="754133" y="0"/>
                </a:cubicBezTo>
                <a:cubicBezTo>
                  <a:pt x="1491508" y="-95379"/>
                  <a:pt x="4400621" y="58096"/>
                  <a:pt x="5218771" y="0"/>
                </a:cubicBezTo>
                <a:cubicBezTo>
                  <a:pt x="5574948" y="-42461"/>
                  <a:pt x="5937861" y="312452"/>
                  <a:pt x="5972904" y="754133"/>
                </a:cubicBezTo>
                <a:cubicBezTo>
                  <a:pt x="5988925" y="1499502"/>
                  <a:pt x="5949108" y="1670742"/>
                  <a:pt x="5972904" y="2333919"/>
                </a:cubicBezTo>
                <a:cubicBezTo>
                  <a:pt x="5995972" y="2722995"/>
                  <a:pt x="5593506" y="3046452"/>
                  <a:pt x="5218771" y="3088052"/>
                </a:cubicBezTo>
                <a:cubicBezTo>
                  <a:pt x="4415575" y="3028146"/>
                  <a:pt x="2002179" y="3170566"/>
                  <a:pt x="754133" y="3088052"/>
                </a:cubicBezTo>
                <a:cubicBezTo>
                  <a:pt x="291269" y="3099515"/>
                  <a:pt x="-25652" y="2776450"/>
                  <a:pt x="0" y="2333919"/>
                </a:cubicBezTo>
                <a:cubicBezTo>
                  <a:pt x="61317" y="1773132"/>
                  <a:pt x="-103743" y="1389971"/>
                  <a:pt x="0" y="754133"/>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Thạch xương bồ: </a:t>
            </a:r>
            <a:r>
              <a:rPr lang="vi-VN" sz="40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loài cỏ có hương thơm dìu dịu, dân gian thường dùng để chữa bệnh.</a:t>
            </a:r>
          </a:p>
        </p:txBody>
      </p:sp>
      <p:pic>
        <p:nvPicPr>
          <p:cNvPr id="17412" name="Picture 4">
            <a:extLst>
              <a:ext uri="{FF2B5EF4-FFF2-40B4-BE49-F238E27FC236}">
                <a16:creationId xmlns:a16="http://schemas.microsoft.com/office/drawing/2014/main" xmlns="" id="{993BC6CF-9D30-4645-8DA4-B2205E5E53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947631" y="2545676"/>
            <a:ext cx="4762500" cy="2714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1">
            <a:extLst>
              <a:ext uri="{FF2B5EF4-FFF2-40B4-BE49-F238E27FC236}">
                <a16:creationId xmlns:a16="http://schemas.microsoft.com/office/drawing/2014/main" xmlns="" id="{2F09DA83-D4C4-FE12-E128-411C39C3255E}"/>
              </a:ext>
            </a:extLst>
          </p:cNvPr>
          <p:cNvGrpSpPr/>
          <p:nvPr/>
        </p:nvGrpSpPr>
        <p:grpSpPr>
          <a:xfrm>
            <a:off x="1674258" y="120682"/>
            <a:ext cx="8629887" cy="1332965"/>
            <a:chOff x="2870663" y="283069"/>
            <a:chExt cx="6380249" cy="1332965"/>
          </a:xfrm>
        </p:grpSpPr>
        <p:sp>
          <p:nvSpPr>
            <p:cNvPr id="3" name="TextBox 2">
              <a:extLst>
                <a:ext uri="{FF2B5EF4-FFF2-40B4-BE49-F238E27FC236}">
                  <a16:creationId xmlns:a16="http://schemas.microsoft.com/office/drawing/2014/main" xmlns="" id="{7715876D-2287-4815-0295-9E2E69C5BF9C}"/>
                </a:ext>
              </a:extLst>
            </p:cNvPr>
            <p:cNvSpPr txBox="1"/>
            <p:nvPr/>
          </p:nvSpPr>
          <p:spPr>
            <a:xfrm>
              <a:off x="2941085" y="292595"/>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sp>
          <p:nvSpPr>
            <p:cNvPr id="4" name="TextBox 3">
              <a:extLst>
                <a:ext uri="{FF2B5EF4-FFF2-40B4-BE49-F238E27FC236}">
                  <a16:creationId xmlns:a16="http://schemas.microsoft.com/office/drawing/2014/main" xmlns="" id="{81EEF41F-A8AA-660F-B79A-3E1C90BB5A25}"/>
                </a:ext>
              </a:extLst>
            </p:cNvPr>
            <p:cNvSpPr txBox="1"/>
            <p:nvPr/>
          </p:nvSpPr>
          <p:spPr>
            <a:xfrm>
              <a:off x="2870663" y="283069"/>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grpSp>
    </p:spTree>
    <p:extLst>
      <p:ext uri="{BB962C8B-B14F-4D97-AF65-F5344CB8AC3E}">
        <p14:creationId xmlns:p14="http://schemas.microsoft.com/office/powerpoint/2010/main" val="3297098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81F5D890-7BA9-45FB-8F15-618885E71F09}"/>
              </a:ext>
            </a:extLst>
          </p:cNvPr>
          <p:cNvSpPr/>
          <p:nvPr/>
        </p:nvSpPr>
        <p:spPr>
          <a:xfrm>
            <a:off x="352945" y="2980486"/>
            <a:ext cx="5972904" cy="3088052"/>
          </a:xfrm>
          <a:custGeom>
            <a:avLst/>
            <a:gdLst>
              <a:gd name="connsiteX0" fmla="*/ 0 w 5972904"/>
              <a:gd name="connsiteY0" fmla="*/ 754133 h 3088052"/>
              <a:gd name="connsiteX1" fmla="*/ 754133 w 5972904"/>
              <a:gd name="connsiteY1" fmla="*/ 0 h 3088052"/>
              <a:gd name="connsiteX2" fmla="*/ 5218771 w 5972904"/>
              <a:gd name="connsiteY2" fmla="*/ 0 h 3088052"/>
              <a:gd name="connsiteX3" fmla="*/ 5972904 w 5972904"/>
              <a:gd name="connsiteY3" fmla="*/ 754133 h 3088052"/>
              <a:gd name="connsiteX4" fmla="*/ 5972904 w 5972904"/>
              <a:gd name="connsiteY4" fmla="*/ 2333919 h 3088052"/>
              <a:gd name="connsiteX5" fmla="*/ 5218771 w 5972904"/>
              <a:gd name="connsiteY5" fmla="*/ 3088052 h 3088052"/>
              <a:gd name="connsiteX6" fmla="*/ 754133 w 5972904"/>
              <a:gd name="connsiteY6" fmla="*/ 3088052 h 3088052"/>
              <a:gd name="connsiteX7" fmla="*/ 0 w 5972904"/>
              <a:gd name="connsiteY7" fmla="*/ 2333919 h 3088052"/>
              <a:gd name="connsiteX8" fmla="*/ 0 w 5972904"/>
              <a:gd name="connsiteY8" fmla="*/ 754133 h 308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04" h="3088052" fill="none" extrusionOk="0">
                <a:moveTo>
                  <a:pt x="0" y="754133"/>
                </a:moveTo>
                <a:cubicBezTo>
                  <a:pt x="-22356" y="415979"/>
                  <a:pt x="308562" y="-19539"/>
                  <a:pt x="754133" y="0"/>
                </a:cubicBezTo>
                <a:cubicBezTo>
                  <a:pt x="1613131" y="-35273"/>
                  <a:pt x="4564648" y="-144294"/>
                  <a:pt x="5218771" y="0"/>
                </a:cubicBezTo>
                <a:cubicBezTo>
                  <a:pt x="5684457" y="14972"/>
                  <a:pt x="5932034" y="303178"/>
                  <a:pt x="5972904" y="754133"/>
                </a:cubicBezTo>
                <a:cubicBezTo>
                  <a:pt x="6088195" y="1080587"/>
                  <a:pt x="6063548" y="2127132"/>
                  <a:pt x="5972904" y="2333919"/>
                </a:cubicBezTo>
                <a:cubicBezTo>
                  <a:pt x="5996238" y="2732770"/>
                  <a:pt x="5650545" y="3071489"/>
                  <a:pt x="5218771" y="3088052"/>
                </a:cubicBezTo>
                <a:cubicBezTo>
                  <a:pt x="3517157" y="3165577"/>
                  <a:pt x="2162554" y="3044349"/>
                  <a:pt x="754133" y="3088052"/>
                </a:cubicBezTo>
                <a:cubicBezTo>
                  <a:pt x="285425" y="3073586"/>
                  <a:pt x="-8181" y="2750303"/>
                  <a:pt x="0" y="2333919"/>
                </a:cubicBezTo>
                <a:cubicBezTo>
                  <a:pt x="79426" y="2019046"/>
                  <a:pt x="-37082" y="1488771"/>
                  <a:pt x="0" y="754133"/>
                </a:cubicBezTo>
                <a:close/>
              </a:path>
              <a:path w="5972904" h="3088052" stroke="0" extrusionOk="0">
                <a:moveTo>
                  <a:pt x="0" y="754133"/>
                </a:moveTo>
                <a:cubicBezTo>
                  <a:pt x="-5945" y="317097"/>
                  <a:pt x="304696" y="26679"/>
                  <a:pt x="754133" y="0"/>
                </a:cubicBezTo>
                <a:cubicBezTo>
                  <a:pt x="1491508" y="-95379"/>
                  <a:pt x="4400621" y="58096"/>
                  <a:pt x="5218771" y="0"/>
                </a:cubicBezTo>
                <a:cubicBezTo>
                  <a:pt x="5574948" y="-42461"/>
                  <a:pt x="5937861" y="312452"/>
                  <a:pt x="5972904" y="754133"/>
                </a:cubicBezTo>
                <a:cubicBezTo>
                  <a:pt x="5988925" y="1499502"/>
                  <a:pt x="5949108" y="1670742"/>
                  <a:pt x="5972904" y="2333919"/>
                </a:cubicBezTo>
                <a:cubicBezTo>
                  <a:pt x="5995972" y="2722995"/>
                  <a:pt x="5593506" y="3046452"/>
                  <a:pt x="5218771" y="3088052"/>
                </a:cubicBezTo>
                <a:cubicBezTo>
                  <a:pt x="4415575" y="3028146"/>
                  <a:pt x="2002179" y="3170566"/>
                  <a:pt x="754133" y="3088052"/>
                </a:cubicBezTo>
                <a:cubicBezTo>
                  <a:pt x="291269" y="3099515"/>
                  <a:pt x="-25652" y="2776450"/>
                  <a:pt x="0" y="2333919"/>
                </a:cubicBezTo>
                <a:cubicBezTo>
                  <a:pt x="61317" y="1773132"/>
                  <a:pt x="-103743" y="1389971"/>
                  <a:pt x="0" y="754133"/>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Sông Hương (Hương Giang): </a:t>
            </a:r>
            <a:r>
              <a:rPr lang="vi-VN" sz="40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tên con sông nổi tiếng ở Huế.</a:t>
            </a:r>
          </a:p>
        </p:txBody>
      </p:sp>
      <p:pic>
        <p:nvPicPr>
          <p:cNvPr id="17412" name="Picture 4">
            <a:extLst>
              <a:ext uri="{FF2B5EF4-FFF2-40B4-BE49-F238E27FC236}">
                <a16:creationId xmlns:a16="http://schemas.microsoft.com/office/drawing/2014/main" xmlns="" id="{993BC6CF-9D30-4645-8DA4-B2205E5E53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7296040" y="2545676"/>
            <a:ext cx="4065682" cy="2714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1">
            <a:extLst>
              <a:ext uri="{FF2B5EF4-FFF2-40B4-BE49-F238E27FC236}">
                <a16:creationId xmlns:a16="http://schemas.microsoft.com/office/drawing/2014/main" xmlns="" id="{2F09DA83-D4C4-FE12-E128-411C39C3255E}"/>
              </a:ext>
            </a:extLst>
          </p:cNvPr>
          <p:cNvGrpSpPr/>
          <p:nvPr/>
        </p:nvGrpSpPr>
        <p:grpSpPr>
          <a:xfrm>
            <a:off x="1674258" y="120682"/>
            <a:ext cx="8629887" cy="1332965"/>
            <a:chOff x="2870663" y="283069"/>
            <a:chExt cx="6380249" cy="1332965"/>
          </a:xfrm>
        </p:grpSpPr>
        <p:sp>
          <p:nvSpPr>
            <p:cNvPr id="3" name="TextBox 2">
              <a:extLst>
                <a:ext uri="{FF2B5EF4-FFF2-40B4-BE49-F238E27FC236}">
                  <a16:creationId xmlns:a16="http://schemas.microsoft.com/office/drawing/2014/main" xmlns="" id="{7715876D-2287-4815-0295-9E2E69C5BF9C}"/>
                </a:ext>
              </a:extLst>
            </p:cNvPr>
            <p:cNvSpPr txBox="1"/>
            <p:nvPr/>
          </p:nvSpPr>
          <p:spPr>
            <a:xfrm>
              <a:off x="2941085" y="292595"/>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sp>
          <p:nvSpPr>
            <p:cNvPr id="4" name="TextBox 3">
              <a:extLst>
                <a:ext uri="{FF2B5EF4-FFF2-40B4-BE49-F238E27FC236}">
                  <a16:creationId xmlns:a16="http://schemas.microsoft.com/office/drawing/2014/main" xmlns="" id="{81EEF41F-A8AA-660F-B79A-3E1C90BB5A25}"/>
                </a:ext>
              </a:extLst>
            </p:cNvPr>
            <p:cNvSpPr txBox="1"/>
            <p:nvPr/>
          </p:nvSpPr>
          <p:spPr>
            <a:xfrm>
              <a:off x="2870663" y="283069"/>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grpSp>
    </p:spTree>
    <p:extLst>
      <p:ext uri="{BB962C8B-B14F-4D97-AF65-F5344CB8AC3E}">
        <p14:creationId xmlns:p14="http://schemas.microsoft.com/office/powerpoint/2010/main" val="9089950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81F5D890-7BA9-45FB-8F15-618885E71F09}"/>
              </a:ext>
            </a:extLst>
          </p:cNvPr>
          <p:cNvSpPr/>
          <p:nvPr/>
        </p:nvSpPr>
        <p:spPr>
          <a:xfrm>
            <a:off x="3610495" y="2819400"/>
            <a:ext cx="5972904" cy="1714500"/>
          </a:xfrm>
          <a:custGeom>
            <a:avLst/>
            <a:gdLst>
              <a:gd name="connsiteX0" fmla="*/ 0 w 5972904"/>
              <a:gd name="connsiteY0" fmla="*/ 418698 h 1714500"/>
              <a:gd name="connsiteX1" fmla="*/ 418698 w 5972904"/>
              <a:gd name="connsiteY1" fmla="*/ 0 h 1714500"/>
              <a:gd name="connsiteX2" fmla="*/ 5554206 w 5972904"/>
              <a:gd name="connsiteY2" fmla="*/ 0 h 1714500"/>
              <a:gd name="connsiteX3" fmla="*/ 5972904 w 5972904"/>
              <a:gd name="connsiteY3" fmla="*/ 418698 h 1714500"/>
              <a:gd name="connsiteX4" fmla="*/ 5972904 w 5972904"/>
              <a:gd name="connsiteY4" fmla="*/ 1295802 h 1714500"/>
              <a:gd name="connsiteX5" fmla="*/ 5554206 w 5972904"/>
              <a:gd name="connsiteY5" fmla="*/ 1714500 h 1714500"/>
              <a:gd name="connsiteX6" fmla="*/ 418698 w 5972904"/>
              <a:gd name="connsiteY6" fmla="*/ 1714500 h 1714500"/>
              <a:gd name="connsiteX7" fmla="*/ 0 w 5972904"/>
              <a:gd name="connsiteY7" fmla="*/ 1295802 h 1714500"/>
              <a:gd name="connsiteX8" fmla="*/ 0 w 5972904"/>
              <a:gd name="connsiteY8" fmla="*/ 418698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04" h="1714500" fill="none" extrusionOk="0">
                <a:moveTo>
                  <a:pt x="0" y="418698"/>
                </a:moveTo>
                <a:cubicBezTo>
                  <a:pt x="-2002" y="194473"/>
                  <a:pt x="169274" y="-12220"/>
                  <a:pt x="418698" y="0"/>
                </a:cubicBezTo>
                <a:cubicBezTo>
                  <a:pt x="2889131" y="-35273"/>
                  <a:pt x="3671079" y="-144294"/>
                  <a:pt x="5554206" y="0"/>
                </a:cubicBezTo>
                <a:cubicBezTo>
                  <a:pt x="5796509" y="3367"/>
                  <a:pt x="5948150" y="166586"/>
                  <a:pt x="5972904" y="418698"/>
                </a:cubicBezTo>
                <a:cubicBezTo>
                  <a:pt x="5926981" y="687000"/>
                  <a:pt x="5950790" y="958184"/>
                  <a:pt x="5972904" y="1295802"/>
                </a:cubicBezTo>
                <a:cubicBezTo>
                  <a:pt x="5992595" y="1512153"/>
                  <a:pt x="5803043" y="1695425"/>
                  <a:pt x="5554206" y="1714500"/>
                </a:cubicBezTo>
                <a:cubicBezTo>
                  <a:pt x="4934028" y="1792025"/>
                  <a:pt x="2073925" y="1670797"/>
                  <a:pt x="418698" y="1714500"/>
                </a:cubicBezTo>
                <a:cubicBezTo>
                  <a:pt x="172639" y="1710394"/>
                  <a:pt x="-16710" y="1526815"/>
                  <a:pt x="0" y="1295802"/>
                </a:cubicBezTo>
                <a:cubicBezTo>
                  <a:pt x="36974" y="1102826"/>
                  <a:pt x="50989" y="522835"/>
                  <a:pt x="0" y="418698"/>
                </a:cubicBezTo>
                <a:close/>
              </a:path>
              <a:path w="5972904" h="1714500" stroke="0" extrusionOk="0">
                <a:moveTo>
                  <a:pt x="0" y="418698"/>
                </a:moveTo>
                <a:cubicBezTo>
                  <a:pt x="-12581" y="143986"/>
                  <a:pt x="171447" y="12967"/>
                  <a:pt x="418698" y="0"/>
                </a:cubicBezTo>
                <a:cubicBezTo>
                  <a:pt x="2309998" y="-95379"/>
                  <a:pt x="4914532" y="58096"/>
                  <a:pt x="5554206" y="0"/>
                </a:cubicBezTo>
                <a:cubicBezTo>
                  <a:pt x="5760958" y="-17239"/>
                  <a:pt x="5967623" y="183662"/>
                  <a:pt x="5972904" y="418698"/>
                </a:cubicBezTo>
                <a:cubicBezTo>
                  <a:pt x="5952007" y="631365"/>
                  <a:pt x="6021187" y="946137"/>
                  <a:pt x="5972904" y="1295802"/>
                </a:cubicBezTo>
                <a:cubicBezTo>
                  <a:pt x="5993854" y="1502141"/>
                  <a:pt x="5777822" y="1706904"/>
                  <a:pt x="5554206" y="1714500"/>
                </a:cubicBezTo>
                <a:cubicBezTo>
                  <a:pt x="3155637" y="1654594"/>
                  <a:pt x="2454301" y="1797014"/>
                  <a:pt x="418698" y="1714500"/>
                </a:cubicBezTo>
                <a:cubicBezTo>
                  <a:pt x="177454" y="1716973"/>
                  <a:pt x="-17906" y="1545216"/>
                  <a:pt x="0" y="1295802"/>
                </a:cubicBezTo>
                <a:cubicBezTo>
                  <a:pt x="42634" y="1012469"/>
                  <a:pt x="-75587" y="800695"/>
                  <a:pt x="0" y="418698"/>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Đặc ân: ơn đặc biệt. </a:t>
            </a:r>
            <a:endParaRPr kumimoji="0" lang="vi-VN" sz="4000" b="1" i="1"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xmlns="" id="{2F09DA83-D4C4-FE12-E128-411C39C3255E}"/>
              </a:ext>
            </a:extLst>
          </p:cNvPr>
          <p:cNvGrpSpPr/>
          <p:nvPr/>
        </p:nvGrpSpPr>
        <p:grpSpPr>
          <a:xfrm>
            <a:off x="1674258" y="120682"/>
            <a:ext cx="8629887" cy="1332965"/>
            <a:chOff x="2870663" y="283069"/>
            <a:chExt cx="6380249" cy="1332965"/>
          </a:xfrm>
        </p:grpSpPr>
        <p:sp>
          <p:nvSpPr>
            <p:cNvPr id="3" name="TextBox 2">
              <a:extLst>
                <a:ext uri="{FF2B5EF4-FFF2-40B4-BE49-F238E27FC236}">
                  <a16:creationId xmlns:a16="http://schemas.microsoft.com/office/drawing/2014/main" xmlns="" id="{7715876D-2287-4815-0295-9E2E69C5BF9C}"/>
                </a:ext>
              </a:extLst>
            </p:cNvPr>
            <p:cNvSpPr txBox="1"/>
            <p:nvPr/>
          </p:nvSpPr>
          <p:spPr>
            <a:xfrm>
              <a:off x="2941085" y="292595"/>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sp>
          <p:nvSpPr>
            <p:cNvPr id="4" name="TextBox 3">
              <a:extLst>
                <a:ext uri="{FF2B5EF4-FFF2-40B4-BE49-F238E27FC236}">
                  <a16:creationId xmlns:a16="http://schemas.microsoft.com/office/drawing/2014/main" xmlns="" id="{81EEF41F-A8AA-660F-B79A-3E1C90BB5A25}"/>
                </a:ext>
              </a:extLst>
            </p:cNvPr>
            <p:cNvSpPr txBox="1"/>
            <p:nvPr/>
          </p:nvSpPr>
          <p:spPr>
            <a:xfrm>
              <a:off x="2870663" y="283069"/>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grpSp>
    </p:spTree>
    <p:extLst>
      <p:ext uri="{BB962C8B-B14F-4D97-AF65-F5344CB8AC3E}">
        <p14:creationId xmlns:p14="http://schemas.microsoft.com/office/powerpoint/2010/main" val="33055685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2569279-ABEF-40AF-A9C2-96CD5420AB23}"/>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xmlns="" id="{97A9B70E-DA52-4735-897F-296B9313FB24}"/>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cs typeface="Arial"/>
                <a:sym typeface="Arial"/>
              </a:rPr>
              <a:t>1</a:t>
            </a:r>
          </a:p>
        </p:txBody>
      </p:sp>
      <p:sp>
        <p:nvSpPr>
          <p:cNvPr id="13" name="Rectangle 12">
            <a:extLst>
              <a:ext uri="{FF2B5EF4-FFF2-40B4-BE49-F238E27FC236}">
                <a16:creationId xmlns:a16="http://schemas.microsoft.com/office/drawing/2014/main" xmlns="" id="{1D2FF9C4-A985-4763-AEDD-8E3D5F1A838B}"/>
              </a:ext>
            </a:extLst>
          </p:cNvPr>
          <p:cNvSpPr/>
          <p:nvPr/>
        </p:nvSpPr>
        <p:spPr>
          <a:xfrm>
            <a:off x="1506165" y="1519211"/>
            <a:ext cx="10748307" cy="12003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sym typeface="Arial"/>
              </a:rPr>
              <a:t> Bài đọc đã giúp em hiểu điều gì về tên gọi của sông Hương?</a:t>
            </a:r>
            <a:endParaRPr kumimoji="0" lang="en-US" sz="4000" b="1"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xmlns="" id="{40C61DBC-F2BE-41E0-BA66-B411A4FCA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5376" y="477467"/>
            <a:ext cx="6654164" cy="1121702"/>
          </a:xfrm>
          <a:prstGeom prst="rect">
            <a:avLst/>
          </a:prstGeom>
        </p:spPr>
      </p:pic>
      <p:grpSp>
        <p:nvGrpSpPr>
          <p:cNvPr id="21" name="Group 20">
            <a:extLst>
              <a:ext uri="{FF2B5EF4-FFF2-40B4-BE49-F238E27FC236}">
                <a16:creationId xmlns:a16="http://schemas.microsoft.com/office/drawing/2014/main" xmlns="" id="{56C062CF-1674-4BB4-9F63-AB9CDC932FB6}"/>
              </a:ext>
            </a:extLst>
          </p:cNvPr>
          <p:cNvGrpSpPr/>
          <p:nvPr/>
        </p:nvGrpSpPr>
        <p:grpSpPr>
          <a:xfrm>
            <a:off x="790574" y="2941998"/>
            <a:ext cx="10658475" cy="2392002"/>
            <a:chOff x="1717200" y="5206535"/>
            <a:chExt cx="7177140" cy="1307394"/>
          </a:xfrm>
        </p:grpSpPr>
        <p:sp>
          <p:nvSpPr>
            <p:cNvPr id="22" name="Rounded Rectangle 18">
              <a:extLst>
                <a:ext uri="{FF2B5EF4-FFF2-40B4-BE49-F238E27FC236}">
                  <a16:creationId xmlns:a16="http://schemas.microsoft.com/office/drawing/2014/main" xmlns="" id="{64DD79DF-F5F3-4BC7-8B49-789AFE6E1192}"/>
                </a:ext>
              </a:extLst>
            </p:cNvPr>
            <p:cNvSpPr/>
            <p:nvPr/>
          </p:nvSpPr>
          <p:spPr>
            <a:xfrm>
              <a:off x="1717200" y="5206535"/>
              <a:ext cx="7177140" cy="1307394"/>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23" name="Rectangle 22">
              <a:extLst>
                <a:ext uri="{FF2B5EF4-FFF2-40B4-BE49-F238E27FC236}">
                  <a16:creationId xmlns:a16="http://schemas.microsoft.com/office/drawing/2014/main" xmlns="" id="{22A6AA5C-1654-4D93-AA6B-9A19FBDB6C2A}"/>
                </a:ext>
              </a:extLst>
            </p:cNvPr>
            <p:cNvSpPr/>
            <p:nvPr/>
          </p:nvSpPr>
          <p:spPr>
            <a:xfrm>
              <a:off x="1853299" y="5348601"/>
              <a:ext cx="6713566" cy="930579"/>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200" b="0" i="0" u="none" strike="noStrike" kern="0" cap="none" spc="0" normalizeH="0" baseline="0" noProof="0" dirty="0">
                  <a:ln>
                    <a:noFill/>
                  </a:ln>
                  <a:solidFill>
                    <a:srgbClr val="000000"/>
                  </a:solidFill>
                  <a:effectLst/>
                  <a:uLnTx/>
                  <a:uFillTx/>
                  <a:latin typeface="Arial"/>
                  <a:cs typeface="Arial"/>
                  <a:sym typeface="Arial"/>
                </a:rPr>
                <a:t>Sông Hương là một dòng sông chảy qua một cánh rừng có cỏ thạch xương bồ. Đến mùa, hoa thạch xương bồ nở trắng hai bên bờ, tỏa mùi thơm dịu nhẹ.</a:t>
              </a:r>
              <a:endParaRPr kumimoji="0" lang="zh-CN" altLang="en-US" sz="3200" b="0" i="0" u="none" strike="noStrike" kern="0" cap="none" spc="0" normalizeH="0" baseline="0" noProof="0" dirty="0">
                <a:ln>
                  <a:noFill/>
                </a:ln>
                <a:solidFill>
                  <a:srgbClr val="FF0000"/>
                </a:solidFill>
                <a:effectLst/>
                <a:uLnTx/>
                <a:uFillTx/>
                <a:latin typeface="Arial"/>
                <a:cs typeface="Arial"/>
                <a:sym typeface="Arial"/>
              </a:endParaRPr>
            </a:p>
          </p:txBody>
        </p:sp>
      </p:grpSp>
    </p:spTree>
    <p:extLst>
      <p:ext uri="{BB962C8B-B14F-4D97-AF65-F5344CB8AC3E}">
        <p14:creationId xmlns:p14="http://schemas.microsoft.com/office/powerpoint/2010/main" val="2787043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2569279-ABEF-40AF-A9C2-96CD5420AB23}"/>
              </a:ext>
            </a:extLst>
          </p:cNvPr>
          <p:cNvSpPr/>
          <p:nvPr/>
        </p:nvSpPr>
        <p:spPr>
          <a:xfrm>
            <a:off x="248890" y="659196"/>
            <a:ext cx="11573654" cy="5988761"/>
          </a:xfrm>
          <a:custGeom>
            <a:avLst/>
            <a:gdLst>
              <a:gd name="connsiteX0" fmla="*/ 0 w 11573654"/>
              <a:gd name="connsiteY0" fmla="*/ 750452 h 5988761"/>
              <a:gd name="connsiteX1" fmla="*/ 750452 w 11573654"/>
              <a:gd name="connsiteY1" fmla="*/ 0 h 5988761"/>
              <a:gd name="connsiteX2" fmla="*/ 1321241 w 11573654"/>
              <a:gd name="connsiteY2" fmla="*/ 0 h 5988761"/>
              <a:gd name="connsiteX3" fmla="*/ 1992758 w 11573654"/>
              <a:gd name="connsiteY3" fmla="*/ 0 h 5988761"/>
              <a:gd name="connsiteX4" fmla="*/ 2563547 w 11573654"/>
              <a:gd name="connsiteY4" fmla="*/ 0 h 5988761"/>
              <a:gd name="connsiteX5" fmla="*/ 2932881 w 11573654"/>
              <a:gd name="connsiteY5" fmla="*/ 0 h 5988761"/>
              <a:gd name="connsiteX6" fmla="*/ 3503670 w 11573654"/>
              <a:gd name="connsiteY6" fmla="*/ 0 h 5988761"/>
              <a:gd name="connsiteX7" fmla="*/ 4074459 w 11573654"/>
              <a:gd name="connsiteY7" fmla="*/ 0 h 5988761"/>
              <a:gd name="connsiteX8" fmla="*/ 4443794 w 11573654"/>
              <a:gd name="connsiteY8" fmla="*/ 0 h 5988761"/>
              <a:gd name="connsiteX9" fmla="*/ 4913855 w 11573654"/>
              <a:gd name="connsiteY9" fmla="*/ 0 h 5988761"/>
              <a:gd name="connsiteX10" fmla="*/ 5283190 w 11573654"/>
              <a:gd name="connsiteY10" fmla="*/ 0 h 5988761"/>
              <a:gd name="connsiteX11" fmla="*/ 6156161 w 11573654"/>
              <a:gd name="connsiteY11" fmla="*/ 0 h 5988761"/>
              <a:gd name="connsiteX12" fmla="*/ 6626223 w 11573654"/>
              <a:gd name="connsiteY12" fmla="*/ 0 h 5988761"/>
              <a:gd name="connsiteX13" fmla="*/ 7096284 w 11573654"/>
              <a:gd name="connsiteY13" fmla="*/ 0 h 5988761"/>
              <a:gd name="connsiteX14" fmla="*/ 7969256 w 11573654"/>
              <a:gd name="connsiteY14" fmla="*/ 0 h 5988761"/>
              <a:gd name="connsiteX15" fmla="*/ 8338590 w 11573654"/>
              <a:gd name="connsiteY15" fmla="*/ 0 h 5988761"/>
              <a:gd name="connsiteX16" fmla="*/ 9110834 w 11573654"/>
              <a:gd name="connsiteY16" fmla="*/ 0 h 5988761"/>
              <a:gd name="connsiteX17" fmla="*/ 9782351 w 11573654"/>
              <a:gd name="connsiteY17" fmla="*/ 0 h 5988761"/>
              <a:gd name="connsiteX18" fmla="*/ 10823202 w 11573654"/>
              <a:gd name="connsiteY18" fmla="*/ 0 h 5988761"/>
              <a:gd name="connsiteX19" fmla="*/ 11573654 w 11573654"/>
              <a:gd name="connsiteY19" fmla="*/ 750452 h 5988761"/>
              <a:gd name="connsiteX20" fmla="*/ 11573654 w 11573654"/>
              <a:gd name="connsiteY20" fmla="*/ 1256939 h 5988761"/>
              <a:gd name="connsiteX21" fmla="*/ 11573654 w 11573654"/>
              <a:gd name="connsiteY21" fmla="*/ 1987818 h 5988761"/>
              <a:gd name="connsiteX22" fmla="*/ 11573654 w 11573654"/>
              <a:gd name="connsiteY22" fmla="*/ 2584062 h 5988761"/>
              <a:gd name="connsiteX23" fmla="*/ 11573654 w 11573654"/>
              <a:gd name="connsiteY23" fmla="*/ 3180306 h 5988761"/>
              <a:gd name="connsiteX24" fmla="*/ 11573654 w 11573654"/>
              <a:gd name="connsiteY24" fmla="*/ 3821428 h 5988761"/>
              <a:gd name="connsiteX25" fmla="*/ 11573654 w 11573654"/>
              <a:gd name="connsiteY25" fmla="*/ 4552308 h 5988761"/>
              <a:gd name="connsiteX26" fmla="*/ 11573654 w 11573654"/>
              <a:gd name="connsiteY26" fmla="*/ 5238309 h 5988761"/>
              <a:gd name="connsiteX27" fmla="*/ 10823202 w 11573654"/>
              <a:gd name="connsiteY27" fmla="*/ 5988761 h 5988761"/>
              <a:gd name="connsiteX28" fmla="*/ 10453868 w 11573654"/>
              <a:gd name="connsiteY28" fmla="*/ 5988761 h 5988761"/>
              <a:gd name="connsiteX29" fmla="*/ 9681624 w 11573654"/>
              <a:gd name="connsiteY29" fmla="*/ 5988761 h 5988761"/>
              <a:gd name="connsiteX30" fmla="*/ 9110835 w 11573654"/>
              <a:gd name="connsiteY30" fmla="*/ 5988761 h 5988761"/>
              <a:gd name="connsiteX31" fmla="*/ 8237863 w 11573654"/>
              <a:gd name="connsiteY31" fmla="*/ 5988761 h 5988761"/>
              <a:gd name="connsiteX32" fmla="*/ 7566346 w 11573654"/>
              <a:gd name="connsiteY32" fmla="*/ 5988761 h 5988761"/>
              <a:gd name="connsiteX33" fmla="*/ 7096285 w 11573654"/>
              <a:gd name="connsiteY33" fmla="*/ 5988761 h 5988761"/>
              <a:gd name="connsiteX34" fmla="*/ 6223313 w 11573654"/>
              <a:gd name="connsiteY34" fmla="*/ 5988761 h 5988761"/>
              <a:gd name="connsiteX35" fmla="*/ 5350341 w 11573654"/>
              <a:gd name="connsiteY35" fmla="*/ 5988761 h 5988761"/>
              <a:gd name="connsiteX36" fmla="*/ 4880280 w 11573654"/>
              <a:gd name="connsiteY36" fmla="*/ 5988761 h 5988761"/>
              <a:gd name="connsiteX37" fmla="*/ 4309490 w 11573654"/>
              <a:gd name="connsiteY37" fmla="*/ 5988761 h 5988761"/>
              <a:gd name="connsiteX38" fmla="*/ 3537246 w 11573654"/>
              <a:gd name="connsiteY38" fmla="*/ 5988761 h 5988761"/>
              <a:gd name="connsiteX39" fmla="*/ 2765002 w 11573654"/>
              <a:gd name="connsiteY39" fmla="*/ 5988761 h 5988761"/>
              <a:gd name="connsiteX40" fmla="*/ 1892030 w 11573654"/>
              <a:gd name="connsiteY40" fmla="*/ 5988761 h 5988761"/>
              <a:gd name="connsiteX41" fmla="*/ 1522696 w 11573654"/>
              <a:gd name="connsiteY41" fmla="*/ 5988761 h 5988761"/>
              <a:gd name="connsiteX42" fmla="*/ 750452 w 11573654"/>
              <a:gd name="connsiteY42" fmla="*/ 5988761 h 5988761"/>
              <a:gd name="connsiteX43" fmla="*/ 0 w 11573654"/>
              <a:gd name="connsiteY43" fmla="*/ 5238309 h 5988761"/>
              <a:gd name="connsiteX44" fmla="*/ 0 w 11573654"/>
              <a:gd name="connsiteY44" fmla="*/ 4731822 h 5988761"/>
              <a:gd name="connsiteX45" fmla="*/ 0 w 11573654"/>
              <a:gd name="connsiteY45" fmla="*/ 4180457 h 5988761"/>
              <a:gd name="connsiteX46" fmla="*/ 0 w 11573654"/>
              <a:gd name="connsiteY46" fmla="*/ 3494456 h 5988761"/>
              <a:gd name="connsiteX47" fmla="*/ 0 w 11573654"/>
              <a:gd name="connsiteY47" fmla="*/ 2853334 h 5988761"/>
              <a:gd name="connsiteX48" fmla="*/ 0 w 11573654"/>
              <a:gd name="connsiteY48" fmla="*/ 2346847 h 5988761"/>
              <a:gd name="connsiteX49" fmla="*/ 0 w 11573654"/>
              <a:gd name="connsiteY49" fmla="*/ 1660846 h 5988761"/>
              <a:gd name="connsiteX50" fmla="*/ 0 w 11573654"/>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573654" h="5988761" fill="none" extrusionOk="0">
                <a:moveTo>
                  <a:pt x="0" y="750452"/>
                </a:moveTo>
                <a:cubicBezTo>
                  <a:pt x="-52742" y="340472"/>
                  <a:pt x="397829" y="13246"/>
                  <a:pt x="750452" y="0"/>
                </a:cubicBezTo>
                <a:cubicBezTo>
                  <a:pt x="949029" y="-24698"/>
                  <a:pt x="1155821" y="1913"/>
                  <a:pt x="1321241" y="0"/>
                </a:cubicBezTo>
                <a:cubicBezTo>
                  <a:pt x="1486661" y="-1913"/>
                  <a:pt x="1671128" y="11453"/>
                  <a:pt x="1992758" y="0"/>
                </a:cubicBezTo>
                <a:cubicBezTo>
                  <a:pt x="2314388" y="-11453"/>
                  <a:pt x="2289630" y="-10931"/>
                  <a:pt x="2563547" y="0"/>
                </a:cubicBezTo>
                <a:cubicBezTo>
                  <a:pt x="2837464" y="10931"/>
                  <a:pt x="2843949" y="9748"/>
                  <a:pt x="2932881" y="0"/>
                </a:cubicBezTo>
                <a:cubicBezTo>
                  <a:pt x="3021813" y="-9748"/>
                  <a:pt x="3386596" y="-12208"/>
                  <a:pt x="3503670" y="0"/>
                </a:cubicBezTo>
                <a:cubicBezTo>
                  <a:pt x="3620744" y="12208"/>
                  <a:pt x="3934790" y="11838"/>
                  <a:pt x="4074459" y="0"/>
                </a:cubicBezTo>
                <a:cubicBezTo>
                  <a:pt x="4214128" y="-11838"/>
                  <a:pt x="4292987" y="13449"/>
                  <a:pt x="4443794" y="0"/>
                </a:cubicBezTo>
                <a:cubicBezTo>
                  <a:pt x="4594601" y="-13449"/>
                  <a:pt x="4724250" y="1331"/>
                  <a:pt x="4913855" y="0"/>
                </a:cubicBezTo>
                <a:cubicBezTo>
                  <a:pt x="5103460" y="-1331"/>
                  <a:pt x="5197220" y="6027"/>
                  <a:pt x="5283190" y="0"/>
                </a:cubicBezTo>
                <a:cubicBezTo>
                  <a:pt x="5369160" y="-6027"/>
                  <a:pt x="5751186" y="-2816"/>
                  <a:pt x="6156161" y="0"/>
                </a:cubicBezTo>
                <a:cubicBezTo>
                  <a:pt x="6561136" y="2816"/>
                  <a:pt x="6401454" y="16271"/>
                  <a:pt x="6626223" y="0"/>
                </a:cubicBezTo>
                <a:cubicBezTo>
                  <a:pt x="6850992" y="-16271"/>
                  <a:pt x="6892924" y="21647"/>
                  <a:pt x="7096284" y="0"/>
                </a:cubicBezTo>
                <a:cubicBezTo>
                  <a:pt x="7299644" y="-21647"/>
                  <a:pt x="7640823" y="23579"/>
                  <a:pt x="7969256" y="0"/>
                </a:cubicBezTo>
                <a:cubicBezTo>
                  <a:pt x="8297689" y="-23579"/>
                  <a:pt x="8248922" y="-1951"/>
                  <a:pt x="8338590" y="0"/>
                </a:cubicBezTo>
                <a:cubicBezTo>
                  <a:pt x="8428258" y="1951"/>
                  <a:pt x="8838782" y="11160"/>
                  <a:pt x="9110834" y="0"/>
                </a:cubicBezTo>
                <a:cubicBezTo>
                  <a:pt x="9382886" y="-11160"/>
                  <a:pt x="9526117" y="-13616"/>
                  <a:pt x="9782351" y="0"/>
                </a:cubicBezTo>
                <a:cubicBezTo>
                  <a:pt x="10038585" y="13616"/>
                  <a:pt x="10558065" y="-31889"/>
                  <a:pt x="10823202" y="0"/>
                </a:cubicBezTo>
                <a:cubicBezTo>
                  <a:pt x="11235611" y="65679"/>
                  <a:pt x="11507167" y="352105"/>
                  <a:pt x="11573654" y="750452"/>
                </a:cubicBezTo>
                <a:cubicBezTo>
                  <a:pt x="11591112" y="920994"/>
                  <a:pt x="11595907" y="1137350"/>
                  <a:pt x="11573654" y="1256939"/>
                </a:cubicBezTo>
                <a:cubicBezTo>
                  <a:pt x="11551401" y="1376528"/>
                  <a:pt x="11573853" y="1635794"/>
                  <a:pt x="11573654" y="1987818"/>
                </a:cubicBezTo>
                <a:cubicBezTo>
                  <a:pt x="11573455" y="2339842"/>
                  <a:pt x="11583059" y="2347894"/>
                  <a:pt x="11573654" y="2584062"/>
                </a:cubicBezTo>
                <a:cubicBezTo>
                  <a:pt x="11564249" y="2820230"/>
                  <a:pt x="11598498" y="3044548"/>
                  <a:pt x="11573654" y="3180306"/>
                </a:cubicBezTo>
                <a:cubicBezTo>
                  <a:pt x="11548810" y="3316064"/>
                  <a:pt x="11546879" y="3552506"/>
                  <a:pt x="11573654" y="3821428"/>
                </a:cubicBezTo>
                <a:cubicBezTo>
                  <a:pt x="11600429" y="4090350"/>
                  <a:pt x="11565971" y="4361480"/>
                  <a:pt x="11573654" y="4552308"/>
                </a:cubicBezTo>
                <a:cubicBezTo>
                  <a:pt x="11581337" y="4743136"/>
                  <a:pt x="11593322" y="4899097"/>
                  <a:pt x="11573654" y="5238309"/>
                </a:cubicBezTo>
                <a:cubicBezTo>
                  <a:pt x="11622702" y="5621058"/>
                  <a:pt x="11243881" y="6070573"/>
                  <a:pt x="10823202" y="5988761"/>
                </a:cubicBezTo>
                <a:cubicBezTo>
                  <a:pt x="10716686" y="5977729"/>
                  <a:pt x="10559427" y="5999944"/>
                  <a:pt x="10453868" y="5988761"/>
                </a:cubicBezTo>
                <a:cubicBezTo>
                  <a:pt x="10348309" y="5977578"/>
                  <a:pt x="9994921" y="5984023"/>
                  <a:pt x="9681624" y="5988761"/>
                </a:cubicBezTo>
                <a:cubicBezTo>
                  <a:pt x="9368327" y="5993499"/>
                  <a:pt x="9333542" y="5977229"/>
                  <a:pt x="9110835" y="5988761"/>
                </a:cubicBezTo>
                <a:cubicBezTo>
                  <a:pt x="8888128" y="6000293"/>
                  <a:pt x="8670160" y="6008465"/>
                  <a:pt x="8237863" y="5988761"/>
                </a:cubicBezTo>
                <a:cubicBezTo>
                  <a:pt x="7805566" y="5969057"/>
                  <a:pt x="7797078" y="5999129"/>
                  <a:pt x="7566346" y="5988761"/>
                </a:cubicBezTo>
                <a:cubicBezTo>
                  <a:pt x="7335614" y="5978393"/>
                  <a:pt x="7311183" y="6004428"/>
                  <a:pt x="7096285" y="5988761"/>
                </a:cubicBezTo>
                <a:cubicBezTo>
                  <a:pt x="6881387" y="5973094"/>
                  <a:pt x="6440195" y="5958159"/>
                  <a:pt x="6223313" y="5988761"/>
                </a:cubicBezTo>
                <a:cubicBezTo>
                  <a:pt x="6006431" y="6019363"/>
                  <a:pt x="5565647" y="5954715"/>
                  <a:pt x="5350341" y="5988761"/>
                </a:cubicBezTo>
                <a:cubicBezTo>
                  <a:pt x="5135035" y="6022807"/>
                  <a:pt x="4977449" y="5987642"/>
                  <a:pt x="4880280" y="5988761"/>
                </a:cubicBezTo>
                <a:cubicBezTo>
                  <a:pt x="4783111" y="5989880"/>
                  <a:pt x="4466102" y="5993190"/>
                  <a:pt x="4309490" y="5988761"/>
                </a:cubicBezTo>
                <a:cubicBezTo>
                  <a:pt x="4152878" y="5984333"/>
                  <a:pt x="3704594" y="5967026"/>
                  <a:pt x="3537246" y="5988761"/>
                </a:cubicBezTo>
                <a:cubicBezTo>
                  <a:pt x="3369898" y="6010496"/>
                  <a:pt x="3132987" y="5951560"/>
                  <a:pt x="2765002" y="5988761"/>
                </a:cubicBezTo>
                <a:cubicBezTo>
                  <a:pt x="2397017" y="6025962"/>
                  <a:pt x="2180798" y="5953391"/>
                  <a:pt x="1892030" y="5988761"/>
                </a:cubicBezTo>
                <a:cubicBezTo>
                  <a:pt x="1603262" y="6024131"/>
                  <a:pt x="1602862" y="5997779"/>
                  <a:pt x="1522696" y="5988761"/>
                </a:cubicBezTo>
                <a:cubicBezTo>
                  <a:pt x="1442530" y="5979743"/>
                  <a:pt x="1034357" y="6024614"/>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573654" h="5988761" stroke="0" extrusionOk="0">
                <a:moveTo>
                  <a:pt x="0" y="750452"/>
                </a:moveTo>
                <a:cubicBezTo>
                  <a:pt x="3058" y="429491"/>
                  <a:pt x="364696" y="51297"/>
                  <a:pt x="750452" y="0"/>
                </a:cubicBezTo>
                <a:cubicBezTo>
                  <a:pt x="997777" y="2066"/>
                  <a:pt x="1178671" y="-21700"/>
                  <a:pt x="1522696" y="0"/>
                </a:cubicBezTo>
                <a:cubicBezTo>
                  <a:pt x="1866721" y="21700"/>
                  <a:pt x="1878612" y="13351"/>
                  <a:pt x="1992758" y="0"/>
                </a:cubicBezTo>
                <a:cubicBezTo>
                  <a:pt x="2106904" y="-13351"/>
                  <a:pt x="2257963" y="11067"/>
                  <a:pt x="2462820" y="0"/>
                </a:cubicBezTo>
                <a:cubicBezTo>
                  <a:pt x="2667677" y="-11067"/>
                  <a:pt x="2929085" y="26602"/>
                  <a:pt x="3235064" y="0"/>
                </a:cubicBezTo>
                <a:cubicBezTo>
                  <a:pt x="3541043" y="-26602"/>
                  <a:pt x="3568900" y="6613"/>
                  <a:pt x="3805853" y="0"/>
                </a:cubicBezTo>
                <a:cubicBezTo>
                  <a:pt x="4042806" y="-6613"/>
                  <a:pt x="4345805" y="-11536"/>
                  <a:pt x="4678824" y="0"/>
                </a:cubicBezTo>
                <a:cubicBezTo>
                  <a:pt x="5011843" y="11536"/>
                  <a:pt x="5269443" y="-27803"/>
                  <a:pt x="5551796" y="0"/>
                </a:cubicBezTo>
                <a:cubicBezTo>
                  <a:pt x="5834149" y="27803"/>
                  <a:pt x="5946875" y="1673"/>
                  <a:pt x="6324040" y="0"/>
                </a:cubicBezTo>
                <a:cubicBezTo>
                  <a:pt x="6701205" y="-1673"/>
                  <a:pt x="6691632" y="245"/>
                  <a:pt x="6794102" y="0"/>
                </a:cubicBezTo>
                <a:cubicBezTo>
                  <a:pt x="6896572" y="-245"/>
                  <a:pt x="7068664" y="11500"/>
                  <a:pt x="7163436" y="0"/>
                </a:cubicBezTo>
                <a:cubicBezTo>
                  <a:pt x="7258208" y="-11500"/>
                  <a:pt x="7773248" y="7244"/>
                  <a:pt x="8036408" y="0"/>
                </a:cubicBezTo>
                <a:cubicBezTo>
                  <a:pt x="8299568" y="-7244"/>
                  <a:pt x="8428509" y="-25109"/>
                  <a:pt x="8707924" y="0"/>
                </a:cubicBezTo>
                <a:cubicBezTo>
                  <a:pt x="8987339" y="25109"/>
                  <a:pt x="9101187" y="12900"/>
                  <a:pt x="9379441" y="0"/>
                </a:cubicBezTo>
                <a:cubicBezTo>
                  <a:pt x="9657695" y="-12900"/>
                  <a:pt x="9651921" y="-17822"/>
                  <a:pt x="9849503" y="0"/>
                </a:cubicBezTo>
                <a:cubicBezTo>
                  <a:pt x="10047085" y="17822"/>
                  <a:pt x="10600230" y="1406"/>
                  <a:pt x="10823202" y="0"/>
                </a:cubicBezTo>
                <a:cubicBezTo>
                  <a:pt x="11334794" y="22041"/>
                  <a:pt x="11514951" y="316559"/>
                  <a:pt x="11573654" y="750452"/>
                </a:cubicBezTo>
                <a:cubicBezTo>
                  <a:pt x="11553315" y="1018695"/>
                  <a:pt x="11557457" y="1189219"/>
                  <a:pt x="11573654" y="1301817"/>
                </a:cubicBezTo>
                <a:cubicBezTo>
                  <a:pt x="11589851" y="1414416"/>
                  <a:pt x="11546558" y="1845151"/>
                  <a:pt x="11573654" y="2032697"/>
                </a:cubicBezTo>
                <a:cubicBezTo>
                  <a:pt x="11600750" y="2220243"/>
                  <a:pt x="11580386" y="2381051"/>
                  <a:pt x="11573654" y="2718698"/>
                </a:cubicBezTo>
                <a:cubicBezTo>
                  <a:pt x="11566922" y="3056345"/>
                  <a:pt x="11603041" y="3019228"/>
                  <a:pt x="11573654" y="3314942"/>
                </a:cubicBezTo>
                <a:cubicBezTo>
                  <a:pt x="11544267" y="3610656"/>
                  <a:pt x="11576362" y="3603844"/>
                  <a:pt x="11573654" y="3866307"/>
                </a:cubicBezTo>
                <a:cubicBezTo>
                  <a:pt x="11570946" y="4128770"/>
                  <a:pt x="11586771" y="4261952"/>
                  <a:pt x="11573654" y="4417672"/>
                </a:cubicBezTo>
                <a:cubicBezTo>
                  <a:pt x="11560537" y="4573393"/>
                  <a:pt x="11535561" y="5004047"/>
                  <a:pt x="11573654" y="5238309"/>
                </a:cubicBezTo>
                <a:cubicBezTo>
                  <a:pt x="11602751" y="5693987"/>
                  <a:pt x="11220458" y="6004511"/>
                  <a:pt x="10823202" y="5988761"/>
                </a:cubicBezTo>
                <a:cubicBezTo>
                  <a:pt x="10548381" y="6009328"/>
                  <a:pt x="10470979" y="5985354"/>
                  <a:pt x="10252413" y="5988761"/>
                </a:cubicBezTo>
                <a:cubicBezTo>
                  <a:pt x="10033847" y="5992168"/>
                  <a:pt x="9880971" y="5983922"/>
                  <a:pt x="9681624" y="5988761"/>
                </a:cubicBezTo>
                <a:cubicBezTo>
                  <a:pt x="9482277" y="5993600"/>
                  <a:pt x="9400321" y="5986036"/>
                  <a:pt x="9312290" y="5988761"/>
                </a:cubicBezTo>
                <a:cubicBezTo>
                  <a:pt x="9224259" y="5991486"/>
                  <a:pt x="9008976" y="5987441"/>
                  <a:pt x="8842228" y="5988761"/>
                </a:cubicBezTo>
                <a:cubicBezTo>
                  <a:pt x="8675480" y="5990081"/>
                  <a:pt x="8576106" y="6011738"/>
                  <a:pt x="8372166" y="5988761"/>
                </a:cubicBezTo>
                <a:cubicBezTo>
                  <a:pt x="8168226" y="5965784"/>
                  <a:pt x="7925379" y="6005676"/>
                  <a:pt x="7599922" y="5988761"/>
                </a:cubicBezTo>
                <a:cubicBezTo>
                  <a:pt x="7274465" y="5971846"/>
                  <a:pt x="7377557" y="5988894"/>
                  <a:pt x="7230588" y="5988761"/>
                </a:cubicBezTo>
                <a:cubicBezTo>
                  <a:pt x="7083619" y="5988628"/>
                  <a:pt x="6957007" y="5994672"/>
                  <a:pt x="6760526" y="5988761"/>
                </a:cubicBezTo>
                <a:cubicBezTo>
                  <a:pt x="6564045" y="5982850"/>
                  <a:pt x="6250051" y="5977866"/>
                  <a:pt x="5887555" y="5988761"/>
                </a:cubicBezTo>
                <a:cubicBezTo>
                  <a:pt x="5525059" y="5999656"/>
                  <a:pt x="5600815" y="5977633"/>
                  <a:pt x="5518220" y="5988761"/>
                </a:cubicBezTo>
                <a:cubicBezTo>
                  <a:pt x="5435625" y="5999889"/>
                  <a:pt x="5318892" y="5980842"/>
                  <a:pt x="5148886" y="5988761"/>
                </a:cubicBezTo>
                <a:cubicBezTo>
                  <a:pt x="4978880" y="5996680"/>
                  <a:pt x="4883613" y="5985706"/>
                  <a:pt x="4779552" y="5988761"/>
                </a:cubicBezTo>
                <a:cubicBezTo>
                  <a:pt x="4675491" y="5991816"/>
                  <a:pt x="4384479" y="5988660"/>
                  <a:pt x="4108035" y="5988761"/>
                </a:cubicBezTo>
                <a:cubicBezTo>
                  <a:pt x="3831591" y="5988862"/>
                  <a:pt x="3651538" y="5969826"/>
                  <a:pt x="3436519" y="5988761"/>
                </a:cubicBezTo>
                <a:cubicBezTo>
                  <a:pt x="3221500" y="6007696"/>
                  <a:pt x="2993114" y="5980039"/>
                  <a:pt x="2765002" y="5988761"/>
                </a:cubicBezTo>
                <a:cubicBezTo>
                  <a:pt x="2536890" y="5997483"/>
                  <a:pt x="2154843" y="6010280"/>
                  <a:pt x="1892030" y="5988761"/>
                </a:cubicBezTo>
                <a:cubicBezTo>
                  <a:pt x="1629217" y="5967242"/>
                  <a:pt x="1262219" y="5954034"/>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40C61DBC-F2BE-41E0-BA66-B411A4FCA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6358" y="519112"/>
            <a:ext cx="6654164" cy="1121702"/>
          </a:xfrm>
          <a:prstGeom prst="rect">
            <a:avLst/>
          </a:prstGeom>
        </p:spPr>
      </p:pic>
      <p:sp>
        <p:nvSpPr>
          <p:cNvPr id="14" name="Oval 13">
            <a:extLst>
              <a:ext uri="{FF2B5EF4-FFF2-40B4-BE49-F238E27FC236}">
                <a16:creationId xmlns:a16="http://schemas.microsoft.com/office/drawing/2014/main" xmlns="" id="{A31AF137-31F6-4222-9244-4FE9664426E6}"/>
              </a:ext>
            </a:extLst>
          </p:cNvPr>
          <p:cNvSpPr/>
          <p:nvPr/>
        </p:nvSpPr>
        <p:spPr>
          <a:xfrm>
            <a:off x="594949" y="1688540"/>
            <a:ext cx="548640" cy="548640"/>
          </a:xfrm>
          <a:prstGeom prst="ellipse">
            <a:avLst/>
          </a:prstGeom>
          <a:solidFill>
            <a:srgbClr val="87CC6A">
              <a:lumMod val="40000"/>
              <a:lumOff val="60000"/>
            </a:srgbClr>
          </a:solidFill>
          <a:ln w="12700" cap="flat" cmpd="sng" algn="ctr">
            <a:solidFill>
              <a:srgbClr val="87CC6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7CC6A">
                    <a:lumMod val="50000"/>
                  </a:srgbClr>
                </a:solidFill>
                <a:effectLst/>
                <a:uLnTx/>
                <a:uFillTx/>
                <a:latin typeface="Arial" panose="020B0604020202020204" pitchFamily="34" charset="0"/>
                <a:cs typeface="Arial"/>
                <a:sym typeface="Arial"/>
              </a:rPr>
              <a:t>2</a:t>
            </a:r>
          </a:p>
        </p:txBody>
      </p:sp>
      <p:sp>
        <p:nvSpPr>
          <p:cNvPr id="15" name="Rectangle 14">
            <a:extLst>
              <a:ext uri="{FF2B5EF4-FFF2-40B4-BE49-F238E27FC236}">
                <a16:creationId xmlns:a16="http://schemas.microsoft.com/office/drawing/2014/main" xmlns="" id="{771D0387-3B19-4673-861E-46F728B923EC}"/>
              </a:ext>
            </a:extLst>
          </p:cNvPr>
          <p:cNvSpPr/>
          <p:nvPr/>
        </p:nvSpPr>
        <p:spPr>
          <a:xfrm>
            <a:off x="1316295" y="1434163"/>
            <a:ext cx="11142007" cy="12003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009E47"/>
                </a:solidFill>
                <a:effectLst/>
                <a:uLnTx/>
                <a:uFillTx/>
                <a:latin typeface="Calibri" panose="020F0502020204030204" pitchFamily="34" charset="0"/>
                <a:cs typeface="Calibri" panose="020F0502020204030204" pitchFamily="34" charset="0"/>
                <a:sym typeface="Arial"/>
              </a:rPr>
              <a:t>Tác giả muốn khẳng định điều gì khi nói sông Hương là một bức tranh khổ dài?</a:t>
            </a:r>
            <a:endParaRPr kumimoji="0" lang="en-US" sz="4000" b="1" i="0" u="none" strike="noStrike" kern="1200" cap="none" spc="0" normalizeH="0" baseline="0" noProof="0" dirty="0">
              <a:ln>
                <a:noFill/>
              </a:ln>
              <a:solidFill>
                <a:srgbClr val="009E47"/>
              </a:solidFill>
              <a:effectLst/>
              <a:uLnTx/>
              <a:uFillTx/>
              <a:latin typeface="Calibri" panose="020F0502020204030204" pitchFamily="34" charset="0"/>
              <a:cs typeface="Calibri" panose="020F0502020204030204" pitchFamily="34" charset="0"/>
              <a:sym typeface="Arial"/>
            </a:endParaRPr>
          </a:p>
        </p:txBody>
      </p:sp>
      <p:grpSp>
        <p:nvGrpSpPr>
          <p:cNvPr id="13" name="Group 12">
            <a:extLst>
              <a:ext uri="{FF2B5EF4-FFF2-40B4-BE49-F238E27FC236}">
                <a16:creationId xmlns:a16="http://schemas.microsoft.com/office/drawing/2014/main" xmlns="" id="{6C1767D4-329F-44EE-B982-E68C74980F4D}"/>
              </a:ext>
            </a:extLst>
          </p:cNvPr>
          <p:cNvGrpSpPr/>
          <p:nvPr/>
        </p:nvGrpSpPr>
        <p:grpSpPr>
          <a:xfrm>
            <a:off x="941392" y="2763944"/>
            <a:ext cx="10083915" cy="611193"/>
            <a:chOff x="1717200" y="5206535"/>
            <a:chExt cx="10083915" cy="611193"/>
          </a:xfrm>
        </p:grpSpPr>
        <p:sp>
          <p:nvSpPr>
            <p:cNvPr id="16" name="Rounded Rectangle 18">
              <a:extLst>
                <a:ext uri="{FF2B5EF4-FFF2-40B4-BE49-F238E27FC236}">
                  <a16:creationId xmlns:a16="http://schemas.microsoft.com/office/drawing/2014/main" xmlns="" id="{226B80DD-6377-4FD4-9396-5B1A8D3BEB37}"/>
                </a:ext>
              </a:extLst>
            </p:cNvPr>
            <p:cNvSpPr/>
            <p:nvPr/>
          </p:nvSpPr>
          <p:spPr>
            <a:xfrm>
              <a:off x="1717200" y="5206535"/>
              <a:ext cx="9932016"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17" name="Rectangle 16">
              <a:extLst>
                <a:ext uri="{FF2B5EF4-FFF2-40B4-BE49-F238E27FC236}">
                  <a16:creationId xmlns:a16="http://schemas.microsoft.com/office/drawing/2014/main" xmlns="" id="{A6D0F705-D76E-4988-BF93-1F6626170BE4}"/>
                </a:ext>
              </a:extLst>
            </p:cNvPr>
            <p:cNvSpPr/>
            <p:nvPr/>
          </p:nvSpPr>
          <p:spPr>
            <a:xfrm>
              <a:off x="2020874" y="5206535"/>
              <a:ext cx="9780241" cy="61119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lang="en-US" sz="3200" b="0" i="0" dirty="0" err="1">
                  <a:solidFill>
                    <a:srgbClr val="000000"/>
                  </a:solidFill>
                  <a:effectLst/>
                  <a:latin typeface="OpenSans"/>
                </a:rPr>
                <a:t>Em</a:t>
              </a:r>
              <a:r>
                <a:rPr lang="en-US" sz="3200" b="0" i="0" dirty="0">
                  <a:solidFill>
                    <a:srgbClr val="000000"/>
                  </a:solidFill>
                  <a:effectLst/>
                  <a:latin typeface="OpenSans"/>
                </a:rPr>
                <a:t> </a:t>
              </a:r>
              <a:r>
                <a:rPr lang="en-US" sz="3200" b="0" i="0" dirty="0" err="1">
                  <a:solidFill>
                    <a:srgbClr val="000000"/>
                  </a:solidFill>
                  <a:effectLst/>
                  <a:latin typeface="OpenSans"/>
                </a:rPr>
                <a:t>đọc</a:t>
              </a:r>
              <a:r>
                <a:rPr lang="en-US" sz="3200" b="0" i="0" dirty="0">
                  <a:solidFill>
                    <a:srgbClr val="000000"/>
                  </a:solidFill>
                  <a:effectLst/>
                  <a:latin typeface="OpenSans"/>
                </a:rPr>
                <a:t> </a:t>
              </a:r>
              <a:r>
                <a:rPr lang="en-US" sz="3200" b="0" i="0" dirty="0" err="1">
                  <a:solidFill>
                    <a:srgbClr val="000000"/>
                  </a:solidFill>
                  <a:effectLst/>
                  <a:latin typeface="OpenSans"/>
                </a:rPr>
                <a:t>kĩ</a:t>
              </a:r>
              <a:r>
                <a:rPr lang="en-US" sz="3200" b="0" i="0" dirty="0">
                  <a:solidFill>
                    <a:srgbClr val="000000"/>
                  </a:solidFill>
                  <a:effectLst/>
                  <a:latin typeface="OpenSans"/>
                </a:rPr>
                <a:t> </a:t>
              </a:r>
              <a:r>
                <a:rPr lang="en-US" sz="3200" b="0" i="0" dirty="0" err="1">
                  <a:solidFill>
                    <a:srgbClr val="000000"/>
                  </a:solidFill>
                  <a:effectLst/>
                  <a:latin typeface="OpenSans"/>
                </a:rPr>
                <a:t>đoạn</a:t>
              </a:r>
              <a:r>
                <a:rPr lang="en-US" sz="3200" b="0" i="0" dirty="0">
                  <a:solidFill>
                    <a:srgbClr val="000000"/>
                  </a:solidFill>
                  <a:effectLst/>
                  <a:latin typeface="OpenSans"/>
                </a:rPr>
                <a:t> </a:t>
              </a:r>
              <a:r>
                <a:rPr lang="en-US" sz="3200" b="0" i="0" dirty="0" err="1">
                  <a:solidFill>
                    <a:srgbClr val="000000"/>
                  </a:solidFill>
                  <a:effectLst/>
                  <a:latin typeface="OpenSans"/>
                </a:rPr>
                <a:t>văn</a:t>
              </a:r>
              <a:r>
                <a:rPr lang="en-US" sz="3200" b="0" i="0" dirty="0">
                  <a:solidFill>
                    <a:srgbClr val="000000"/>
                  </a:solidFill>
                  <a:effectLst/>
                  <a:latin typeface="OpenSans"/>
                </a:rPr>
                <a:t> </a:t>
              </a:r>
              <a:r>
                <a:rPr lang="en-US" sz="3200" b="0" i="0" dirty="0" err="1">
                  <a:solidFill>
                    <a:srgbClr val="000000"/>
                  </a:solidFill>
                  <a:effectLst/>
                  <a:latin typeface="OpenSans"/>
                </a:rPr>
                <a:t>thứ</a:t>
              </a:r>
              <a:r>
                <a:rPr lang="en-US" sz="3200" b="0" i="0" dirty="0">
                  <a:solidFill>
                    <a:srgbClr val="000000"/>
                  </a:solidFill>
                  <a:effectLst/>
                  <a:latin typeface="OpenSans"/>
                </a:rPr>
                <a:t> 3 </a:t>
              </a:r>
              <a:r>
                <a:rPr lang="en-US" sz="3200" b="0" i="0" dirty="0" err="1">
                  <a:solidFill>
                    <a:srgbClr val="000000"/>
                  </a:solidFill>
                  <a:effectLst/>
                  <a:latin typeface="OpenSans"/>
                </a:rPr>
                <a:t>để</a:t>
              </a:r>
              <a:r>
                <a:rPr lang="en-US" sz="3200" b="0" i="0" dirty="0">
                  <a:solidFill>
                    <a:srgbClr val="000000"/>
                  </a:solidFill>
                  <a:effectLst/>
                  <a:latin typeface="OpenSans"/>
                </a:rPr>
                <a:t> </a:t>
              </a:r>
              <a:r>
                <a:rPr lang="en-US" sz="3200" b="0" i="0" dirty="0" err="1">
                  <a:solidFill>
                    <a:srgbClr val="000000"/>
                  </a:solidFill>
                  <a:effectLst/>
                  <a:latin typeface="OpenSans"/>
                </a:rPr>
                <a:t>tìm</a:t>
              </a:r>
              <a:r>
                <a:rPr lang="en-US" sz="3200" b="0" i="0" dirty="0">
                  <a:solidFill>
                    <a:srgbClr val="000000"/>
                  </a:solidFill>
                  <a:effectLst/>
                  <a:latin typeface="OpenSans"/>
                </a:rPr>
                <a:t> </a:t>
              </a:r>
              <a:r>
                <a:rPr lang="en-US" sz="3200" b="0" i="0" dirty="0" err="1">
                  <a:solidFill>
                    <a:srgbClr val="000000"/>
                  </a:solidFill>
                  <a:effectLst/>
                  <a:latin typeface="OpenSans"/>
                </a:rPr>
                <a:t>câu</a:t>
              </a:r>
              <a:r>
                <a:rPr lang="en-US" sz="3200" b="0" i="0" dirty="0">
                  <a:solidFill>
                    <a:srgbClr val="000000"/>
                  </a:solidFill>
                  <a:effectLst/>
                  <a:latin typeface="OpenSans"/>
                </a:rPr>
                <a:t> </a:t>
              </a:r>
              <a:r>
                <a:rPr lang="en-US" sz="3200" b="0" i="0" dirty="0" err="1">
                  <a:solidFill>
                    <a:srgbClr val="000000"/>
                  </a:solidFill>
                  <a:effectLst/>
                  <a:latin typeface="OpenSans"/>
                </a:rPr>
                <a:t>trả</a:t>
              </a:r>
              <a:r>
                <a:rPr lang="en-US" sz="3200" b="0" i="0" dirty="0">
                  <a:solidFill>
                    <a:srgbClr val="000000"/>
                  </a:solidFill>
                  <a:effectLst/>
                  <a:latin typeface="OpenSans"/>
                </a:rPr>
                <a:t> </a:t>
              </a:r>
              <a:r>
                <a:rPr lang="en-US" sz="3200" b="0" i="0" dirty="0" err="1">
                  <a:solidFill>
                    <a:srgbClr val="000000"/>
                  </a:solidFill>
                  <a:effectLst/>
                  <a:latin typeface="OpenSans"/>
                </a:rPr>
                <a:t>lời</a:t>
              </a:r>
              <a:r>
                <a:rPr lang="en-US" sz="3200" b="0" i="0" dirty="0">
                  <a:solidFill>
                    <a:srgbClr val="000000"/>
                  </a:solidFill>
                  <a:effectLst/>
                  <a:latin typeface="OpenSans"/>
                </a:rPr>
                <a:t> </a:t>
              </a:r>
              <a:r>
                <a:rPr lang="en-US" sz="3200" b="0" i="0" dirty="0" err="1">
                  <a:solidFill>
                    <a:srgbClr val="000000"/>
                  </a:solidFill>
                  <a:effectLst/>
                  <a:latin typeface="OpenSans"/>
                </a:rPr>
                <a:t>cho</a:t>
              </a:r>
              <a:r>
                <a:rPr lang="en-US" sz="3200" b="0" i="0" dirty="0">
                  <a:solidFill>
                    <a:srgbClr val="000000"/>
                  </a:solidFill>
                  <a:effectLst/>
                  <a:latin typeface="OpenSans"/>
                </a:rPr>
                <a:t> </a:t>
              </a:r>
              <a:r>
                <a:rPr lang="en-US" sz="3200" b="0" i="0" dirty="0" err="1">
                  <a:solidFill>
                    <a:srgbClr val="000000"/>
                  </a:solidFill>
                  <a:effectLst/>
                  <a:latin typeface="OpenSans"/>
                </a:rPr>
                <a:t>phù</a:t>
              </a:r>
              <a:r>
                <a:rPr lang="en-US" sz="3200" b="0" i="0" dirty="0">
                  <a:solidFill>
                    <a:srgbClr val="000000"/>
                  </a:solidFill>
                  <a:effectLst/>
                  <a:latin typeface="OpenSans"/>
                </a:rPr>
                <a:t> </a:t>
              </a:r>
              <a:r>
                <a:rPr lang="en-US" sz="3200" b="0" i="0" dirty="0" err="1">
                  <a:solidFill>
                    <a:srgbClr val="000000"/>
                  </a:solidFill>
                  <a:effectLst/>
                  <a:latin typeface="OpenSans"/>
                </a:rPr>
                <a:t>hợp</a:t>
              </a:r>
              <a:r>
                <a:rPr lang="en-US" sz="3200" b="0" i="0" dirty="0">
                  <a:solidFill>
                    <a:srgbClr val="000000"/>
                  </a:solidFill>
                  <a:effectLst/>
                  <a:latin typeface="OpenSans"/>
                </a:rPr>
                <a:t>. </a:t>
              </a:r>
              <a:endParaRPr kumimoji="0" lang="zh-CN" altLang="en-US" sz="32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8" name="Group 17">
            <a:extLst>
              <a:ext uri="{FF2B5EF4-FFF2-40B4-BE49-F238E27FC236}">
                <a16:creationId xmlns:a16="http://schemas.microsoft.com/office/drawing/2014/main" xmlns="" id="{6AF51162-BC99-438D-99CC-7BB17141D76F}"/>
              </a:ext>
            </a:extLst>
          </p:cNvPr>
          <p:cNvGrpSpPr/>
          <p:nvPr/>
        </p:nvGrpSpPr>
        <p:grpSpPr>
          <a:xfrm>
            <a:off x="1023730" y="3518897"/>
            <a:ext cx="9988827" cy="2335251"/>
            <a:chOff x="1717200" y="5206535"/>
            <a:chExt cx="7177140" cy="2738092"/>
          </a:xfrm>
        </p:grpSpPr>
        <p:sp>
          <p:nvSpPr>
            <p:cNvPr id="19" name="Rounded Rectangle 18">
              <a:extLst>
                <a:ext uri="{FF2B5EF4-FFF2-40B4-BE49-F238E27FC236}">
                  <a16:creationId xmlns:a16="http://schemas.microsoft.com/office/drawing/2014/main" xmlns="" id="{66274AC7-D4B4-40ED-B627-6E70D78B0C9A}"/>
                </a:ext>
              </a:extLst>
            </p:cNvPr>
            <p:cNvSpPr/>
            <p:nvPr/>
          </p:nvSpPr>
          <p:spPr>
            <a:xfrm>
              <a:off x="1717200" y="5206535"/>
              <a:ext cx="7177140" cy="2738092"/>
            </a:xfrm>
            <a:prstGeom prst="roundRect">
              <a:avLst>
                <a:gd name="adj" fmla="val 22866"/>
              </a:avLst>
            </a:prstGeom>
            <a:solidFill>
              <a:schemeClr val="accent2">
                <a:lumMod val="20000"/>
                <a:lumOff val="80000"/>
              </a:scheme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20" name="Rectangle 19">
              <a:extLst>
                <a:ext uri="{FF2B5EF4-FFF2-40B4-BE49-F238E27FC236}">
                  <a16:creationId xmlns:a16="http://schemas.microsoft.com/office/drawing/2014/main" xmlns="" id="{47B6BEC8-EFC9-4F7D-AB39-0FEE129145BC}"/>
                </a:ext>
              </a:extLst>
            </p:cNvPr>
            <p:cNvSpPr/>
            <p:nvPr/>
          </p:nvSpPr>
          <p:spPr>
            <a:xfrm>
              <a:off x="1993863" y="5258151"/>
              <a:ext cx="6873466" cy="2642993"/>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200" b="0" i="0" u="none" strike="noStrike" kern="0" cap="none" spc="0" normalizeH="0" baseline="0" noProof="0" dirty="0">
                  <a:ln>
                    <a:noFill/>
                  </a:ln>
                  <a:solidFill>
                    <a:srgbClr val="000000"/>
                  </a:solidFill>
                  <a:effectLst/>
                  <a:uLnTx/>
                  <a:uFillTx/>
                  <a:latin typeface="Arial"/>
                  <a:cs typeface="Arial"/>
                  <a:sym typeface="Arial"/>
                </a:rPr>
                <a:t>Tác giả muốn khẳng định điều gì khi nói sông Hương là một bức tranh phong cảnh gồm nhiều khúc, đoạn mà mỗi khúc đoạn đều có vẻ đẹp riêng của nó </a:t>
              </a:r>
              <a:endParaRPr kumimoji="0" lang="zh-CN" altLang="en-US" sz="32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93950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2569279-ABEF-40AF-A9C2-96CD5420AB23}"/>
              </a:ext>
            </a:extLst>
          </p:cNvPr>
          <p:cNvSpPr/>
          <p:nvPr/>
        </p:nvSpPr>
        <p:spPr>
          <a:xfrm>
            <a:off x="248890" y="198784"/>
            <a:ext cx="11371382" cy="6449174"/>
          </a:xfrm>
          <a:custGeom>
            <a:avLst/>
            <a:gdLst>
              <a:gd name="connsiteX0" fmla="*/ 0 w 11371382"/>
              <a:gd name="connsiteY0" fmla="*/ 808146 h 6449174"/>
              <a:gd name="connsiteX1" fmla="*/ 808146 w 11371382"/>
              <a:gd name="connsiteY1" fmla="*/ 0 h 6449174"/>
              <a:gd name="connsiteX2" fmla="*/ 1407387 w 11371382"/>
              <a:gd name="connsiteY2" fmla="*/ 0 h 6449174"/>
              <a:gd name="connsiteX3" fmla="*/ 2104179 w 11371382"/>
              <a:gd name="connsiteY3" fmla="*/ 0 h 6449174"/>
              <a:gd name="connsiteX4" fmla="*/ 2703421 w 11371382"/>
              <a:gd name="connsiteY4" fmla="*/ 0 h 6449174"/>
              <a:gd name="connsiteX5" fmla="*/ 3497764 w 11371382"/>
              <a:gd name="connsiteY5" fmla="*/ 0 h 6449174"/>
              <a:gd name="connsiteX6" fmla="*/ 4194556 w 11371382"/>
              <a:gd name="connsiteY6" fmla="*/ 0 h 6449174"/>
              <a:gd name="connsiteX7" fmla="*/ 4793797 w 11371382"/>
              <a:gd name="connsiteY7" fmla="*/ 0 h 6449174"/>
              <a:gd name="connsiteX8" fmla="*/ 5197936 w 11371382"/>
              <a:gd name="connsiteY8" fmla="*/ 0 h 6449174"/>
              <a:gd name="connsiteX9" fmla="*/ 5797178 w 11371382"/>
              <a:gd name="connsiteY9" fmla="*/ 0 h 6449174"/>
              <a:gd name="connsiteX10" fmla="*/ 6396419 w 11371382"/>
              <a:gd name="connsiteY10" fmla="*/ 0 h 6449174"/>
              <a:gd name="connsiteX11" fmla="*/ 6800558 w 11371382"/>
              <a:gd name="connsiteY11" fmla="*/ 0 h 6449174"/>
              <a:gd name="connsiteX12" fmla="*/ 7302249 w 11371382"/>
              <a:gd name="connsiteY12" fmla="*/ 0 h 6449174"/>
              <a:gd name="connsiteX13" fmla="*/ 7706388 w 11371382"/>
              <a:gd name="connsiteY13" fmla="*/ 0 h 6449174"/>
              <a:gd name="connsiteX14" fmla="*/ 8598282 w 11371382"/>
              <a:gd name="connsiteY14" fmla="*/ 0 h 6449174"/>
              <a:gd name="connsiteX15" fmla="*/ 9099972 w 11371382"/>
              <a:gd name="connsiteY15" fmla="*/ 0 h 6449174"/>
              <a:gd name="connsiteX16" fmla="*/ 9601663 w 11371382"/>
              <a:gd name="connsiteY16" fmla="*/ 0 h 6449174"/>
              <a:gd name="connsiteX17" fmla="*/ 10563236 w 11371382"/>
              <a:gd name="connsiteY17" fmla="*/ 0 h 6449174"/>
              <a:gd name="connsiteX18" fmla="*/ 11371382 w 11371382"/>
              <a:gd name="connsiteY18" fmla="*/ 808146 h 6449174"/>
              <a:gd name="connsiteX19" fmla="*/ 11371382 w 11371382"/>
              <a:gd name="connsiteY19" fmla="*/ 1595215 h 6449174"/>
              <a:gd name="connsiteX20" fmla="*/ 11371382 w 11371382"/>
              <a:gd name="connsiteY20" fmla="*/ 2333956 h 6449174"/>
              <a:gd name="connsiteX21" fmla="*/ 11371382 w 11371382"/>
              <a:gd name="connsiteY21" fmla="*/ 3072696 h 6449174"/>
              <a:gd name="connsiteX22" fmla="*/ 11371382 w 11371382"/>
              <a:gd name="connsiteY22" fmla="*/ 3666450 h 6449174"/>
              <a:gd name="connsiteX23" fmla="*/ 11371382 w 11371382"/>
              <a:gd name="connsiteY23" fmla="*/ 4211876 h 6449174"/>
              <a:gd name="connsiteX24" fmla="*/ 11371382 w 11371382"/>
              <a:gd name="connsiteY24" fmla="*/ 4998945 h 6449174"/>
              <a:gd name="connsiteX25" fmla="*/ 11371382 w 11371382"/>
              <a:gd name="connsiteY25" fmla="*/ 5641028 h 6449174"/>
              <a:gd name="connsiteX26" fmla="*/ 10563236 w 11371382"/>
              <a:gd name="connsiteY26" fmla="*/ 6449174 h 6449174"/>
              <a:gd name="connsiteX27" fmla="*/ 9671342 w 11371382"/>
              <a:gd name="connsiteY27" fmla="*/ 6449174 h 6449174"/>
              <a:gd name="connsiteX28" fmla="*/ 9072101 w 11371382"/>
              <a:gd name="connsiteY28" fmla="*/ 6449174 h 6449174"/>
              <a:gd name="connsiteX29" fmla="*/ 8375309 w 11371382"/>
              <a:gd name="connsiteY29" fmla="*/ 6449174 h 6449174"/>
              <a:gd name="connsiteX30" fmla="*/ 7776067 w 11371382"/>
              <a:gd name="connsiteY30" fmla="*/ 6449174 h 6449174"/>
              <a:gd name="connsiteX31" fmla="*/ 7079275 w 11371382"/>
              <a:gd name="connsiteY31" fmla="*/ 6449174 h 6449174"/>
              <a:gd name="connsiteX32" fmla="*/ 6284932 w 11371382"/>
              <a:gd name="connsiteY32" fmla="*/ 6449174 h 6449174"/>
              <a:gd name="connsiteX33" fmla="*/ 5685691 w 11371382"/>
              <a:gd name="connsiteY33" fmla="*/ 6449174 h 6449174"/>
              <a:gd name="connsiteX34" fmla="*/ 4793797 w 11371382"/>
              <a:gd name="connsiteY34" fmla="*/ 6449174 h 6449174"/>
              <a:gd name="connsiteX35" fmla="*/ 4097005 w 11371382"/>
              <a:gd name="connsiteY35" fmla="*/ 6449174 h 6449174"/>
              <a:gd name="connsiteX36" fmla="*/ 3595315 w 11371382"/>
              <a:gd name="connsiteY36" fmla="*/ 6449174 h 6449174"/>
              <a:gd name="connsiteX37" fmla="*/ 2703421 w 11371382"/>
              <a:gd name="connsiteY37" fmla="*/ 6449174 h 6449174"/>
              <a:gd name="connsiteX38" fmla="*/ 1811527 w 11371382"/>
              <a:gd name="connsiteY38" fmla="*/ 6449174 h 6449174"/>
              <a:gd name="connsiteX39" fmla="*/ 808146 w 11371382"/>
              <a:gd name="connsiteY39" fmla="*/ 6449174 h 6449174"/>
              <a:gd name="connsiteX40" fmla="*/ 0 w 11371382"/>
              <a:gd name="connsiteY40" fmla="*/ 5641028 h 6449174"/>
              <a:gd name="connsiteX41" fmla="*/ 0 w 11371382"/>
              <a:gd name="connsiteY41" fmla="*/ 5047274 h 6449174"/>
              <a:gd name="connsiteX42" fmla="*/ 0 w 11371382"/>
              <a:gd name="connsiteY42" fmla="*/ 4260205 h 6449174"/>
              <a:gd name="connsiteX43" fmla="*/ 0 w 11371382"/>
              <a:gd name="connsiteY43" fmla="*/ 3714779 h 6449174"/>
              <a:gd name="connsiteX44" fmla="*/ 0 w 11371382"/>
              <a:gd name="connsiteY44" fmla="*/ 3121025 h 6449174"/>
              <a:gd name="connsiteX45" fmla="*/ 0 w 11371382"/>
              <a:gd name="connsiteY45" fmla="*/ 2430614 h 6449174"/>
              <a:gd name="connsiteX46" fmla="*/ 0 w 11371382"/>
              <a:gd name="connsiteY46" fmla="*/ 1885188 h 6449174"/>
              <a:gd name="connsiteX47" fmla="*/ 0 w 11371382"/>
              <a:gd name="connsiteY47" fmla="*/ 808146 h 644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71382" h="6449174" fill="none" extrusionOk="0">
                <a:moveTo>
                  <a:pt x="0" y="808146"/>
                </a:moveTo>
                <a:cubicBezTo>
                  <a:pt x="-67098" y="392209"/>
                  <a:pt x="415280" y="-63990"/>
                  <a:pt x="808146" y="0"/>
                </a:cubicBezTo>
                <a:cubicBezTo>
                  <a:pt x="987716" y="10250"/>
                  <a:pt x="1199007" y="-25785"/>
                  <a:pt x="1407387" y="0"/>
                </a:cubicBezTo>
                <a:cubicBezTo>
                  <a:pt x="1615767" y="25785"/>
                  <a:pt x="1910610" y="-416"/>
                  <a:pt x="2104179" y="0"/>
                </a:cubicBezTo>
                <a:cubicBezTo>
                  <a:pt x="2297748" y="416"/>
                  <a:pt x="2473229" y="-24824"/>
                  <a:pt x="2703421" y="0"/>
                </a:cubicBezTo>
                <a:cubicBezTo>
                  <a:pt x="2933613" y="24824"/>
                  <a:pt x="3237532" y="23287"/>
                  <a:pt x="3497764" y="0"/>
                </a:cubicBezTo>
                <a:cubicBezTo>
                  <a:pt x="3757996" y="-23287"/>
                  <a:pt x="3976934" y="27252"/>
                  <a:pt x="4194556" y="0"/>
                </a:cubicBezTo>
                <a:cubicBezTo>
                  <a:pt x="4412178" y="-27252"/>
                  <a:pt x="4525302" y="8712"/>
                  <a:pt x="4793797" y="0"/>
                </a:cubicBezTo>
                <a:cubicBezTo>
                  <a:pt x="5062292" y="-8712"/>
                  <a:pt x="5018113" y="6957"/>
                  <a:pt x="5197936" y="0"/>
                </a:cubicBezTo>
                <a:cubicBezTo>
                  <a:pt x="5377759" y="-6957"/>
                  <a:pt x="5604816" y="11128"/>
                  <a:pt x="5797178" y="0"/>
                </a:cubicBezTo>
                <a:cubicBezTo>
                  <a:pt x="5989540" y="-11128"/>
                  <a:pt x="6226255" y="-3044"/>
                  <a:pt x="6396419" y="0"/>
                </a:cubicBezTo>
                <a:cubicBezTo>
                  <a:pt x="6566583" y="3044"/>
                  <a:pt x="6663695" y="2584"/>
                  <a:pt x="6800558" y="0"/>
                </a:cubicBezTo>
                <a:cubicBezTo>
                  <a:pt x="6937421" y="-2584"/>
                  <a:pt x="7076657" y="-189"/>
                  <a:pt x="7302249" y="0"/>
                </a:cubicBezTo>
                <a:cubicBezTo>
                  <a:pt x="7527841" y="189"/>
                  <a:pt x="7601300" y="15996"/>
                  <a:pt x="7706388" y="0"/>
                </a:cubicBezTo>
                <a:cubicBezTo>
                  <a:pt x="7811476" y="-15996"/>
                  <a:pt x="8277783" y="2574"/>
                  <a:pt x="8598282" y="0"/>
                </a:cubicBezTo>
                <a:cubicBezTo>
                  <a:pt x="8918781" y="-2574"/>
                  <a:pt x="8895277" y="23817"/>
                  <a:pt x="9099972" y="0"/>
                </a:cubicBezTo>
                <a:cubicBezTo>
                  <a:pt x="9304667" y="-23817"/>
                  <a:pt x="9470720" y="-22874"/>
                  <a:pt x="9601663" y="0"/>
                </a:cubicBezTo>
                <a:cubicBezTo>
                  <a:pt x="9732606" y="22874"/>
                  <a:pt x="10342852" y="-40687"/>
                  <a:pt x="10563236" y="0"/>
                </a:cubicBezTo>
                <a:cubicBezTo>
                  <a:pt x="10994164" y="-680"/>
                  <a:pt x="11349613" y="418717"/>
                  <a:pt x="11371382" y="808146"/>
                </a:cubicBezTo>
                <a:cubicBezTo>
                  <a:pt x="11337000" y="1114409"/>
                  <a:pt x="11372223" y="1372542"/>
                  <a:pt x="11371382" y="1595215"/>
                </a:cubicBezTo>
                <a:cubicBezTo>
                  <a:pt x="11370541" y="1817888"/>
                  <a:pt x="11367223" y="2095431"/>
                  <a:pt x="11371382" y="2333956"/>
                </a:cubicBezTo>
                <a:cubicBezTo>
                  <a:pt x="11375541" y="2572481"/>
                  <a:pt x="11402309" y="2883104"/>
                  <a:pt x="11371382" y="3072696"/>
                </a:cubicBezTo>
                <a:cubicBezTo>
                  <a:pt x="11340455" y="3262288"/>
                  <a:pt x="11349691" y="3478222"/>
                  <a:pt x="11371382" y="3666450"/>
                </a:cubicBezTo>
                <a:cubicBezTo>
                  <a:pt x="11393073" y="3854678"/>
                  <a:pt x="11389320" y="4078692"/>
                  <a:pt x="11371382" y="4211876"/>
                </a:cubicBezTo>
                <a:cubicBezTo>
                  <a:pt x="11353444" y="4345060"/>
                  <a:pt x="11369293" y="4790690"/>
                  <a:pt x="11371382" y="4998945"/>
                </a:cubicBezTo>
                <a:cubicBezTo>
                  <a:pt x="11373471" y="5207200"/>
                  <a:pt x="11392640" y="5345682"/>
                  <a:pt x="11371382" y="5641028"/>
                </a:cubicBezTo>
                <a:cubicBezTo>
                  <a:pt x="11263352" y="6065479"/>
                  <a:pt x="11031095" y="6357833"/>
                  <a:pt x="10563236" y="6449174"/>
                </a:cubicBezTo>
                <a:cubicBezTo>
                  <a:pt x="10183881" y="6488846"/>
                  <a:pt x="10007481" y="6434840"/>
                  <a:pt x="9671342" y="6449174"/>
                </a:cubicBezTo>
                <a:cubicBezTo>
                  <a:pt x="9335203" y="6463508"/>
                  <a:pt x="9369529" y="6470071"/>
                  <a:pt x="9072101" y="6449174"/>
                </a:cubicBezTo>
                <a:cubicBezTo>
                  <a:pt x="8774673" y="6428277"/>
                  <a:pt x="8583381" y="6438726"/>
                  <a:pt x="8375309" y="6449174"/>
                </a:cubicBezTo>
                <a:cubicBezTo>
                  <a:pt x="8167237" y="6459622"/>
                  <a:pt x="8004030" y="6466467"/>
                  <a:pt x="7776067" y="6449174"/>
                </a:cubicBezTo>
                <a:cubicBezTo>
                  <a:pt x="7548104" y="6431881"/>
                  <a:pt x="7288317" y="6467261"/>
                  <a:pt x="7079275" y="6449174"/>
                </a:cubicBezTo>
                <a:cubicBezTo>
                  <a:pt x="6870233" y="6431087"/>
                  <a:pt x="6654359" y="6411640"/>
                  <a:pt x="6284932" y="6449174"/>
                </a:cubicBezTo>
                <a:cubicBezTo>
                  <a:pt x="5915505" y="6486708"/>
                  <a:pt x="5933206" y="6446696"/>
                  <a:pt x="5685691" y="6449174"/>
                </a:cubicBezTo>
                <a:cubicBezTo>
                  <a:pt x="5438176" y="6451652"/>
                  <a:pt x="4995991" y="6454420"/>
                  <a:pt x="4793797" y="6449174"/>
                </a:cubicBezTo>
                <a:cubicBezTo>
                  <a:pt x="4591603" y="6443928"/>
                  <a:pt x="4409100" y="6449881"/>
                  <a:pt x="4097005" y="6449174"/>
                </a:cubicBezTo>
                <a:cubicBezTo>
                  <a:pt x="3784910" y="6448467"/>
                  <a:pt x="3839096" y="6474220"/>
                  <a:pt x="3595315" y="6449174"/>
                </a:cubicBezTo>
                <a:cubicBezTo>
                  <a:pt x="3351534" y="6424129"/>
                  <a:pt x="3035997" y="6471777"/>
                  <a:pt x="2703421" y="6449174"/>
                </a:cubicBezTo>
                <a:cubicBezTo>
                  <a:pt x="2370845" y="6426571"/>
                  <a:pt x="2200747" y="6420072"/>
                  <a:pt x="1811527" y="6449174"/>
                </a:cubicBezTo>
                <a:cubicBezTo>
                  <a:pt x="1422307" y="6478276"/>
                  <a:pt x="1263233" y="6450878"/>
                  <a:pt x="808146" y="6449174"/>
                </a:cubicBezTo>
                <a:cubicBezTo>
                  <a:pt x="426247" y="6474445"/>
                  <a:pt x="78240" y="6074335"/>
                  <a:pt x="0" y="5641028"/>
                </a:cubicBezTo>
                <a:cubicBezTo>
                  <a:pt x="-7739" y="5374037"/>
                  <a:pt x="12458" y="5251969"/>
                  <a:pt x="0" y="5047274"/>
                </a:cubicBezTo>
                <a:cubicBezTo>
                  <a:pt x="-12458" y="4842579"/>
                  <a:pt x="13528" y="4550870"/>
                  <a:pt x="0" y="4260205"/>
                </a:cubicBezTo>
                <a:cubicBezTo>
                  <a:pt x="-13528" y="3969540"/>
                  <a:pt x="12529" y="3870000"/>
                  <a:pt x="0" y="3714779"/>
                </a:cubicBezTo>
                <a:cubicBezTo>
                  <a:pt x="-12529" y="3559558"/>
                  <a:pt x="-24727" y="3369663"/>
                  <a:pt x="0" y="3121025"/>
                </a:cubicBezTo>
                <a:cubicBezTo>
                  <a:pt x="24727" y="2872387"/>
                  <a:pt x="-17146" y="2739652"/>
                  <a:pt x="0" y="2430614"/>
                </a:cubicBezTo>
                <a:cubicBezTo>
                  <a:pt x="17146" y="2121576"/>
                  <a:pt x="-9568" y="2130057"/>
                  <a:pt x="0" y="1885188"/>
                </a:cubicBezTo>
                <a:cubicBezTo>
                  <a:pt x="9568" y="1640319"/>
                  <a:pt x="6546" y="1291890"/>
                  <a:pt x="0" y="808146"/>
                </a:cubicBezTo>
                <a:close/>
              </a:path>
              <a:path w="11371382" h="6449174" stroke="0" extrusionOk="0">
                <a:moveTo>
                  <a:pt x="0" y="808146"/>
                </a:moveTo>
                <a:cubicBezTo>
                  <a:pt x="3250" y="461189"/>
                  <a:pt x="401730" y="71317"/>
                  <a:pt x="808146" y="0"/>
                </a:cubicBezTo>
                <a:cubicBezTo>
                  <a:pt x="1051192" y="11709"/>
                  <a:pt x="1345429" y="17032"/>
                  <a:pt x="1602489" y="0"/>
                </a:cubicBezTo>
                <a:cubicBezTo>
                  <a:pt x="1859549" y="-17032"/>
                  <a:pt x="1976821" y="-10785"/>
                  <a:pt x="2104179" y="0"/>
                </a:cubicBezTo>
                <a:cubicBezTo>
                  <a:pt x="2231537" y="10785"/>
                  <a:pt x="2374092" y="10612"/>
                  <a:pt x="2605870" y="0"/>
                </a:cubicBezTo>
                <a:cubicBezTo>
                  <a:pt x="2837648" y="-10612"/>
                  <a:pt x="3005351" y="-12164"/>
                  <a:pt x="3400213" y="0"/>
                </a:cubicBezTo>
                <a:cubicBezTo>
                  <a:pt x="3795075" y="12164"/>
                  <a:pt x="3822543" y="20073"/>
                  <a:pt x="3999454" y="0"/>
                </a:cubicBezTo>
                <a:cubicBezTo>
                  <a:pt x="4176365" y="-20073"/>
                  <a:pt x="4592771" y="-24746"/>
                  <a:pt x="4891348" y="0"/>
                </a:cubicBezTo>
                <a:cubicBezTo>
                  <a:pt x="5189925" y="24746"/>
                  <a:pt x="5547188" y="13622"/>
                  <a:pt x="5783242" y="0"/>
                </a:cubicBezTo>
                <a:cubicBezTo>
                  <a:pt x="6019296" y="-13622"/>
                  <a:pt x="6319748" y="-38165"/>
                  <a:pt x="6577585" y="0"/>
                </a:cubicBezTo>
                <a:cubicBezTo>
                  <a:pt x="6835422" y="38165"/>
                  <a:pt x="6884089" y="6554"/>
                  <a:pt x="7079275" y="0"/>
                </a:cubicBezTo>
                <a:cubicBezTo>
                  <a:pt x="7274461" y="-6554"/>
                  <a:pt x="7310319" y="3827"/>
                  <a:pt x="7483415" y="0"/>
                </a:cubicBezTo>
                <a:cubicBezTo>
                  <a:pt x="7656511" y="-3827"/>
                  <a:pt x="8085616" y="-8764"/>
                  <a:pt x="8375309" y="0"/>
                </a:cubicBezTo>
                <a:cubicBezTo>
                  <a:pt x="8665002" y="8764"/>
                  <a:pt x="8907008" y="-14858"/>
                  <a:pt x="9072101" y="0"/>
                </a:cubicBezTo>
                <a:cubicBezTo>
                  <a:pt x="9237194" y="14858"/>
                  <a:pt x="9570787" y="-32239"/>
                  <a:pt x="9768893" y="0"/>
                </a:cubicBezTo>
                <a:cubicBezTo>
                  <a:pt x="9966999" y="32239"/>
                  <a:pt x="10379137" y="38820"/>
                  <a:pt x="10563236" y="0"/>
                </a:cubicBezTo>
                <a:cubicBezTo>
                  <a:pt x="11031121" y="-6299"/>
                  <a:pt x="11377167" y="459793"/>
                  <a:pt x="11371382" y="808146"/>
                </a:cubicBezTo>
                <a:cubicBezTo>
                  <a:pt x="11407990" y="1168073"/>
                  <a:pt x="11392570" y="1306207"/>
                  <a:pt x="11371382" y="1595215"/>
                </a:cubicBezTo>
                <a:cubicBezTo>
                  <a:pt x="11350194" y="1884223"/>
                  <a:pt x="11389835" y="1943627"/>
                  <a:pt x="11371382" y="2237298"/>
                </a:cubicBezTo>
                <a:cubicBezTo>
                  <a:pt x="11352929" y="2530969"/>
                  <a:pt x="11374795" y="2653736"/>
                  <a:pt x="11371382" y="3024368"/>
                </a:cubicBezTo>
                <a:cubicBezTo>
                  <a:pt x="11367970" y="3395000"/>
                  <a:pt x="11399121" y="3531570"/>
                  <a:pt x="11371382" y="3763108"/>
                </a:cubicBezTo>
                <a:cubicBezTo>
                  <a:pt x="11343643" y="3994646"/>
                  <a:pt x="11377996" y="4117167"/>
                  <a:pt x="11371382" y="4405191"/>
                </a:cubicBezTo>
                <a:cubicBezTo>
                  <a:pt x="11364768" y="4693215"/>
                  <a:pt x="11379949" y="4854582"/>
                  <a:pt x="11371382" y="4998945"/>
                </a:cubicBezTo>
                <a:cubicBezTo>
                  <a:pt x="11362815" y="5143308"/>
                  <a:pt x="11362992" y="5367653"/>
                  <a:pt x="11371382" y="5641028"/>
                </a:cubicBezTo>
                <a:cubicBezTo>
                  <a:pt x="11403052" y="6051570"/>
                  <a:pt x="10977392" y="6540204"/>
                  <a:pt x="10563236" y="6449174"/>
                </a:cubicBezTo>
                <a:cubicBezTo>
                  <a:pt x="10305786" y="6479205"/>
                  <a:pt x="10058406" y="6408662"/>
                  <a:pt x="9671342" y="6449174"/>
                </a:cubicBezTo>
                <a:cubicBezTo>
                  <a:pt x="9284278" y="6489686"/>
                  <a:pt x="9223430" y="6406842"/>
                  <a:pt x="8779448" y="6449174"/>
                </a:cubicBezTo>
                <a:cubicBezTo>
                  <a:pt x="8335466" y="6491506"/>
                  <a:pt x="8439307" y="6455154"/>
                  <a:pt x="8180207" y="6449174"/>
                </a:cubicBezTo>
                <a:cubicBezTo>
                  <a:pt x="7921107" y="6443194"/>
                  <a:pt x="7908172" y="6436141"/>
                  <a:pt x="7776067" y="6449174"/>
                </a:cubicBezTo>
                <a:cubicBezTo>
                  <a:pt x="7643962" y="6462207"/>
                  <a:pt x="7445536" y="6455829"/>
                  <a:pt x="7274377" y="6449174"/>
                </a:cubicBezTo>
                <a:cubicBezTo>
                  <a:pt x="7103218" y="6442520"/>
                  <a:pt x="6957548" y="6460694"/>
                  <a:pt x="6772687" y="6449174"/>
                </a:cubicBezTo>
                <a:cubicBezTo>
                  <a:pt x="6587826" y="6437655"/>
                  <a:pt x="6256901" y="6446549"/>
                  <a:pt x="5978344" y="6449174"/>
                </a:cubicBezTo>
                <a:cubicBezTo>
                  <a:pt x="5699787" y="6451799"/>
                  <a:pt x="5741765" y="6438130"/>
                  <a:pt x="5574204" y="6449174"/>
                </a:cubicBezTo>
                <a:cubicBezTo>
                  <a:pt x="5406643" y="6460218"/>
                  <a:pt x="5278177" y="6440627"/>
                  <a:pt x="5072514" y="6449174"/>
                </a:cubicBezTo>
                <a:cubicBezTo>
                  <a:pt x="4866851" y="6457722"/>
                  <a:pt x="4550284" y="6409344"/>
                  <a:pt x="4180620" y="6449174"/>
                </a:cubicBezTo>
                <a:cubicBezTo>
                  <a:pt x="3810956" y="6489004"/>
                  <a:pt x="3911906" y="6434503"/>
                  <a:pt x="3776481" y="6449174"/>
                </a:cubicBezTo>
                <a:cubicBezTo>
                  <a:pt x="3641056" y="6463845"/>
                  <a:pt x="3468079" y="6437169"/>
                  <a:pt x="3372341" y="6449174"/>
                </a:cubicBezTo>
                <a:cubicBezTo>
                  <a:pt x="3276603" y="6461179"/>
                  <a:pt x="3168789" y="6454206"/>
                  <a:pt x="2968202" y="6449174"/>
                </a:cubicBezTo>
                <a:cubicBezTo>
                  <a:pt x="2767615" y="6444142"/>
                  <a:pt x="2420820" y="6434503"/>
                  <a:pt x="2271410" y="6449174"/>
                </a:cubicBezTo>
                <a:cubicBezTo>
                  <a:pt x="2122000" y="6463845"/>
                  <a:pt x="1880264" y="6459224"/>
                  <a:pt x="1574617" y="6449174"/>
                </a:cubicBezTo>
                <a:cubicBezTo>
                  <a:pt x="1268970" y="6439124"/>
                  <a:pt x="1146961" y="6421594"/>
                  <a:pt x="808146" y="6449174"/>
                </a:cubicBezTo>
                <a:cubicBezTo>
                  <a:pt x="386593" y="6395873"/>
                  <a:pt x="10359" y="6013162"/>
                  <a:pt x="0" y="5641028"/>
                </a:cubicBezTo>
                <a:cubicBezTo>
                  <a:pt x="-9753" y="5359818"/>
                  <a:pt x="-6333" y="5335923"/>
                  <a:pt x="0" y="5047274"/>
                </a:cubicBezTo>
                <a:cubicBezTo>
                  <a:pt x="6333" y="4758625"/>
                  <a:pt x="2836" y="4584760"/>
                  <a:pt x="0" y="4308533"/>
                </a:cubicBezTo>
                <a:cubicBezTo>
                  <a:pt x="-2836" y="4032306"/>
                  <a:pt x="3353" y="3809048"/>
                  <a:pt x="0" y="3618122"/>
                </a:cubicBezTo>
                <a:cubicBezTo>
                  <a:pt x="-3353" y="3427196"/>
                  <a:pt x="13324" y="3273234"/>
                  <a:pt x="0" y="2976039"/>
                </a:cubicBezTo>
                <a:cubicBezTo>
                  <a:pt x="-13324" y="2678844"/>
                  <a:pt x="11670" y="2619053"/>
                  <a:pt x="0" y="2333956"/>
                </a:cubicBezTo>
                <a:cubicBezTo>
                  <a:pt x="-11670" y="2048859"/>
                  <a:pt x="-23322" y="1916208"/>
                  <a:pt x="0" y="1788531"/>
                </a:cubicBezTo>
                <a:cubicBezTo>
                  <a:pt x="23322" y="1660854"/>
                  <a:pt x="48475" y="1092264"/>
                  <a:pt x="0" y="808146"/>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40C61DBC-F2BE-41E0-BA66-B411A4FCA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6479" y="290512"/>
            <a:ext cx="6654164" cy="1121702"/>
          </a:xfrm>
          <a:prstGeom prst="rect">
            <a:avLst/>
          </a:prstGeom>
        </p:spPr>
      </p:pic>
      <p:sp>
        <p:nvSpPr>
          <p:cNvPr id="8" name="Oval 7">
            <a:extLst>
              <a:ext uri="{FF2B5EF4-FFF2-40B4-BE49-F238E27FC236}">
                <a16:creationId xmlns:a16="http://schemas.microsoft.com/office/drawing/2014/main" xmlns="" id="{01178477-168A-4F82-90C2-4EB0B452ED60}"/>
              </a:ext>
            </a:extLst>
          </p:cNvPr>
          <p:cNvSpPr/>
          <p:nvPr/>
        </p:nvSpPr>
        <p:spPr>
          <a:xfrm>
            <a:off x="420385" y="1264853"/>
            <a:ext cx="548640" cy="548640"/>
          </a:xfrm>
          <a:prstGeom prst="ellipse">
            <a:avLst/>
          </a:prstGeom>
          <a:solidFill>
            <a:srgbClr val="FCDA89">
              <a:lumMod val="60000"/>
              <a:lumOff val="40000"/>
            </a:srgbClr>
          </a:solidFill>
          <a:ln w="12700" cap="flat" cmpd="sng" algn="ctr">
            <a:solidFill>
              <a:srgbClr val="FCDA89">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CDA89">
                    <a:lumMod val="50000"/>
                  </a:srgbClr>
                </a:solidFill>
                <a:effectLst/>
                <a:uLnTx/>
                <a:uFillTx/>
                <a:latin typeface="Arial" panose="020B0604020202020204" pitchFamily="34" charset="0"/>
                <a:cs typeface="Arial"/>
                <a:sym typeface="Arial"/>
              </a:rPr>
              <a:t>3</a:t>
            </a:r>
          </a:p>
        </p:txBody>
      </p:sp>
      <p:sp>
        <p:nvSpPr>
          <p:cNvPr id="9" name="Rectangle 8">
            <a:extLst>
              <a:ext uri="{FF2B5EF4-FFF2-40B4-BE49-F238E27FC236}">
                <a16:creationId xmlns:a16="http://schemas.microsoft.com/office/drawing/2014/main" xmlns="" id="{8A107A9D-D01C-42EC-AA20-399D9CDEF4BF}"/>
              </a:ext>
            </a:extLst>
          </p:cNvPr>
          <p:cNvSpPr/>
          <p:nvPr/>
        </p:nvSpPr>
        <p:spPr>
          <a:xfrm>
            <a:off x="924196" y="1252015"/>
            <a:ext cx="11020430" cy="10895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cs typeface="Calibri" panose="020F0502020204030204" pitchFamily="34" charset="0"/>
                <a:sym typeface="Arial"/>
              </a:rPr>
              <a:t>Màu sắc của sông Hương thay đổi như thế nào? Vì sao có sự thay đổi như vậy? </a:t>
            </a:r>
            <a:endParaRPr kumimoji="0" lang="en-US" sz="3600" b="1" i="0" u="none" strike="noStrike" kern="1200" cap="none" spc="0" normalizeH="0" baseline="0" noProof="0" dirty="0">
              <a:ln>
                <a:noFill/>
              </a:ln>
              <a:solidFill>
                <a:srgbClr val="FFC000">
                  <a:lumMod val="50000"/>
                </a:srgbClr>
              </a:solidFill>
              <a:effectLst/>
              <a:uLnTx/>
              <a:uFillTx/>
              <a:latin typeface="Calibri" panose="020F0502020204030204" pitchFamily="34" charset="0"/>
              <a:cs typeface="Calibri" panose="020F0502020204030204" pitchFamily="34" charset="0"/>
              <a:sym typeface="Arial"/>
            </a:endParaRPr>
          </a:p>
        </p:txBody>
      </p:sp>
      <p:grpSp>
        <p:nvGrpSpPr>
          <p:cNvPr id="14" name="Group 13">
            <a:extLst>
              <a:ext uri="{FF2B5EF4-FFF2-40B4-BE49-F238E27FC236}">
                <a16:creationId xmlns:a16="http://schemas.microsoft.com/office/drawing/2014/main" xmlns="" id="{7DA0B1CB-4175-4BDE-B4E5-082AEBD94E90}"/>
              </a:ext>
            </a:extLst>
          </p:cNvPr>
          <p:cNvGrpSpPr/>
          <p:nvPr/>
        </p:nvGrpSpPr>
        <p:grpSpPr>
          <a:xfrm>
            <a:off x="2073812" y="2312971"/>
            <a:ext cx="7177140" cy="599459"/>
            <a:chOff x="1717200" y="5206535"/>
            <a:chExt cx="7177140" cy="599459"/>
          </a:xfrm>
        </p:grpSpPr>
        <p:sp>
          <p:nvSpPr>
            <p:cNvPr id="15" name="Rounded Rectangle 18">
              <a:extLst>
                <a:ext uri="{FF2B5EF4-FFF2-40B4-BE49-F238E27FC236}">
                  <a16:creationId xmlns:a16="http://schemas.microsoft.com/office/drawing/2014/main" xmlns="" id="{FD40B3BD-08AA-428C-BE06-972385521E4C}"/>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16" name="Rectangle 15">
              <a:extLst>
                <a:ext uri="{FF2B5EF4-FFF2-40B4-BE49-F238E27FC236}">
                  <a16:creationId xmlns:a16="http://schemas.microsoft.com/office/drawing/2014/main" xmlns="" id="{2131AE03-56C6-49D8-82C2-542A15C0626B}"/>
                </a:ext>
              </a:extLst>
            </p:cNvPr>
            <p:cNvSpPr/>
            <p:nvPr/>
          </p:nvSpPr>
          <p:spPr>
            <a:xfrm>
              <a:off x="2020874" y="5206535"/>
              <a:ext cx="6647974"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Em</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đọc</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lại</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đoạn</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4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để</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tìm</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câu</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trả</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lời</a:t>
              </a:r>
              <a:endParaRPr kumimoji="0" lang="zh-CN" altLang="en-US" sz="32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3" name="Group 2">
            <a:extLst>
              <a:ext uri="{FF2B5EF4-FFF2-40B4-BE49-F238E27FC236}">
                <a16:creationId xmlns:a16="http://schemas.microsoft.com/office/drawing/2014/main" xmlns="" id="{35DADAB9-37BB-032E-5DEE-445DB23BE3CB}"/>
              </a:ext>
            </a:extLst>
          </p:cNvPr>
          <p:cNvGrpSpPr/>
          <p:nvPr/>
        </p:nvGrpSpPr>
        <p:grpSpPr>
          <a:xfrm>
            <a:off x="601730" y="3031435"/>
            <a:ext cx="10658475" cy="3187148"/>
            <a:chOff x="1717200" y="5206535"/>
            <a:chExt cx="7177140" cy="1307394"/>
          </a:xfrm>
          <a:solidFill>
            <a:schemeClr val="accent4">
              <a:lumMod val="20000"/>
              <a:lumOff val="80000"/>
            </a:schemeClr>
          </a:solidFill>
        </p:grpSpPr>
        <p:sp>
          <p:nvSpPr>
            <p:cNvPr id="5" name="Rounded Rectangle 18">
              <a:extLst>
                <a:ext uri="{FF2B5EF4-FFF2-40B4-BE49-F238E27FC236}">
                  <a16:creationId xmlns:a16="http://schemas.microsoft.com/office/drawing/2014/main" xmlns="" id="{E5396D5E-0EF8-F69B-2F69-D9F972FED2C8}"/>
                </a:ext>
              </a:extLst>
            </p:cNvPr>
            <p:cNvSpPr/>
            <p:nvPr/>
          </p:nvSpPr>
          <p:spPr>
            <a:xfrm>
              <a:off x="1717200" y="5206535"/>
              <a:ext cx="7177140" cy="1307394"/>
            </a:xfrm>
            <a:prstGeom prst="roundRect">
              <a:avLst>
                <a:gd name="adj" fmla="val 34096"/>
              </a:avLst>
            </a:prstGeom>
            <a:grp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7" name="Rectangle 6">
              <a:extLst>
                <a:ext uri="{FF2B5EF4-FFF2-40B4-BE49-F238E27FC236}">
                  <a16:creationId xmlns:a16="http://schemas.microsoft.com/office/drawing/2014/main" xmlns="" id="{DF18C986-AB22-7DEE-51A1-844CCE9C5F30}"/>
                </a:ext>
              </a:extLst>
            </p:cNvPr>
            <p:cNvSpPr/>
            <p:nvPr/>
          </p:nvSpPr>
          <p:spPr>
            <a:xfrm>
              <a:off x="2027980" y="5315035"/>
              <a:ext cx="6658510" cy="1017043"/>
            </a:xfrm>
            <a:prstGeom prst="rect">
              <a:avLst/>
            </a:prstGeom>
            <a:grp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Màu sắc của sông Hương có sự thay đổi khi hè đến và vào </a:t>
              </a:r>
              <a:r>
                <a:rPr lang="en-US" altLang="zh-CN" sz="2800" b="1" kern="0" dirty="0" err="1">
                  <a:solidFill>
                    <a:srgbClr val="000000"/>
                  </a:solidFill>
                  <a:latin typeface="Calibri" panose="020F0502020204030204" pitchFamily="34" charset="0"/>
                  <a:cs typeface="Calibri" panose="020F0502020204030204" pitchFamily="34" charset="0"/>
                  <a:sym typeface="Arial"/>
                </a:rPr>
                <a:t>những</a:t>
              </a:r>
              <a:r>
                <a:rPr kumimoji="0" lang="vi-VN" altLang="zh-CN"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đêm trăng sáng. Bởi vì hè đến, khi hoa phượng nở đỏ rực hai bên bờ, Hương Giang bỗng thay chiếc áo xanh hằng ngày thành dải lụa đào ửng hồng cả phố phường. Còn vào những đêm trăng sáng, dòng sông là một đường trăng lung linh dát vàng.</a:t>
              </a:r>
              <a:endParaRPr kumimoji="0" lang="zh-CN" altLang="en-US"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36515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2569279-ABEF-40AF-A9C2-96CD5420AB23}"/>
              </a:ext>
            </a:extLst>
          </p:cNvPr>
          <p:cNvSpPr/>
          <p:nvPr/>
        </p:nvSpPr>
        <p:spPr>
          <a:xfrm>
            <a:off x="248890" y="6591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40C61DBC-F2BE-41E0-BA66-B411A4FCA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6358" y="519112"/>
            <a:ext cx="6654164" cy="1121702"/>
          </a:xfrm>
          <a:prstGeom prst="rect">
            <a:avLst/>
          </a:prstGeom>
        </p:spPr>
      </p:pic>
      <p:sp>
        <p:nvSpPr>
          <p:cNvPr id="14" name="Oval 13">
            <a:extLst>
              <a:ext uri="{FF2B5EF4-FFF2-40B4-BE49-F238E27FC236}">
                <a16:creationId xmlns:a16="http://schemas.microsoft.com/office/drawing/2014/main" xmlns="" id="{27FD283E-4018-4447-B65E-7F507AA7AED5}"/>
              </a:ext>
            </a:extLst>
          </p:cNvPr>
          <p:cNvSpPr/>
          <p:nvPr/>
        </p:nvSpPr>
        <p:spPr>
          <a:xfrm>
            <a:off x="305427" y="1637980"/>
            <a:ext cx="548640" cy="548640"/>
          </a:xfrm>
          <a:prstGeom prst="ellipse">
            <a:avLst/>
          </a:prstGeom>
          <a:solidFill>
            <a:schemeClr val="accent1"/>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68D2DE">
                    <a:lumMod val="50000"/>
                  </a:srgbClr>
                </a:solidFill>
                <a:effectLst/>
                <a:uLnTx/>
                <a:uFillTx/>
                <a:latin typeface="Arial" panose="020B0604020202020204" pitchFamily="34" charset="0"/>
                <a:cs typeface="Arial"/>
                <a:sym typeface="Arial"/>
              </a:rPr>
              <a:t>4</a:t>
            </a:r>
          </a:p>
        </p:txBody>
      </p:sp>
      <p:sp>
        <p:nvSpPr>
          <p:cNvPr id="15" name="Rectangle 14">
            <a:extLst>
              <a:ext uri="{FF2B5EF4-FFF2-40B4-BE49-F238E27FC236}">
                <a16:creationId xmlns:a16="http://schemas.microsoft.com/office/drawing/2014/main" xmlns="" id="{B8C94EFA-1565-45B3-A4B0-5B0AC75AD62F}"/>
              </a:ext>
            </a:extLst>
          </p:cNvPr>
          <p:cNvSpPr/>
          <p:nvPr/>
        </p:nvSpPr>
        <p:spPr>
          <a:xfrm>
            <a:off x="910604" y="1618610"/>
            <a:ext cx="11142007" cy="10895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3600" b="1" i="0" u="none" strike="noStrike" kern="1200" cap="none" spc="0" normalizeH="0" baseline="0" noProof="0" dirty="0">
                <a:ln>
                  <a:noFill/>
                </a:ln>
                <a:solidFill>
                  <a:srgbClr val="C2EDF2">
                    <a:lumMod val="25000"/>
                  </a:srgbClr>
                </a:solidFill>
                <a:effectLst/>
                <a:uLnTx/>
                <a:uFillTx/>
                <a:latin typeface="Calibri" panose="020F0502020204030204" pitchFamily="34" charset="0"/>
                <a:cs typeface="Calibri" panose="020F0502020204030204" pitchFamily="34" charset="0"/>
                <a:sym typeface="Arial"/>
              </a:rPr>
              <a:t>Vì sao nói “sông Hương là một đặc ân của thiên nhiên dành cho Huế”? </a:t>
            </a:r>
          </a:p>
        </p:txBody>
      </p:sp>
      <p:grpSp>
        <p:nvGrpSpPr>
          <p:cNvPr id="8" name="Group 7">
            <a:extLst>
              <a:ext uri="{FF2B5EF4-FFF2-40B4-BE49-F238E27FC236}">
                <a16:creationId xmlns:a16="http://schemas.microsoft.com/office/drawing/2014/main" xmlns="" id="{4A6B3C23-8FDA-45B1-8458-E0E83786FE65}"/>
              </a:ext>
            </a:extLst>
          </p:cNvPr>
          <p:cNvGrpSpPr/>
          <p:nvPr/>
        </p:nvGrpSpPr>
        <p:grpSpPr>
          <a:xfrm>
            <a:off x="2089619" y="2788665"/>
            <a:ext cx="7475830" cy="599459"/>
            <a:chOff x="1717200" y="5206535"/>
            <a:chExt cx="7475830" cy="599459"/>
          </a:xfrm>
        </p:grpSpPr>
        <p:sp>
          <p:nvSpPr>
            <p:cNvPr id="9" name="Rounded Rectangle 18">
              <a:extLst>
                <a:ext uri="{FF2B5EF4-FFF2-40B4-BE49-F238E27FC236}">
                  <a16:creationId xmlns:a16="http://schemas.microsoft.com/office/drawing/2014/main" xmlns="" id="{2F5CDF71-5685-4842-9A78-0CB9D0D81F81}"/>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13" name="Rectangle 12">
              <a:extLst>
                <a:ext uri="{FF2B5EF4-FFF2-40B4-BE49-F238E27FC236}">
                  <a16:creationId xmlns:a16="http://schemas.microsoft.com/office/drawing/2014/main" xmlns="" id="{4957174E-B64D-4F08-9185-8B0304DE4BA9}"/>
                </a:ext>
              </a:extLst>
            </p:cNvPr>
            <p:cNvSpPr/>
            <p:nvPr/>
          </p:nvSpPr>
          <p:spPr>
            <a:xfrm>
              <a:off x="2020874" y="5206535"/>
              <a:ext cx="7172156"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Em</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đọc</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lại</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đoạn</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cuối</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để</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tìm</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câu</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trả</a:t>
              </a:r>
              <a:r>
                <a:rPr kumimoji="0" lang="en-US" altLang="zh-CN" sz="3200" b="0" i="0" u="none" strike="noStrike" kern="0" cap="none" spc="0" normalizeH="0" baseline="0" noProof="0" dirty="0">
                  <a:ln>
                    <a:noFill/>
                  </a:ln>
                  <a:solidFill>
                    <a:srgbClr val="000000"/>
                  </a:solidFill>
                  <a:effectLst/>
                  <a:uLnTx/>
                  <a:uFillTx/>
                  <a:latin typeface="Arial"/>
                  <a:cs typeface="Arial"/>
                  <a:sym typeface="Arial"/>
                </a:rPr>
                <a:t> </a:t>
              </a:r>
              <a:r>
                <a:rPr kumimoji="0" lang="en-US" altLang="zh-CN" sz="3200" b="0" i="0" u="none" strike="noStrike" kern="0" cap="none" spc="0" normalizeH="0" baseline="0" noProof="0" dirty="0" err="1">
                  <a:ln>
                    <a:noFill/>
                  </a:ln>
                  <a:solidFill>
                    <a:srgbClr val="000000"/>
                  </a:solidFill>
                  <a:effectLst/>
                  <a:uLnTx/>
                  <a:uFillTx/>
                  <a:latin typeface="Arial"/>
                  <a:cs typeface="Arial"/>
                  <a:sym typeface="Arial"/>
                </a:rPr>
                <a:t>lời</a:t>
              </a:r>
              <a:endParaRPr kumimoji="0" lang="zh-CN" altLang="en-US" sz="32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6" name="Group 15">
            <a:extLst>
              <a:ext uri="{FF2B5EF4-FFF2-40B4-BE49-F238E27FC236}">
                <a16:creationId xmlns:a16="http://schemas.microsoft.com/office/drawing/2014/main" xmlns="" id="{F2257C6C-7D3F-4627-A8D3-A03DD9374149}"/>
              </a:ext>
            </a:extLst>
          </p:cNvPr>
          <p:cNvGrpSpPr/>
          <p:nvPr/>
        </p:nvGrpSpPr>
        <p:grpSpPr>
          <a:xfrm>
            <a:off x="590551" y="3760807"/>
            <a:ext cx="10810874" cy="2744768"/>
            <a:chOff x="1717200" y="5576180"/>
            <a:chExt cx="7177140" cy="1912456"/>
          </a:xfrm>
        </p:grpSpPr>
        <p:sp>
          <p:nvSpPr>
            <p:cNvPr id="17" name="Rounded Rectangle 18">
              <a:extLst>
                <a:ext uri="{FF2B5EF4-FFF2-40B4-BE49-F238E27FC236}">
                  <a16:creationId xmlns:a16="http://schemas.microsoft.com/office/drawing/2014/main" xmlns="" id="{E425B8AC-08E1-4EE6-A59A-F7CE658C37F6}"/>
                </a:ext>
              </a:extLst>
            </p:cNvPr>
            <p:cNvSpPr/>
            <p:nvPr/>
          </p:nvSpPr>
          <p:spPr>
            <a:xfrm>
              <a:off x="1717200" y="5576180"/>
              <a:ext cx="7177140" cy="1912456"/>
            </a:xfrm>
            <a:prstGeom prst="roundRect">
              <a:avLst>
                <a:gd name="adj" fmla="val 22866"/>
              </a:avLst>
            </a:prstGeom>
            <a:solidFill>
              <a:schemeClr val="accent2">
                <a:lumMod val="20000"/>
                <a:lumOff val="80000"/>
              </a:scheme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18" name="Rectangle 17">
              <a:extLst>
                <a:ext uri="{FF2B5EF4-FFF2-40B4-BE49-F238E27FC236}">
                  <a16:creationId xmlns:a16="http://schemas.microsoft.com/office/drawing/2014/main" xmlns="" id="{08DE0BE2-9FD0-49D5-919B-52467AA329C6}"/>
                </a:ext>
              </a:extLst>
            </p:cNvPr>
            <p:cNvSpPr/>
            <p:nvPr/>
          </p:nvSpPr>
          <p:spPr>
            <a:xfrm>
              <a:off x="1862712" y="5699709"/>
              <a:ext cx="6873466" cy="1581016"/>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Vì sông Hương làm cho không khí thành phố trở nên trong lành hơn, làm tan biến những sự ồn ào của chợ búa, tạo cho thành phố một vẻ đẹp êm đềm./ Vì sông Hương làm cho thành phố Huế trở nên thơ mộng hơn, đẹp hơn</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33951542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2569279-ABEF-40AF-A9C2-96CD5420AB23}"/>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xmlns="" id="{97A9B70E-DA52-4735-897F-296B9313FB24}"/>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cs typeface="Arial"/>
                <a:sym typeface="Arial"/>
              </a:rPr>
              <a:t>5</a:t>
            </a:r>
          </a:p>
        </p:txBody>
      </p:sp>
      <p:sp>
        <p:nvSpPr>
          <p:cNvPr id="13" name="Rectangle 12">
            <a:extLst>
              <a:ext uri="{FF2B5EF4-FFF2-40B4-BE49-F238E27FC236}">
                <a16:creationId xmlns:a16="http://schemas.microsoft.com/office/drawing/2014/main" xmlns="" id="{1D2FF9C4-A985-4763-AEDD-8E3D5F1A838B}"/>
              </a:ext>
            </a:extLst>
          </p:cNvPr>
          <p:cNvSpPr/>
          <p:nvPr/>
        </p:nvSpPr>
        <p:spPr>
          <a:xfrm>
            <a:off x="1506165" y="1519211"/>
            <a:ext cx="10748307" cy="64633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sym typeface="Arial"/>
              </a:rPr>
              <a:t>Em thích nhất hình ảnh nào trong bài? Vì sao?</a:t>
            </a:r>
            <a:endParaRPr kumimoji="0" lang="en-US" sz="4000" b="1"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xmlns="" id="{40C61DBC-F2BE-41E0-BA66-B411A4FCA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5376" y="477467"/>
            <a:ext cx="6654164" cy="1121702"/>
          </a:xfrm>
          <a:prstGeom prst="rect">
            <a:avLst/>
          </a:prstGeom>
        </p:spPr>
      </p:pic>
      <p:grpSp>
        <p:nvGrpSpPr>
          <p:cNvPr id="21" name="Group 20">
            <a:extLst>
              <a:ext uri="{FF2B5EF4-FFF2-40B4-BE49-F238E27FC236}">
                <a16:creationId xmlns:a16="http://schemas.microsoft.com/office/drawing/2014/main" xmlns="" id="{56C062CF-1674-4BB4-9F63-AB9CDC932FB6}"/>
              </a:ext>
            </a:extLst>
          </p:cNvPr>
          <p:cNvGrpSpPr/>
          <p:nvPr/>
        </p:nvGrpSpPr>
        <p:grpSpPr>
          <a:xfrm>
            <a:off x="790574" y="2941998"/>
            <a:ext cx="10658475" cy="2392002"/>
            <a:chOff x="1717200" y="5206535"/>
            <a:chExt cx="7177140" cy="1307394"/>
          </a:xfrm>
        </p:grpSpPr>
        <p:sp>
          <p:nvSpPr>
            <p:cNvPr id="22" name="Rounded Rectangle 18">
              <a:extLst>
                <a:ext uri="{FF2B5EF4-FFF2-40B4-BE49-F238E27FC236}">
                  <a16:creationId xmlns:a16="http://schemas.microsoft.com/office/drawing/2014/main" xmlns="" id="{64DD79DF-F5F3-4BC7-8B49-789AFE6E1192}"/>
                </a:ext>
              </a:extLst>
            </p:cNvPr>
            <p:cNvSpPr/>
            <p:nvPr/>
          </p:nvSpPr>
          <p:spPr>
            <a:xfrm>
              <a:off x="1717200" y="5206535"/>
              <a:ext cx="7177140" cy="1307394"/>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23" name="Rectangle 22">
              <a:extLst>
                <a:ext uri="{FF2B5EF4-FFF2-40B4-BE49-F238E27FC236}">
                  <a16:creationId xmlns:a16="http://schemas.microsoft.com/office/drawing/2014/main" xmlns="" id="{22A6AA5C-1654-4D93-AA6B-9A19FBDB6C2A}"/>
                </a:ext>
              </a:extLst>
            </p:cNvPr>
            <p:cNvSpPr/>
            <p:nvPr/>
          </p:nvSpPr>
          <p:spPr>
            <a:xfrm>
              <a:off x="1853299" y="5348601"/>
              <a:ext cx="6713566" cy="930579"/>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200" b="0" i="0" u="none" strike="noStrike" kern="0" cap="none" spc="0" normalizeH="0" baseline="0" noProof="0" dirty="0">
                  <a:ln>
                    <a:noFill/>
                  </a:ln>
                  <a:solidFill>
                    <a:srgbClr val="000000"/>
                  </a:solidFill>
                  <a:effectLst/>
                  <a:uLnTx/>
                  <a:uFillTx/>
                  <a:latin typeface="Arial"/>
                  <a:cs typeface="Arial"/>
                  <a:sym typeface="Arial"/>
                </a:rPr>
                <a:t>Những đêm trăng sáng, dòng sông là một đường trăng lung linh dát vàng vì câu văn cho thấy vẻ </a:t>
              </a:r>
              <a:r>
                <a:rPr lang="en-US" altLang="zh-CN" sz="3200" kern="0" dirty="0" err="1">
                  <a:solidFill>
                    <a:srgbClr val="000000"/>
                  </a:solidFill>
                  <a:latin typeface="Arial"/>
                  <a:cs typeface="Arial"/>
                  <a:sym typeface="Arial"/>
                </a:rPr>
                <a:t>đẹp</a:t>
              </a:r>
              <a:r>
                <a:rPr kumimoji="0" lang="vi-VN" altLang="zh-CN" sz="3200" b="0" i="0" u="none" strike="noStrike" kern="0" cap="none" spc="0" normalizeH="0" baseline="0" noProof="0" dirty="0">
                  <a:ln>
                    <a:noFill/>
                  </a:ln>
                  <a:solidFill>
                    <a:srgbClr val="000000"/>
                  </a:solidFill>
                  <a:effectLst/>
                  <a:uLnTx/>
                  <a:uFillTx/>
                  <a:latin typeface="Arial"/>
                  <a:cs typeface="Arial"/>
                  <a:sym typeface="Arial"/>
                </a:rPr>
                <a:t> thơ mộng của dòng sông vào những đêm trăng.</a:t>
              </a:r>
              <a:endParaRPr kumimoji="0" lang="zh-CN" altLang="en-US" sz="3200" b="0" i="0" u="none" strike="noStrike" kern="0" cap="none" spc="0" normalizeH="0" baseline="0" noProof="0" dirty="0">
                <a:ln>
                  <a:noFill/>
                </a:ln>
                <a:solidFill>
                  <a:srgbClr val="FF0000"/>
                </a:solidFill>
                <a:effectLst/>
                <a:uLnTx/>
                <a:uFillTx/>
                <a:latin typeface="Arial"/>
                <a:cs typeface="Arial"/>
                <a:sym typeface="Arial"/>
              </a:endParaRPr>
            </a:p>
          </p:txBody>
        </p:sp>
      </p:grpSp>
    </p:spTree>
    <p:extLst>
      <p:ext uri="{BB962C8B-B14F-4D97-AF65-F5344CB8AC3E}">
        <p14:creationId xmlns:p14="http://schemas.microsoft.com/office/powerpoint/2010/main" val="1523529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2569279-ABEF-40AF-A9C2-96CD5420AB23}"/>
              </a:ext>
            </a:extLst>
          </p:cNvPr>
          <p:cNvSpPr/>
          <p:nvPr/>
        </p:nvSpPr>
        <p:spPr>
          <a:xfrm>
            <a:off x="248890" y="6591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xmlns="" id="{2C415E28-6937-4D5C-BDBF-88DEF7769175}"/>
              </a:ext>
            </a:extLst>
          </p:cNvPr>
          <p:cNvGrpSpPr/>
          <p:nvPr/>
        </p:nvGrpSpPr>
        <p:grpSpPr>
          <a:xfrm>
            <a:off x="593354" y="2387048"/>
            <a:ext cx="11027146" cy="3066037"/>
            <a:chOff x="3729484" y="1792712"/>
            <a:chExt cx="6002441" cy="2841806"/>
          </a:xfrm>
        </p:grpSpPr>
        <p:sp>
          <p:nvSpPr>
            <p:cNvPr id="9" name="Rectangle: Rounded Corners 43">
              <a:extLst>
                <a:ext uri="{FF2B5EF4-FFF2-40B4-BE49-F238E27FC236}">
                  <a16:creationId xmlns:a16="http://schemas.microsoft.com/office/drawing/2014/main" xmlns="" id="{D61A9DDF-59E3-47D1-B298-8163FCDE842A}"/>
                </a:ext>
              </a:extLst>
            </p:cNvPr>
            <p:cNvSpPr/>
            <p:nvPr/>
          </p:nvSpPr>
          <p:spPr>
            <a:xfrm>
              <a:off x="3729484" y="1792712"/>
              <a:ext cx="5990545" cy="2841806"/>
            </a:xfrm>
            <a:custGeom>
              <a:avLst/>
              <a:gdLst>
                <a:gd name="connsiteX0" fmla="*/ 0 w 5990545"/>
                <a:gd name="connsiteY0" fmla="*/ 473644 h 2841806"/>
                <a:gd name="connsiteX1" fmla="*/ 473644 w 5990545"/>
                <a:gd name="connsiteY1" fmla="*/ 0 h 2841806"/>
                <a:gd name="connsiteX2" fmla="*/ 1084438 w 5990545"/>
                <a:gd name="connsiteY2" fmla="*/ 0 h 2841806"/>
                <a:gd name="connsiteX3" fmla="*/ 1695233 w 5990545"/>
                <a:gd name="connsiteY3" fmla="*/ 0 h 2841806"/>
                <a:gd name="connsiteX4" fmla="*/ 2154730 w 5990545"/>
                <a:gd name="connsiteY4" fmla="*/ 0 h 2841806"/>
                <a:gd name="connsiteX5" fmla="*/ 2614226 w 5990545"/>
                <a:gd name="connsiteY5" fmla="*/ 0 h 2841806"/>
                <a:gd name="connsiteX6" fmla="*/ 3275453 w 5990545"/>
                <a:gd name="connsiteY6" fmla="*/ 0 h 2841806"/>
                <a:gd name="connsiteX7" fmla="*/ 3886248 w 5990545"/>
                <a:gd name="connsiteY7" fmla="*/ 0 h 2841806"/>
                <a:gd name="connsiteX8" fmla="*/ 4295312 w 5990545"/>
                <a:gd name="connsiteY8" fmla="*/ 0 h 2841806"/>
                <a:gd name="connsiteX9" fmla="*/ 4805241 w 5990545"/>
                <a:gd name="connsiteY9" fmla="*/ 0 h 2841806"/>
                <a:gd name="connsiteX10" fmla="*/ 5516901 w 5990545"/>
                <a:gd name="connsiteY10" fmla="*/ 0 h 2841806"/>
                <a:gd name="connsiteX11" fmla="*/ 5990545 w 5990545"/>
                <a:gd name="connsiteY11" fmla="*/ 473644 h 2841806"/>
                <a:gd name="connsiteX12" fmla="*/ 5990545 w 5990545"/>
                <a:gd name="connsiteY12" fmla="*/ 909383 h 2841806"/>
                <a:gd name="connsiteX13" fmla="*/ 5990545 w 5990545"/>
                <a:gd name="connsiteY13" fmla="*/ 1326177 h 2841806"/>
                <a:gd name="connsiteX14" fmla="*/ 5990545 w 5990545"/>
                <a:gd name="connsiteY14" fmla="*/ 1761916 h 2841806"/>
                <a:gd name="connsiteX15" fmla="*/ 5990545 w 5990545"/>
                <a:gd name="connsiteY15" fmla="*/ 2368162 h 2841806"/>
                <a:gd name="connsiteX16" fmla="*/ 5516901 w 5990545"/>
                <a:gd name="connsiteY16" fmla="*/ 2841806 h 2841806"/>
                <a:gd name="connsiteX17" fmla="*/ 5107837 w 5990545"/>
                <a:gd name="connsiteY17" fmla="*/ 2841806 h 2841806"/>
                <a:gd name="connsiteX18" fmla="*/ 4597908 w 5990545"/>
                <a:gd name="connsiteY18" fmla="*/ 2841806 h 2841806"/>
                <a:gd name="connsiteX19" fmla="*/ 4138411 w 5990545"/>
                <a:gd name="connsiteY19" fmla="*/ 2841806 h 2841806"/>
                <a:gd name="connsiteX20" fmla="*/ 3578049 w 5990545"/>
                <a:gd name="connsiteY20" fmla="*/ 2841806 h 2841806"/>
                <a:gd name="connsiteX21" fmla="*/ 3118552 w 5990545"/>
                <a:gd name="connsiteY21" fmla="*/ 2841806 h 2841806"/>
                <a:gd name="connsiteX22" fmla="*/ 2608623 w 5990545"/>
                <a:gd name="connsiteY22" fmla="*/ 2841806 h 2841806"/>
                <a:gd name="connsiteX23" fmla="*/ 2048261 w 5990545"/>
                <a:gd name="connsiteY23" fmla="*/ 2841806 h 2841806"/>
                <a:gd name="connsiteX24" fmla="*/ 1487899 w 5990545"/>
                <a:gd name="connsiteY24" fmla="*/ 2841806 h 2841806"/>
                <a:gd name="connsiteX25" fmla="*/ 473644 w 5990545"/>
                <a:gd name="connsiteY25" fmla="*/ 2841806 h 2841806"/>
                <a:gd name="connsiteX26" fmla="*/ 0 w 5990545"/>
                <a:gd name="connsiteY26" fmla="*/ 2368162 h 2841806"/>
                <a:gd name="connsiteX27" fmla="*/ 0 w 5990545"/>
                <a:gd name="connsiteY27" fmla="*/ 1951368 h 2841806"/>
                <a:gd name="connsiteX28" fmla="*/ 0 w 5990545"/>
                <a:gd name="connsiteY28" fmla="*/ 1439848 h 2841806"/>
                <a:gd name="connsiteX29" fmla="*/ 0 w 5990545"/>
                <a:gd name="connsiteY29" fmla="*/ 1004109 h 2841806"/>
                <a:gd name="connsiteX30" fmla="*/ 0 w 5990545"/>
                <a:gd name="connsiteY30" fmla="*/ 473644 h 284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90545" h="2841806" fill="none" extrusionOk="0">
                  <a:moveTo>
                    <a:pt x="0" y="473644"/>
                  </a:moveTo>
                  <a:cubicBezTo>
                    <a:pt x="62099" y="204165"/>
                    <a:pt x="178573" y="34041"/>
                    <a:pt x="473644" y="0"/>
                  </a:cubicBezTo>
                  <a:cubicBezTo>
                    <a:pt x="773748" y="-20268"/>
                    <a:pt x="840707" y="9263"/>
                    <a:pt x="1084438" y="0"/>
                  </a:cubicBezTo>
                  <a:cubicBezTo>
                    <a:pt x="1328169" y="-9263"/>
                    <a:pt x="1531432" y="33339"/>
                    <a:pt x="1695233" y="0"/>
                  </a:cubicBezTo>
                  <a:cubicBezTo>
                    <a:pt x="1859035" y="-33339"/>
                    <a:pt x="1932304" y="26200"/>
                    <a:pt x="2154730" y="0"/>
                  </a:cubicBezTo>
                  <a:cubicBezTo>
                    <a:pt x="2377156" y="-26200"/>
                    <a:pt x="2458732" y="51016"/>
                    <a:pt x="2614226" y="0"/>
                  </a:cubicBezTo>
                  <a:cubicBezTo>
                    <a:pt x="2769720" y="-51016"/>
                    <a:pt x="3088146" y="11818"/>
                    <a:pt x="3275453" y="0"/>
                  </a:cubicBezTo>
                  <a:cubicBezTo>
                    <a:pt x="3462760" y="-11818"/>
                    <a:pt x="3761613" y="73170"/>
                    <a:pt x="3886248" y="0"/>
                  </a:cubicBezTo>
                  <a:cubicBezTo>
                    <a:pt x="4010884" y="-73170"/>
                    <a:pt x="4096277" y="14396"/>
                    <a:pt x="4295312" y="0"/>
                  </a:cubicBezTo>
                  <a:cubicBezTo>
                    <a:pt x="4494347" y="-14396"/>
                    <a:pt x="4603212" y="4738"/>
                    <a:pt x="4805241" y="0"/>
                  </a:cubicBezTo>
                  <a:cubicBezTo>
                    <a:pt x="5007270" y="-4738"/>
                    <a:pt x="5243849" y="72985"/>
                    <a:pt x="5516901" y="0"/>
                  </a:cubicBezTo>
                  <a:cubicBezTo>
                    <a:pt x="5729880" y="-39802"/>
                    <a:pt x="6006377" y="243968"/>
                    <a:pt x="5990545" y="473644"/>
                  </a:cubicBezTo>
                  <a:cubicBezTo>
                    <a:pt x="6035229" y="629087"/>
                    <a:pt x="5943040" y="769320"/>
                    <a:pt x="5990545" y="909383"/>
                  </a:cubicBezTo>
                  <a:cubicBezTo>
                    <a:pt x="6038050" y="1049446"/>
                    <a:pt x="5950153" y="1207403"/>
                    <a:pt x="5990545" y="1326177"/>
                  </a:cubicBezTo>
                  <a:cubicBezTo>
                    <a:pt x="6030937" y="1444951"/>
                    <a:pt x="5973317" y="1634793"/>
                    <a:pt x="5990545" y="1761916"/>
                  </a:cubicBezTo>
                  <a:cubicBezTo>
                    <a:pt x="6007773" y="1889039"/>
                    <a:pt x="5937688" y="2066304"/>
                    <a:pt x="5990545" y="2368162"/>
                  </a:cubicBezTo>
                  <a:cubicBezTo>
                    <a:pt x="6004351" y="2613104"/>
                    <a:pt x="5759800" y="2834457"/>
                    <a:pt x="5516901" y="2841806"/>
                  </a:cubicBezTo>
                  <a:cubicBezTo>
                    <a:pt x="5317965" y="2885548"/>
                    <a:pt x="5248269" y="2817214"/>
                    <a:pt x="5107837" y="2841806"/>
                  </a:cubicBezTo>
                  <a:cubicBezTo>
                    <a:pt x="4967405" y="2866398"/>
                    <a:pt x="4842307" y="2799194"/>
                    <a:pt x="4597908" y="2841806"/>
                  </a:cubicBezTo>
                  <a:cubicBezTo>
                    <a:pt x="4353509" y="2884418"/>
                    <a:pt x="4286076" y="2808960"/>
                    <a:pt x="4138411" y="2841806"/>
                  </a:cubicBezTo>
                  <a:cubicBezTo>
                    <a:pt x="3990746" y="2874652"/>
                    <a:pt x="3850304" y="2779863"/>
                    <a:pt x="3578049" y="2841806"/>
                  </a:cubicBezTo>
                  <a:cubicBezTo>
                    <a:pt x="3305794" y="2903749"/>
                    <a:pt x="3275860" y="2804168"/>
                    <a:pt x="3118552" y="2841806"/>
                  </a:cubicBezTo>
                  <a:cubicBezTo>
                    <a:pt x="2961244" y="2879444"/>
                    <a:pt x="2814987" y="2837958"/>
                    <a:pt x="2608623" y="2841806"/>
                  </a:cubicBezTo>
                  <a:cubicBezTo>
                    <a:pt x="2402259" y="2845654"/>
                    <a:pt x="2282586" y="2795338"/>
                    <a:pt x="2048261" y="2841806"/>
                  </a:cubicBezTo>
                  <a:cubicBezTo>
                    <a:pt x="1813936" y="2888274"/>
                    <a:pt x="1754909" y="2826464"/>
                    <a:pt x="1487899" y="2841806"/>
                  </a:cubicBezTo>
                  <a:cubicBezTo>
                    <a:pt x="1220889" y="2857148"/>
                    <a:pt x="694699" y="2785970"/>
                    <a:pt x="473644" y="2841806"/>
                  </a:cubicBezTo>
                  <a:cubicBezTo>
                    <a:pt x="179730" y="2837174"/>
                    <a:pt x="8570" y="2639636"/>
                    <a:pt x="0" y="2368162"/>
                  </a:cubicBezTo>
                  <a:cubicBezTo>
                    <a:pt x="-40804" y="2168767"/>
                    <a:pt x="10573" y="2069196"/>
                    <a:pt x="0" y="1951368"/>
                  </a:cubicBezTo>
                  <a:cubicBezTo>
                    <a:pt x="-10573" y="1833540"/>
                    <a:pt x="29977" y="1690610"/>
                    <a:pt x="0" y="1439848"/>
                  </a:cubicBezTo>
                  <a:cubicBezTo>
                    <a:pt x="-29977" y="1189086"/>
                    <a:pt x="51985" y="1206124"/>
                    <a:pt x="0" y="1004109"/>
                  </a:cubicBezTo>
                  <a:cubicBezTo>
                    <a:pt x="-51985" y="802094"/>
                    <a:pt x="59319" y="627117"/>
                    <a:pt x="0" y="473644"/>
                  </a:cubicBezTo>
                  <a:close/>
                </a:path>
                <a:path w="5990545" h="2841806" stroke="0" extrusionOk="0">
                  <a:moveTo>
                    <a:pt x="0" y="473644"/>
                  </a:moveTo>
                  <a:cubicBezTo>
                    <a:pt x="-7549" y="209828"/>
                    <a:pt x="245289" y="25299"/>
                    <a:pt x="473644" y="0"/>
                  </a:cubicBezTo>
                  <a:cubicBezTo>
                    <a:pt x="597123" y="-29783"/>
                    <a:pt x="781091" y="14492"/>
                    <a:pt x="1084438" y="0"/>
                  </a:cubicBezTo>
                  <a:cubicBezTo>
                    <a:pt x="1387785" y="-14492"/>
                    <a:pt x="1530681" y="112"/>
                    <a:pt x="1695233" y="0"/>
                  </a:cubicBezTo>
                  <a:cubicBezTo>
                    <a:pt x="1859786" y="-112"/>
                    <a:pt x="2168105" y="45832"/>
                    <a:pt x="2306027" y="0"/>
                  </a:cubicBezTo>
                  <a:cubicBezTo>
                    <a:pt x="2443949" y="-45832"/>
                    <a:pt x="2723988" y="19085"/>
                    <a:pt x="2967254" y="0"/>
                  </a:cubicBezTo>
                  <a:cubicBezTo>
                    <a:pt x="3210520" y="-19085"/>
                    <a:pt x="3222184" y="35775"/>
                    <a:pt x="3426751" y="0"/>
                  </a:cubicBezTo>
                  <a:cubicBezTo>
                    <a:pt x="3631318" y="-35775"/>
                    <a:pt x="3814237" y="27563"/>
                    <a:pt x="3987113" y="0"/>
                  </a:cubicBezTo>
                  <a:cubicBezTo>
                    <a:pt x="4159989" y="-27563"/>
                    <a:pt x="4364183" y="25392"/>
                    <a:pt x="4497042" y="0"/>
                  </a:cubicBezTo>
                  <a:cubicBezTo>
                    <a:pt x="4629901" y="-25392"/>
                    <a:pt x="4771548" y="1964"/>
                    <a:pt x="4956539" y="0"/>
                  </a:cubicBezTo>
                  <a:cubicBezTo>
                    <a:pt x="5141530" y="-1964"/>
                    <a:pt x="5269061" y="40805"/>
                    <a:pt x="5516901" y="0"/>
                  </a:cubicBezTo>
                  <a:cubicBezTo>
                    <a:pt x="5787814" y="23723"/>
                    <a:pt x="6053027" y="256629"/>
                    <a:pt x="5990545" y="473644"/>
                  </a:cubicBezTo>
                  <a:cubicBezTo>
                    <a:pt x="6000474" y="673637"/>
                    <a:pt x="5976124" y="807945"/>
                    <a:pt x="5990545" y="966219"/>
                  </a:cubicBezTo>
                  <a:cubicBezTo>
                    <a:pt x="6004966" y="1124494"/>
                    <a:pt x="5979754" y="1194848"/>
                    <a:pt x="5990545" y="1401958"/>
                  </a:cubicBezTo>
                  <a:cubicBezTo>
                    <a:pt x="6001336" y="1609068"/>
                    <a:pt x="5955902" y="1712234"/>
                    <a:pt x="5990545" y="1837697"/>
                  </a:cubicBezTo>
                  <a:cubicBezTo>
                    <a:pt x="6025188" y="1963160"/>
                    <a:pt x="5975383" y="2204002"/>
                    <a:pt x="5990545" y="2368162"/>
                  </a:cubicBezTo>
                  <a:cubicBezTo>
                    <a:pt x="5949595" y="2657787"/>
                    <a:pt x="5798588" y="2799501"/>
                    <a:pt x="5516901" y="2841806"/>
                  </a:cubicBezTo>
                  <a:cubicBezTo>
                    <a:pt x="5295373" y="2884575"/>
                    <a:pt x="5195054" y="2804103"/>
                    <a:pt x="4956539" y="2841806"/>
                  </a:cubicBezTo>
                  <a:cubicBezTo>
                    <a:pt x="4718024" y="2879509"/>
                    <a:pt x="4551659" y="2802416"/>
                    <a:pt x="4446610" y="2841806"/>
                  </a:cubicBezTo>
                  <a:cubicBezTo>
                    <a:pt x="4341561" y="2881196"/>
                    <a:pt x="4064065" y="2813596"/>
                    <a:pt x="3835815" y="2841806"/>
                  </a:cubicBezTo>
                  <a:cubicBezTo>
                    <a:pt x="3607566" y="2870016"/>
                    <a:pt x="3579217" y="2840913"/>
                    <a:pt x="3376319" y="2841806"/>
                  </a:cubicBezTo>
                  <a:cubicBezTo>
                    <a:pt x="3173421" y="2842699"/>
                    <a:pt x="3144251" y="2819543"/>
                    <a:pt x="2916822" y="2841806"/>
                  </a:cubicBezTo>
                  <a:cubicBezTo>
                    <a:pt x="2689393" y="2864069"/>
                    <a:pt x="2618038" y="2811122"/>
                    <a:pt x="2356460" y="2841806"/>
                  </a:cubicBezTo>
                  <a:cubicBezTo>
                    <a:pt x="2094882" y="2872490"/>
                    <a:pt x="1931518" y="2818915"/>
                    <a:pt x="1796098" y="2841806"/>
                  </a:cubicBezTo>
                  <a:cubicBezTo>
                    <a:pt x="1660678" y="2864697"/>
                    <a:pt x="1535897" y="2814696"/>
                    <a:pt x="1387034" y="2841806"/>
                  </a:cubicBezTo>
                  <a:cubicBezTo>
                    <a:pt x="1238171" y="2868916"/>
                    <a:pt x="823250" y="2747862"/>
                    <a:pt x="473644" y="2841806"/>
                  </a:cubicBezTo>
                  <a:cubicBezTo>
                    <a:pt x="161098" y="2868489"/>
                    <a:pt x="41735" y="2571319"/>
                    <a:pt x="0" y="2368162"/>
                  </a:cubicBezTo>
                  <a:cubicBezTo>
                    <a:pt x="-25613" y="2221359"/>
                    <a:pt x="29562" y="1988026"/>
                    <a:pt x="0" y="1875587"/>
                  </a:cubicBezTo>
                  <a:cubicBezTo>
                    <a:pt x="-29562" y="1763148"/>
                    <a:pt x="48076" y="1645563"/>
                    <a:pt x="0" y="1439848"/>
                  </a:cubicBezTo>
                  <a:cubicBezTo>
                    <a:pt x="-48076" y="1234133"/>
                    <a:pt x="47327" y="1063321"/>
                    <a:pt x="0" y="966219"/>
                  </a:cubicBezTo>
                  <a:cubicBezTo>
                    <a:pt x="-47327" y="869117"/>
                    <a:pt x="1234" y="714119"/>
                    <a:pt x="0" y="473644"/>
                  </a:cubicBezTo>
                  <a:close/>
                </a:path>
              </a:pathLst>
            </a:custGeom>
            <a:solidFill>
              <a:schemeClr val="accent2">
                <a:lumMod val="20000"/>
                <a:lumOff val="8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等线"/>
                <a:cs typeface="Arial"/>
                <a:sym typeface="Arial"/>
              </a:endParaRPr>
            </a:p>
          </p:txBody>
        </p:sp>
        <p:sp>
          <p:nvSpPr>
            <p:cNvPr id="13" name="TextBox 12">
              <a:extLst>
                <a:ext uri="{FF2B5EF4-FFF2-40B4-BE49-F238E27FC236}">
                  <a16:creationId xmlns:a16="http://schemas.microsoft.com/office/drawing/2014/main" xmlns="" id="{75183A95-3609-40DC-9406-6848FBAA2FEE}"/>
                </a:ext>
              </a:extLst>
            </p:cNvPr>
            <p:cNvSpPr txBox="1"/>
            <p:nvPr/>
          </p:nvSpPr>
          <p:spPr>
            <a:xfrm>
              <a:off x="3866218" y="1898252"/>
              <a:ext cx="5865707" cy="259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Bài</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nói</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về</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nguồn</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gốc</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của</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cái</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tên</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sông</a:t>
              </a:r>
              <a:r>
                <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68D2DE">
                      <a:lumMod val="50000"/>
                    </a:srgbClr>
                  </a:solidFill>
                  <a:effectLst/>
                  <a:uLnTx/>
                  <a:uFillTx/>
                  <a:latin typeface="Calibri" panose="020F0502020204030204" pitchFamily="34" charset="0"/>
                  <a:cs typeface="Calibri" panose="020F0502020204030204" pitchFamily="34" charset="0"/>
                </a:rPr>
                <a:t>Hương</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vẻ</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đẹp</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thơ</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mộng</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của</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dòng</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sông</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Hương</a:t>
              </a:r>
              <a:r>
                <a:rPr lang="en-US" sz="4400" dirty="0">
                  <a:solidFill>
                    <a:srgbClr val="68D2DE">
                      <a:lumMod val="50000"/>
                    </a:srgbClr>
                  </a:solidFill>
                  <a:latin typeface="Calibri" panose="020F0502020204030204" pitchFamily="34" charset="0"/>
                  <a:cs typeface="Calibri" panose="020F0502020204030204" pitchFamily="34" charset="0"/>
                </a:rPr>
                <a:t> ở </a:t>
              </a:r>
              <a:r>
                <a:rPr lang="en-US" sz="4400" dirty="0" err="1">
                  <a:solidFill>
                    <a:srgbClr val="68D2DE">
                      <a:lumMod val="50000"/>
                    </a:srgbClr>
                  </a:solidFill>
                  <a:latin typeface="Calibri" panose="020F0502020204030204" pitchFamily="34" charset="0"/>
                  <a:cs typeface="Calibri" panose="020F0502020204030204" pitchFamily="34" charset="0"/>
                </a:rPr>
                <a:t>những</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thời</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điểm</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khác</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nhau</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và</a:t>
              </a:r>
              <a:r>
                <a:rPr lang="en-US" sz="4400" dirty="0">
                  <a:solidFill>
                    <a:srgbClr val="68D2DE">
                      <a:lumMod val="50000"/>
                    </a:srgbClr>
                  </a:solidFill>
                  <a:latin typeface="Calibri" panose="020F0502020204030204" pitchFamily="34" charset="0"/>
                  <a:cs typeface="Calibri" panose="020F0502020204030204" pitchFamily="34" charset="0"/>
                </a:rPr>
                <a:t> ý </a:t>
              </a:r>
              <a:r>
                <a:rPr lang="en-US" sz="4400" dirty="0" err="1">
                  <a:solidFill>
                    <a:srgbClr val="68D2DE">
                      <a:lumMod val="50000"/>
                    </a:srgbClr>
                  </a:solidFill>
                  <a:latin typeface="Calibri" panose="020F0502020204030204" pitchFamily="34" charset="0"/>
                  <a:cs typeface="Calibri" panose="020F0502020204030204" pitchFamily="34" charset="0"/>
                </a:rPr>
                <a:t>nghĩa</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của</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sông</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Hương</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đối</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với</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thành</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phố</a:t>
              </a:r>
              <a:r>
                <a:rPr lang="en-US" sz="4400" dirty="0">
                  <a:solidFill>
                    <a:srgbClr val="68D2DE">
                      <a:lumMod val="50000"/>
                    </a:srgbClr>
                  </a:solidFill>
                  <a:latin typeface="Calibri" panose="020F0502020204030204" pitchFamily="34" charset="0"/>
                  <a:cs typeface="Calibri" panose="020F0502020204030204" pitchFamily="34" charset="0"/>
                </a:rPr>
                <a:t> </a:t>
              </a:r>
              <a:r>
                <a:rPr lang="en-US" sz="4400" dirty="0" err="1">
                  <a:solidFill>
                    <a:srgbClr val="68D2DE">
                      <a:lumMod val="50000"/>
                    </a:srgbClr>
                  </a:solidFill>
                  <a:latin typeface="Calibri" panose="020F0502020204030204" pitchFamily="34" charset="0"/>
                  <a:cs typeface="Calibri" panose="020F0502020204030204" pitchFamily="34" charset="0"/>
                </a:rPr>
                <a:t>Huế</a:t>
              </a:r>
              <a:r>
                <a:rPr lang="en-US" sz="4400" dirty="0">
                  <a:solidFill>
                    <a:srgbClr val="68D2DE">
                      <a:lumMod val="50000"/>
                    </a:srgbClr>
                  </a:solidFill>
                  <a:latin typeface="Calibri" panose="020F0502020204030204" pitchFamily="34" charset="0"/>
                  <a:cs typeface="Calibri" panose="020F0502020204030204" pitchFamily="34" charset="0"/>
                </a:rPr>
                <a:t>.</a:t>
              </a:r>
              <a:endParaRPr kumimoji="0" lang="en-US" sz="4400" b="0" i="0" u="none" strike="noStrike" kern="1200" cap="none" spc="0" normalizeH="0" baseline="0" noProof="0" dirty="0">
                <a:ln>
                  <a:noFill/>
                </a:ln>
                <a:solidFill>
                  <a:srgbClr val="68D2DE">
                    <a:lumMod val="50000"/>
                  </a:srgbClr>
                </a:solidFill>
                <a:effectLst/>
                <a:uLnTx/>
                <a:uFillTx/>
                <a:latin typeface="Calibri" panose="020F0502020204030204" pitchFamily="34" charset="0"/>
                <a:cs typeface="Calibri" panose="020F0502020204030204" pitchFamily="34" charset="0"/>
              </a:endParaRPr>
            </a:p>
          </p:txBody>
        </p:sp>
      </p:grpSp>
      <p:pic>
        <p:nvPicPr>
          <p:cNvPr id="16" name="Picture 15">
            <a:extLst>
              <a:ext uri="{FF2B5EF4-FFF2-40B4-BE49-F238E27FC236}">
                <a16:creationId xmlns:a16="http://schemas.microsoft.com/office/drawing/2014/main" xmlns="" id="{800D7AAF-417A-4845-9ED9-B998517105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9186" y="943555"/>
            <a:ext cx="9358171" cy="1146147"/>
          </a:xfrm>
          <a:prstGeom prst="rect">
            <a:avLst/>
          </a:prstGeom>
        </p:spPr>
      </p:pic>
    </p:spTree>
    <p:extLst>
      <p:ext uri="{BB962C8B-B14F-4D97-AF65-F5344CB8AC3E}">
        <p14:creationId xmlns:p14="http://schemas.microsoft.com/office/powerpoint/2010/main" val="309594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9B3AC05-3F2C-4FC3-B921-6A6EDDFF77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367" y="1338339"/>
            <a:ext cx="13070017" cy="5519661"/>
          </a:xfrm>
          <a:prstGeom prst="rect">
            <a:avLst/>
          </a:prstGeom>
        </p:spPr>
      </p:pic>
      <p:sp>
        <p:nvSpPr>
          <p:cNvPr id="3" name="TextBox 2">
            <a:extLst>
              <a:ext uri="{FF2B5EF4-FFF2-40B4-BE49-F238E27FC236}">
                <a16:creationId xmlns:a16="http://schemas.microsoft.com/office/drawing/2014/main" xmlns="" id="{6A278D38-DAF3-4B38-A14D-0AE9AB2C6F2C}"/>
              </a:ext>
            </a:extLst>
          </p:cNvPr>
          <p:cNvSpPr txBox="1"/>
          <p:nvPr/>
        </p:nvSpPr>
        <p:spPr>
          <a:xfrm>
            <a:off x="351635" y="-1499604"/>
            <a:ext cx="9355130" cy="978729"/>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a:ln w="28575">
                  <a:solidFill>
                    <a:srgbClr val="002060"/>
                  </a:solidFill>
                  <a:prstDash val="solid"/>
                </a:ln>
                <a:solidFill>
                  <a:srgbClr val="99FF99"/>
                </a:solidFill>
                <a:effectLst>
                  <a:outerShdw blurRad="12700" dist="38100" dir="2700000" algn="tl" rotWithShape="0">
                    <a:srgbClr val="4472C4">
                      <a:lumMod val="60000"/>
                      <a:lumOff val="40000"/>
                    </a:srgbClr>
                  </a:outerShdw>
                </a:effectLst>
                <a:uLnTx/>
                <a:uFillTx/>
                <a:latin typeface="UVN Banh Mi" pitchFamily="2" charset="0"/>
                <a:ea typeface="+mn-ea"/>
                <a:cs typeface="+mn-cs"/>
              </a:rPr>
              <a:t>T</a:t>
            </a:r>
            <a:r>
              <a:rPr kumimoji="0" lang="en-US" sz="7200" b="1" i="0" u="none" strike="noStrike" kern="1200" cap="none" spc="0" normalizeH="0" baseline="0" noProof="0">
                <a:ln w="28575">
                  <a:solidFill>
                    <a:srgbClr val="002060"/>
                  </a:solidFill>
                  <a:prstDash val="solid"/>
                </a:ln>
                <a:solidFill>
                  <a:srgbClr val="FFFF99"/>
                </a:solidFill>
                <a:effectLst>
                  <a:outerShdw blurRad="12700" dist="38100" dir="2700000" algn="tl" rotWithShape="0">
                    <a:srgbClr val="4472C4">
                      <a:lumMod val="60000"/>
                      <a:lumOff val="40000"/>
                    </a:srgbClr>
                  </a:outerShdw>
                </a:effectLst>
                <a:uLnTx/>
                <a:uFillTx/>
                <a:latin typeface="UVN Banh Mi" pitchFamily="2" charset="0"/>
                <a:ea typeface="+mn-ea"/>
                <a:cs typeface="+mn-cs"/>
              </a:rPr>
              <a:t>R</a:t>
            </a:r>
            <a:r>
              <a:rPr kumimoji="0" lang="en-US" sz="7200" b="1" i="0" u="none" strike="noStrike" kern="1200" cap="none" spc="0" normalizeH="0" baseline="0" noProof="0">
                <a:ln w="28575">
                  <a:solidFill>
                    <a:srgbClr val="002060"/>
                  </a:solidFill>
                  <a:prstDash val="solid"/>
                </a:ln>
                <a:solidFill>
                  <a:srgbClr val="FF9999"/>
                </a:solidFill>
                <a:effectLst>
                  <a:outerShdw blurRad="12700" dist="38100" dir="2700000" algn="tl" rotWithShape="0">
                    <a:srgbClr val="4472C4">
                      <a:lumMod val="60000"/>
                      <a:lumOff val="40000"/>
                    </a:srgbClr>
                  </a:outerShdw>
                </a:effectLst>
                <a:uLnTx/>
                <a:uFillTx/>
                <a:latin typeface="UVN Banh Mi" pitchFamily="2" charset="0"/>
                <a:ea typeface="+mn-ea"/>
                <a:cs typeface="+mn-cs"/>
              </a:rPr>
              <a:t>A</a:t>
            </a:r>
            <a:r>
              <a:rPr kumimoji="0" lang="en-US" sz="7200" b="1" i="0" u="none" strike="noStrike" kern="1200" cap="none" spc="0" normalizeH="0" baseline="0" noProof="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UVN Banh Mi" pitchFamily="2" charset="0"/>
                <a:ea typeface="+mn-ea"/>
                <a:cs typeface="+mn-cs"/>
              </a:rPr>
              <a:t>N</a:t>
            </a:r>
            <a:r>
              <a:rPr kumimoji="0" lang="en-US" sz="7200" b="1" i="0" u="none" strike="noStrike" kern="1200" cap="none" spc="0" normalizeH="0" baseline="0" noProof="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UVN Banh Mi" pitchFamily="2" charset="0"/>
                <a:ea typeface="+mn-ea"/>
                <a:cs typeface="+mn-cs"/>
              </a:rPr>
              <a:t>H</a:t>
            </a:r>
            <a:r>
              <a:rPr kumimoji="0" lang="en-US" sz="7200" b="1" i="0" u="none" strike="noStrike" kern="1200" cap="none" spc="0" normalizeH="0" baseline="0" noProof="0">
                <a:ln w="28575">
                  <a:solidFill>
                    <a:srgbClr val="002060"/>
                  </a:solidFill>
                  <a:prstDash val="solid"/>
                </a:ln>
                <a:solidFill>
                  <a:srgbClr val="4472C4"/>
                </a:solidFill>
                <a:effectLst>
                  <a:outerShdw blurRad="12700" dist="38100" dir="2700000" algn="tl" rotWithShape="0">
                    <a:srgbClr val="4472C4">
                      <a:lumMod val="60000"/>
                      <a:lumOff val="40000"/>
                    </a:srgbClr>
                  </a:outerShdw>
                </a:effectLst>
                <a:uLnTx/>
                <a:uFillTx/>
                <a:latin typeface="UVN Banh Mi" pitchFamily="2" charset="0"/>
                <a:ea typeface="+mn-ea"/>
                <a:cs typeface="+mn-cs"/>
              </a:rPr>
              <a:t> </a:t>
            </a:r>
            <a:r>
              <a:rPr kumimoji="0" lang="en-US" sz="7200" b="1" i="0" u="none" strike="noStrike" kern="1200" cap="none" spc="0" normalizeH="0" baseline="0" noProof="0">
                <a:ln w="28575">
                  <a:solidFill>
                    <a:srgbClr val="002060"/>
                  </a:solidFill>
                  <a:prstDash val="solid"/>
                </a:ln>
                <a:solidFill>
                  <a:srgbClr val="FFCC66"/>
                </a:solidFill>
                <a:effectLst>
                  <a:outerShdw blurRad="12700" dist="38100" dir="2700000" algn="tl" rotWithShape="0">
                    <a:srgbClr val="4472C4">
                      <a:lumMod val="60000"/>
                      <a:lumOff val="40000"/>
                    </a:srgbClr>
                  </a:outerShdw>
                </a:effectLst>
                <a:uLnTx/>
                <a:uFillTx/>
                <a:latin typeface="UVN Banh Mi" pitchFamily="2" charset="0"/>
                <a:ea typeface="+mn-ea"/>
                <a:cs typeface="+mn-cs"/>
              </a:rPr>
              <a:t>V</a:t>
            </a:r>
            <a:r>
              <a:rPr kumimoji="0" lang="en-US" sz="7200" b="1" i="0" u="none" strike="noStrike" kern="1200" cap="none" spc="0" normalizeH="0" baseline="0" noProof="0">
                <a:ln w="28575">
                  <a:solidFill>
                    <a:srgbClr val="002060"/>
                  </a:solidFill>
                  <a:prstDash val="solid"/>
                </a:ln>
                <a:solidFill>
                  <a:srgbClr val="99FF99"/>
                </a:solidFill>
                <a:effectLst>
                  <a:outerShdw blurRad="12700" dist="38100" dir="2700000" algn="tl" rotWithShape="0">
                    <a:srgbClr val="4472C4">
                      <a:lumMod val="60000"/>
                      <a:lumOff val="40000"/>
                    </a:srgbClr>
                  </a:outerShdw>
                </a:effectLst>
                <a:uLnTx/>
                <a:uFillTx/>
                <a:latin typeface="UVN Banh Mi" pitchFamily="2" charset="0"/>
                <a:ea typeface="+mn-ea"/>
                <a:cs typeface="+mn-cs"/>
              </a:rPr>
              <a:t>Ẽ</a:t>
            </a:r>
            <a:r>
              <a:rPr kumimoji="0" lang="en-US" sz="7200" b="1" i="0" u="none" strike="noStrike" kern="1200" cap="none" spc="0" normalizeH="0" baseline="0" noProof="0">
                <a:ln w="28575">
                  <a:solidFill>
                    <a:srgbClr val="002060"/>
                  </a:solidFill>
                  <a:prstDash val="solid"/>
                </a:ln>
                <a:solidFill>
                  <a:srgbClr val="4472C4"/>
                </a:solidFill>
                <a:effectLst>
                  <a:outerShdw blurRad="12700" dist="38100" dir="2700000" algn="tl" rotWithShape="0">
                    <a:srgbClr val="4472C4">
                      <a:lumMod val="60000"/>
                      <a:lumOff val="40000"/>
                    </a:srgbClr>
                  </a:outerShdw>
                </a:effectLst>
                <a:uLnTx/>
                <a:uFillTx/>
                <a:latin typeface="UVN Banh Mi" pitchFamily="2" charset="0"/>
                <a:ea typeface="+mn-ea"/>
                <a:cs typeface="+mn-cs"/>
              </a:rPr>
              <a:t> </a:t>
            </a:r>
            <a:r>
              <a:rPr kumimoji="0" lang="en-US" sz="7200" b="1" i="0" u="none" strike="noStrike" kern="1200" cap="none" spc="0" normalizeH="0" baseline="0" noProof="0">
                <a:ln w="28575">
                  <a:solidFill>
                    <a:srgbClr val="002060"/>
                  </a:solidFill>
                  <a:prstDash val="solid"/>
                </a:ln>
                <a:solidFill>
                  <a:srgbClr val="FFFF99"/>
                </a:solidFill>
                <a:effectLst>
                  <a:outerShdw blurRad="12700" dist="38100" dir="2700000" algn="tl" rotWithShape="0">
                    <a:srgbClr val="4472C4">
                      <a:lumMod val="60000"/>
                      <a:lumOff val="40000"/>
                    </a:srgbClr>
                  </a:outerShdw>
                </a:effectLst>
                <a:uLnTx/>
                <a:uFillTx/>
                <a:latin typeface="UVN Banh Mi" pitchFamily="2" charset="0"/>
                <a:ea typeface="+mn-ea"/>
                <a:cs typeface="+mn-cs"/>
              </a:rPr>
              <a:t>G</a:t>
            </a:r>
            <a:r>
              <a:rPr kumimoji="0" lang="en-US" sz="7200" b="1" i="0" u="none" strike="noStrike" kern="1200" cap="none" spc="0" normalizeH="0" baseline="0" noProof="0">
                <a:ln w="28575">
                  <a:solidFill>
                    <a:srgbClr val="002060"/>
                  </a:solidFill>
                  <a:prstDash val="solid"/>
                </a:ln>
                <a:solidFill>
                  <a:srgbClr val="FF9999"/>
                </a:solidFill>
                <a:effectLst>
                  <a:outerShdw blurRad="12700" dist="38100" dir="2700000" algn="tl" rotWithShape="0">
                    <a:srgbClr val="4472C4">
                      <a:lumMod val="60000"/>
                      <a:lumOff val="40000"/>
                    </a:srgbClr>
                  </a:outerShdw>
                </a:effectLst>
                <a:uLnTx/>
                <a:uFillTx/>
                <a:latin typeface="UVN Banh Mi" pitchFamily="2" charset="0"/>
                <a:ea typeface="+mn-ea"/>
                <a:cs typeface="+mn-cs"/>
              </a:rPr>
              <a:t>Ì</a:t>
            </a:r>
            <a:endParaRPr kumimoji="0" lang="en-US" sz="72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4472C4">
                    <a:lumMod val="60000"/>
                    <a:lumOff val="40000"/>
                  </a:srgbClr>
                </a:outerShdw>
              </a:effectLst>
              <a:uLnTx/>
              <a:uFillTx/>
              <a:latin typeface="UVN Banh Mi" pitchFamily="2" charset="0"/>
              <a:ea typeface="+mn-ea"/>
              <a:cs typeface="+mn-cs"/>
            </a:endParaRPr>
          </a:p>
        </p:txBody>
      </p:sp>
      <p:pic>
        <p:nvPicPr>
          <p:cNvPr id="4" name="Picture 3">
            <a:extLst>
              <a:ext uri="{FF2B5EF4-FFF2-40B4-BE49-F238E27FC236}">
                <a16:creationId xmlns:a16="http://schemas.microsoft.com/office/drawing/2014/main" xmlns="" id="{7F632D59-7F03-4B54-9F10-00CC1EF47B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17" y="222674"/>
            <a:ext cx="9352075" cy="1115665"/>
          </a:xfrm>
          <a:prstGeom prst="rect">
            <a:avLst/>
          </a:prstGeom>
        </p:spPr>
      </p:pic>
      <p:sp>
        <p:nvSpPr>
          <p:cNvPr id="2" name="Rectangle: Rounded Corners 1">
            <a:extLst>
              <a:ext uri="{FF2B5EF4-FFF2-40B4-BE49-F238E27FC236}">
                <a16:creationId xmlns:a16="http://schemas.microsoft.com/office/drawing/2014/main" xmlns="" id="{A985AC2E-7761-6B56-4612-E73921A9E0D0}"/>
              </a:ext>
            </a:extLst>
          </p:cNvPr>
          <p:cNvSpPr/>
          <p:nvPr/>
        </p:nvSpPr>
        <p:spPr>
          <a:xfrm>
            <a:off x="667296" y="5749319"/>
            <a:ext cx="1067325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Kể</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về</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một</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dòng</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sông</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mà</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em</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rPr>
              <a:t>biết</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mj-lt"/>
              <a:cs typeface="+mn-cs"/>
            </a:endParaRPr>
          </a:p>
        </p:txBody>
      </p:sp>
    </p:spTree>
    <p:extLst>
      <p:ext uri="{BB962C8B-B14F-4D97-AF65-F5344CB8AC3E}">
        <p14:creationId xmlns:p14="http://schemas.microsoft.com/office/powerpoint/2010/main" val="601459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D6FC5DEC-209C-4490-BE7C-DE706E11A6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847" y="2874216"/>
            <a:ext cx="9352075" cy="1109568"/>
          </a:xfrm>
          <a:prstGeom prst="rect">
            <a:avLst/>
          </a:prstGeom>
        </p:spPr>
      </p:pic>
      <p:pic>
        <p:nvPicPr>
          <p:cNvPr id="2" name="Picture 1">
            <a:extLst>
              <a:ext uri="{FF2B5EF4-FFF2-40B4-BE49-F238E27FC236}">
                <a16:creationId xmlns:a16="http://schemas.microsoft.com/office/drawing/2014/main" xmlns="" id="{AB37103F-8DC5-43F8-9ACF-8468FF6947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4528" y="1770744"/>
            <a:ext cx="2383743" cy="1103472"/>
          </a:xfrm>
          <a:prstGeom prst="rect">
            <a:avLst/>
          </a:prstGeom>
        </p:spPr>
      </p:pic>
    </p:spTree>
    <p:custDataLst>
      <p:tags r:id="rId1"/>
    </p:custDataLst>
    <p:extLst>
      <p:ext uri="{BB962C8B-B14F-4D97-AF65-F5344CB8AC3E}">
        <p14:creationId xmlns:p14="http://schemas.microsoft.com/office/powerpoint/2010/main" val="132616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71CB24BC-FFF6-4C06-88C6-25355E182E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907325"/>
            <a:ext cx="12192000" cy="3950675"/>
          </a:xfrm>
          <a:prstGeom prst="rect">
            <a:avLst/>
          </a:prstGeom>
        </p:spPr>
      </p:pic>
      <p:pic>
        <p:nvPicPr>
          <p:cNvPr id="2" name="Picture 1">
            <a:extLst>
              <a:ext uri="{FF2B5EF4-FFF2-40B4-BE49-F238E27FC236}">
                <a16:creationId xmlns:a16="http://schemas.microsoft.com/office/drawing/2014/main" xmlns="" id="{0F071CA5-45CE-442B-2123-D87208BF54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577" y="0"/>
            <a:ext cx="5627096" cy="646232"/>
          </a:xfrm>
          <a:prstGeom prst="rect">
            <a:avLst/>
          </a:prstGeom>
        </p:spPr>
      </p:pic>
      <p:pic>
        <p:nvPicPr>
          <p:cNvPr id="4" name="Picture 3">
            <a:extLst>
              <a:ext uri="{FF2B5EF4-FFF2-40B4-BE49-F238E27FC236}">
                <a16:creationId xmlns:a16="http://schemas.microsoft.com/office/drawing/2014/main" xmlns="" id="{C50AC27D-8E8C-6160-C047-895C8A0701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1500" y="3940820"/>
            <a:ext cx="4000500" cy="2917179"/>
          </a:xfrm>
          <a:prstGeom prst="rect">
            <a:avLst/>
          </a:prstGeom>
        </p:spPr>
      </p:pic>
      <p:sp>
        <p:nvSpPr>
          <p:cNvPr id="6" name="Rectangle: Rounded Corners 6">
            <a:extLst>
              <a:ext uri="{FF2B5EF4-FFF2-40B4-BE49-F238E27FC236}">
                <a16:creationId xmlns:a16="http://schemas.microsoft.com/office/drawing/2014/main" xmlns="" id="{4A244B2C-EB86-A050-7C0F-F2BD9102E80B}"/>
              </a:ext>
            </a:extLst>
          </p:cNvPr>
          <p:cNvSpPr/>
          <p:nvPr/>
        </p:nvSpPr>
        <p:spPr>
          <a:xfrm>
            <a:off x="219075" y="752475"/>
            <a:ext cx="11706225" cy="6000021"/>
          </a:xfrm>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xưa, người Huế đã dành những lời thơ đẹp nhất, tình cảm sâu đậm nhất cho dòng sông quê 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ta kể rằng, xưa kia, dòng nước ở đây thường thoảng lên một mùi hương dịu dịu bởi nguồn sông chảy qua một cảnh rừng mọc dãy một loại cỏ có tên là thạch xương bồ.</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Sông Hương là một bức tranh phong cảnh khổ dài mà mỗi đoạn, mỗi khúc đều có vẻ đẹp riêng của nó. Bao trùm lên cả bức tranh đó là một màu xanh có nhiều sắc độ, đậm nhạt khác nhau: màu xanh da trời, màu xanh của nước biếc, màu xanh non của những bãi ngô, thảm cỏ,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mỗi mùa hè tới, hoa phượng vĩ nở đỏ rực hai bên bờ. Hương Giang bỗng thay chiếc áo xanh hằng ngày thành dải lụa đào ủng hồng cả phố phường.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đêm trăng sáng, dòng sông là một đường trăng lung linh dát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Sông Hương là một đặc ân của thiên nhiên dành cho Huế, làm cho không khí thành phố trở nên trong lành, làm tan biến những tiếng ồn ào của chợ búa, tạo cho thành phố một vẻ êm đềm.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(Theo Cửu Thọ)</a:t>
            </a:r>
          </a:p>
        </p:txBody>
      </p:sp>
    </p:spTree>
    <p:extLst>
      <p:ext uri="{BB962C8B-B14F-4D97-AF65-F5344CB8AC3E}">
        <p14:creationId xmlns:p14="http://schemas.microsoft.com/office/powerpoint/2010/main" val="590650875"/>
      </p:ext>
    </p:extLst>
  </p:cSld>
  <p:clrMapOvr>
    <a:masterClrMapping/>
  </p:clrMapOvr>
  <p:transition spd="slow" advClick="0">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7" name="文本框 18"/>
          <p:cNvSpPr txBox="1"/>
          <p:nvPr/>
        </p:nvSpPr>
        <p:spPr>
          <a:xfrm>
            <a:off x="4578922"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6634" y="2121184"/>
            <a:ext cx="5968501" cy="2780017"/>
          </a:xfrm>
          <a:prstGeom prst="rect">
            <a:avLst/>
          </a:prstGeom>
        </p:spPr>
      </p:pic>
    </p:spTree>
    <p:custDataLst>
      <p:tags r:id="rId1"/>
    </p:custDataLst>
    <p:extLst>
      <p:ext uri="{BB962C8B-B14F-4D97-AF65-F5344CB8AC3E}">
        <p14:creationId xmlns:p14="http://schemas.microsoft.com/office/powerpoint/2010/main" val="372601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71CB24BC-FFF6-4C06-88C6-25355E182E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907325"/>
            <a:ext cx="12192000" cy="3950675"/>
          </a:xfrm>
          <a:prstGeom prst="rect">
            <a:avLst/>
          </a:prstGeom>
        </p:spPr>
      </p:pic>
      <p:pic>
        <p:nvPicPr>
          <p:cNvPr id="2" name="Picture 1">
            <a:extLst>
              <a:ext uri="{FF2B5EF4-FFF2-40B4-BE49-F238E27FC236}">
                <a16:creationId xmlns:a16="http://schemas.microsoft.com/office/drawing/2014/main" xmlns="" id="{0F071CA5-45CE-442B-2123-D87208BF54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577" y="0"/>
            <a:ext cx="5627096" cy="646232"/>
          </a:xfrm>
          <a:prstGeom prst="rect">
            <a:avLst/>
          </a:prstGeom>
        </p:spPr>
      </p:pic>
      <p:pic>
        <p:nvPicPr>
          <p:cNvPr id="4" name="Picture 3">
            <a:extLst>
              <a:ext uri="{FF2B5EF4-FFF2-40B4-BE49-F238E27FC236}">
                <a16:creationId xmlns:a16="http://schemas.microsoft.com/office/drawing/2014/main" xmlns="" id="{C50AC27D-8E8C-6160-C047-895C8A0701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1500" y="3940820"/>
            <a:ext cx="4000500" cy="2917179"/>
          </a:xfrm>
          <a:prstGeom prst="rect">
            <a:avLst/>
          </a:prstGeom>
        </p:spPr>
      </p:pic>
      <p:sp>
        <p:nvSpPr>
          <p:cNvPr id="6" name="Rectangle: Rounded Corners 6">
            <a:extLst>
              <a:ext uri="{FF2B5EF4-FFF2-40B4-BE49-F238E27FC236}">
                <a16:creationId xmlns:a16="http://schemas.microsoft.com/office/drawing/2014/main" xmlns="" id="{4A244B2C-EB86-A050-7C0F-F2BD9102E80B}"/>
              </a:ext>
            </a:extLst>
          </p:cNvPr>
          <p:cNvSpPr/>
          <p:nvPr/>
        </p:nvSpPr>
        <p:spPr>
          <a:xfrm>
            <a:off x="219075" y="752475"/>
            <a:ext cx="11706225" cy="6000021"/>
          </a:xfrm>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0" bIns="0" rtlCol="0" anchor="t"/>
          <a:lstStyle/>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xưa, người Huế đã dành những lời thơ đẹp nhất, tình cảm sâu đậm nhất cho dòng sông quê hương.</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 ta kể rằng, xưa kia, dòng nước ở đây thường thoảng lên một mùi hương dịu dịu bởi nguồn sông chảy qua một cảnh rừng mọc dãy một loại cỏ có tên là thạch xương bồ.</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Sông Hương là một bức tranh phong cảnh khổ dài mà mỗi đoạn, mỗi khúc đều có vẻ đẹp riêng của nó. Bao trùm lên cả bức tranh đó là một màu xanh có nhiều sắc độ, đậm nhạt khác nhau: màu xanh da trời, màu xanh của nước biếc, màu xanh non của những bãi ngô, thảm cỏ, ...</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Cứ mỗi mùa hè tới, hoa phượng vĩ nở đỏ rực hai bên bờ. Hương Giang bỗng thay chiếc áo xanh hằng ngày thành dải lụa đào ủng hồng cả phố phường.</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đêm trăng sáng, dòng sông là một đường trăng lung linh dát vàng.</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Sông Hương là một đặc ân của thiên nhiên dành cho Huế, làm cho không khí thành phố trở nên trong lành, làm tan biến những tiếng ồn ào của chợ búa, tạo cho thành phố một vẻ êm đềm.</a:t>
            </a:r>
          </a:p>
          <a:p>
            <a:pPr lvl="0" algn="r"/>
            <a:r>
              <a:rPr lang="vi-VN" sz="2400" b="1"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(Theo Cửu Thọ)</a:t>
            </a:r>
            <a:endParaRPr kumimoji="0" lang="vi-VN" sz="24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24532638"/>
      </p:ext>
    </p:extLst>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5349" y="80397"/>
            <a:ext cx="2593874" cy="1603602"/>
          </a:xfrm>
          <a:prstGeom prst="rect">
            <a:avLst/>
          </a:prstGeom>
        </p:spPr>
      </p:pic>
      <p:grpSp>
        <p:nvGrpSpPr>
          <p:cNvPr id="8" name="Group 7">
            <a:extLst>
              <a:ext uri="{FF2B5EF4-FFF2-40B4-BE49-F238E27FC236}">
                <a16:creationId xmlns:a16="http://schemas.microsoft.com/office/drawing/2014/main" xmlns="" id="{5DAC3497-22DD-4CDB-8258-04BCBA85DFB0}"/>
              </a:ext>
            </a:extLst>
          </p:cNvPr>
          <p:cNvGrpSpPr/>
          <p:nvPr/>
        </p:nvGrpSpPr>
        <p:grpSpPr>
          <a:xfrm>
            <a:off x="1072243" y="1738630"/>
            <a:ext cx="3481700" cy="1594774"/>
            <a:chOff x="1436916" y="1638283"/>
            <a:chExt cx="3481700" cy="1594774"/>
          </a:xfrm>
        </p:grpSpPr>
        <p:pic>
          <p:nvPicPr>
            <p:cNvPr id="14" name="图片 4">
              <a:extLst>
                <a:ext uri="{FF2B5EF4-FFF2-40B4-BE49-F238E27FC236}">
                  <a16:creationId xmlns:a16="http://schemas.microsoft.com/office/drawing/2014/main" xmlns="" id="{A738981D-EBFF-4550-8850-6FB1748FD2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436916" y="1638283"/>
              <a:ext cx="3481700" cy="1594774"/>
            </a:xfrm>
            <a:prstGeom prst="rect">
              <a:avLst/>
            </a:prstGeom>
          </p:spPr>
        </p:pic>
        <p:sp>
          <p:nvSpPr>
            <p:cNvPr id="15" name="TextBox 14">
              <a:extLst>
                <a:ext uri="{FF2B5EF4-FFF2-40B4-BE49-F238E27FC236}">
                  <a16:creationId xmlns:a16="http://schemas.microsoft.com/office/drawing/2014/main" xmlns="" id="{AD6801F9-3C1F-4FED-BF7F-5787594ADF59}"/>
                </a:ext>
              </a:extLst>
            </p:cNvPr>
            <p:cNvSpPr txBox="1"/>
            <p:nvPr/>
          </p:nvSpPr>
          <p:spPr>
            <a:xfrm>
              <a:off x="2117114" y="2113108"/>
              <a:ext cx="27579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sâu</a:t>
              </a:r>
              <a:r>
                <a:rPr kumimoji="0" lang="en-US" altLang="zh-CN" sz="36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đậm</a:t>
              </a:r>
              <a:endParaRPr kumimoji="0" lang="zh-CN" altLang="en-US" sz="36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16" name="Group 15">
            <a:extLst>
              <a:ext uri="{FF2B5EF4-FFF2-40B4-BE49-F238E27FC236}">
                <a16:creationId xmlns:a16="http://schemas.microsoft.com/office/drawing/2014/main" xmlns="" id="{3BC56017-74F8-44A2-B223-CF13317AEE21}"/>
              </a:ext>
            </a:extLst>
          </p:cNvPr>
          <p:cNvGrpSpPr/>
          <p:nvPr/>
        </p:nvGrpSpPr>
        <p:grpSpPr>
          <a:xfrm>
            <a:off x="1072243" y="3361687"/>
            <a:ext cx="4036088" cy="1594774"/>
            <a:chOff x="1436916" y="1638283"/>
            <a:chExt cx="3481700" cy="1594774"/>
          </a:xfrm>
        </p:grpSpPr>
        <p:pic>
          <p:nvPicPr>
            <p:cNvPr id="17" name="图片 4">
              <a:extLst>
                <a:ext uri="{FF2B5EF4-FFF2-40B4-BE49-F238E27FC236}">
                  <a16:creationId xmlns:a16="http://schemas.microsoft.com/office/drawing/2014/main" xmlns="" id="{C7626D12-37FA-4143-AD15-9DF78B402C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36916" y="1638283"/>
              <a:ext cx="3481700" cy="1594774"/>
            </a:xfrm>
            <a:prstGeom prst="rect">
              <a:avLst/>
            </a:prstGeom>
          </p:spPr>
        </p:pic>
        <p:sp>
          <p:nvSpPr>
            <p:cNvPr id="18" name="TextBox 17">
              <a:extLst>
                <a:ext uri="{FF2B5EF4-FFF2-40B4-BE49-F238E27FC236}">
                  <a16:creationId xmlns:a16="http://schemas.microsoft.com/office/drawing/2014/main" xmlns="" id="{84D08672-BD0D-4895-B98C-468821A04D3E}"/>
                </a:ext>
              </a:extLst>
            </p:cNvPr>
            <p:cNvSpPr txBox="1"/>
            <p:nvPr/>
          </p:nvSpPr>
          <p:spPr>
            <a:xfrm>
              <a:off x="1906094" y="2113108"/>
              <a:ext cx="27579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8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dìu</a:t>
              </a:r>
              <a:r>
                <a:rPr kumimoji="0" lang="en-US" altLang="zh-CN" sz="3600" b="1" i="0" u="none" strike="noStrike" kern="1200" cap="none" spc="0" normalizeH="0" baseline="0" noProof="0" dirty="0">
                  <a:ln>
                    <a:noFill/>
                  </a:ln>
                  <a:solidFill>
                    <a:srgbClr val="008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008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dịu</a:t>
              </a:r>
              <a:endParaRPr kumimoji="0" lang="zh-CN" altLang="en-US" sz="3600" b="1" i="0" u="none" strike="noStrike" kern="1200" cap="none" spc="0" normalizeH="0" baseline="0" noProof="0" dirty="0">
                <a:ln>
                  <a:noFill/>
                </a:ln>
                <a:solidFill>
                  <a:srgbClr val="008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19" name="Group 18">
            <a:extLst>
              <a:ext uri="{FF2B5EF4-FFF2-40B4-BE49-F238E27FC236}">
                <a16:creationId xmlns:a16="http://schemas.microsoft.com/office/drawing/2014/main" xmlns="" id="{D2A471A1-7C6E-4338-A829-2FF9A2715F06}"/>
              </a:ext>
            </a:extLst>
          </p:cNvPr>
          <p:cNvGrpSpPr/>
          <p:nvPr/>
        </p:nvGrpSpPr>
        <p:grpSpPr>
          <a:xfrm>
            <a:off x="1265967" y="4886121"/>
            <a:ext cx="5019935" cy="1594774"/>
            <a:chOff x="1436916" y="1638283"/>
            <a:chExt cx="3481700" cy="1594774"/>
          </a:xfrm>
        </p:grpSpPr>
        <p:pic>
          <p:nvPicPr>
            <p:cNvPr id="20" name="图片 4">
              <a:extLst>
                <a:ext uri="{FF2B5EF4-FFF2-40B4-BE49-F238E27FC236}">
                  <a16:creationId xmlns:a16="http://schemas.microsoft.com/office/drawing/2014/main" xmlns="" id="{EA3B5E79-AEDA-46D8-A2C9-A8CC62C78F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36916" y="1638283"/>
              <a:ext cx="3481700" cy="1594774"/>
            </a:xfrm>
            <a:prstGeom prst="rect">
              <a:avLst/>
            </a:prstGeom>
          </p:spPr>
        </p:pic>
        <p:sp>
          <p:nvSpPr>
            <p:cNvPr id="21" name="TextBox 20">
              <a:extLst>
                <a:ext uri="{FF2B5EF4-FFF2-40B4-BE49-F238E27FC236}">
                  <a16:creationId xmlns:a16="http://schemas.microsoft.com/office/drawing/2014/main" xmlns="" id="{3868B86E-97E9-471E-830A-18B6AA67C7AE}"/>
                </a:ext>
              </a:extLst>
            </p:cNvPr>
            <p:cNvSpPr txBox="1"/>
            <p:nvPr/>
          </p:nvSpPr>
          <p:spPr>
            <a:xfrm>
              <a:off x="1832687" y="2113108"/>
              <a:ext cx="274343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E53B8C"/>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thạch</a:t>
              </a:r>
              <a:r>
                <a:rPr kumimoji="0" lang="en-US" altLang="zh-CN" sz="3600" b="1" i="0" u="none" strike="noStrike" kern="1200" cap="none" spc="0" normalizeH="0" baseline="0" noProof="0" dirty="0">
                  <a:ln>
                    <a:noFill/>
                  </a:ln>
                  <a:solidFill>
                    <a:srgbClr val="E53B8C"/>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E53B8C"/>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sương</a:t>
              </a:r>
              <a:r>
                <a:rPr kumimoji="0" lang="en-US" altLang="zh-CN" sz="3600" b="1" i="0" u="none" strike="noStrike" kern="1200" cap="none" spc="0" normalizeH="0" baseline="0" noProof="0" dirty="0">
                  <a:ln>
                    <a:noFill/>
                  </a:ln>
                  <a:solidFill>
                    <a:srgbClr val="E53B8C"/>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E53B8C"/>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bồ</a:t>
              </a:r>
              <a:endParaRPr kumimoji="0" lang="zh-CN" altLang="en-US" sz="3600" b="1" i="0" u="none" strike="noStrike" kern="1200" cap="none" spc="0" normalizeH="0" baseline="0" noProof="0" dirty="0">
                <a:ln>
                  <a:noFill/>
                </a:ln>
                <a:solidFill>
                  <a:srgbClr val="E53B8C"/>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22" name="Group 21">
            <a:extLst>
              <a:ext uri="{FF2B5EF4-FFF2-40B4-BE49-F238E27FC236}">
                <a16:creationId xmlns:a16="http://schemas.microsoft.com/office/drawing/2014/main" xmlns="" id="{EC009B43-096B-4CB3-A25C-911EFA386B1E}"/>
              </a:ext>
            </a:extLst>
          </p:cNvPr>
          <p:cNvGrpSpPr/>
          <p:nvPr/>
        </p:nvGrpSpPr>
        <p:grpSpPr>
          <a:xfrm>
            <a:off x="6285903" y="1888876"/>
            <a:ext cx="3481700" cy="1594774"/>
            <a:chOff x="1436916" y="1638283"/>
            <a:chExt cx="3481700" cy="1594774"/>
          </a:xfrm>
        </p:grpSpPr>
        <p:pic>
          <p:nvPicPr>
            <p:cNvPr id="23" name="图片 4">
              <a:extLst>
                <a:ext uri="{FF2B5EF4-FFF2-40B4-BE49-F238E27FC236}">
                  <a16:creationId xmlns:a16="http://schemas.microsoft.com/office/drawing/2014/main" xmlns="" id="{C2034987-DF0D-447D-BAE0-DABB434CA8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436916" y="1638283"/>
              <a:ext cx="3481700" cy="1594774"/>
            </a:xfrm>
            <a:prstGeom prst="rect">
              <a:avLst/>
            </a:prstGeom>
          </p:spPr>
        </p:pic>
        <p:sp>
          <p:nvSpPr>
            <p:cNvPr id="24" name="TextBox 23">
              <a:extLst>
                <a:ext uri="{FF2B5EF4-FFF2-40B4-BE49-F238E27FC236}">
                  <a16:creationId xmlns:a16="http://schemas.microsoft.com/office/drawing/2014/main" xmlns="" id="{646C53DB-CA70-460F-936E-069D62F9B015}"/>
                </a:ext>
              </a:extLst>
            </p:cNvPr>
            <p:cNvSpPr txBox="1"/>
            <p:nvPr/>
          </p:nvSpPr>
          <p:spPr>
            <a:xfrm>
              <a:off x="1976434" y="2113108"/>
              <a:ext cx="27579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sắc</a:t>
              </a:r>
              <a:r>
                <a:rPr kumimoji="0" lang="en-US" altLang="zh-CN" sz="36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độ</a:t>
              </a:r>
              <a:endParaRPr kumimoji="0" lang="zh-CN" altLang="en-US" sz="36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25" name="Group 24">
            <a:extLst>
              <a:ext uri="{FF2B5EF4-FFF2-40B4-BE49-F238E27FC236}">
                <a16:creationId xmlns:a16="http://schemas.microsoft.com/office/drawing/2014/main" xmlns="" id="{3B03A5EB-1530-4366-9DCC-17AFB2001D8F}"/>
              </a:ext>
            </a:extLst>
          </p:cNvPr>
          <p:cNvGrpSpPr/>
          <p:nvPr/>
        </p:nvGrpSpPr>
        <p:grpSpPr>
          <a:xfrm>
            <a:off x="6447431" y="3301094"/>
            <a:ext cx="4497743" cy="1594774"/>
            <a:chOff x="1436916" y="1638283"/>
            <a:chExt cx="3481700" cy="1594774"/>
          </a:xfrm>
        </p:grpSpPr>
        <p:pic>
          <p:nvPicPr>
            <p:cNvPr id="26" name="图片 4">
              <a:extLst>
                <a:ext uri="{FF2B5EF4-FFF2-40B4-BE49-F238E27FC236}">
                  <a16:creationId xmlns:a16="http://schemas.microsoft.com/office/drawing/2014/main" xmlns="" id="{FE3E100C-0A81-4617-95A8-41AA3822AE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36916" y="1638283"/>
              <a:ext cx="3481700" cy="1594774"/>
            </a:xfrm>
            <a:prstGeom prst="rect">
              <a:avLst/>
            </a:prstGeom>
          </p:spPr>
        </p:pic>
        <p:sp>
          <p:nvSpPr>
            <p:cNvPr id="27" name="TextBox 26">
              <a:extLst>
                <a:ext uri="{FF2B5EF4-FFF2-40B4-BE49-F238E27FC236}">
                  <a16:creationId xmlns:a16="http://schemas.microsoft.com/office/drawing/2014/main" xmlns="" id="{B85D3011-BCDD-4639-BFC9-B648649A5D12}"/>
                </a:ext>
              </a:extLst>
            </p:cNvPr>
            <p:cNvSpPr txBox="1"/>
            <p:nvPr/>
          </p:nvSpPr>
          <p:spPr>
            <a:xfrm>
              <a:off x="1847099" y="2113108"/>
              <a:ext cx="27579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5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trăng</a:t>
              </a:r>
              <a:r>
                <a:rPr kumimoji="0" lang="en-US" altLang="zh-CN" sz="3600" b="1" i="0" u="none" strike="noStrike" kern="1200" cap="none" spc="0" normalizeH="0" baseline="0" noProof="0" dirty="0">
                  <a:ln>
                    <a:noFill/>
                  </a:ln>
                  <a:solidFill>
                    <a:srgbClr val="FF5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5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sáng</a:t>
              </a:r>
              <a:endParaRPr kumimoji="0" lang="zh-CN" altLang="en-US" sz="3600" b="1" i="0" u="none" strike="noStrike" kern="1200" cap="none" spc="0" normalizeH="0" baseline="0" noProof="0" dirty="0">
                <a:ln>
                  <a:noFill/>
                </a:ln>
                <a:solidFill>
                  <a:srgbClr val="FF5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28" name="Group 27">
            <a:extLst>
              <a:ext uri="{FF2B5EF4-FFF2-40B4-BE49-F238E27FC236}">
                <a16:creationId xmlns:a16="http://schemas.microsoft.com/office/drawing/2014/main" xmlns="" id="{ED464A34-4938-4AAB-8827-DDF14E06598A}"/>
              </a:ext>
            </a:extLst>
          </p:cNvPr>
          <p:cNvGrpSpPr/>
          <p:nvPr/>
        </p:nvGrpSpPr>
        <p:grpSpPr>
          <a:xfrm>
            <a:off x="6765758" y="4848025"/>
            <a:ext cx="4708203" cy="1594774"/>
            <a:chOff x="1436916" y="1638283"/>
            <a:chExt cx="3481700" cy="1594774"/>
          </a:xfrm>
        </p:grpSpPr>
        <p:pic>
          <p:nvPicPr>
            <p:cNvPr id="29" name="图片 4">
              <a:extLst>
                <a:ext uri="{FF2B5EF4-FFF2-40B4-BE49-F238E27FC236}">
                  <a16:creationId xmlns:a16="http://schemas.microsoft.com/office/drawing/2014/main" xmlns="" id="{372DF57E-BA96-45F7-BFC4-379C9645552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36916" y="1638283"/>
              <a:ext cx="3481700" cy="1594774"/>
            </a:xfrm>
            <a:prstGeom prst="rect">
              <a:avLst/>
            </a:prstGeom>
          </p:spPr>
        </p:pic>
        <p:sp>
          <p:nvSpPr>
            <p:cNvPr id="30" name="TextBox 29">
              <a:extLst>
                <a:ext uri="{FF2B5EF4-FFF2-40B4-BE49-F238E27FC236}">
                  <a16:creationId xmlns:a16="http://schemas.microsoft.com/office/drawing/2014/main" xmlns="" id="{AAAB1899-7B86-45BA-AB9F-7E8BFD557E4E}"/>
                </a:ext>
              </a:extLst>
            </p:cNvPr>
            <p:cNvSpPr txBox="1"/>
            <p:nvPr/>
          </p:nvSpPr>
          <p:spPr>
            <a:xfrm>
              <a:off x="1593362" y="2113108"/>
              <a:ext cx="328171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đ</a:t>
              </a:r>
              <a:r>
                <a:rPr kumimoji="0" lang="en-US" altLang="zh-CN" sz="36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ường</a:t>
              </a:r>
              <a:r>
                <a:rPr kumimoji="0" lang="en-US" altLang="zh-CN" sz="36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sáng</a:t>
              </a:r>
              <a:endParaRPr kumimoji="0" lang="zh-CN" altLang="en-US" sz="36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pic>
        <p:nvPicPr>
          <p:cNvPr id="2" name="Picture 1">
            <a:extLst>
              <a:ext uri="{FF2B5EF4-FFF2-40B4-BE49-F238E27FC236}">
                <a16:creationId xmlns:a16="http://schemas.microsoft.com/office/drawing/2014/main" xmlns="" id="{4CAD8863-D212-4D1E-F59B-1DBFA5D590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55651" y="599892"/>
            <a:ext cx="7401185" cy="768163"/>
          </a:xfrm>
          <a:prstGeom prst="rect">
            <a:avLst/>
          </a:prstGeom>
        </p:spPr>
      </p:pic>
    </p:spTree>
    <p:extLst>
      <p:ext uri="{BB962C8B-B14F-4D97-AF65-F5344CB8AC3E}">
        <p14:creationId xmlns:p14="http://schemas.microsoft.com/office/powerpoint/2010/main" val="187488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5349" y="80397"/>
            <a:ext cx="2593874" cy="1603602"/>
          </a:xfrm>
          <a:prstGeom prst="rect">
            <a:avLst/>
          </a:prstGeom>
        </p:spPr>
      </p:pic>
      <p:pic>
        <p:nvPicPr>
          <p:cNvPr id="10" name="Picture 9">
            <a:extLst>
              <a:ext uri="{FF2B5EF4-FFF2-40B4-BE49-F238E27FC236}">
                <a16:creationId xmlns:a16="http://schemas.microsoft.com/office/drawing/2014/main" xmlns="" id="{BDD76921-B847-4609-BC19-8B614256F9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43840"/>
            <a:ext cx="12192000" cy="5902609"/>
          </a:xfrm>
          <a:prstGeom prst="rect">
            <a:avLst/>
          </a:prstGeom>
        </p:spPr>
      </p:pic>
      <p:pic>
        <p:nvPicPr>
          <p:cNvPr id="11" name="Picture 10">
            <a:extLst>
              <a:ext uri="{FF2B5EF4-FFF2-40B4-BE49-F238E27FC236}">
                <a16:creationId xmlns:a16="http://schemas.microsoft.com/office/drawing/2014/main" xmlns="" id="{5DBCA442-B43E-40FD-9A75-D1F47006C1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009" y="1401421"/>
            <a:ext cx="13070017" cy="5519661"/>
          </a:xfrm>
          <a:prstGeom prst="rect">
            <a:avLst/>
          </a:prstGeom>
        </p:spPr>
      </p:pic>
      <p:sp>
        <p:nvSpPr>
          <p:cNvPr id="12" name="Rectangle: Rounded Corners 11">
            <a:extLst>
              <a:ext uri="{FF2B5EF4-FFF2-40B4-BE49-F238E27FC236}">
                <a16:creationId xmlns:a16="http://schemas.microsoft.com/office/drawing/2014/main" xmlns="" id="{42569279-ABEF-40AF-A9C2-96CD5420AB23}"/>
              </a:ext>
            </a:extLst>
          </p:cNvPr>
          <p:cNvSpPr/>
          <p:nvPr/>
        </p:nvSpPr>
        <p:spPr>
          <a:xfrm>
            <a:off x="410309" y="1383041"/>
            <a:ext cx="11371382" cy="3109446"/>
          </a:xfrm>
          <a:custGeom>
            <a:avLst/>
            <a:gdLst>
              <a:gd name="connsiteX0" fmla="*/ 0 w 11371382"/>
              <a:gd name="connsiteY0" fmla="*/ 389645 h 3109446"/>
              <a:gd name="connsiteX1" fmla="*/ 389645 w 11371382"/>
              <a:gd name="connsiteY1" fmla="*/ 0 h 3109446"/>
              <a:gd name="connsiteX2" fmla="*/ 1157572 w 11371382"/>
              <a:gd name="connsiteY2" fmla="*/ 0 h 3109446"/>
              <a:gd name="connsiteX3" fmla="*/ 1501815 w 11371382"/>
              <a:gd name="connsiteY3" fmla="*/ 0 h 3109446"/>
              <a:gd name="connsiteX4" fmla="*/ 2375662 w 11371382"/>
              <a:gd name="connsiteY4" fmla="*/ 0 h 3109446"/>
              <a:gd name="connsiteX5" fmla="*/ 3037668 w 11371382"/>
              <a:gd name="connsiteY5" fmla="*/ 0 h 3109446"/>
              <a:gd name="connsiteX6" fmla="*/ 3593753 w 11371382"/>
              <a:gd name="connsiteY6" fmla="*/ 0 h 3109446"/>
              <a:gd name="connsiteX7" fmla="*/ 4361680 w 11371382"/>
              <a:gd name="connsiteY7" fmla="*/ 0 h 3109446"/>
              <a:gd name="connsiteX8" fmla="*/ 5023685 w 11371382"/>
              <a:gd name="connsiteY8" fmla="*/ 0 h 3109446"/>
              <a:gd name="connsiteX9" fmla="*/ 5579770 w 11371382"/>
              <a:gd name="connsiteY9" fmla="*/ 0 h 3109446"/>
              <a:gd name="connsiteX10" fmla="*/ 5924013 w 11371382"/>
              <a:gd name="connsiteY10" fmla="*/ 0 h 3109446"/>
              <a:gd name="connsiteX11" fmla="*/ 6480098 w 11371382"/>
              <a:gd name="connsiteY11" fmla="*/ 0 h 3109446"/>
              <a:gd name="connsiteX12" fmla="*/ 7036183 w 11371382"/>
              <a:gd name="connsiteY12" fmla="*/ 0 h 3109446"/>
              <a:gd name="connsiteX13" fmla="*/ 7380426 w 11371382"/>
              <a:gd name="connsiteY13" fmla="*/ 0 h 3109446"/>
              <a:gd name="connsiteX14" fmla="*/ 7830590 w 11371382"/>
              <a:gd name="connsiteY14" fmla="*/ 0 h 3109446"/>
              <a:gd name="connsiteX15" fmla="*/ 8174833 w 11371382"/>
              <a:gd name="connsiteY15" fmla="*/ 0 h 3109446"/>
              <a:gd name="connsiteX16" fmla="*/ 9048680 w 11371382"/>
              <a:gd name="connsiteY16" fmla="*/ 0 h 3109446"/>
              <a:gd name="connsiteX17" fmla="*/ 9498844 w 11371382"/>
              <a:gd name="connsiteY17" fmla="*/ 0 h 3109446"/>
              <a:gd name="connsiteX18" fmla="*/ 9949008 w 11371382"/>
              <a:gd name="connsiteY18" fmla="*/ 0 h 3109446"/>
              <a:gd name="connsiteX19" fmla="*/ 10981737 w 11371382"/>
              <a:gd name="connsiteY19" fmla="*/ 0 h 3109446"/>
              <a:gd name="connsiteX20" fmla="*/ 11371382 w 11371382"/>
              <a:gd name="connsiteY20" fmla="*/ 389645 h 3109446"/>
              <a:gd name="connsiteX21" fmla="*/ 11371382 w 11371382"/>
              <a:gd name="connsiteY21" fmla="*/ 1018787 h 3109446"/>
              <a:gd name="connsiteX22" fmla="*/ 11371382 w 11371382"/>
              <a:gd name="connsiteY22" fmla="*/ 1624628 h 3109446"/>
              <a:gd name="connsiteX23" fmla="*/ 11371382 w 11371382"/>
              <a:gd name="connsiteY23" fmla="*/ 2719801 h 3109446"/>
              <a:gd name="connsiteX24" fmla="*/ 10981737 w 11371382"/>
              <a:gd name="connsiteY24" fmla="*/ 3109446 h 3109446"/>
              <a:gd name="connsiteX25" fmla="*/ 10531573 w 11371382"/>
              <a:gd name="connsiteY25" fmla="*/ 3109446 h 3109446"/>
              <a:gd name="connsiteX26" fmla="*/ 9975488 w 11371382"/>
              <a:gd name="connsiteY26" fmla="*/ 3109446 h 3109446"/>
              <a:gd name="connsiteX27" fmla="*/ 9419403 w 11371382"/>
              <a:gd name="connsiteY27" fmla="*/ 3109446 h 3109446"/>
              <a:gd name="connsiteX28" fmla="*/ 8757398 w 11371382"/>
              <a:gd name="connsiteY28" fmla="*/ 3109446 h 3109446"/>
              <a:gd name="connsiteX29" fmla="*/ 7883550 w 11371382"/>
              <a:gd name="connsiteY29" fmla="*/ 3109446 h 3109446"/>
              <a:gd name="connsiteX30" fmla="*/ 7327465 w 11371382"/>
              <a:gd name="connsiteY30" fmla="*/ 3109446 h 3109446"/>
              <a:gd name="connsiteX31" fmla="*/ 6665460 w 11371382"/>
              <a:gd name="connsiteY31" fmla="*/ 3109446 h 3109446"/>
              <a:gd name="connsiteX32" fmla="*/ 6109375 w 11371382"/>
              <a:gd name="connsiteY32" fmla="*/ 3109446 h 3109446"/>
              <a:gd name="connsiteX33" fmla="*/ 5447369 w 11371382"/>
              <a:gd name="connsiteY33" fmla="*/ 3109446 h 3109446"/>
              <a:gd name="connsiteX34" fmla="*/ 4679442 w 11371382"/>
              <a:gd name="connsiteY34" fmla="*/ 3109446 h 3109446"/>
              <a:gd name="connsiteX35" fmla="*/ 4123357 w 11371382"/>
              <a:gd name="connsiteY35" fmla="*/ 3109446 h 3109446"/>
              <a:gd name="connsiteX36" fmla="*/ 3249510 w 11371382"/>
              <a:gd name="connsiteY36" fmla="*/ 3109446 h 3109446"/>
              <a:gd name="connsiteX37" fmla="*/ 2587504 w 11371382"/>
              <a:gd name="connsiteY37" fmla="*/ 3109446 h 3109446"/>
              <a:gd name="connsiteX38" fmla="*/ 2137340 w 11371382"/>
              <a:gd name="connsiteY38" fmla="*/ 3109446 h 3109446"/>
              <a:gd name="connsiteX39" fmla="*/ 1263493 w 11371382"/>
              <a:gd name="connsiteY39" fmla="*/ 3109446 h 3109446"/>
              <a:gd name="connsiteX40" fmla="*/ 389645 w 11371382"/>
              <a:gd name="connsiteY40" fmla="*/ 3109446 h 3109446"/>
              <a:gd name="connsiteX41" fmla="*/ 0 w 11371382"/>
              <a:gd name="connsiteY41" fmla="*/ 2719801 h 3109446"/>
              <a:gd name="connsiteX42" fmla="*/ 0 w 11371382"/>
              <a:gd name="connsiteY42" fmla="*/ 2137262 h 3109446"/>
              <a:gd name="connsiteX43" fmla="*/ 0 w 11371382"/>
              <a:gd name="connsiteY43" fmla="*/ 1531421 h 3109446"/>
              <a:gd name="connsiteX44" fmla="*/ 0 w 11371382"/>
              <a:gd name="connsiteY44" fmla="*/ 902279 h 3109446"/>
              <a:gd name="connsiteX45" fmla="*/ 0 w 11371382"/>
              <a:gd name="connsiteY45" fmla="*/ 389645 h 310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3109446" fill="none" extrusionOk="0">
                <a:moveTo>
                  <a:pt x="0" y="389645"/>
                </a:moveTo>
                <a:cubicBezTo>
                  <a:pt x="9190" y="167412"/>
                  <a:pt x="149607" y="-34945"/>
                  <a:pt x="389645" y="0"/>
                </a:cubicBezTo>
                <a:cubicBezTo>
                  <a:pt x="587417" y="33640"/>
                  <a:pt x="987446" y="33074"/>
                  <a:pt x="1157572" y="0"/>
                </a:cubicBezTo>
                <a:cubicBezTo>
                  <a:pt x="1327698" y="-33074"/>
                  <a:pt x="1357702" y="14168"/>
                  <a:pt x="1501815" y="0"/>
                </a:cubicBezTo>
                <a:cubicBezTo>
                  <a:pt x="1645928" y="-14168"/>
                  <a:pt x="2048517" y="27065"/>
                  <a:pt x="2375662" y="0"/>
                </a:cubicBezTo>
                <a:cubicBezTo>
                  <a:pt x="2702807" y="-27065"/>
                  <a:pt x="2771608" y="-26825"/>
                  <a:pt x="3037668" y="0"/>
                </a:cubicBezTo>
                <a:cubicBezTo>
                  <a:pt x="3303728" y="26825"/>
                  <a:pt x="3366064" y="23421"/>
                  <a:pt x="3593753" y="0"/>
                </a:cubicBezTo>
                <a:cubicBezTo>
                  <a:pt x="3821443" y="-23421"/>
                  <a:pt x="4128010" y="-31885"/>
                  <a:pt x="4361680" y="0"/>
                </a:cubicBezTo>
                <a:cubicBezTo>
                  <a:pt x="4595350" y="31885"/>
                  <a:pt x="4859936" y="29238"/>
                  <a:pt x="5023685" y="0"/>
                </a:cubicBezTo>
                <a:cubicBezTo>
                  <a:pt x="5187434" y="-29238"/>
                  <a:pt x="5302777" y="3047"/>
                  <a:pt x="5579770" y="0"/>
                </a:cubicBezTo>
                <a:cubicBezTo>
                  <a:pt x="5856764" y="-3047"/>
                  <a:pt x="5803164" y="1355"/>
                  <a:pt x="5924013" y="0"/>
                </a:cubicBezTo>
                <a:cubicBezTo>
                  <a:pt x="6044862" y="-1355"/>
                  <a:pt x="6319100" y="-19583"/>
                  <a:pt x="6480098" y="0"/>
                </a:cubicBezTo>
                <a:cubicBezTo>
                  <a:pt x="6641096" y="19583"/>
                  <a:pt x="6901404" y="27659"/>
                  <a:pt x="7036183" y="0"/>
                </a:cubicBezTo>
                <a:cubicBezTo>
                  <a:pt x="7170962" y="-27659"/>
                  <a:pt x="7232438" y="5067"/>
                  <a:pt x="7380426" y="0"/>
                </a:cubicBezTo>
                <a:cubicBezTo>
                  <a:pt x="7528414" y="-5067"/>
                  <a:pt x="7716390" y="22150"/>
                  <a:pt x="7830590" y="0"/>
                </a:cubicBezTo>
                <a:cubicBezTo>
                  <a:pt x="7944790" y="-22150"/>
                  <a:pt x="8053296" y="-1926"/>
                  <a:pt x="8174833" y="0"/>
                </a:cubicBezTo>
                <a:cubicBezTo>
                  <a:pt x="8296370" y="1926"/>
                  <a:pt x="8692604" y="-4354"/>
                  <a:pt x="9048680" y="0"/>
                </a:cubicBezTo>
                <a:cubicBezTo>
                  <a:pt x="9404756" y="4354"/>
                  <a:pt x="9303179" y="-9046"/>
                  <a:pt x="9498844" y="0"/>
                </a:cubicBezTo>
                <a:cubicBezTo>
                  <a:pt x="9694509" y="9046"/>
                  <a:pt x="9851201" y="-6714"/>
                  <a:pt x="9949008" y="0"/>
                </a:cubicBezTo>
                <a:cubicBezTo>
                  <a:pt x="10046815" y="6714"/>
                  <a:pt x="10609920" y="22622"/>
                  <a:pt x="10981737" y="0"/>
                </a:cubicBezTo>
                <a:cubicBezTo>
                  <a:pt x="11172443" y="-1081"/>
                  <a:pt x="11367402" y="184852"/>
                  <a:pt x="11371382" y="389645"/>
                </a:cubicBezTo>
                <a:cubicBezTo>
                  <a:pt x="11365792" y="550915"/>
                  <a:pt x="11360646" y="706846"/>
                  <a:pt x="11371382" y="1018787"/>
                </a:cubicBezTo>
                <a:cubicBezTo>
                  <a:pt x="11382118" y="1330728"/>
                  <a:pt x="11364979" y="1337857"/>
                  <a:pt x="11371382" y="1624628"/>
                </a:cubicBezTo>
                <a:cubicBezTo>
                  <a:pt x="11377785" y="1911399"/>
                  <a:pt x="11356751" y="2494823"/>
                  <a:pt x="11371382" y="2719801"/>
                </a:cubicBezTo>
                <a:cubicBezTo>
                  <a:pt x="11373973" y="2953448"/>
                  <a:pt x="11170768" y="3105269"/>
                  <a:pt x="10981737" y="3109446"/>
                </a:cubicBezTo>
                <a:cubicBezTo>
                  <a:pt x="10876531" y="3124131"/>
                  <a:pt x="10635274" y="3126064"/>
                  <a:pt x="10531573" y="3109446"/>
                </a:cubicBezTo>
                <a:cubicBezTo>
                  <a:pt x="10427872" y="3092828"/>
                  <a:pt x="10119314" y="3126845"/>
                  <a:pt x="9975488" y="3109446"/>
                </a:cubicBezTo>
                <a:cubicBezTo>
                  <a:pt x="9831663" y="3092047"/>
                  <a:pt x="9647593" y="3135619"/>
                  <a:pt x="9419403" y="3109446"/>
                </a:cubicBezTo>
                <a:cubicBezTo>
                  <a:pt x="9191213" y="3083273"/>
                  <a:pt x="9079389" y="3138158"/>
                  <a:pt x="8757398" y="3109446"/>
                </a:cubicBezTo>
                <a:cubicBezTo>
                  <a:pt x="8435408" y="3080734"/>
                  <a:pt x="8291194" y="3119481"/>
                  <a:pt x="7883550" y="3109446"/>
                </a:cubicBezTo>
                <a:cubicBezTo>
                  <a:pt x="7475906" y="3099411"/>
                  <a:pt x="7546106" y="3131503"/>
                  <a:pt x="7327465" y="3109446"/>
                </a:cubicBezTo>
                <a:cubicBezTo>
                  <a:pt x="7108825" y="3087389"/>
                  <a:pt x="6895643" y="3139952"/>
                  <a:pt x="6665460" y="3109446"/>
                </a:cubicBezTo>
                <a:cubicBezTo>
                  <a:pt x="6435277" y="3078940"/>
                  <a:pt x="6336132" y="3125793"/>
                  <a:pt x="6109375" y="3109446"/>
                </a:cubicBezTo>
                <a:cubicBezTo>
                  <a:pt x="5882619" y="3093099"/>
                  <a:pt x="5716089" y="3137683"/>
                  <a:pt x="5447369" y="3109446"/>
                </a:cubicBezTo>
                <a:cubicBezTo>
                  <a:pt x="5178649" y="3081209"/>
                  <a:pt x="4842321" y="3083525"/>
                  <a:pt x="4679442" y="3109446"/>
                </a:cubicBezTo>
                <a:cubicBezTo>
                  <a:pt x="4516563" y="3135367"/>
                  <a:pt x="4304831" y="3089234"/>
                  <a:pt x="4123357" y="3109446"/>
                </a:cubicBezTo>
                <a:cubicBezTo>
                  <a:pt x="3941883" y="3129658"/>
                  <a:pt x="3490198" y="3110437"/>
                  <a:pt x="3249510" y="3109446"/>
                </a:cubicBezTo>
                <a:cubicBezTo>
                  <a:pt x="3008822" y="3108455"/>
                  <a:pt x="2883481" y="3127653"/>
                  <a:pt x="2587504" y="3109446"/>
                </a:cubicBezTo>
                <a:cubicBezTo>
                  <a:pt x="2291527" y="3091239"/>
                  <a:pt x="2240716" y="3127146"/>
                  <a:pt x="2137340" y="3109446"/>
                </a:cubicBezTo>
                <a:cubicBezTo>
                  <a:pt x="2033964" y="3091746"/>
                  <a:pt x="1665896" y="3099088"/>
                  <a:pt x="1263493" y="3109446"/>
                </a:cubicBezTo>
                <a:cubicBezTo>
                  <a:pt x="861090" y="3119804"/>
                  <a:pt x="621584" y="3073767"/>
                  <a:pt x="389645" y="3109446"/>
                </a:cubicBezTo>
                <a:cubicBezTo>
                  <a:pt x="181648" y="3107345"/>
                  <a:pt x="35567" y="2945392"/>
                  <a:pt x="0" y="2719801"/>
                </a:cubicBezTo>
                <a:cubicBezTo>
                  <a:pt x="-24909" y="2553038"/>
                  <a:pt x="-22719" y="2325480"/>
                  <a:pt x="0" y="2137262"/>
                </a:cubicBezTo>
                <a:cubicBezTo>
                  <a:pt x="22719" y="1949044"/>
                  <a:pt x="5337" y="1695604"/>
                  <a:pt x="0" y="1531421"/>
                </a:cubicBezTo>
                <a:cubicBezTo>
                  <a:pt x="-5337" y="1367238"/>
                  <a:pt x="29616" y="1185867"/>
                  <a:pt x="0" y="902279"/>
                </a:cubicBezTo>
                <a:cubicBezTo>
                  <a:pt x="-29616" y="618691"/>
                  <a:pt x="-21351" y="570751"/>
                  <a:pt x="0" y="389645"/>
                </a:cubicBezTo>
                <a:close/>
              </a:path>
              <a:path w="11371382" h="3109446" stroke="0" extrusionOk="0">
                <a:moveTo>
                  <a:pt x="0" y="389645"/>
                </a:moveTo>
                <a:cubicBezTo>
                  <a:pt x="478" y="189059"/>
                  <a:pt x="194156" y="35213"/>
                  <a:pt x="389645" y="0"/>
                </a:cubicBezTo>
                <a:cubicBezTo>
                  <a:pt x="672244" y="34717"/>
                  <a:pt x="827323" y="-3560"/>
                  <a:pt x="1157572" y="0"/>
                </a:cubicBezTo>
                <a:cubicBezTo>
                  <a:pt x="1487821" y="3560"/>
                  <a:pt x="1484060" y="11925"/>
                  <a:pt x="1607736" y="0"/>
                </a:cubicBezTo>
                <a:cubicBezTo>
                  <a:pt x="1731412" y="-11925"/>
                  <a:pt x="1919696" y="-19538"/>
                  <a:pt x="2057899" y="0"/>
                </a:cubicBezTo>
                <a:cubicBezTo>
                  <a:pt x="2196102" y="19538"/>
                  <a:pt x="2474667" y="355"/>
                  <a:pt x="2825826" y="0"/>
                </a:cubicBezTo>
                <a:cubicBezTo>
                  <a:pt x="3176985" y="-355"/>
                  <a:pt x="3135702" y="-3842"/>
                  <a:pt x="3381911" y="0"/>
                </a:cubicBezTo>
                <a:cubicBezTo>
                  <a:pt x="3628121" y="3842"/>
                  <a:pt x="3977207" y="-17656"/>
                  <a:pt x="4255759" y="0"/>
                </a:cubicBezTo>
                <a:cubicBezTo>
                  <a:pt x="4534311" y="17656"/>
                  <a:pt x="4758924" y="-5513"/>
                  <a:pt x="5129606" y="0"/>
                </a:cubicBezTo>
                <a:cubicBezTo>
                  <a:pt x="5500288" y="5513"/>
                  <a:pt x="5704503" y="-28630"/>
                  <a:pt x="5897533" y="0"/>
                </a:cubicBezTo>
                <a:cubicBezTo>
                  <a:pt x="6090563" y="28630"/>
                  <a:pt x="6225169" y="-14871"/>
                  <a:pt x="6347697" y="0"/>
                </a:cubicBezTo>
                <a:cubicBezTo>
                  <a:pt x="6470225" y="14871"/>
                  <a:pt x="6604456" y="-77"/>
                  <a:pt x="6691940" y="0"/>
                </a:cubicBezTo>
                <a:cubicBezTo>
                  <a:pt x="6779424" y="77"/>
                  <a:pt x="7357854" y="-17203"/>
                  <a:pt x="7565787" y="0"/>
                </a:cubicBezTo>
                <a:cubicBezTo>
                  <a:pt x="7773720" y="17203"/>
                  <a:pt x="7955862" y="32995"/>
                  <a:pt x="8227793" y="0"/>
                </a:cubicBezTo>
                <a:cubicBezTo>
                  <a:pt x="8499724" y="-32995"/>
                  <a:pt x="8652016" y="-28974"/>
                  <a:pt x="8889799" y="0"/>
                </a:cubicBezTo>
                <a:cubicBezTo>
                  <a:pt x="9127582" y="28974"/>
                  <a:pt x="9220488" y="1619"/>
                  <a:pt x="9339963" y="0"/>
                </a:cubicBezTo>
                <a:cubicBezTo>
                  <a:pt x="9459438" y="-1619"/>
                  <a:pt x="9784484" y="7740"/>
                  <a:pt x="10107889" y="0"/>
                </a:cubicBezTo>
                <a:cubicBezTo>
                  <a:pt x="10431294" y="-7740"/>
                  <a:pt x="10704645" y="-29050"/>
                  <a:pt x="10981737" y="0"/>
                </a:cubicBezTo>
                <a:cubicBezTo>
                  <a:pt x="11209230" y="-25505"/>
                  <a:pt x="11385497" y="192951"/>
                  <a:pt x="11371382" y="389645"/>
                </a:cubicBezTo>
                <a:cubicBezTo>
                  <a:pt x="11394677" y="548178"/>
                  <a:pt x="11352670" y="684709"/>
                  <a:pt x="11371382" y="902279"/>
                </a:cubicBezTo>
                <a:cubicBezTo>
                  <a:pt x="11390094" y="1119849"/>
                  <a:pt x="11381339" y="1337525"/>
                  <a:pt x="11371382" y="1508120"/>
                </a:cubicBezTo>
                <a:cubicBezTo>
                  <a:pt x="11361425" y="1678715"/>
                  <a:pt x="11398412" y="1850606"/>
                  <a:pt x="11371382" y="2067357"/>
                </a:cubicBezTo>
                <a:cubicBezTo>
                  <a:pt x="11344352" y="2284108"/>
                  <a:pt x="11365385" y="2497152"/>
                  <a:pt x="11371382" y="2719801"/>
                </a:cubicBezTo>
                <a:cubicBezTo>
                  <a:pt x="11384173" y="2962767"/>
                  <a:pt x="11184028" y="3104595"/>
                  <a:pt x="10981737" y="3109446"/>
                </a:cubicBezTo>
                <a:cubicBezTo>
                  <a:pt x="10665103" y="3119419"/>
                  <a:pt x="10412643" y="3134501"/>
                  <a:pt x="10213810" y="3109446"/>
                </a:cubicBezTo>
                <a:cubicBezTo>
                  <a:pt x="10014977" y="3084391"/>
                  <a:pt x="9740980" y="3078654"/>
                  <a:pt x="9339963" y="3109446"/>
                </a:cubicBezTo>
                <a:cubicBezTo>
                  <a:pt x="8938946" y="3140238"/>
                  <a:pt x="8898292" y="3104914"/>
                  <a:pt x="8466115" y="3109446"/>
                </a:cubicBezTo>
                <a:cubicBezTo>
                  <a:pt x="8033938" y="3113978"/>
                  <a:pt x="8039215" y="3115652"/>
                  <a:pt x="7910030" y="3109446"/>
                </a:cubicBezTo>
                <a:cubicBezTo>
                  <a:pt x="7780846" y="3103240"/>
                  <a:pt x="7723586" y="3095345"/>
                  <a:pt x="7565787" y="3109446"/>
                </a:cubicBezTo>
                <a:cubicBezTo>
                  <a:pt x="7407988" y="3123547"/>
                  <a:pt x="7272575" y="3111114"/>
                  <a:pt x="7115623" y="3109446"/>
                </a:cubicBezTo>
                <a:cubicBezTo>
                  <a:pt x="6958671" y="3107778"/>
                  <a:pt x="6776320" y="3111560"/>
                  <a:pt x="6665460" y="3109446"/>
                </a:cubicBezTo>
                <a:cubicBezTo>
                  <a:pt x="6554600" y="3107332"/>
                  <a:pt x="6166543" y="3081311"/>
                  <a:pt x="5897533" y="3109446"/>
                </a:cubicBezTo>
                <a:cubicBezTo>
                  <a:pt x="5628523" y="3137581"/>
                  <a:pt x="5662793" y="3122150"/>
                  <a:pt x="5553290" y="3109446"/>
                </a:cubicBezTo>
                <a:cubicBezTo>
                  <a:pt x="5443787" y="3096742"/>
                  <a:pt x="5195597" y="3090748"/>
                  <a:pt x="5103126" y="3109446"/>
                </a:cubicBezTo>
                <a:cubicBezTo>
                  <a:pt x="5010655" y="3128144"/>
                  <a:pt x="4415228" y="3141152"/>
                  <a:pt x="4229278" y="3109446"/>
                </a:cubicBezTo>
                <a:cubicBezTo>
                  <a:pt x="4043328" y="3077740"/>
                  <a:pt x="4046047" y="3094974"/>
                  <a:pt x="3885035" y="3109446"/>
                </a:cubicBezTo>
                <a:cubicBezTo>
                  <a:pt x="3724023" y="3123918"/>
                  <a:pt x="3615114" y="3114400"/>
                  <a:pt x="3540792" y="3109446"/>
                </a:cubicBezTo>
                <a:cubicBezTo>
                  <a:pt x="3466470" y="3104492"/>
                  <a:pt x="3368168" y="3094585"/>
                  <a:pt x="3196549" y="3109446"/>
                </a:cubicBezTo>
                <a:cubicBezTo>
                  <a:pt x="3024930" y="3124307"/>
                  <a:pt x="2730033" y="3116285"/>
                  <a:pt x="2534544" y="3109446"/>
                </a:cubicBezTo>
                <a:cubicBezTo>
                  <a:pt x="2339055" y="3102607"/>
                  <a:pt x="2165264" y="3116105"/>
                  <a:pt x="1872538" y="3109446"/>
                </a:cubicBezTo>
                <a:cubicBezTo>
                  <a:pt x="1579812" y="3102787"/>
                  <a:pt x="1429612" y="3115927"/>
                  <a:pt x="1210532" y="3109446"/>
                </a:cubicBezTo>
                <a:cubicBezTo>
                  <a:pt x="991452" y="3102965"/>
                  <a:pt x="696814" y="3119272"/>
                  <a:pt x="389645" y="3109446"/>
                </a:cubicBezTo>
                <a:cubicBezTo>
                  <a:pt x="192827" y="3131242"/>
                  <a:pt x="-33258" y="2950754"/>
                  <a:pt x="0" y="2719801"/>
                </a:cubicBezTo>
                <a:cubicBezTo>
                  <a:pt x="25489" y="2599243"/>
                  <a:pt x="9247" y="2382284"/>
                  <a:pt x="0" y="2137262"/>
                </a:cubicBezTo>
                <a:cubicBezTo>
                  <a:pt x="-9247" y="1892240"/>
                  <a:pt x="-23950" y="1824401"/>
                  <a:pt x="0" y="1554723"/>
                </a:cubicBezTo>
                <a:cubicBezTo>
                  <a:pt x="23950" y="1285045"/>
                  <a:pt x="-16714" y="1119391"/>
                  <a:pt x="0" y="995486"/>
                </a:cubicBezTo>
                <a:cubicBezTo>
                  <a:pt x="16714" y="871581"/>
                  <a:pt x="-25070" y="543365"/>
                  <a:pt x="0" y="389645"/>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Bao trùm lên cả bức tranh</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đó là một màu xanh có nhiều sắc độ, đậm nhạt khác nhau:</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màu xanh da trời,</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màu xanh của nước biếc,</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màu xanh non của những bãi ngô,</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 cỏ,..</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xmlns="" id="{1D11DEED-B08A-564D-60C8-5D191372AB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5164" y="341474"/>
            <a:ext cx="7401185" cy="768163"/>
          </a:xfrm>
          <a:prstGeom prst="rect">
            <a:avLst/>
          </a:prstGeom>
        </p:spPr>
      </p:pic>
    </p:spTree>
    <p:extLst>
      <p:ext uri="{BB962C8B-B14F-4D97-AF65-F5344CB8AC3E}">
        <p14:creationId xmlns:p14="http://schemas.microsoft.com/office/powerpoint/2010/main" val="2965533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71CB24BC-FFF6-4C06-88C6-25355E182E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907325"/>
            <a:ext cx="12192000" cy="3950675"/>
          </a:xfrm>
          <a:prstGeom prst="rect">
            <a:avLst/>
          </a:prstGeom>
        </p:spPr>
      </p:pic>
      <p:sp>
        <p:nvSpPr>
          <p:cNvPr id="7" name="Rectangle: Rounded Corners 6">
            <a:extLst>
              <a:ext uri="{FF2B5EF4-FFF2-40B4-BE49-F238E27FC236}">
                <a16:creationId xmlns:a16="http://schemas.microsoft.com/office/drawing/2014/main" xmlns="" id="{2EBC99F8-312C-4B64-9ED3-B4DAFF30BFDC}"/>
              </a:ext>
            </a:extLst>
          </p:cNvPr>
          <p:cNvSpPr/>
          <p:nvPr/>
        </p:nvSpPr>
        <p:spPr>
          <a:xfrm>
            <a:off x="1057275" y="1161591"/>
            <a:ext cx="10010040" cy="2857960"/>
          </a:xfrm>
          <a:custGeom>
            <a:avLst/>
            <a:gdLst>
              <a:gd name="connsiteX0" fmla="*/ 0 w 10010040"/>
              <a:gd name="connsiteY0" fmla="*/ 358130 h 2857960"/>
              <a:gd name="connsiteX1" fmla="*/ 553089 w 10010040"/>
              <a:gd name="connsiteY1" fmla="*/ 0 h 2857960"/>
              <a:gd name="connsiteX2" fmla="*/ 1057641 w 10010040"/>
              <a:gd name="connsiteY2" fmla="*/ 0 h 2857960"/>
              <a:gd name="connsiteX3" fmla="*/ 1651232 w 10010040"/>
              <a:gd name="connsiteY3" fmla="*/ 0 h 2857960"/>
              <a:gd name="connsiteX4" fmla="*/ 2155784 w 10010040"/>
              <a:gd name="connsiteY4" fmla="*/ 0 h 2857960"/>
              <a:gd name="connsiteX5" fmla="*/ 2838413 w 10010040"/>
              <a:gd name="connsiteY5" fmla="*/ 0 h 2857960"/>
              <a:gd name="connsiteX6" fmla="*/ 3432004 w 10010040"/>
              <a:gd name="connsiteY6" fmla="*/ 0 h 2857960"/>
              <a:gd name="connsiteX7" fmla="*/ 3936556 w 10010040"/>
              <a:gd name="connsiteY7" fmla="*/ 0 h 2857960"/>
              <a:gd name="connsiteX8" fmla="*/ 4263031 w 10010040"/>
              <a:gd name="connsiteY8" fmla="*/ 0 h 2857960"/>
              <a:gd name="connsiteX9" fmla="*/ 4767583 w 10010040"/>
              <a:gd name="connsiteY9" fmla="*/ 0 h 2857960"/>
              <a:gd name="connsiteX10" fmla="*/ 5272136 w 10010040"/>
              <a:gd name="connsiteY10" fmla="*/ 0 h 2857960"/>
              <a:gd name="connsiteX11" fmla="*/ 5598610 w 10010040"/>
              <a:gd name="connsiteY11" fmla="*/ 0 h 2857960"/>
              <a:gd name="connsiteX12" fmla="*/ 6014124 w 10010040"/>
              <a:gd name="connsiteY12" fmla="*/ 0 h 2857960"/>
              <a:gd name="connsiteX13" fmla="*/ 6340599 w 10010040"/>
              <a:gd name="connsiteY13" fmla="*/ 0 h 2857960"/>
              <a:gd name="connsiteX14" fmla="*/ 7112266 w 10010040"/>
              <a:gd name="connsiteY14" fmla="*/ 0 h 2857960"/>
              <a:gd name="connsiteX15" fmla="*/ 7527780 w 10010040"/>
              <a:gd name="connsiteY15" fmla="*/ 0 h 2857960"/>
              <a:gd name="connsiteX16" fmla="*/ 7943294 w 10010040"/>
              <a:gd name="connsiteY16" fmla="*/ 0 h 2857960"/>
              <a:gd name="connsiteX17" fmla="*/ 8714962 w 10010040"/>
              <a:gd name="connsiteY17" fmla="*/ 0 h 2857960"/>
              <a:gd name="connsiteX18" fmla="*/ 9456950 w 10010040"/>
              <a:gd name="connsiteY18" fmla="*/ 0 h 2857960"/>
              <a:gd name="connsiteX19" fmla="*/ 10010040 w 10010040"/>
              <a:gd name="connsiteY19" fmla="*/ 358130 h 2857960"/>
              <a:gd name="connsiteX20" fmla="*/ 10010040 w 10010040"/>
              <a:gd name="connsiteY20" fmla="*/ 736497 h 2857960"/>
              <a:gd name="connsiteX21" fmla="*/ 10010040 w 10010040"/>
              <a:gd name="connsiteY21" fmla="*/ 1114864 h 2857960"/>
              <a:gd name="connsiteX22" fmla="*/ 10010040 w 10010040"/>
              <a:gd name="connsiteY22" fmla="*/ 1428980 h 2857960"/>
              <a:gd name="connsiteX23" fmla="*/ 10010040 w 10010040"/>
              <a:gd name="connsiteY23" fmla="*/ 1721679 h 2857960"/>
              <a:gd name="connsiteX24" fmla="*/ 10010040 w 10010040"/>
              <a:gd name="connsiteY24" fmla="*/ 2121462 h 2857960"/>
              <a:gd name="connsiteX25" fmla="*/ 10010040 w 10010040"/>
              <a:gd name="connsiteY25" fmla="*/ 2499829 h 2857960"/>
              <a:gd name="connsiteX26" fmla="*/ 9456950 w 10010040"/>
              <a:gd name="connsiteY26" fmla="*/ 2857960 h 2857960"/>
              <a:gd name="connsiteX27" fmla="*/ 8685283 w 10010040"/>
              <a:gd name="connsiteY27" fmla="*/ 2857960 h 2857960"/>
              <a:gd name="connsiteX28" fmla="*/ 8180731 w 10010040"/>
              <a:gd name="connsiteY28" fmla="*/ 2857960 h 2857960"/>
              <a:gd name="connsiteX29" fmla="*/ 7587139 w 10010040"/>
              <a:gd name="connsiteY29" fmla="*/ 2857960 h 2857960"/>
              <a:gd name="connsiteX30" fmla="*/ 7082587 w 10010040"/>
              <a:gd name="connsiteY30" fmla="*/ 2857960 h 2857960"/>
              <a:gd name="connsiteX31" fmla="*/ 6488996 w 10010040"/>
              <a:gd name="connsiteY31" fmla="*/ 2857960 h 2857960"/>
              <a:gd name="connsiteX32" fmla="*/ 5806367 w 10010040"/>
              <a:gd name="connsiteY32" fmla="*/ 2857960 h 2857960"/>
              <a:gd name="connsiteX33" fmla="*/ 5301815 w 10010040"/>
              <a:gd name="connsiteY33" fmla="*/ 2857960 h 2857960"/>
              <a:gd name="connsiteX34" fmla="*/ 4908264 w 10010040"/>
              <a:gd name="connsiteY34" fmla="*/ 2857960 h 2857960"/>
              <a:gd name="connsiteX35" fmla="*/ 4530147 w 10010040"/>
              <a:gd name="connsiteY35" fmla="*/ 2857960 h 2857960"/>
              <a:gd name="connsiteX36" fmla="*/ 3936556 w 10010040"/>
              <a:gd name="connsiteY36" fmla="*/ 2857960 h 2857960"/>
              <a:gd name="connsiteX37" fmla="*/ 3521043 w 10010040"/>
              <a:gd name="connsiteY37" fmla="*/ 2857960 h 2857960"/>
              <a:gd name="connsiteX38" fmla="*/ 3158359 w 10010040"/>
              <a:gd name="connsiteY38" fmla="*/ 2857960 h 2857960"/>
              <a:gd name="connsiteX39" fmla="*/ 2749374 w 10010040"/>
              <a:gd name="connsiteY39" fmla="*/ 2857960 h 2857960"/>
              <a:gd name="connsiteX40" fmla="*/ 1977707 w 10010040"/>
              <a:gd name="connsiteY40" fmla="*/ 2857960 h 2857960"/>
              <a:gd name="connsiteX41" fmla="*/ 1562193 w 10010040"/>
              <a:gd name="connsiteY41" fmla="*/ 2857960 h 2857960"/>
              <a:gd name="connsiteX42" fmla="*/ 1057641 w 10010040"/>
              <a:gd name="connsiteY42" fmla="*/ 2857960 h 2857960"/>
              <a:gd name="connsiteX43" fmla="*/ 553089 w 10010040"/>
              <a:gd name="connsiteY43" fmla="*/ 2857960 h 2857960"/>
              <a:gd name="connsiteX44" fmla="*/ 0 w 10010040"/>
              <a:gd name="connsiteY44" fmla="*/ 2499829 h 2857960"/>
              <a:gd name="connsiteX45" fmla="*/ 0 w 10010040"/>
              <a:gd name="connsiteY45" fmla="*/ 2100045 h 2857960"/>
              <a:gd name="connsiteX46" fmla="*/ 0 w 10010040"/>
              <a:gd name="connsiteY46" fmla="*/ 1785929 h 2857960"/>
              <a:gd name="connsiteX47" fmla="*/ 0 w 10010040"/>
              <a:gd name="connsiteY47" fmla="*/ 1428980 h 2857960"/>
              <a:gd name="connsiteX48" fmla="*/ 0 w 10010040"/>
              <a:gd name="connsiteY48" fmla="*/ 1136280 h 2857960"/>
              <a:gd name="connsiteX49" fmla="*/ 0 w 10010040"/>
              <a:gd name="connsiteY49" fmla="*/ 736497 h 2857960"/>
              <a:gd name="connsiteX50" fmla="*/ 0 w 10010040"/>
              <a:gd name="connsiteY50" fmla="*/ 358130 h 2857960"/>
              <a:gd name="connsiteX0" fmla="*/ 0 w 10010040"/>
              <a:gd name="connsiteY0" fmla="*/ 358130 h 2857960"/>
              <a:gd name="connsiteX1" fmla="*/ 553089 w 10010040"/>
              <a:gd name="connsiteY1" fmla="*/ 0 h 2857960"/>
              <a:gd name="connsiteX2" fmla="*/ 1235718 w 10010040"/>
              <a:gd name="connsiteY2" fmla="*/ 0 h 2857960"/>
              <a:gd name="connsiteX3" fmla="*/ 1651232 w 10010040"/>
              <a:gd name="connsiteY3" fmla="*/ 0 h 2857960"/>
              <a:gd name="connsiteX4" fmla="*/ 2066745 w 10010040"/>
              <a:gd name="connsiteY4" fmla="*/ 0 h 2857960"/>
              <a:gd name="connsiteX5" fmla="*/ 2749374 w 10010040"/>
              <a:gd name="connsiteY5" fmla="*/ 0 h 2857960"/>
              <a:gd name="connsiteX6" fmla="*/ 3253926 w 10010040"/>
              <a:gd name="connsiteY6" fmla="*/ 0 h 2857960"/>
              <a:gd name="connsiteX7" fmla="*/ 4025595 w 10010040"/>
              <a:gd name="connsiteY7" fmla="*/ 0 h 2857960"/>
              <a:gd name="connsiteX8" fmla="*/ 4797263 w 10010040"/>
              <a:gd name="connsiteY8" fmla="*/ 0 h 2857960"/>
              <a:gd name="connsiteX9" fmla="*/ 5479892 w 10010040"/>
              <a:gd name="connsiteY9" fmla="*/ 0 h 2857960"/>
              <a:gd name="connsiteX10" fmla="*/ 5895406 w 10010040"/>
              <a:gd name="connsiteY10" fmla="*/ 0 h 2857960"/>
              <a:gd name="connsiteX11" fmla="*/ 6221881 w 10010040"/>
              <a:gd name="connsiteY11" fmla="*/ 0 h 2857960"/>
              <a:gd name="connsiteX12" fmla="*/ 6993548 w 10010040"/>
              <a:gd name="connsiteY12" fmla="*/ 0 h 2857960"/>
              <a:gd name="connsiteX13" fmla="*/ 7587139 w 10010040"/>
              <a:gd name="connsiteY13" fmla="*/ 0 h 2857960"/>
              <a:gd name="connsiteX14" fmla="*/ 8180731 w 10010040"/>
              <a:gd name="connsiteY14" fmla="*/ 0 h 2857960"/>
              <a:gd name="connsiteX15" fmla="*/ 8596244 w 10010040"/>
              <a:gd name="connsiteY15" fmla="*/ 0 h 2857960"/>
              <a:gd name="connsiteX16" fmla="*/ 9456950 w 10010040"/>
              <a:gd name="connsiteY16" fmla="*/ 0 h 2857960"/>
              <a:gd name="connsiteX17" fmla="*/ 10010040 w 10010040"/>
              <a:gd name="connsiteY17" fmla="*/ 358130 h 2857960"/>
              <a:gd name="connsiteX18" fmla="*/ 10010040 w 10010040"/>
              <a:gd name="connsiteY18" fmla="*/ 672246 h 2857960"/>
              <a:gd name="connsiteX19" fmla="*/ 10010040 w 10010040"/>
              <a:gd name="connsiteY19" fmla="*/ 1072030 h 2857960"/>
              <a:gd name="connsiteX20" fmla="*/ 10010040 w 10010040"/>
              <a:gd name="connsiteY20" fmla="*/ 1450396 h 2857960"/>
              <a:gd name="connsiteX21" fmla="*/ 10010040 w 10010040"/>
              <a:gd name="connsiteY21" fmla="*/ 1785929 h 2857960"/>
              <a:gd name="connsiteX22" fmla="*/ 10010040 w 10010040"/>
              <a:gd name="connsiteY22" fmla="*/ 2100045 h 2857960"/>
              <a:gd name="connsiteX23" fmla="*/ 10010040 w 10010040"/>
              <a:gd name="connsiteY23" fmla="*/ 2499829 h 2857960"/>
              <a:gd name="connsiteX24" fmla="*/ 9456950 w 10010040"/>
              <a:gd name="connsiteY24" fmla="*/ 2857960 h 2857960"/>
              <a:gd name="connsiteX25" fmla="*/ 8685283 w 10010040"/>
              <a:gd name="connsiteY25" fmla="*/ 2857960 h 2857960"/>
              <a:gd name="connsiteX26" fmla="*/ 7913614 w 10010040"/>
              <a:gd name="connsiteY26" fmla="*/ 2857960 h 2857960"/>
              <a:gd name="connsiteX27" fmla="*/ 7409062 w 10010040"/>
              <a:gd name="connsiteY27" fmla="*/ 2857960 h 2857960"/>
              <a:gd name="connsiteX28" fmla="*/ 7082587 w 10010040"/>
              <a:gd name="connsiteY28" fmla="*/ 2857960 h 2857960"/>
              <a:gd name="connsiteX29" fmla="*/ 6667074 w 10010040"/>
              <a:gd name="connsiteY29" fmla="*/ 2857960 h 2857960"/>
              <a:gd name="connsiteX30" fmla="*/ 6251561 w 10010040"/>
              <a:gd name="connsiteY30" fmla="*/ 2857960 h 2857960"/>
              <a:gd name="connsiteX31" fmla="*/ 5568931 w 10010040"/>
              <a:gd name="connsiteY31" fmla="*/ 2857960 h 2857960"/>
              <a:gd name="connsiteX32" fmla="*/ 5242456 w 10010040"/>
              <a:gd name="connsiteY32" fmla="*/ 2857960 h 2857960"/>
              <a:gd name="connsiteX33" fmla="*/ 4826943 w 10010040"/>
              <a:gd name="connsiteY33" fmla="*/ 2857960 h 2857960"/>
              <a:gd name="connsiteX34" fmla="*/ 4055274 w 10010040"/>
              <a:gd name="connsiteY34" fmla="*/ 2857960 h 2857960"/>
              <a:gd name="connsiteX35" fmla="*/ 3728799 w 10010040"/>
              <a:gd name="connsiteY35" fmla="*/ 2857960 h 2857960"/>
              <a:gd name="connsiteX36" fmla="*/ 3402325 w 10010040"/>
              <a:gd name="connsiteY36" fmla="*/ 2857960 h 2857960"/>
              <a:gd name="connsiteX37" fmla="*/ 3075850 w 10010040"/>
              <a:gd name="connsiteY37" fmla="*/ 2857960 h 2857960"/>
              <a:gd name="connsiteX38" fmla="*/ 2482259 w 10010040"/>
              <a:gd name="connsiteY38" fmla="*/ 2857960 h 2857960"/>
              <a:gd name="connsiteX39" fmla="*/ 1888667 w 10010040"/>
              <a:gd name="connsiteY39" fmla="*/ 2857960 h 2857960"/>
              <a:gd name="connsiteX40" fmla="*/ 1295077 w 10010040"/>
              <a:gd name="connsiteY40" fmla="*/ 2857960 h 2857960"/>
              <a:gd name="connsiteX41" fmla="*/ 553089 w 10010040"/>
              <a:gd name="connsiteY41" fmla="*/ 2857960 h 2857960"/>
              <a:gd name="connsiteX42" fmla="*/ 0 w 10010040"/>
              <a:gd name="connsiteY42" fmla="*/ 2499829 h 2857960"/>
              <a:gd name="connsiteX43" fmla="*/ 0 w 10010040"/>
              <a:gd name="connsiteY43" fmla="*/ 2142879 h 2857960"/>
              <a:gd name="connsiteX44" fmla="*/ 0 w 10010040"/>
              <a:gd name="connsiteY44" fmla="*/ 1785929 h 2857960"/>
              <a:gd name="connsiteX45" fmla="*/ 0 w 10010040"/>
              <a:gd name="connsiteY45" fmla="*/ 1450396 h 2857960"/>
              <a:gd name="connsiteX46" fmla="*/ 0 w 10010040"/>
              <a:gd name="connsiteY46" fmla="*/ 1114864 h 2857960"/>
              <a:gd name="connsiteX47" fmla="*/ 0 w 10010040"/>
              <a:gd name="connsiteY47" fmla="*/ 822165 h 2857960"/>
              <a:gd name="connsiteX48" fmla="*/ 0 w 10010040"/>
              <a:gd name="connsiteY48" fmla="*/ 358130 h 28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010040" h="2857960" fill="none" extrusionOk="0">
                <a:moveTo>
                  <a:pt x="0" y="358130"/>
                </a:moveTo>
                <a:cubicBezTo>
                  <a:pt x="-8575" y="195146"/>
                  <a:pt x="245021" y="-4149"/>
                  <a:pt x="553089" y="0"/>
                </a:cubicBezTo>
                <a:cubicBezTo>
                  <a:pt x="762541" y="-30027"/>
                  <a:pt x="843457" y="-12425"/>
                  <a:pt x="1057641" y="0"/>
                </a:cubicBezTo>
                <a:cubicBezTo>
                  <a:pt x="1274884" y="-4933"/>
                  <a:pt x="1501004" y="-246"/>
                  <a:pt x="1651232" y="0"/>
                </a:cubicBezTo>
                <a:cubicBezTo>
                  <a:pt x="1822552" y="-21312"/>
                  <a:pt x="2059997" y="16080"/>
                  <a:pt x="2155784" y="0"/>
                </a:cubicBezTo>
                <a:cubicBezTo>
                  <a:pt x="2255596" y="-4075"/>
                  <a:pt x="2708707" y="-9867"/>
                  <a:pt x="2838413" y="0"/>
                </a:cubicBezTo>
                <a:cubicBezTo>
                  <a:pt x="2989863" y="37645"/>
                  <a:pt x="3205855" y="9170"/>
                  <a:pt x="3432004" y="0"/>
                </a:cubicBezTo>
                <a:cubicBezTo>
                  <a:pt x="3633921" y="12816"/>
                  <a:pt x="3707859" y="11808"/>
                  <a:pt x="3936556" y="0"/>
                </a:cubicBezTo>
                <a:cubicBezTo>
                  <a:pt x="4156040" y="-13586"/>
                  <a:pt x="4156649" y="1073"/>
                  <a:pt x="4263031" y="0"/>
                </a:cubicBezTo>
                <a:cubicBezTo>
                  <a:pt x="4364379" y="-15980"/>
                  <a:pt x="4665210" y="8640"/>
                  <a:pt x="4767583" y="0"/>
                </a:cubicBezTo>
                <a:cubicBezTo>
                  <a:pt x="4857594" y="-19660"/>
                  <a:pt x="5089214" y="-37899"/>
                  <a:pt x="5272136" y="0"/>
                </a:cubicBezTo>
                <a:cubicBezTo>
                  <a:pt x="5470739" y="-1423"/>
                  <a:pt x="5438938" y="-3143"/>
                  <a:pt x="5598610" y="0"/>
                </a:cubicBezTo>
                <a:cubicBezTo>
                  <a:pt x="5759018" y="-4889"/>
                  <a:pt x="5891077" y="-35981"/>
                  <a:pt x="6014124" y="0"/>
                </a:cubicBezTo>
                <a:cubicBezTo>
                  <a:pt x="6153243" y="8554"/>
                  <a:pt x="6181598" y="12948"/>
                  <a:pt x="6340599" y="0"/>
                </a:cubicBezTo>
                <a:cubicBezTo>
                  <a:pt x="6493374" y="-5402"/>
                  <a:pt x="6814025" y="-17385"/>
                  <a:pt x="7112266" y="0"/>
                </a:cubicBezTo>
                <a:cubicBezTo>
                  <a:pt x="7355517" y="29777"/>
                  <a:pt x="7340240" y="-2344"/>
                  <a:pt x="7527780" y="0"/>
                </a:cubicBezTo>
                <a:cubicBezTo>
                  <a:pt x="7716962" y="7952"/>
                  <a:pt x="7749470" y="-9613"/>
                  <a:pt x="7943294" y="0"/>
                </a:cubicBezTo>
                <a:cubicBezTo>
                  <a:pt x="8143188" y="44473"/>
                  <a:pt x="8408682" y="47741"/>
                  <a:pt x="8714962" y="0"/>
                </a:cubicBezTo>
                <a:cubicBezTo>
                  <a:pt x="8977813" y="-20620"/>
                  <a:pt x="9176268" y="6378"/>
                  <a:pt x="9456950" y="0"/>
                </a:cubicBezTo>
                <a:cubicBezTo>
                  <a:pt x="9743265" y="-5271"/>
                  <a:pt x="10038612" y="207242"/>
                  <a:pt x="10010040" y="358130"/>
                </a:cubicBezTo>
                <a:cubicBezTo>
                  <a:pt x="10037213" y="548055"/>
                  <a:pt x="10010559" y="574024"/>
                  <a:pt x="10010040" y="736497"/>
                </a:cubicBezTo>
                <a:cubicBezTo>
                  <a:pt x="10020985" y="901512"/>
                  <a:pt x="9996621" y="1015887"/>
                  <a:pt x="10010040" y="1114864"/>
                </a:cubicBezTo>
                <a:cubicBezTo>
                  <a:pt x="10029006" y="1204822"/>
                  <a:pt x="10002334" y="1294735"/>
                  <a:pt x="10010040" y="1428980"/>
                </a:cubicBezTo>
                <a:cubicBezTo>
                  <a:pt x="10029998" y="1560929"/>
                  <a:pt x="10017890" y="1592605"/>
                  <a:pt x="10010040" y="1721679"/>
                </a:cubicBezTo>
                <a:cubicBezTo>
                  <a:pt x="10014491" y="1869839"/>
                  <a:pt x="10021624" y="2041231"/>
                  <a:pt x="10010040" y="2121462"/>
                </a:cubicBezTo>
                <a:cubicBezTo>
                  <a:pt x="9990382" y="2221612"/>
                  <a:pt x="10024743" y="2327115"/>
                  <a:pt x="10010040" y="2499829"/>
                </a:cubicBezTo>
                <a:cubicBezTo>
                  <a:pt x="9943709" y="2678637"/>
                  <a:pt x="9778571" y="2790592"/>
                  <a:pt x="9456950" y="2857960"/>
                </a:cubicBezTo>
                <a:cubicBezTo>
                  <a:pt x="9114960" y="2837135"/>
                  <a:pt x="8875753" y="2878174"/>
                  <a:pt x="8685283" y="2857960"/>
                </a:cubicBezTo>
                <a:cubicBezTo>
                  <a:pt x="8486218" y="2858443"/>
                  <a:pt x="8407293" y="2868114"/>
                  <a:pt x="8180731" y="2857960"/>
                </a:cubicBezTo>
                <a:cubicBezTo>
                  <a:pt x="7965682" y="2853636"/>
                  <a:pt x="7838923" y="2856703"/>
                  <a:pt x="7587139" y="2857960"/>
                </a:cubicBezTo>
                <a:cubicBezTo>
                  <a:pt x="7377075" y="2855407"/>
                  <a:pt x="7281010" y="2848943"/>
                  <a:pt x="7082587" y="2857960"/>
                </a:cubicBezTo>
                <a:cubicBezTo>
                  <a:pt x="6895514" y="2871806"/>
                  <a:pt x="6774830" y="2855942"/>
                  <a:pt x="6488996" y="2857960"/>
                </a:cubicBezTo>
                <a:cubicBezTo>
                  <a:pt x="6199586" y="2829390"/>
                  <a:pt x="6110731" y="2868792"/>
                  <a:pt x="5806367" y="2857960"/>
                </a:cubicBezTo>
                <a:cubicBezTo>
                  <a:pt x="5571965" y="2871202"/>
                  <a:pt x="5553167" y="2872719"/>
                  <a:pt x="5301815" y="2857960"/>
                </a:cubicBezTo>
                <a:cubicBezTo>
                  <a:pt x="5140231" y="2877077"/>
                  <a:pt x="5060983" y="2842436"/>
                  <a:pt x="4908264" y="2857960"/>
                </a:cubicBezTo>
                <a:cubicBezTo>
                  <a:pt x="4755545" y="2873484"/>
                  <a:pt x="4698448" y="2852171"/>
                  <a:pt x="4530147" y="2857960"/>
                </a:cubicBezTo>
                <a:cubicBezTo>
                  <a:pt x="4267082" y="2842700"/>
                  <a:pt x="4193362" y="2865376"/>
                  <a:pt x="3936556" y="2857960"/>
                </a:cubicBezTo>
                <a:cubicBezTo>
                  <a:pt x="3682875" y="2846486"/>
                  <a:pt x="3631135" y="2852971"/>
                  <a:pt x="3521043" y="2857960"/>
                </a:cubicBezTo>
                <a:cubicBezTo>
                  <a:pt x="3400143" y="2873690"/>
                  <a:pt x="3339426" y="2856413"/>
                  <a:pt x="3158359" y="2857960"/>
                </a:cubicBezTo>
                <a:cubicBezTo>
                  <a:pt x="2977292" y="2859507"/>
                  <a:pt x="2870245" y="2851705"/>
                  <a:pt x="2749374" y="2857960"/>
                </a:cubicBezTo>
                <a:cubicBezTo>
                  <a:pt x="2493539" y="2801384"/>
                  <a:pt x="2272302" y="2825665"/>
                  <a:pt x="1977707" y="2857960"/>
                </a:cubicBezTo>
                <a:cubicBezTo>
                  <a:pt x="1694421" y="2856333"/>
                  <a:pt x="1679114" y="2863707"/>
                  <a:pt x="1562193" y="2857960"/>
                </a:cubicBezTo>
                <a:cubicBezTo>
                  <a:pt x="1439625" y="2844461"/>
                  <a:pt x="1195419" y="2820346"/>
                  <a:pt x="1057641" y="2857960"/>
                </a:cubicBezTo>
                <a:cubicBezTo>
                  <a:pt x="943651" y="2853862"/>
                  <a:pt x="736043" y="2819413"/>
                  <a:pt x="553089" y="2857960"/>
                </a:cubicBezTo>
                <a:cubicBezTo>
                  <a:pt x="218471" y="2844992"/>
                  <a:pt x="73917" y="2676289"/>
                  <a:pt x="0" y="2499829"/>
                </a:cubicBezTo>
                <a:cubicBezTo>
                  <a:pt x="26189" y="2331846"/>
                  <a:pt x="-7587" y="2262074"/>
                  <a:pt x="0" y="2100045"/>
                </a:cubicBezTo>
                <a:cubicBezTo>
                  <a:pt x="23877" y="1935669"/>
                  <a:pt x="25962" y="1865186"/>
                  <a:pt x="0" y="1785929"/>
                </a:cubicBezTo>
                <a:cubicBezTo>
                  <a:pt x="-2329" y="1685077"/>
                  <a:pt x="5728" y="1564206"/>
                  <a:pt x="0" y="1428980"/>
                </a:cubicBezTo>
                <a:cubicBezTo>
                  <a:pt x="3883" y="1269480"/>
                  <a:pt x="5828" y="1272182"/>
                  <a:pt x="0" y="1136280"/>
                </a:cubicBezTo>
                <a:cubicBezTo>
                  <a:pt x="-7865" y="991237"/>
                  <a:pt x="-18791" y="932933"/>
                  <a:pt x="0" y="736497"/>
                </a:cubicBezTo>
                <a:cubicBezTo>
                  <a:pt x="23724" y="538070"/>
                  <a:pt x="4444" y="527005"/>
                  <a:pt x="0" y="358130"/>
                </a:cubicBezTo>
                <a:close/>
              </a:path>
              <a:path w="10010040" h="2857960" stroke="0" extrusionOk="0">
                <a:moveTo>
                  <a:pt x="0" y="358130"/>
                </a:moveTo>
                <a:cubicBezTo>
                  <a:pt x="-11827" y="171134"/>
                  <a:pt x="270767" y="39662"/>
                  <a:pt x="553089" y="0"/>
                </a:cubicBezTo>
                <a:cubicBezTo>
                  <a:pt x="808796" y="-10376"/>
                  <a:pt x="959354" y="2867"/>
                  <a:pt x="1235718" y="0"/>
                </a:cubicBezTo>
                <a:cubicBezTo>
                  <a:pt x="1528265" y="19994"/>
                  <a:pt x="1509607" y="5020"/>
                  <a:pt x="1651232" y="0"/>
                </a:cubicBezTo>
                <a:cubicBezTo>
                  <a:pt x="1817271" y="-11653"/>
                  <a:pt x="1938112" y="-24192"/>
                  <a:pt x="2066745" y="0"/>
                </a:cubicBezTo>
                <a:cubicBezTo>
                  <a:pt x="2198280" y="32923"/>
                  <a:pt x="2471075" y="23649"/>
                  <a:pt x="2749374" y="0"/>
                </a:cubicBezTo>
                <a:cubicBezTo>
                  <a:pt x="3031785" y="2305"/>
                  <a:pt x="3041010" y="7332"/>
                  <a:pt x="3253926" y="0"/>
                </a:cubicBezTo>
                <a:cubicBezTo>
                  <a:pt x="3487570" y="8504"/>
                  <a:pt x="3794098" y="-63146"/>
                  <a:pt x="4025595" y="0"/>
                </a:cubicBezTo>
                <a:cubicBezTo>
                  <a:pt x="4259865" y="-12471"/>
                  <a:pt x="4476658" y="-48871"/>
                  <a:pt x="4797263" y="0"/>
                </a:cubicBezTo>
                <a:cubicBezTo>
                  <a:pt x="5098486" y="26576"/>
                  <a:pt x="5161251" y="16331"/>
                  <a:pt x="5479892" y="0"/>
                </a:cubicBezTo>
                <a:cubicBezTo>
                  <a:pt x="5784546" y="-8833"/>
                  <a:pt x="5775461" y="-11054"/>
                  <a:pt x="5895406" y="0"/>
                </a:cubicBezTo>
                <a:cubicBezTo>
                  <a:pt x="6014498" y="-682"/>
                  <a:pt x="6141434" y="14102"/>
                  <a:pt x="6221881" y="0"/>
                </a:cubicBezTo>
                <a:cubicBezTo>
                  <a:pt x="6273389" y="-22299"/>
                  <a:pt x="6801813" y="-37800"/>
                  <a:pt x="6993548" y="0"/>
                </a:cubicBezTo>
                <a:cubicBezTo>
                  <a:pt x="7188317" y="22039"/>
                  <a:pt x="7475669" y="5520"/>
                  <a:pt x="7587139" y="0"/>
                </a:cubicBezTo>
                <a:cubicBezTo>
                  <a:pt x="7685177" y="25231"/>
                  <a:pt x="7956875" y="-33104"/>
                  <a:pt x="8180731" y="0"/>
                </a:cubicBezTo>
                <a:cubicBezTo>
                  <a:pt x="8427200" y="5821"/>
                  <a:pt x="8444744" y="10181"/>
                  <a:pt x="8596244" y="0"/>
                </a:cubicBezTo>
                <a:cubicBezTo>
                  <a:pt x="8764782" y="-23306"/>
                  <a:pt x="9102533" y="39070"/>
                  <a:pt x="9456950" y="0"/>
                </a:cubicBezTo>
                <a:cubicBezTo>
                  <a:pt x="9794637" y="-5733"/>
                  <a:pt x="9937238" y="136785"/>
                  <a:pt x="10010040" y="358130"/>
                </a:cubicBezTo>
                <a:cubicBezTo>
                  <a:pt x="10022668" y="438480"/>
                  <a:pt x="9992711" y="596641"/>
                  <a:pt x="10010040" y="672246"/>
                </a:cubicBezTo>
                <a:cubicBezTo>
                  <a:pt x="10035926" y="744781"/>
                  <a:pt x="9987805" y="993293"/>
                  <a:pt x="10010040" y="1072030"/>
                </a:cubicBezTo>
                <a:cubicBezTo>
                  <a:pt x="10054891" y="1140630"/>
                  <a:pt x="10016034" y="1321222"/>
                  <a:pt x="10010040" y="1450396"/>
                </a:cubicBezTo>
                <a:cubicBezTo>
                  <a:pt x="10004022" y="1566342"/>
                  <a:pt x="10013593" y="1644780"/>
                  <a:pt x="10010040" y="1785929"/>
                </a:cubicBezTo>
                <a:cubicBezTo>
                  <a:pt x="10007129" y="1918537"/>
                  <a:pt x="9982738" y="2019270"/>
                  <a:pt x="10010040" y="2100045"/>
                </a:cubicBezTo>
                <a:cubicBezTo>
                  <a:pt x="10041908" y="2168879"/>
                  <a:pt x="10016093" y="2340187"/>
                  <a:pt x="10010040" y="2499829"/>
                </a:cubicBezTo>
                <a:cubicBezTo>
                  <a:pt x="10062966" y="2676497"/>
                  <a:pt x="9755352" y="2863416"/>
                  <a:pt x="9456950" y="2857960"/>
                </a:cubicBezTo>
                <a:cubicBezTo>
                  <a:pt x="9176741" y="2924415"/>
                  <a:pt x="8978595" y="2872849"/>
                  <a:pt x="8685283" y="2857960"/>
                </a:cubicBezTo>
                <a:cubicBezTo>
                  <a:pt x="8419206" y="2842106"/>
                  <a:pt x="8133010" y="2796397"/>
                  <a:pt x="7913614" y="2857960"/>
                </a:cubicBezTo>
                <a:cubicBezTo>
                  <a:pt x="7692116" y="2874469"/>
                  <a:pt x="7571291" y="2855922"/>
                  <a:pt x="7409062" y="2857960"/>
                </a:cubicBezTo>
                <a:cubicBezTo>
                  <a:pt x="7249850" y="2852824"/>
                  <a:pt x="7233462" y="2847613"/>
                  <a:pt x="7082587" y="2857960"/>
                </a:cubicBezTo>
                <a:cubicBezTo>
                  <a:pt x="6936916" y="2864985"/>
                  <a:pt x="6800079" y="2872958"/>
                  <a:pt x="6667074" y="2857960"/>
                </a:cubicBezTo>
                <a:cubicBezTo>
                  <a:pt x="6517975" y="2854159"/>
                  <a:pt x="6331022" y="2866408"/>
                  <a:pt x="6251561" y="2857960"/>
                </a:cubicBezTo>
                <a:cubicBezTo>
                  <a:pt x="6181438" y="2852898"/>
                  <a:pt x="5736649" y="2847163"/>
                  <a:pt x="5568931" y="2857960"/>
                </a:cubicBezTo>
                <a:cubicBezTo>
                  <a:pt x="5362531" y="2853232"/>
                  <a:pt x="5343940" y="2856859"/>
                  <a:pt x="5242456" y="2857960"/>
                </a:cubicBezTo>
                <a:cubicBezTo>
                  <a:pt x="5118035" y="2859252"/>
                  <a:pt x="4978467" y="2861369"/>
                  <a:pt x="4826943" y="2857960"/>
                </a:cubicBezTo>
                <a:cubicBezTo>
                  <a:pt x="4645818" y="2871914"/>
                  <a:pt x="4254828" y="2860250"/>
                  <a:pt x="4055274" y="2857960"/>
                </a:cubicBezTo>
                <a:cubicBezTo>
                  <a:pt x="3869275" y="2863113"/>
                  <a:pt x="3886450" y="2864986"/>
                  <a:pt x="3728799" y="2857960"/>
                </a:cubicBezTo>
                <a:cubicBezTo>
                  <a:pt x="3577976" y="2855952"/>
                  <a:pt x="3523658" y="2861289"/>
                  <a:pt x="3402325" y="2857960"/>
                </a:cubicBezTo>
                <a:cubicBezTo>
                  <a:pt x="3281801" y="2844815"/>
                  <a:pt x="3222946" y="2864110"/>
                  <a:pt x="3075850" y="2857960"/>
                </a:cubicBezTo>
                <a:cubicBezTo>
                  <a:pt x="2895616" y="2837037"/>
                  <a:pt x="2644439" y="2887541"/>
                  <a:pt x="2482259" y="2857960"/>
                </a:cubicBezTo>
                <a:cubicBezTo>
                  <a:pt x="2332546" y="2870124"/>
                  <a:pt x="2132394" y="2866451"/>
                  <a:pt x="1888667" y="2857960"/>
                </a:cubicBezTo>
                <a:cubicBezTo>
                  <a:pt x="1688470" y="2891283"/>
                  <a:pt x="1483032" y="2852882"/>
                  <a:pt x="1295077" y="2857960"/>
                </a:cubicBezTo>
                <a:cubicBezTo>
                  <a:pt x="1152350" y="2866652"/>
                  <a:pt x="876371" y="2870087"/>
                  <a:pt x="553089" y="2857960"/>
                </a:cubicBezTo>
                <a:cubicBezTo>
                  <a:pt x="290959" y="2873226"/>
                  <a:pt x="-78374" y="2719741"/>
                  <a:pt x="0" y="2499829"/>
                </a:cubicBezTo>
                <a:cubicBezTo>
                  <a:pt x="33601" y="2377219"/>
                  <a:pt x="6920" y="2216217"/>
                  <a:pt x="0" y="2142879"/>
                </a:cubicBezTo>
                <a:cubicBezTo>
                  <a:pt x="-7884" y="2059790"/>
                  <a:pt x="-48621" y="1955822"/>
                  <a:pt x="0" y="1785929"/>
                </a:cubicBezTo>
                <a:cubicBezTo>
                  <a:pt x="27032" y="1604381"/>
                  <a:pt x="-15800" y="1575072"/>
                  <a:pt x="0" y="1450396"/>
                </a:cubicBezTo>
                <a:cubicBezTo>
                  <a:pt x="21115" y="1335496"/>
                  <a:pt x="15526" y="1254754"/>
                  <a:pt x="0" y="1114864"/>
                </a:cubicBezTo>
                <a:cubicBezTo>
                  <a:pt x="-16649" y="981393"/>
                  <a:pt x="7975" y="942645"/>
                  <a:pt x="0" y="822165"/>
                </a:cubicBezTo>
                <a:cubicBezTo>
                  <a:pt x="-25681" y="732555"/>
                  <a:pt x="6356" y="453654"/>
                  <a:pt x="0" y="358130"/>
                </a:cubicBezTo>
                <a:close/>
              </a:path>
              <a:path w="10010040" h="2857960" fill="none" stroke="0" extrusionOk="0">
                <a:moveTo>
                  <a:pt x="0" y="358130"/>
                </a:moveTo>
                <a:cubicBezTo>
                  <a:pt x="-23354" y="210482"/>
                  <a:pt x="285276" y="9407"/>
                  <a:pt x="553089" y="0"/>
                </a:cubicBezTo>
                <a:cubicBezTo>
                  <a:pt x="753273" y="-14217"/>
                  <a:pt x="843867" y="-10906"/>
                  <a:pt x="1057641" y="0"/>
                </a:cubicBezTo>
                <a:cubicBezTo>
                  <a:pt x="1284431" y="3638"/>
                  <a:pt x="1462180" y="-1787"/>
                  <a:pt x="1651232" y="0"/>
                </a:cubicBezTo>
                <a:cubicBezTo>
                  <a:pt x="1817299" y="5118"/>
                  <a:pt x="2058909" y="-7960"/>
                  <a:pt x="2155784" y="0"/>
                </a:cubicBezTo>
                <a:cubicBezTo>
                  <a:pt x="2300477" y="-15803"/>
                  <a:pt x="2694468" y="-5986"/>
                  <a:pt x="2838413" y="0"/>
                </a:cubicBezTo>
                <a:cubicBezTo>
                  <a:pt x="2984991" y="-9394"/>
                  <a:pt x="3227754" y="13568"/>
                  <a:pt x="3432004" y="0"/>
                </a:cubicBezTo>
                <a:cubicBezTo>
                  <a:pt x="3636147" y="-22763"/>
                  <a:pt x="3716977" y="16153"/>
                  <a:pt x="3936556" y="0"/>
                </a:cubicBezTo>
                <a:cubicBezTo>
                  <a:pt x="4157236" y="-12649"/>
                  <a:pt x="4152834" y="1537"/>
                  <a:pt x="4263031" y="0"/>
                </a:cubicBezTo>
                <a:cubicBezTo>
                  <a:pt x="4347194" y="-2438"/>
                  <a:pt x="4652728" y="12549"/>
                  <a:pt x="4767583" y="0"/>
                </a:cubicBezTo>
                <a:cubicBezTo>
                  <a:pt x="4885972" y="-22852"/>
                  <a:pt x="5088934" y="5077"/>
                  <a:pt x="5272136" y="0"/>
                </a:cubicBezTo>
                <a:cubicBezTo>
                  <a:pt x="5460101" y="-1239"/>
                  <a:pt x="5437520" y="-1028"/>
                  <a:pt x="5598610" y="0"/>
                </a:cubicBezTo>
                <a:cubicBezTo>
                  <a:pt x="5758616" y="-4638"/>
                  <a:pt x="5874492" y="4884"/>
                  <a:pt x="6014124" y="0"/>
                </a:cubicBezTo>
                <a:cubicBezTo>
                  <a:pt x="6155475" y="8897"/>
                  <a:pt x="6181611" y="14658"/>
                  <a:pt x="6340599" y="0"/>
                </a:cubicBezTo>
                <a:cubicBezTo>
                  <a:pt x="6490501" y="-2022"/>
                  <a:pt x="6882147" y="-70453"/>
                  <a:pt x="7112266" y="0"/>
                </a:cubicBezTo>
                <a:cubicBezTo>
                  <a:pt x="7369876" y="30577"/>
                  <a:pt x="7333021" y="-15658"/>
                  <a:pt x="7527780" y="0"/>
                </a:cubicBezTo>
                <a:cubicBezTo>
                  <a:pt x="7714793" y="13501"/>
                  <a:pt x="7751966" y="-12143"/>
                  <a:pt x="7943294" y="0"/>
                </a:cubicBezTo>
                <a:cubicBezTo>
                  <a:pt x="8126640" y="24678"/>
                  <a:pt x="8447189" y="8473"/>
                  <a:pt x="8714962" y="0"/>
                </a:cubicBezTo>
                <a:cubicBezTo>
                  <a:pt x="8994732" y="-8518"/>
                  <a:pt x="9234229" y="-9242"/>
                  <a:pt x="9456950" y="0"/>
                </a:cubicBezTo>
                <a:cubicBezTo>
                  <a:pt x="9755692" y="-6190"/>
                  <a:pt x="9997445" y="154186"/>
                  <a:pt x="10010040" y="358130"/>
                </a:cubicBezTo>
                <a:cubicBezTo>
                  <a:pt x="10029324" y="545463"/>
                  <a:pt x="10014708" y="582266"/>
                  <a:pt x="10010040" y="736497"/>
                </a:cubicBezTo>
                <a:cubicBezTo>
                  <a:pt x="10000164" y="908396"/>
                  <a:pt x="9999743" y="1005744"/>
                  <a:pt x="10010040" y="1114864"/>
                </a:cubicBezTo>
                <a:cubicBezTo>
                  <a:pt x="10027808" y="1205879"/>
                  <a:pt x="10000406" y="1308753"/>
                  <a:pt x="10010040" y="1428980"/>
                </a:cubicBezTo>
                <a:cubicBezTo>
                  <a:pt x="10023235" y="1562115"/>
                  <a:pt x="10010351" y="1589801"/>
                  <a:pt x="10010040" y="1721679"/>
                </a:cubicBezTo>
                <a:cubicBezTo>
                  <a:pt x="10007306" y="1857350"/>
                  <a:pt x="10017813" y="2045379"/>
                  <a:pt x="10010040" y="2121462"/>
                </a:cubicBezTo>
                <a:cubicBezTo>
                  <a:pt x="9985397" y="2234816"/>
                  <a:pt x="10022260" y="2294517"/>
                  <a:pt x="10010040" y="2499829"/>
                </a:cubicBezTo>
                <a:cubicBezTo>
                  <a:pt x="10005822" y="2679883"/>
                  <a:pt x="9807755" y="2851894"/>
                  <a:pt x="9456950" y="2857960"/>
                </a:cubicBezTo>
                <a:cubicBezTo>
                  <a:pt x="9163473" y="2860601"/>
                  <a:pt x="8934047" y="2852243"/>
                  <a:pt x="8685283" y="2857960"/>
                </a:cubicBezTo>
                <a:cubicBezTo>
                  <a:pt x="8469513" y="2847922"/>
                  <a:pt x="8398967" y="2876104"/>
                  <a:pt x="8180731" y="2857960"/>
                </a:cubicBezTo>
                <a:cubicBezTo>
                  <a:pt x="7975825" y="2834469"/>
                  <a:pt x="7780973" y="2870850"/>
                  <a:pt x="7587139" y="2857960"/>
                </a:cubicBezTo>
                <a:cubicBezTo>
                  <a:pt x="7375270" y="2878266"/>
                  <a:pt x="7292862" y="2845424"/>
                  <a:pt x="7082587" y="2857960"/>
                </a:cubicBezTo>
                <a:cubicBezTo>
                  <a:pt x="6858362" y="2880408"/>
                  <a:pt x="6769898" y="2862246"/>
                  <a:pt x="6488996" y="2857960"/>
                </a:cubicBezTo>
                <a:cubicBezTo>
                  <a:pt x="6205788" y="2836580"/>
                  <a:pt x="6128569" y="2857348"/>
                  <a:pt x="5806367" y="2857960"/>
                </a:cubicBezTo>
                <a:cubicBezTo>
                  <a:pt x="5640720" y="2859463"/>
                  <a:pt x="5402971" y="2876592"/>
                  <a:pt x="5301815" y="2857960"/>
                </a:cubicBezTo>
                <a:cubicBezTo>
                  <a:pt x="5185135" y="2871196"/>
                  <a:pt x="5068578" y="2863764"/>
                  <a:pt x="4931414" y="2857960"/>
                </a:cubicBezTo>
                <a:cubicBezTo>
                  <a:pt x="4794250" y="2852156"/>
                  <a:pt x="4726379" y="2868222"/>
                  <a:pt x="4530147" y="2857960"/>
                </a:cubicBezTo>
                <a:cubicBezTo>
                  <a:pt x="4258969" y="2871955"/>
                  <a:pt x="4192489" y="2853195"/>
                  <a:pt x="3936556" y="2857960"/>
                </a:cubicBezTo>
                <a:cubicBezTo>
                  <a:pt x="3680441" y="2847918"/>
                  <a:pt x="3625946" y="2857109"/>
                  <a:pt x="3521043" y="2857960"/>
                </a:cubicBezTo>
                <a:cubicBezTo>
                  <a:pt x="3364899" y="2863505"/>
                  <a:pt x="3270954" y="2845266"/>
                  <a:pt x="3142925" y="2857960"/>
                </a:cubicBezTo>
                <a:cubicBezTo>
                  <a:pt x="3014896" y="2870654"/>
                  <a:pt x="2858193" y="2858590"/>
                  <a:pt x="2749374" y="2857960"/>
                </a:cubicBezTo>
                <a:cubicBezTo>
                  <a:pt x="2513373" y="2848132"/>
                  <a:pt x="2273156" y="2872807"/>
                  <a:pt x="1977707" y="2857960"/>
                </a:cubicBezTo>
                <a:cubicBezTo>
                  <a:pt x="1696547" y="2857253"/>
                  <a:pt x="1681136" y="2859555"/>
                  <a:pt x="1562193" y="2857960"/>
                </a:cubicBezTo>
                <a:cubicBezTo>
                  <a:pt x="1433477" y="2854667"/>
                  <a:pt x="1198130" y="2854223"/>
                  <a:pt x="1057641" y="2857960"/>
                </a:cubicBezTo>
                <a:cubicBezTo>
                  <a:pt x="938832" y="2832150"/>
                  <a:pt x="734354" y="2841547"/>
                  <a:pt x="553089" y="2857960"/>
                </a:cubicBezTo>
                <a:cubicBezTo>
                  <a:pt x="249620" y="2884733"/>
                  <a:pt x="105557" y="2664846"/>
                  <a:pt x="0" y="2499829"/>
                </a:cubicBezTo>
                <a:cubicBezTo>
                  <a:pt x="20653" y="2334447"/>
                  <a:pt x="7553" y="2264381"/>
                  <a:pt x="0" y="2100045"/>
                </a:cubicBezTo>
                <a:cubicBezTo>
                  <a:pt x="16993" y="1941914"/>
                  <a:pt x="17163" y="1867630"/>
                  <a:pt x="0" y="1785929"/>
                </a:cubicBezTo>
                <a:cubicBezTo>
                  <a:pt x="-21304" y="1703313"/>
                  <a:pt x="17792" y="1591672"/>
                  <a:pt x="0" y="1428980"/>
                </a:cubicBezTo>
                <a:cubicBezTo>
                  <a:pt x="3772" y="1269157"/>
                  <a:pt x="6191" y="1272314"/>
                  <a:pt x="0" y="1136280"/>
                </a:cubicBezTo>
                <a:cubicBezTo>
                  <a:pt x="-7372" y="990953"/>
                  <a:pt x="-22624" y="936397"/>
                  <a:pt x="0" y="736497"/>
                </a:cubicBezTo>
                <a:cubicBezTo>
                  <a:pt x="21748" y="541419"/>
                  <a:pt x="3739" y="526093"/>
                  <a:pt x="0" y="358130"/>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11191141"/>
                      <a:gd name="connsiteY0" fmla="*/ 618349 h 4934557"/>
                      <a:gd name="connsiteX1" fmla="*/ 618349 w 11191141"/>
                      <a:gd name="connsiteY1" fmla="*/ 0 h 4934557"/>
                      <a:gd name="connsiteX2" fmla="*/ 1182434 w 11191141"/>
                      <a:gd name="connsiteY2" fmla="*/ 0 h 4934557"/>
                      <a:gd name="connsiteX3" fmla="*/ 1846064 w 11191141"/>
                      <a:gd name="connsiteY3" fmla="*/ 0 h 4934557"/>
                      <a:gd name="connsiteX4" fmla="*/ 2410149 w 11191141"/>
                      <a:gd name="connsiteY4" fmla="*/ 0 h 4934557"/>
                      <a:gd name="connsiteX5" fmla="*/ 3173323 w 11191141"/>
                      <a:gd name="connsiteY5" fmla="*/ 0 h 4934557"/>
                      <a:gd name="connsiteX6" fmla="*/ 3836952 w 11191141"/>
                      <a:gd name="connsiteY6" fmla="*/ 0 h 4934557"/>
                      <a:gd name="connsiteX7" fmla="*/ 4401037 w 11191141"/>
                      <a:gd name="connsiteY7" fmla="*/ 0 h 4934557"/>
                      <a:gd name="connsiteX8" fmla="*/ 4766034 w 11191141"/>
                      <a:gd name="connsiteY8" fmla="*/ 0 h 4934557"/>
                      <a:gd name="connsiteX9" fmla="*/ 5330119 w 11191141"/>
                      <a:gd name="connsiteY9" fmla="*/ 0 h 4934557"/>
                      <a:gd name="connsiteX10" fmla="*/ 5894204 w 11191141"/>
                      <a:gd name="connsiteY10" fmla="*/ 0 h 4934557"/>
                      <a:gd name="connsiteX11" fmla="*/ 6259200 w 11191141"/>
                      <a:gd name="connsiteY11" fmla="*/ 0 h 4934557"/>
                      <a:gd name="connsiteX12" fmla="*/ 6723741 w 11191141"/>
                      <a:gd name="connsiteY12" fmla="*/ 0 h 4934557"/>
                      <a:gd name="connsiteX13" fmla="*/ 7088737 w 11191141"/>
                      <a:gd name="connsiteY13" fmla="*/ 0 h 4934557"/>
                      <a:gd name="connsiteX14" fmla="*/ 7951455 w 11191141"/>
                      <a:gd name="connsiteY14" fmla="*/ 0 h 4934557"/>
                      <a:gd name="connsiteX15" fmla="*/ 8415996 w 11191141"/>
                      <a:gd name="connsiteY15" fmla="*/ 0 h 4934557"/>
                      <a:gd name="connsiteX16" fmla="*/ 8880537 w 11191141"/>
                      <a:gd name="connsiteY16" fmla="*/ 0 h 4934557"/>
                      <a:gd name="connsiteX17" fmla="*/ 9743255 w 11191141"/>
                      <a:gd name="connsiteY17" fmla="*/ 0 h 4934557"/>
                      <a:gd name="connsiteX18" fmla="*/ 10572792 w 11191141"/>
                      <a:gd name="connsiteY18" fmla="*/ 0 h 4934557"/>
                      <a:gd name="connsiteX19" fmla="*/ 11191141 w 11191141"/>
                      <a:gd name="connsiteY19" fmla="*/ 618349 h 4934557"/>
                      <a:gd name="connsiteX20" fmla="*/ 11191141 w 11191141"/>
                      <a:gd name="connsiteY20" fmla="*/ 1271637 h 4934557"/>
                      <a:gd name="connsiteX21" fmla="*/ 11191141 w 11191141"/>
                      <a:gd name="connsiteY21" fmla="*/ 1924926 h 4934557"/>
                      <a:gd name="connsiteX22" fmla="*/ 11191141 w 11191141"/>
                      <a:gd name="connsiteY22" fmla="*/ 2467279 h 4934557"/>
                      <a:gd name="connsiteX23" fmla="*/ 11191141 w 11191141"/>
                      <a:gd name="connsiteY23" fmla="*/ 2972653 h 4934557"/>
                      <a:gd name="connsiteX24" fmla="*/ 11191141 w 11191141"/>
                      <a:gd name="connsiteY24" fmla="*/ 3662920 h 4934557"/>
                      <a:gd name="connsiteX25" fmla="*/ 11191141 w 11191141"/>
                      <a:gd name="connsiteY25" fmla="*/ 4316208 h 4934557"/>
                      <a:gd name="connsiteX26" fmla="*/ 10572792 w 11191141"/>
                      <a:gd name="connsiteY26" fmla="*/ 4934557 h 4934557"/>
                      <a:gd name="connsiteX27" fmla="*/ 9710074 w 11191141"/>
                      <a:gd name="connsiteY27" fmla="*/ 4934557 h 4934557"/>
                      <a:gd name="connsiteX28" fmla="*/ 9145989 w 11191141"/>
                      <a:gd name="connsiteY28" fmla="*/ 4934557 h 4934557"/>
                      <a:gd name="connsiteX29" fmla="*/ 8482359 w 11191141"/>
                      <a:gd name="connsiteY29" fmla="*/ 4934557 h 4934557"/>
                      <a:gd name="connsiteX30" fmla="*/ 7918274 w 11191141"/>
                      <a:gd name="connsiteY30" fmla="*/ 4934557 h 4934557"/>
                      <a:gd name="connsiteX31" fmla="*/ 7254644 w 11191141"/>
                      <a:gd name="connsiteY31" fmla="*/ 4934557 h 4934557"/>
                      <a:gd name="connsiteX32" fmla="*/ 6491470 w 11191141"/>
                      <a:gd name="connsiteY32" fmla="*/ 4934557 h 4934557"/>
                      <a:gd name="connsiteX33" fmla="*/ 5927385 w 11191141"/>
                      <a:gd name="connsiteY33" fmla="*/ 4934557 h 4934557"/>
                      <a:gd name="connsiteX34" fmla="*/ 5064667 w 11191141"/>
                      <a:gd name="connsiteY34" fmla="*/ 4934557 h 4934557"/>
                      <a:gd name="connsiteX35" fmla="*/ 4401037 w 11191141"/>
                      <a:gd name="connsiteY35" fmla="*/ 4934557 h 4934557"/>
                      <a:gd name="connsiteX36" fmla="*/ 3936497 w 11191141"/>
                      <a:gd name="connsiteY36" fmla="*/ 4934557 h 4934557"/>
                      <a:gd name="connsiteX37" fmla="*/ 3073778 w 11191141"/>
                      <a:gd name="connsiteY37" fmla="*/ 4934557 h 4934557"/>
                      <a:gd name="connsiteX38" fmla="*/ 2211060 w 11191141"/>
                      <a:gd name="connsiteY38" fmla="*/ 4934557 h 4934557"/>
                      <a:gd name="connsiteX39" fmla="*/ 1746519 w 11191141"/>
                      <a:gd name="connsiteY39" fmla="*/ 4934557 h 4934557"/>
                      <a:gd name="connsiteX40" fmla="*/ 1182434 w 11191141"/>
                      <a:gd name="connsiteY40" fmla="*/ 4934557 h 4934557"/>
                      <a:gd name="connsiteX41" fmla="*/ 618349 w 11191141"/>
                      <a:gd name="connsiteY41" fmla="*/ 4934557 h 4934557"/>
                      <a:gd name="connsiteX42" fmla="*/ 0 w 11191141"/>
                      <a:gd name="connsiteY42" fmla="*/ 4316208 h 4934557"/>
                      <a:gd name="connsiteX43" fmla="*/ 0 w 11191141"/>
                      <a:gd name="connsiteY43" fmla="*/ 3625941 h 4934557"/>
                      <a:gd name="connsiteX44" fmla="*/ 0 w 11191141"/>
                      <a:gd name="connsiteY44" fmla="*/ 3083588 h 4934557"/>
                      <a:gd name="connsiteX45" fmla="*/ 0 w 11191141"/>
                      <a:gd name="connsiteY45" fmla="*/ 2467279 h 4934557"/>
                      <a:gd name="connsiteX46" fmla="*/ 0 w 11191141"/>
                      <a:gd name="connsiteY46" fmla="*/ 1961904 h 4934557"/>
                      <a:gd name="connsiteX47" fmla="*/ 0 w 11191141"/>
                      <a:gd name="connsiteY47" fmla="*/ 1271637 h 4934557"/>
                      <a:gd name="connsiteX48" fmla="*/ 0 w 11191141"/>
                      <a:gd name="connsiteY48" fmla="*/ 618349 h 493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191141" h="4934557" fill="none" extrusionOk="0">
                        <a:moveTo>
                          <a:pt x="0" y="618349"/>
                        </a:moveTo>
                        <a:cubicBezTo>
                          <a:pt x="-27677" y="289379"/>
                          <a:pt x="302098" y="-30227"/>
                          <a:pt x="618349" y="0"/>
                        </a:cubicBezTo>
                        <a:cubicBezTo>
                          <a:pt x="850261" y="-24806"/>
                          <a:pt x="948233" y="-23830"/>
                          <a:pt x="1182434" y="0"/>
                        </a:cubicBezTo>
                        <a:cubicBezTo>
                          <a:pt x="1416636" y="23830"/>
                          <a:pt x="1640259" y="-6483"/>
                          <a:pt x="1846064" y="0"/>
                        </a:cubicBezTo>
                        <a:cubicBezTo>
                          <a:pt x="2051869" y="6483"/>
                          <a:pt x="2282500" y="13620"/>
                          <a:pt x="2410149" y="0"/>
                        </a:cubicBezTo>
                        <a:cubicBezTo>
                          <a:pt x="2537798" y="-13620"/>
                          <a:pt x="3004084" y="444"/>
                          <a:pt x="3173323" y="0"/>
                        </a:cubicBezTo>
                        <a:cubicBezTo>
                          <a:pt x="3342562" y="-444"/>
                          <a:pt x="3614383" y="12764"/>
                          <a:pt x="3836952" y="0"/>
                        </a:cubicBezTo>
                        <a:cubicBezTo>
                          <a:pt x="4059521" y="-12764"/>
                          <a:pt x="4151645" y="21939"/>
                          <a:pt x="4401037" y="0"/>
                        </a:cubicBezTo>
                        <a:cubicBezTo>
                          <a:pt x="4650429" y="-21939"/>
                          <a:pt x="4644539" y="3837"/>
                          <a:pt x="4766034" y="0"/>
                        </a:cubicBezTo>
                        <a:cubicBezTo>
                          <a:pt x="4887529" y="-3837"/>
                          <a:pt x="5199244" y="24486"/>
                          <a:pt x="5330119" y="0"/>
                        </a:cubicBezTo>
                        <a:cubicBezTo>
                          <a:pt x="5460995" y="-24486"/>
                          <a:pt x="5678890" y="5378"/>
                          <a:pt x="5894204" y="0"/>
                        </a:cubicBezTo>
                        <a:cubicBezTo>
                          <a:pt x="6109518" y="-5378"/>
                          <a:pt x="6078831" y="3659"/>
                          <a:pt x="6259200" y="0"/>
                        </a:cubicBezTo>
                        <a:cubicBezTo>
                          <a:pt x="6439569" y="-3659"/>
                          <a:pt x="6571348" y="-17905"/>
                          <a:pt x="6723741" y="0"/>
                        </a:cubicBezTo>
                        <a:cubicBezTo>
                          <a:pt x="6876134" y="17905"/>
                          <a:pt x="6910536" y="13430"/>
                          <a:pt x="7088737" y="0"/>
                        </a:cubicBezTo>
                        <a:cubicBezTo>
                          <a:pt x="7266938" y="-13430"/>
                          <a:pt x="7669110" y="-41335"/>
                          <a:pt x="7951455" y="0"/>
                        </a:cubicBezTo>
                        <a:cubicBezTo>
                          <a:pt x="8233800" y="41335"/>
                          <a:pt x="8201367" y="-17933"/>
                          <a:pt x="8415996" y="0"/>
                        </a:cubicBezTo>
                        <a:cubicBezTo>
                          <a:pt x="8630625" y="17933"/>
                          <a:pt x="8666513" y="-18542"/>
                          <a:pt x="8880537" y="0"/>
                        </a:cubicBezTo>
                        <a:cubicBezTo>
                          <a:pt x="9094561" y="18542"/>
                          <a:pt x="9435082" y="18329"/>
                          <a:pt x="9743255" y="0"/>
                        </a:cubicBezTo>
                        <a:cubicBezTo>
                          <a:pt x="10051428" y="-18329"/>
                          <a:pt x="10272182" y="-30451"/>
                          <a:pt x="10572792" y="0"/>
                        </a:cubicBezTo>
                        <a:cubicBezTo>
                          <a:pt x="10903854" y="-20507"/>
                          <a:pt x="11209284" y="284926"/>
                          <a:pt x="11191141" y="618349"/>
                        </a:cubicBezTo>
                        <a:cubicBezTo>
                          <a:pt x="11215642" y="932563"/>
                          <a:pt x="11190173" y="991809"/>
                          <a:pt x="11191141" y="1271637"/>
                        </a:cubicBezTo>
                        <a:cubicBezTo>
                          <a:pt x="11192109" y="1551465"/>
                          <a:pt x="11167666" y="1751153"/>
                          <a:pt x="11191141" y="1924926"/>
                        </a:cubicBezTo>
                        <a:cubicBezTo>
                          <a:pt x="11214616" y="2098699"/>
                          <a:pt x="11172154" y="2241116"/>
                          <a:pt x="11191141" y="2467279"/>
                        </a:cubicBezTo>
                        <a:cubicBezTo>
                          <a:pt x="11210128" y="2693442"/>
                          <a:pt x="11195843" y="2745512"/>
                          <a:pt x="11191141" y="2972653"/>
                        </a:cubicBezTo>
                        <a:cubicBezTo>
                          <a:pt x="11186439" y="3199794"/>
                          <a:pt x="11215057" y="3512927"/>
                          <a:pt x="11191141" y="3662920"/>
                        </a:cubicBezTo>
                        <a:cubicBezTo>
                          <a:pt x="11167225" y="3812913"/>
                          <a:pt x="11223653" y="3993944"/>
                          <a:pt x="11191141" y="4316208"/>
                        </a:cubicBezTo>
                        <a:cubicBezTo>
                          <a:pt x="11133596" y="4646060"/>
                          <a:pt x="10931021" y="4863614"/>
                          <a:pt x="10572792" y="4934557"/>
                        </a:cubicBezTo>
                        <a:cubicBezTo>
                          <a:pt x="10230311" y="4965299"/>
                          <a:pt x="9948098" y="4949303"/>
                          <a:pt x="9710074" y="4934557"/>
                        </a:cubicBezTo>
                        <a:cubicBezTo>
                          <a:pt x="9472050" y="4919811"/>
                          <a:pt x="9389359" y="4958571"/>
                          <a:pt x="9145989" y="4934557"/>
                        </a:cubicBezTo>
                        <a:cubicBezTo>
                          <a:pt x="8902620" y="4910543"/>
                          <a:pt x="8725742" y="4905571"/>
                          <a:pt x="8482359" y="4934557"/>
                        </a:cubicBezTo>
                        <a:cubicBezTo>
                          <a:pt x="8238976" y="4963544"/>
                          <a:pt x="8149939" y="4909075"/>
                          <a:pt x="7918274" y="4934557"/>
                        </a:cubicBezTo>
                        <a:cubicBezTo>
                          <a:pt x="7686609" y="4960039"/>
                          <a:pt x="7565361" y="4966817"/>
                          <a:pt x="7254644" y="4934557"/>
                        </a:cubicBezTo>
                        <a:cubicBezTo>
                          <a:pt x="6943927" y="4902298"/>
                          <a:pt x="6843809" y="4935659"/>
                          <a:pt x="6491470" y="4934557"/>
                        </a:cubicBezTo>
                        <a:cubicBezTo>
                          <a:pt x="6139131" y="4933455"/>
                          <a:pt x="6053026" y="4933525"/>
                          <a:pt x="5927385" y="4934557"/>
                        </a:cubicBezTo>
                        <a:cubicBezTo>
                          <a:pt x="5801745" y="4935589"/>
                          <a:pt x="5366362" y="4937168"/>
                          <a:pt x="5064667" y="4934557"/>
                        </a:cubicBezTo>
                        <a:cubicBezTo>
                          <a:pt x="4762972" y="4931946"/>
                          <a:pt x="4687982" y="4940766"/>
                          <a:pt x="4401037" y="4934557"/>
                        </a:cubicBezTo>
                        <a:cubicBezTo>
                          <a:pt x="4114092" y="4928349"/>
                          <a:pt x="4055190" y="4933780"/>
                          <a:pt x="3936497" y="4934557"/>
                        </a:cubicBezTo>
                        <a:cubicBezTo>
                          <a:pt x="3817804" y="4935334"/>
                          <a:pt x="3369736" y="4941111"/>
                          <a:pt x="3073778" y="4934557"/>
                        </a:cubicBezTo>
                        <a:cubicBezTo>
                          <a:pt x="2777820" y="4928003"/>
                          <a:pt x="2528813" y="4932802"/>
                          <a:pt x="2211060" y="4934557"/>
                        </a:cubicBezTo>
                        <a:cubicBezTo>
                          <a:pt x="1893307" y="4936312"/>
                          <a:pt x="1877854" y="4941890"/>
                          <a:pt x="1746519" y="4934557"/>
                        </a:cubicBezTo>
                        <a:cubicBezTo>
                          <a:pt x="1615184" y="4927224"/>
                          <a:pt x="1328907" y="4924600"/>
                          <a:pt x="1182434" y="4934557"/>
                        </a:cubicBezTo>
                        <a:cubicBezTo>
                          <a:pt x="1035961" y="4944514"/>
                          <a:pt x="831307" y="4915570"/>
                          <a:pt x="618349" y="4934557"/>
                        </a:cubicBezTo>
                        <a:cubicBezTo>
                          <a:pt x="277666" y="4924776"/>
                          <a:pt x="79597" y="4639924"/>
                          <a:pt x="0" y="4316208"/>
                        </a:cubicBezTo>
                        <a:cubicBezTo>
                          <a:pt x="24783" y="4010800"/>
                          <a:pt x="-9826" y="3903720"/>
                          <a:pt x="0" y="3625941"/>
                        </a:cubicBezTo>
                        <a:cubicBezTo>
                          <a:pt x="9826" y="3348162"/>
                          <a:pt x="17325" y="3232152"/>
                          <a:pt x="0" y="3083588"/>
                        </a:cubicBezTo>
                        <a:cubicBezTo>
                          <a:pt x="-17325" y="2935024"/>
                          <a:pt x="-4622" y="2742398"/>
                          <a:pt x="0" y="2467279"/>
                        </a:cubicBezTo>
                        <a:cubicBezTo>
                          <a:pt x="4622" y="2192160"/>
                          <a:pt x="6610" y="2196321"/>
                          <a:pt x="0" y="1961904"/>
                        </a:cubicBezTo>
                        <a:cubicBezTo>
                          <a:pt x="-6610" y="1727487"/>
                          <a:pt x="-23727" y="1613088"/>
                          <a:pt x="0" y="1271637"/>
                        </a:cubicBezTo>
                        <a:cubicBezTo>
                          <a:pt x="23727" y="930186"/>
                          <a:pt x="7448" y="907417"/>
                          <a:pt x="0" y="618349"/>
                        </a:cubicBezTo>
                        <a:close/>
                      </a:path>
                      <a:path w="11191141" h="4934557" stroke="0" extrusionOk="0">
                        <a:moveTo>
                          <a:pt x="0" y="618349"/>
                        </a:moveTo>
                        <a:cubicBezTo>
                          <a:pt x="712" y="298624"/>
                          <a:pt x="300357" y="42015"/>
                          <a:pt x="618349" y="0"/>
                        </a:cubicBezTo>
                        <a:cubicBezTo>
                          <a:pt x="912025" y="-27440"/>
                          <a:pt x="1050920" y="-30802"/>
                          <a:pt x="1381523" y="0"/>
                        </a:cubicBezTo>
                        <a:cubicBezTo>
                          <a:pt x="1712126" y="30802"/>
                          <a:pt x="1688262" y="6718"/>
                          <a:pt x="1846064" y="0"/>
                        </a:cubicBezTo>
                        <a:cubicBezTo>
                          <a:pt x="2003866" y="-6718"/>
                          <a:pt x="2184049" y="-19068"/>
                          <a:pt x="2310604" y="0"/>
                        </a:cubicBezTo>
                        <a:cubicBezTo>
                          <a:pt x="2437159" y="19068"/>
                          <a:pt x="2760190" y="-1626"/>
                          <a:pt x="3073778" y="0"/>
                        </a:cubicBezTo>
                        <a:cubicBezTo>
                          <a:pt x="3387366" y="1626"/>
                          <a:pt x="3401252" y="17807"/>
                          <a:pt x="3637863" y="0"/>
                        </a:cubicBezTo>
                        <a:cubicBezTo>
                          <a:pt x="3874475" y="-17807"/>
                          <a:pt x="4194932" y="-28647"/>
                          <a:pt x="4500582" y="0"/>
                        </a:cubicBezTo>
                        <a:cubicBezTo>
                          <a:pt x="4806232" y="28647"/>
                          <a:pt x="5036866" y="-13717"/>
                          <a:pt x="5363300" y="0"/>
                        </a:cubicBezTo>
                        <a:cubicBezTo>
                          <a:pt x="5689734" y="13717"/>
                          <a:pt x="5787224" y="18254"/>
                          <a:pt x="6126474" y="0"/>
                        </a:cubicBezTo>
                        <a:cubicBezTo>
                          <a:pt x="6465724" y="-18254"/>
                          <a:pt x="6455934" y="-19204"/>
                          <a:pt x="6591015" y="0"/>
                        </a:cubicBezTo>
                        <a:cubicBezTo>
                          <a:pt x="6726096" y="19204"/>
                          <a:pt x="6858723" y="13850"/>
                          <a:pt x="6956011" y="0"/>
                        </a:cubicBezTo>
                        <a:cubicBezTo>
                          <a:pt x="7053299" y="-13850"/>
                          <a:pt x="7583895" y="-20221"/>
                          <a:pt x="7818729" y="0"/>
                        </a:cubicBezTo>
                        <a:cubicBezTo>
                          <a:pt x="8053563" y="20221"/>
                          <a:pt x="8342335" y="-10004"/>
                          <a:pt x="8482359" y="0"/>
                        </a:cubicBezTo>
                        <a:cubicBezTo>
                          <a:pt x="8622383" y="10004"/>
                          <a:pt x="8873067" y="-8783"/>
                          <a:pt x="9145989" y="0"/>
                        </a:cubicBezTo>
                        <a:cubicBezTo>
                          <a:pt x="9418911" y="8783"/>
                          <a:pt x="9439674" y="19466"/>
                          <a:pt x="9610529" y="0"/>
                        </a:cubicBezTo>
                        <a:cubicBezTo>
                          <a:pt x="9781384" y="-19466"/>
                          <a:pt x="10193399" y="13643"/>
                          <a:pt x="10572792" y="0"/>
                        </a:cubicBezTo>
                        <a:cubicBezTo>
                          <a:pt x="10989459" y="17057"/>
                          <a:pt x="11118001" y="252636"/>
                          <a:pt x="11191141" y="618349"/>
                        </a:cubicBezTo>
                        <a:cubicBezTo>
                          <a:pt x="11194371" y="775546"/>
                          <a:pt x="11164724" y="1026086"/>
                          <a:pt x="11191141" y="1160702"/>
                        </a:cubicBezTo>
                        <a:cubicBezTo>
                          <a:pt x="11217558" y="1295318"/>
                          <a:pt x="11170016" y="1709036"/>
                          <a:pt x="11191141" y="1850969"/>
                        </a:cubicBezTo>
                        <a:cubicBezTo>
                          <a:pt x="11212266" y="1992902"/>
                          <a:pt x="11195283" y="2286154"/>
                          <a:pt x="11191141" y="2504257"/>
                        </a:cubicBezTo>
                        <a:cubicBezTo>
                          <a:pt x="11186999" y="2722360"/>
                          <a:pt x="11193023" y="2837725"/>
                          <a:pt x="11191141" y="3083588"/>
                        </a:cubicBezTo>
                        <a:cubicBezTo>
                          <a:pt x="11189259" y="3329451"/>
                          <a:pt x="11165724" y="3486737"/>
                          <a:pt x="11191141" y="3625941"/>
                        </a:cubicBezTo>
                        <a:cubicBezTo>
                          <a:pt x="11216558" y="3765145"/>
                          <a:pt x="11196759" y="4033401"/>
                          <a:pt x="11191141" y="4316208"/>
                        </a:cubicBezTo>
                        <a:cubicBezTo>
                          <a:pt x="11239504" y="4603066"/>
                          <a:pt x="10900559" y="4973428"/>
                          <a:pt x="10572792" y="4934557"/>
                        </a:cubicBezTo>
                        <a:cubicBezTo>
                          <a:pt x="10292209" y="4975158"/>
                          <a:pt x="10025417" y="4945909"/>
                          <a:pt x="9710074" y="4934557"/>
                        </a:cubicBezTo>
                        <a:cubicBezTo>
                          <a:pt x="9394731" y="4923205"/>
                          <a:pt x="9087895" y="4891882"/>
                          <a:pt x="8847355" y="4934557"/>
                        </a:cubicBezTo>
                        <a:cubicBezTo>
                          <a:pt x="8606815" y="4977232"/>
                          <a:pt x="8463713" y="4938315"/>
                          <a:pt x="8283270" y="4934557"/>
                        </a:cubicBezTo>
                        <a:cubicBezTo>
                          <a:pt x="8102828" y="4930799"/>
                          <a:pt x="8087349" y="4916980"/>
                          <a:pt x="7918274" y="4934557"/>
                        </a:cubicBezTo>
                        <a:cubicBezTo>
                          <a:pt x="7749199" y="4952134"/>
                          <a:pt x="7615403" y="4940104"/>
                          <a:pt x="7453733" y="4934557"/>
                        </a:cubicBezTo>
                        <a:cubicBezTo>
                          <a:pt x="7292063" y="4929010"/>
                          <a:pt x="7085771" y="4945173"/>
                          <a:pt x="6989193" y="4934557"/>
                        </a:cubicBezTo>
                        <a:cubicBezTo>
                          <a:pt x="6892615" y="4923941"/>
                          <a:pt x="6452880" y="4949060"/>
                          <a:pt x="6226019" y="4934557"/>
                        </a:cubicBezTo>
                        <a:cubicBezTo>
                          <a:pt x="5999158" y="4920054"/>
                          <a:pt x="5977327" y="4934491"/>
                          <a:pt x="5861022" y="4934557"/>
                        </a:cubicBezTo>
                        <a:cubicBezTo>
                          <a:pt x="5744717" y="4934623"/>
                          <a:pt x="5563694" y="4949949"/>
                          <a:pt x="5396482" y="4934557"/>
                        </a:cubicBezTo>
                        <a:cubicBezTo>
                          <a:pt x="5229270" y="4919165"/>
                          <a:pt x="4743068" y="4928146"/>
                          <a:pt x="4533763" y="4934557"/>
                        </a:cubicBezTo>
                        <a:cubicBezTo>
                          <a:pt x="4324458" y="4940968"/>
                          <a:pt x="4341198" y="4949671"/>
                          <a:pt x="4168767" y="4934557"/>
                        </a:cubicBezTo>
                        <a:cubicBezTo>
                          <a:pt x="3996336" y="4919443"/>
                          <a:pt x="3935327" y="4939916"/>
                          <a:pt x="3803771" y="4934557"/>
                        </a:cubicBezTo>
                        <a:cubicBezTo>
                          <a:pt x="3672215" y="4929198"/>
                          <a:pt x="3616253" y="4944504"/>
                          <a:pt x="3438775" y="4934557"/>
                        </a:cubicBezTo>
                        <a:cubicBezTo>
                          <a:pt x="3261297" y="4924610"/>
                          <a:pt x="2938744" y="4930950"/>
                          <a:pt x="2775145" y="4934557"/>
                        </a:cubicBezTo>
                        <a:cubicBezTo>
                          <a:pt x="2611546" y="4938165"/>
                          <a:pt x="2351606" y="4941269"/>
                          <a:pt x="2111515" y="4934557"/>
                        </a:cubicBezTo>
                        <a:cubicBezTo>
                          <a:pt x="1871424" y="4927846"/>
                          <a:pt x="1637424" y="4909846"/>
                          <a:pt x="1447886" y="4934557"/>
                        </a:cubicBezTo>
                        <a:cubicBezTo>
                          <a:pt x="1258348" y="4959268"/>
                          <a:pt x="1010789" y="4948324"/>
                          <a:pt x="618349" y="4934557"/>
                        </a:cubicBezTo>
                        <a:cubicBezTo>
                          <a:pt x="285902" y="4945300"/>
                          <a:pt x="-71251" y="4691473"/>
                          <a:pt x="0" y="4316208"/>
                        </a:cubicBezTo>
                        <a:cubicBezTo>
                          <a:pt x="27434" y="4072441"/>
                          <a:pt x="5495" y="3844256"/>
                          <a:pt x="0" y="3699898"/>
                        </a:cubicBezTo>
                        <a:cubicBezTo>
                          <a:pt x="-5495" y="3555540"/>
                          <a:pt x="-28680" y="3381538"/>
                          <a:pt x="0" y="3083588"/>
                        </a:cubicBezTo>
                        <a:cubicBezTo>
                          <a:pt x="28680" y="2785638"/>
                          <a:pt x="-20357" y="2719187"/>
                          <a:pt x="0" y="2504257"/>
                        </a:cubicBezTo>
                        <a:cubicBezTo>
                          <a:pt x="20357" y="2289327"/>
                          <a:pt x="17096" y="2162865"/>
                          <a:pt x="0" y="1924926"/>
                        </a:cubicBezTo>
                        <a:cubicBezTo>
                          <a:pt x="-17096" y="1686987"/>
                          <a:pt x="18997" y="1614315"/>
                          <a:pt x="0" y="1419552"/>
                        </a:cubicBezTo>
                        <a:cubicBezTo>
                          <a:pt x="-18997" y="1224789"/>
                          <a:pt x="437" y="801947"/>
                          <a:pt x="0" y="61834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3"/>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EEA43F84-CF32-2332-F2CF-0CF7386AF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3377" y="247650"/>
            <a:ext cx="5627096" cy="646232"/>
          </a:xfrm>
          <a:prstGeom prst="rect">
            <a:avLst/>
          </a:prstGeom>
        </p:spPr>
      </p:pic>
      <p:sp>
        <p:nvSpPr>
          <p:cNvPr id="3" name="TextBox 2">
            <a:extLst>
              <a:ext uri="{FF2B5EF4-FFF2-40B4-BE49-F238E27FC236}">
                <a16:creationId xmlns:a16="http://schemas.microsoft.com/office/drawing/2014/main" xmlns="" id="{8ABB67C7-84DD-8B23-B9C3-6992EE1C253E}"/>
              </a:ext>
            </a:extLst>
          </p:cNvPr>
          <p:cNvSpPr txBox="1"/>
          <p:nvPr/>
        </p:nvSpPr>
        <p:spPr>
          <a:xfrm>
            <a:off x="1181100" y="1390650"/>
            <a:ext cx="9639300" cy="2308324"/>
          </a:xfrm>
          <a:prstGeom prst="rect">
            <a:avLst/>
          </a:prstGeom>
          <a:noFill/>
        </p:spPr>
        <p:txBody>
          <a:bodyPr wrap="square" rtlCol="0">
            <a:spAutoFit/>
          </a:bodyPr>
          <a:lstStyle/>
          <a:p>
            <a:pPr algn="just"/>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Hương Giang bỗng thay chiếc áo xanh hằng ngày thành dải lụa đào ửng hồng cả phố phường; Những đêm tẳng sáng, dòng sông là một đường trăng lung linh dát vàng</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descr="A picture containing shape&#10;&#10;Description automatically generated">
            <a:extLst>
              <a:ext uri="{FF2B5EF4-FFF2-40B4-BE49-F238E27FC236}">
                <a16:creationId xmlns:a16="http://schemas.microsoft.com/office/drawing/2014/main" xmlns="" id="{AF3B46B4-4D54-0CF3-5363-F467EBF875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5426" y="266699"/>
            <a:ext cx="1285875" cy="1285875"/>
          </a:xfrm>
          <a:prstGeom prst="rect">
            <a:avLst/>
          </a:prstGeom>
        </p:spPr>
      </p:pic>
    </p:spTree>
    <p:extLst>
      <p:ext uri="{BB962C8B-B14F-4D97-AF65-F5344CB8AC3E}">
        <p14:creationId xmlns:p14="http://schemas.microsoft.com/office/powerpoint/2010/main" val="3513255925"/>
      </p:ext>
    </p:extLst>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9CB8013C-3AF1-4435-A30F-6BFE0D535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0128" y="1963521"/>
            <a:ext cx="1727788" cy="1727788"/>
          </a:xfrm>
          <a:prstGeom prst="rect">
            <a:avLst/>
          </a:prstGeom>
        </p:spPr>
      </p:pic>
      <p:pic>
        <p:nvPicPr>
          <p:cNvPr id="15" name="图片 14">
            <a:extLst>
              <a:ext uri="{FF2B5EF4-FFF2-40B4-BE49-F238E27FC236}">
                <a16:creationId xmlns:a16="http://schemas.microsoft.com/office/drawing/2014/main" xmlns="" id="{9C4592F6-7846-4F4E-9AFB-69D0ECCC8C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16" name="图片 15">
            <a:extLst>
              <a:ext uri="{FF2B5EF4-FFF2-40B4-BE49-F238E27FC236}">
                <a16:creationId xmlns:a16="http://schemas.microsoft.com/office/drawing/2014/main" xmlns="" id="{473A0567-29C7-4AB6-88AB-51586A2D17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11" name="Rectangle: Rounded Corners 6">
            <a:extLst>
              <a:ext uri="{FF2B5EF4-FFF2-40B4-BE49-F238E27FC236}">
                <a16:creationId xmlns:a16="http://schemas.microsoft.com/office/drawing/2014/main" xmlns="" id="{BD7BA599-4E7A-41AF-B2C9-C1179D0C8ED0}"/>
              </a:ext>
            </a:extLst>
          </p:cNvPr>
          <p:cNvSpPr/>
          <p:nvPr/>
        </p:nvSpPr>
        <p:spPr>
          <a:xfrm>
            <a:off x="425299" y="2810248"/>
            <a:ext cx="11371382" cy="2342777"/>
          </a:xfrm>
          <a:custGeom>
            <a:avLst/>
            <a:gdLst>
              <a:gd name="connsiteX0" fmla="*/ 0 w 11371382"/>
              <a:gd name="connsiteY0" fmla="*/ 293573 h 2342777"/>
              <a:gd name="connsiteX1" fmla="*/ 293573 w 11371382"/>
              <a:gd name="connsiteY1" fmla="*/ 0 h 2342777"/>
              <a:gd name="connsiteX2" fmla="*/ 1075430 w 11371382"/>
              <a:gd name="connsiteY2" fmla="*/ 0 h 2342777"/>
              <a:gd name="connsiteX3" fmla="*/ 1641603 w 11371382"/>
              <a:gd name="connsiteY3" fmla="*/ 0 h 2342777"/>
              <a:gd name="connsiteX4" fmla="*/ 2099933 w 11371382"/>
              <a:gd name="connsiteY4" fmla="*/ 0 h 2342777"/>
              <a:gd name="connsiteX5" fmla="*/ 2450420 w 11371382"/>
              <a:gd name="connsiteY5" fmla="*/ 0 h 2342777"/>
              <a:gd name="connsiteX6" fmla="*/ 3340120 w 11371382"/>
              <a:gd name="connsiteY6" fmla="*/ 0 h 2342777"/>
              <a:gd name="connsiteX7" fmla="*/ 4014134 w 11371382"/>
              <a:gd name="connsiteY7" fmla="*/ 0 h 2342777"/>
              <a:gd name="connsiteX8" fmla="*/ 4580307 w 11371382"/>
              <a:gd name="connsiteY8" fmla="*/ 0 h 2342777"/>
              <a:gd name="connsiteX9" fmla="*/ 5362164 w 11371382"/>
              <a:gd name="connsiteY9" fmla="*/ 0 h 2342777"/>
              <a:gd name="connsiteX10" fmla="*/ 6036179 w 11371382"/>
              <a:gd name="connsiteY10" fmla="*/ 0 h 2342777"/>
              <a:gd name="connsiteX11" fmla="*/ 6602351 w 11371382"/>
              <a:gd name="connsiteY11" fmla="*/ 0 h 2342777"/>
              <a:gd name="connsiteX12" fmla="*/ 6952839 w 11371382"/>
              <a:gd name="connsiteY12" fmla="*/ 0 h 2342777"/>
              <a:gd name="connsiteX13" fmla="*/ 7519011 w 11371382"/>
              <a:gd name="connsiteY13" fmla="*/ 0 h 2342777"/>
              <a:gd name="connsiteX14" fmla="*/ 8085184 w 11371382"/>
              <a:gd name="connsiteY14" fmla="*/ 0 h 2342777"/>
              <a:gd name="connsiteX15" fmla="*/ 8435671 w 11371382"/>
              <a:gd name="connsiteY15" fmla="*/ 0 h 2342777"/>
              <a:gd name="connsiteX16" fmla="*/ 8894001 w 11371382"/>
              <a:gd name="connsiteY16" fmla="*/ 0 h 2342777"/>
              <a:gd name="connsiteX17" fmla="*/ 9244489 w 11371382"/>
              <a:gd name="connsiteY17" fmla="*/ 0 h 2342777"/>
              <a:gd name="connsiteX18" fmla="*/ 10134188 w 11371382"/>
              <a:gd name="connsiteY18" fmla="*/ 0 h 2342777"/>
              <a:gd name="connsiteX19" fmla="*/ 11077809 w 11371382"/>
              <a:gd name="connsiteY19" fmla="*/ 0 h 2342777"/>
              <a:gd name="connsiteX20" fmla="*/ 11371382 w 11371382"/>
              <a:gd name="connsiteY20" fmla="*/ 293573 h 2342777"/>
              <a:gd name="connsiteX21" fmla="*/ 11371382 w 11371382"/>
              <a:gd name="connsiteY21" fmla="*/ 896340 h 2342777"/>
              <a:gd name="connsiteX22" fmla="*/ 11371382 w 11371382"/>
              <a:gd name="connsiteY22" fmla="*/ 1499106 h 2342777"/>
              <a:gd name="connsiteX23" fmla="*/ 11371382 w 11371382"/>
              <a:gd name="connsiteY23" fmla="*/ 2049204 h 2342777"/>
              <a:gd name="connsiteX24" fmla="*/ 11077809 w 11371382"/>
              <a:gd name="connsiteY24" fmla="*/ 2342777 h 2342777"/>
              <a:gd name="connsiteX25" fmla="*/ 10295952 w 11371382"/>
              <a:gd name="connsiteY25" fmla="*/ 2342777 h 2342777"/>
              <a:gd name="connsiteX26" fmla="*/ 9945464 w 11371382"/>
              <a:gd name="connsiteY26" fmla="*/ 2342777 h 2342777"/>
              <a:gd name="connsiteX27" fmla="*/ 9055765 w 11371382"/>
              <a:gd name="connsiteY27" fmla="*/ 2342777 h 2342777"/>
              <a:gd name="connsiteX28" fmla="*/ 8489592 w 11371382"/>
              <a:gd name="connsiteY28" fmla="*/ 2342777 h 2342777"/>
              <a:gd name="connsiteX29" fmla="*/ 7923420 w 11371382"/>
              <a:gd name="connsiteY29" fmla="*/ 2342777 h 2342777"/>
              <a:gd name="connsiteX30" fmla="*/ 7249405 w 11371382"/>
              <a:gd name="connsiteY30" fmla="*/ 2342777 h 2342777"/>
              <a:gd name="connsiteX31" fmla="*/ 6359706 w 11371382"/>
              <a:gd name="connsiteY31" fmla="*/ 2342777 h 2342777"/>
              <a:gd name="connsiteX32" fmla="*/ 5793533 w 11371382"/>
              <a:gd name="connsiteY32" fmla="*/ 2342777 h 2342777"/>
              <a:gd name="connsiteX33" fmla="*/ 5119519 w 11371382"/>
              <a:gd name="connsiteY33" fmla="*/ 2342777 h 2342777"/>
              <a:gd name="connsiteX34" fmla="*/ 4553346 w 11371382"/>
              <a:gd name="connsiteY34" fmla="*/ 2342777 h 2342777"/>
              <a:gd name="connsiteX35" fmla="*/ 3879331 w 11371382"/>
              <a:gd name="connsiteY35" fmla="*/ 2342777 h 2342777"/>
              <a:gd name="connsiteX36" fmla="*/ 3097474 w 11371382"/>
              <a:gd name="connsiteY36" fmla="*/ 2342777 h 2342777"/>
              <a:gd name="connsiteX37" fmla="*/ 2531302 w 11371382"/>
              <a:gd name="connsiteY37" fmla="*/ 2342777 h 2342777"/>
              <a:gd name="connsiteX38" fmla="*/ 1641603 w 11371382"/>
              <a:gd name="connsiteY38" fmla="*/ 2342777 h 2342777"/>
              <a:gd name="connsiteX39" fmla="*/ 967588 w 11371382"/>
              <a:gd name="connsiteY39" fmla="*/ 2342777 h 2342777"/>
              <a:gd name="connsiteX40" fmla="*/ 293573 w 11371382"/>
              <a:gd name="connsiteY40" fmla="*/ 2342777 h 2342777"/>
              <a:gd name="connsiteX41" fmla="*/ 0 w 11371382"/>
              <a:gd name="connsiteY41" fmla="*/ 2049204 h 2342777"/>
              <a:gd name="connsiteX42" fmla="*/ 0 w 11371382"/>
              <a:gd name="connsiteY42" fmla="*/ 1428881 h 2342777"/>
              <a:gd name="connsiteX43" fmla="*/ 0 w 11371382"/>
              <a:gd name="connsiteY43" fmla="*/ 861227 h 2342777"/>
              <a:gd name="connsiteX44" fmla="*/ 0 w 11371382"/>
              <a:gd name="connsiteY44" fmla="*/ 293573 h 234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2342777" fill="none" extrusionOk="0">
                <a:moveTo>
                  <a:pt x="0" y="293573"/>
                </a:moveTo>
                <a:cubicBezTo>
                  <a:pt x="-37974" y="137537"/>
                  <a:pt x="153791" y="-1432"/>
                  <a:pt x="293573" y="0"/>
                </a:cubicBezTo>
                <a:cubicBezTo>
                  <a:pt x="639730" y="-19146"/>
                  <a:pt x="685926" y="-2815"/>
                  <a:pt x="1075430" y="0"/>
                </a:cubicBezTo>
                <a:cubicBezTo>
                  <a:pt x="1464934" y="2815"/>
                  <a:pt x="1441005" y="22821"/>
                  <a:pt x="1641603" y="0"/>
                </a:cubicBezTo>
                <a:cubicBezTo>
                  <a:pt x="1842201" y="-22821"/>
                  <a:pt x="1918139" y="16011"/>
                  <a:pt x="2099933" y="0"/>
                </a:cubicBezTo>
                <a:cubicBezTo>
                  <a:pt x="2281727" y="-16011"/>
                  <a:pt x="2302100" y="5137"/>
                  <a:pt x="2450420" y="0"/>
                </a:cubicBezTo>
                <a:cubicBezTo>
                  <a:pt x="2598740" y="-5137"/>
                  <a:pt x="2958221" y="-20257"/>
                  <a:pt x="3340120" y="0"/>
                </a:cubicBezTo>
                <a:cubicBezTo>
                  <a:pt x="3722019" y="20257"/>
                  <a:pt x="3876333" y="3299"/>
                  <a:pt x="4014134" y="0"/>
                </a:cubicBezTo>
                <a:cubicBezTo>
                  <a:pt x="4151935" y="-3299"/>
                  <a:pt x="4353262" y="-22242"/>
                  <a:pt x="4580307" y="0"/>
                </a:cubicBezTo>
                <a:cubicBezTo>
                  <a:pt x="4807352" y="22242"/>
                  <a:pt x="5026024" y="-1829"/>
                  <a:pt x="5362164" y="0"/>
                </a:cubicBezTo>
                <a:cubicBezTo>
                  <a:pt x="5698304" y="1829"/>
                  <a:pt x="5866475" y="-9515"/>
                  <a:pt x="6036179" y="0"/>
                </a:cubicBezTo>
                <a:cubicBezTo>
                  <a:pt x="6205883" y="9515"/>
                  <a:pt x="6412761" y="-23274"/>
                  <a:pt x="6602351" y="0"/>
                </a:cubicBezTo>
                <a:cubicBezTo>
                  <a:pt x="6791941" y="23274"/>
                  <a:pt x="6784225" y="-2125"/>
                  <a:pt x="6952839" y="0"/>
                </a:cubicBezTo>
                <a:cubicBezTo>
                  <a:pt x="7121453" y="2125"/>
                  <a:pt x="7284779" y="-20007"/>
                  <a:pt x="7519011" y="0"/>
                </a:cubicBezTo>
                <a:cubicBezTo>
                  <a:pt x="7753243" y="20007"/>
                  <a:pt x="7922992" y="18330"/>
                  <a:pt x="8085184" y="0"/>
                </a:cubicBezTo>
                <a:cubicBezTo>
                  <a:pt x="8247376" y="-18330"/>
                  <a:pt x="8331307" y="-13085"/>
                  <a:pt x="8435671" y="0"/>
                </a:cubicBezTo>
                <a:cubicBezTo>
                  <a:pt x="8540035" y="13085"/>
                  <a:pt x="8734498" y="16778"/>
                  <a:pt x="8894001" y="0"/>
                </a:cubicBezTo>
                <a:cubicBezTo>
                  <a:pt x="9053504" y="-16778"/>
                  <a:pt x="9097459" y="-7199"/>
                  <a:pt x="9244489" y="0"/>
                </a:cubicBezTo>
                <a:cubicBezTo>
                  <a:pt x="9391519" y="7199"/>
                  <a:pt x="9838103" y="-10840"/>
                  <a:pt x="10134188" y="0"/>
                </a:cubicBezTo>
                <a:cubicBezTo>
                  <a:pt x="10430273" y="10840"/>
                  <a:pt x="10811034" y="19284"/>
                  <a:pt x="11077809" y="0"/>
                </a:cubicBezTo>
                <a:cubicBezTo>
                  <a:pt x="11239264" y="3829"/>
                  <a:pt x="11407744" y="147823"/>
                  <a:pt x="11371382" y="293573"/>
                </a:cubicBezTo>
                <a:cubicBezTo>
                  <a:pt x="11344062" y="556445"/>
                  <a:pt x="11365084" y="666323"/>
                  <a:pt x="11371382" y="896340"/>
                </a:cubicBezTo>
                <a:cubicBezTo>
                  <a:pt x="11377680" y="1126357"/>
                  <a:pt x="11363241" y="1360989"/>
                  <a:pt x="11371382" y="1499106"/>
                </a:cubicBezTo>
                <a:cubicBezTo>
                  <a:pt x="11379523" y="1637223"/>
                  <a:pt x="11357843" y="1775498"/>
                  <a:pt x="11371382" y="2049204"/>
                </a:cubicBezTo>
                <a:cubicBezTo>
                  <a:pt x="11388896" y="2203158"/>
                  <a:pt x="11239999" y="2371028"/>
                  <a:pt x="11077809" y="2342777"/>
                </a:cubicBezTo>
                <a:cubicBezTo>
                  <a:pt x="10826751" y="2342077"/>
                  <a:pt x="10621728" y="2378280"/>
                  <a:pt x="10295952" y="2342777"/>
                </a:cubicBezTo>
                <a:cubicBezTo>
                  <a:pt x="9970176" y="2307274"/>
                  <a:pt x="10095419" y="2330444"/>
                  <a:pt x="9945464" y="2342777"/>
                </a:cubicBezTo>
                <a:cubicBezTo>
                  <a:pt x="9795509" y="2355110"/>
                  <a:pt x="9351093" y="2307531"/>
                  <a:pt x="9055765" y="2342777"/>
                </a:cubicBezTo>
                <a:cubicBezTo>
                  <a:pt x="8760437" y="2378023"/>
                  <a:pt x="8683939" y="2322382"/>
                  <a:pt x="8489592" y="2342777"/>
                </a:cubicBezTo>
                <a:cubicBezTo>
                  <a:pt x="8295245" y="2363172"/>
                  <a:pt x="8191272" y="2330291"/>
                  <a:pt x="7923420" y="2342777"/>
                </a:cubicBezTo>
                <a:cubicBezTo>
                  <a:pt x="7655568" y="2355263"/>
                  <a:pt x="7555965" y="2325387"/>
                  <a:pt x="7249405" y="2342777"/>
                </a:cubicBezTo>
                <a:cubicBezTo>
                  <a:pt x="6942845" y="2360167"/>
                  <a:pt x="6768465" y="2313478"/>
                  <a:pt x="6359706" y="2342777"/>
                </a:cubicBezTo>
                <a:cubicBezTo>
                  <a:pt x="5950947" y="2372076"/>
                  <a:pt x="6019375" y="2331145"/>
                  <a:pt x="5793533" y="2342777"/>
                </a:cubicBezTo>
                <a:cubicBezTo>
                  <a:pt x="5567691" y="2354409"/>
                  <a:pt x="5255563" y="2324626"/>
                  <a:pt x="5119519" y="2342777"/>
                </a:cubicBezTo>
                <a:cubicBezTo>
                  <a:pt x="4983475" y="2360928"/>
                  <a:pt x="4755692" y="2361289"/>
                  <a:pt x="4553346" y="2342777"/>
                </a:cubicBezTo>
                <a:cubicBezTo>
                  <a:pt x="4351000" y="2324265"/>
                  <a:pt x="4033201" y="2370169"/>
                  <a:pt x="3879331" y="2342777"/>
                </a:cubicBezTo>
                <a:cubicBezTo>
                  <a:pt x="3725461" y="2315385"/>
                  <a:pt x="3346286" y="2341415"/>
                  <a:pt x="3097474" y="2342777"/>
                </a:cubicBezTo>
                <a:cubicBezTo>
                  <a:pt x="2848662" y="2344139"/>
                  <a:pt x="2811017" y="2360232"/>
                  <a:pt x="2531302" y="2342777"/>
                </a:cubicBezTo>
                <a:cubicBezTo>
                  <a:pt x="2251587" y="2325322"/>
                  <a:pt x="1844413" y="2320765"/>
                  <a:pt x="1641603" y="2342777"/>
                </a:cubicBezTo>
                <a:cubicBezTo>
                  <a:pt x="1438793" y="2364789"/>
                  <a:pt x="1278434" y="2335255"/>
                  <a:pt x="967588" y="2342777"/>
                </a:cubicBezTo>
                <a:cubicBezTo>
                  <a:pt x="656742" y="2350299"/>
                  <a:pt x="625987" y="2313822"/>
                  <a:pt x="293573" y="2342777"/>
                </a:cubicBezTo>
                <a:cubicBezTo>
                  <a:pt x="125948" y="2346475"/>
                  <a:pt x="10272" y="2246474"/>
                  <a:pt x="0" y="2049204"/>
                </a:cubicBezTo>
                <a:cubicBezTo>
                  <a:pt x="19105" y="1824367"/>
                  <a:pt x="-30374" y="1654727"/>
                  <a:pt x="0" y="1428881"/>
                </a:cubicBezTo>
                <a:cubicBezTo>
                  <a:pt x="30374" y="1203035"/>
                  <a:pt x="4625" y="1010787"/>
                  <a:pt x="0" y="861227"/>
                </a:cubicBezTo>
                <a:cubicBezTo>
                  <a:pt x="-4625" y="711667"/>
                  <a:pt x="-26189" y="487279"/>
                  <a:pt x="0" y="293573"/>
                </a:cubicBezTo>
                <a:close/>
              </a:path>
              <a:path w="11371382" h="2342777" stroke="0" extrusionOk="0">
                <a:moveTo>
                  <a:pt x="0" y="293573"/>
                </a:moveTo>
                <a:cubicBezTo>
                  <a:pt x="688" y="152484"/>
                  <a:pt x="146345" y="26639"/>
                  <a:pt x="293573" y="0"/>
                </a:cubicBezTo>
                <a:cubicBezTo>
                  <a:pt x="612101" y="6372"/>
                  <a:pt x="764192" y="14022"/>
                  <a:pt x="1075430" y="0"/>
                </a:cubicBezTo>
                <a:cubicBezTo>
                  <a:pt x="1386668" y="-14022"/>
                  <a:pt x="1326066" y="17638"/>
                  <a:pt x="1533760" y="0"/>
                </a:cubicBezTo>
                <a:cubicBezTo>
                  <a:pt x="1741454" y="-17638"/>
                  <a:pt x="1835512" y="19639"/>
                  <a:pt x="1992090" y="0"/>
                </a:cubicBezTo>
                <a:cubicBezTo>
                  <a:pt x="2148668" y="-19639"/>
                  <a:pt x="2562354" y="-10425"/>
                  <a:pt x="2773947" y="0"/>
                </a:cubicBezTo>
                <a:cubicBezTo>
                  <a:pt x="2985540" y="10425"/>
                  <a:pt x="3087660" y="-22484"/>
                  <a:pt x="3340120" y="0"/>
                </a:cubicBezTo>
                <a:cubicBezTo>
                  <a:pt x="3592580" y="22484"/>
                  <a:pt x="3972536" y="-34991"/>
                  <a:pt x="4229819" y="0"/>
                </a:cubicBezTo>
                <a:cubicBezTo>
                  <a:pt x="4487102" y="34991"/>
                  <a:pt x="4751684" y="-24408"/>
                  <a:pt x="5119519" y="0"/>
                </a:cubicBezTo>
                <a:cubicBezTo>
                  <a:pt x="5487354" y="24408"/>
                  <a:pt x="5587753" y="-28299"/>
                  <a:pt x="5901376" y="0"/>
                </a:cubicBezTo>
                <a:cubicBezTo>
                  <a:pt x="6214999" y="28299"/>
                  <a:pt x="6227888" y="-9384"/>
                  <a:pt x="6359706" y="0"/>
                </a:cubicBezTo>
                <a:cubicBezTo>
                  <a:pt x="6491524" y="9384"/>
                  <a:pt x="6567819" y="4549"/>
                  <a:pt x="6710193" y="0"/>
                </a:cubicBezTo>
                <a:cubicBezTo>
                  <a:pt x="6852567" y="-4549"/>
                  <a:pt x="7236515" y="6260"/>
                  <a:pt x="7599893" y="0"/>
                </a:cubicBezTo>
                <a:cubicBezTo>
                  <a:pt x="7963271" y="-6260"/>
                  <a:pt x="8005249" y="-585"/>
                  <a:pt x="8273908" y="0"/>
                </a:cubicBezTo>
                <a:cubicBezTo>
                  <a:pt x="8542568" y="585"/>
                  <a:pt x="8643799" y="-4900"/>
                  <a:pt x="8947922" y="0"/>
                </a:cubicBezTo>
                <a:cubicBezTo>
                  <a:pt x="9252045" y="4900"/>
                  <a:pt x="9199679" y="1858"/>
                  <a:pt x="9406252" y="0"/>
                </a:cubicBezTo>
                <a:cubicBezTo>
                  <a:pt x="9612825" y="-1858"/>
                  <a:pt x="9946459" y="-23208"/>
                  <a:pt x="10188110" y="0"/>
                </a:cubicBezTo>
                <a:cubicBezTo>
                  <a:pt x="10429761" y="23208"/>
                  <a:pt x="10823643" y="35280"/>
                  <a:pt x="11077809" y="0"/>
                </a:cubicBezTo>
                <a:cubicBezTo>
                  <a:pt x="11242793" y="-5907"/>
                  <a:pt x="11391273" y="157509"/>
                  <a:pt x="11371382" y="293573"/>
                </a:cubicBezTo>
                <a:cubicBezTo>
                  <a:pt x="11381892" y="470612"/>
                  <a:pt x="11388913" y="655954"/>
                  <a:pt x="11371382" y="826114"/>
                </a:cubicBezTo>
                <a:cubicBezTo>
                  <a:pt x="11353851" y="996274"/>
                  <a:pt x="11379763" y="1156303"/>
                  <a:pt x="11371382" y="1428881"/>
                </a:cubicBezTo>
                <a:cubicBezTo>
                  <a:pt x="11363001" y="1701459"/>
                  <a:pt x="11381521" y="1923727"/>
                  <a:pt x="11371382" y="2049204"/>
                </a:cubicBezTo>
                <a:cubicBezTo>
                  <a:pt x="11366997" y="2203071"/>
                  <a:pt x="11243442" y="2352516"/>
                  <a:pt x="11077809" y="2342777"/>
                </a:cubicBezTo>
                <a:cubicBezTo>
                  <a:pt x="10860959" y="2362863"/>
                  <a:pt x="10574133" y="2374177"/>
                  <a:pt x="10403794" y="2342777"/>
                </a:cubicBezTo>
                <a:cubicBezTo>
                  <a:pt x="10233455" y="2311377"/>
                  <a:pt x="9961753" y="2357781"/>
                  <a:pt x="9837622" y="2342777"/>
                </a:cubicBezTo>
                <a:cubicBezTo>
                  <a:pt x="9713491" y="2327773"/>
                  <a:pt x="9221106" y="2324640"/>
                  <a:pt x="8947922" y="2342777"/>
                </a:cubicBezTo>
                <a:cubicBezTo>
                  <a:pt x="8674738" y="2360914"/>
                  <a:pt x="8285965" y="2322412"/>
                  <a:pt x="8058223" y="2342777"/>
                </a:cubicBezTo>
                <a:cubicBezTo>
                  <a:pt x="7830481" y="2363142"/>
                  <a:pt x="7715481" y="2330753"/>
                  <a:pt x="7492051" y="2342777"/>
                </a:cubicBezTo>
                <a:cubicBezTo>
                  <a:pt x="7268621" y="2354801"/>
                  <a:pt x="7297811" y="2349020"/>
                  <a:pt x="7141563" y="2342777"/>
                </a:cubicBezTo>
                <a:cubicBezTo>
                  <a:pt x="6985315" y="2336534"/>
                  <a:pt x="6903400" y="2340307"/>
                  <a:pt x="6683233" y="2342777"/>
                </a:cubicBezTo>
                <a:cubicBezTo>
                  <a:pt x="6463066" y="2345248"/>
                  <a:pt x="6365076" y="2320486"/>
                  <a:pt x="6224903" y="2342777"/>
                </a:cubicBezTo>
                <a:cubicBezTo>
                  <a:pt x="6084730" y="2365069"/>
                  <a:pt x="5776177" y="2370750"/>
                  <a:pt x="5443046" y="2342777"/>
                </a:cubicBezTo>
                <a:cubicBezTo>
                  <a:pt x="5109915" y="2314804"/>
                  <a:pt x="5217618" y="2353606"/>
                  <a:pt x="5092558" y="2342777"/>
                </a:cubicBezTo>
                <a:cubicBezTo>
                  <a:pt x="4967498" y="2331948"/>
                  <a:pt x="4849335" y="2340120"/>
                  <a:pt x="4634228" y="2342777"/>
                </a:cubicBezTo>
                <a:cubicBezTo>
                  <a:pt x="4419121" y="2345435"/>
                  <a:pt x="4104948" y="2310182"/>
                  <a:pt x="3744529" y="2342777"/>
                </a:cubicBezTo>
                <a:cubicBezTo>
                  <a:pt x="3384110" y="2375372"/>
                  <a:pt x="3529671" y="2354254"/>
                  <a:pt x="3394041" y="2342777"/>
                </a:cubicBezTo>
                <a:cubicBezTo>
                  <a:pt x="3258411" y="2331300"/>
                  <a:pt x="3141553" y="2351779"/>
                  <a:pt x="3043553" y="2342777"/>
                </a:cubicBezTo>
                <a:cubicBezTo>
                  <a:pt x="2945553" y="2333775"/>
                  <a:pt x="2860102" y="2343936"/>
                  <a:pt x="2693066" y="2342777"/>
                </a:cubicBezTo>
                <a:cubicBezTo>
                  <a:pt x="2526030" y="2341618"/>
                  <a:pt x="2299092" y="2358223"/>
                  <a:pt x="2019051" y="2342777"/>
                </a:cubicBezTo>
                <a:cubicBezTo>
                  <a:pt x="1739010" y="2327331"/>
                  <a:pt x="1515305" y="2310941"/>
                  <a:pt x="1345036" y="2342777"/>
                </a:cubicBezTo>
                <a:cubicBezTo>
                  <a:pt x="1174767" y="2374613"/>
                  <a:pt x="787918" y="2373321"/>
                  <a:pt x="293573" y="2342777"/>
                </a:cubicBezTo>
                <a:cubicBezTo>
                  <a:pt x="137327" y="2330106"/>
                  <a:pt x="4327" y="2180350"/>
                  <a:pt x="0" y="2049204"/>
                </a:cubicBezTo>
                <a:cubicBezTo>
                  <a:pt x="4687" y="1872530"/>
                  <a:pt x="-2742" y="1672398"/>
                  <a:pt x="0" y="1499106"/>
                </a:cubicBezTo>
                <a:cubicBezTo>
                  <a:pt x="2742" y="1325814"/>
                  <a:pt x="18109" y="1067152"/>
                  <a:pt x="0" y="896340"/>
                </a:cubicBezTo>
                <a:cubicBezTo>
                  <a:pt x="-18109" y="725528"/>
                  <a:pt x="21369" y="473914"/>
                  <a:pt x="0" y="293573"/>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xưa, người Huế đã dành những lời thơ đẹp nhất, tình cảm sâu đậm nhất cho dòng sông quê hương.</a:t>
            </a:r>
          </a:p>
        </p:txBody>
      </p:sp>
      <p:sp>
        <p:nvSpPr>
          <p:cNvPr id="12" name="TextBox 11">
            <a:extLst>
              <a:ext uri="{FF2B5EF4-FFF2-40B4-BE49-F238E27FC236}">
                <a16:creationId xmlns:a16="http://schemas.microsoft.com/office/drawing/2014/main" xmlns="" id="{DBD71477-2D48-4D69-A2DA-7B63B60FC775}"/>
              </a:ext>
            </a:extLst>
          </p:cNvPr>
          <p:cNvSpPr txBox="1"/>
          <p:nvPr/>
        </p:nvSpPr>
        <p:spPr>
          <a:xfrm>
            <a:off x="2169252" y="331178"/>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NỐI TIẾP ĐOẠN</a:t>
            </a:r>
          </a:p>
        </p:txBody>
      </p:sp>
      <p:sp>
        <p:nvSpPr>
          <p:cNvPr id="14" name="Rectangle: Rounded Corners 13">
            <a:extLst>
              <a:ext uri="{FF2B5EF4-FFF2-40B4-BE49-F238E27FC236}">
                <a16:creationId xmlns:a16="http://schemas.microsoft.com/office/drawing/2014/main" xmlns="" id="{C2A9A641-9A3B-4FC5-A7B0-F79FF45B2601}"/>
              </a:ext>
            </a:extLst>
          </p:cNvPr>
          <p:cNvSpPr/>
          <p:nvPr/>
        </p:nvSpPr>
        <p:spPr>
          <a:xfrm>
            <a:off x="425299" y="173200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ĐOẠN 1</a:t>
            </a:r>
          </a:p>
        </p:txBody>
      </p:sp>
    </p:spTree>
    <p:extLst>
      <p:ext uri="{BB962C8B-B14F-4D97-AF65-F5344CB8AC3E}">
        <p14:creationId xmlns:p14="http://schemas.microsoft.com/office/powerpoint/2010/main" val="3593694779"/>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1+#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15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66000">
                                          <p:cBhvr additive="base">
                                            <p:cTn id="27"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66000">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14:bounceEnd="66000">
                                          <p:cBhvr additive="base">
                                            <p:cTn id="32"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3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1+#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ppt_x"/>
                                              </p:val>
                                            </p:tav>
                                            <p:tav tm="100000">
                                              <p:val>
                                                <p:strVal val="#ppt_x"/>
                                              </p:val>
                                            </p:tav>
                                          </p:tavLst>
                                        </p:anim>
                                        <p:anim calcmode="lin" valueType="num">
                                          <p:cBhvr additive="base">
                                            <p:cTn id="3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6|0.7"/>
</p:tagLst>
</file>

<file path=ppt/tags/tag2.xml><?xml version="1.0" encoding="utf-8"?>
<p:tagLst xmlns:a="http://schemas.openxmlformats.org/drawingml/2006/main" xmlns:r="http://schemas.openxmlformats.org/officeDocument/2006/relationships" xmlns:p="http://schemas.openxmlformats.org/presentationml/2006/main">
  <p:tag name="TIMING" val="|0.6|0.7"/>
</p:tagLst>
</file>

<file path=ppt/theme/theme1.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52">
      <a:dk1>
        <a:srgbClr val="44546A"/>
      </a:dk1>
      <a:lt1>
        <a:sysClr val="window" lastClr="FFFFFF"/>
      </a:lt1>
      <a:dk2>
        <a:srgbClr val="44546A"/>
      </a:dk2>
      <a:lt2>
        <a:srgbClr val="E7E6E6"/>
      </a:lt2>
      <a:accent1>
        <a:srgbClr val="C2EDF2"/>
      </a:accent1>
      <a:accent2>
        <a:srgbClr val="68D2DE"/>
      </a:accent2>
      <a:accent3>
        <a:srgbClr val="A5A5A5"/>
      </a:accent3>
      <a:accent4>
        <a:srgbClr val="FFC000"/>
      </a:accent4>
      <a:accent5>
        <a:srgbClr val="5B9BD5"/>
      </a:accent5>
      <a:accent6>
        <a:srgbClr val="70AD47"/>
      </a:accent6>
      <a:hlink>
        <a:srgbClr val="0563C1"/>
      </a:hlink>
      <a:folHlink>
        <a:srgbClr val="954F72"/>
      </a:folHlink>
    </a:clrScheme>
    <a:fontScheme name="自定义 48">
      <a:majorFont>
        <a:latin typeface="字魂86号-杨任东楷书"/>
        <a:ea typeface="字魂86号-杨任东楷书"/>
        <a:cs typeface=""/>
      </a:majorFont>
      <a:minorFont>
        <a:latin typeface="字魂86号-杨任东楷书"/>
        <a:ea typeface="字魂86号-杨任东楷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lgn="ctr">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52">
      <a:dk1>
        <a:srgbClr val="44546A"/>
      </a:dk1>
      <a:lt1>
        <a:sysClr val="window" lastClr="FFFFFF"/>
      </a:lt1>
      <a:dk2>
        <a:srgbClr val="44546A"/>
      </a:dk2>
      <a:lt2>
        <a:srgbClr val="E7E6E6"/>
      </a:lt2>
      <a:accent1>
        <a:srgbClr val="C2EDF2"/>
      </a:accent1>
      <a:accent2>
        <a:srgbClr val="68D2DE"/>
      </a:accent2>
      <a:accent3>
        <a:srgbClr val="A5A5A5"/>
      </a:accent3>
      <a:accent4>
        <a:srgbClr val="FFC000"/>
      </a:accent4>
      <a:accent5>
        <a:srgbClr val="5B9BD5"/>
      </a:accent5>
      <a:accent6>
        <a:srgbClr val="70AD47"/>
      </a:accent6>
      <a:hlink>
        <a:srgbClr val="0563C1"/>
      </a:hlink>
      <a:folHlink>
        <a:srgbClr val="954F72"/>
      </a:folHlink>
    </a:clrScheme>
    <a:fontScheme name="自定义 48">
      <a:majorFont>
        <a:latin typeface="字魂86号-杨任东楷书"/>
        <a:ea typeface="字魂86号-杨任东楷书"/>
        <a:cs typeface=""/>
      </a:majorFont>
      <a:minorFont>
        <a:latin typeface="字魂86号-杨任东楷书"/>
        <a:ea typeface="字魂86号-杨任东楷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lgn="ctr">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2186</Words>
  <Application>Microsoft Office PowerPoint</Application>
  <PresentationFormat>Custom</PresentationFormat>
  <Paragraphs>136</Paragraphs>
  <Slides>31</Slides>
  <Notes>13</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6_Office 主题</vt:lpstr>
      <vt:lpstr>3_Office 主题</vt:lpstr>
      <vt:lpstr>Office 主题​​</vt:lpstr>
      <vt:lpstr>1_Office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38</cp:revision>
  <dcterms:created xsi:type="dcterms:W3CDTF">2023-01-29T01:01:13Z</dcterms:created>
  <dcterms:modified xsi:type="dcterms:W3CDTF">2023-04-13T02:50:13Z</dcterms:modified>
</cp:coreProperties>
</file>