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 id="2147483713" r:id="rId4"/>
    <p:sldMasterId id="2147483727" r:id="rId5"/>
    <p:sldMasterId id="2147483753" r:id="rId6"/>
  </p:sldMasterIdLst>
  <p:notesMasterIdLst>
    <p:notesMasterId r:id="rId34"/>
  </p:notesMasterIdLst>
  <p:sldIdLst>
    <p:sldId id="267" r:id="rId7"/>
    <p:sldId id="257" r:id="rId8"/>
    <p:sldId id="258" r:id="rId9"/>
    <p:sldId id="266" r:id="rId10"/>
    <p:sldId id="268" r:id="rId11"/>
    <p:sldId id="295" r:id="rId12"/>
    <p:sldId id="296" r:id="rId13"/>
    <p:sldId id="297" r:id="rId14"/>
    <p:sldId id="298" r:id="rId15"/>
    <p:sldId id="299" r:id="rId16"/>
    <p:sldId id="301" r:id="rId17"/>
    <p:sldId id="300" r:id="rId18"/>
    <p:sldId id="302" r:id="rId19"/>
    <p:sldId id="303" r:id="rId20"/>
    <p:sldId id="304" r:id="rId21"/>
    <p:sldId id="305" r:id="rId22"/>
    <p:sldId id="319" r:id="rId23"/>
    <p:sldId id="320" r:id="rId24"/>
    <p:sldId id="2737" r:id="rId25"/>
    <p:sldId id="2738" r:id="rId26"/>
    <p:sldId id="2739" r:id="rId27"/>
    <p:sldId id="330" r:id="rId28"/>
    <p:sldId id="308" r:id="rId29"/>
    <p:sldId id="2741" r:id="rId30"/>
    <p:sldId id="2743" r:id="rId31"/>
    <p:sldId id="2742"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4" d="100"/>
          <a:sy n="64" d="100"/>
        </p:scale>
        <p:origin x="-12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6CA16-6CC2-473F-BC0B-9DA88F0E0AB5}"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DEFAE-D717-4AD3-90F6-EA7A3D282E58}" type="slidenum">
              <a:rPr lang="en-US" smtClean="0"/>
              <a:t>‹#›</a:t>
            </a:fld>
            <a:endParaRPr lang="en-US"/>
          </a:p>
        </p:txBody>
      </p:sp>
    </p:spTree>
    <p:extLst>
      <p:ext uri="{BB962C8B-B14F-4D97-AF65-F5344CB8AC3E}">
        <p14:creationId xmlns:p14="http://schemas.microsoft.com/office/powerpoint/2010/main" val="74789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3961D5-7F54-4043-BAAA-550F3161EC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664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592681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7762971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7737402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片包含 气球&#10;&#10;描述已自动生成">
            <a:extLst>
              <a:ext uri="{FF2B5EF4-FFF2-40B4-BE49-F238E27FC236}">
                <a16:creationId xmlns:a16="http://schemas.microsoft.com/office/drawing/2014/main" xmlns="" id="{AF4FADF9-C14D-4387-865B-3F72F5F072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44" name="组合 43">
            <a:extLst>
              <a:ext uri="{FF2B5EF4-FFF2-40B4-BE49-F238E27FC236}">
                <a16:creationId xmlns:a16="http://schemas.microsoft.com/office/drawing/2014/main" xmlns="" id="{241982AF-DF2C-41F7-8E30-8CDC7AA09A2B}"/>
              </a:ext>
            </a:extLst>
          </p:cNvPr>
          <p:cNvGrpSpPr/>
          <p:nvPr userDrawn="1"/>
        </p:nvGrpSpPr>
        <p:grpSpPr>
          <a:xfrm>
            <a:off x="2124075" y="657958"/>
            <a:ext cx="9258299" cy="5069742"/>
            <a:chOff x="6308273" y="1073150"/>
            <a:chExt cx="4800600" cy="4711700"/>
          </a:xfrm>
        </p:grpSpPr>
        <p:sp>
          <p:nvSpPr>
            <p:cNvPr id="14" name="矩形: 圆角 13">
              <a:extLst>
                <a:ext uri="{FF2B5EF4-FFF2-40B4-BE49-F238E27FC236}">
                  <a16:creationId xmlns:a16="http://schemas.microsoft.com/office/drawing/2014/main" xmlns="" id="{7BAD9620-5A55-4BB4-B3E3-AC0E90D361DE}"/>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xmlns="" id="{EEC7CE72-FAA0-41FA-8F74-F074ED3337A1}"/>
                </a:ext>
              </a:extLst>
            </p:cNvPr>
            <p:cNvSpPr/>
            <p:nvPr userDrawn="1"/>
          </p:nvSpPr>
          <p:spPr>
            <a:xfrm>
              <a:off x="6421495" y="1184275"/>
              <a:ext cx="4574157" cy="4489450"/>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7" name="图片 11" descr="图片包含 玩具, 玩偶&#10;&#10;描述已自动生成">
            <a:extLst>
              <a:ext uri="{FF2B5EF4-FFF2-40B4-BE49-F238E27FC236}">
                <a16:creationId xmlns:a16="http://schemas.microsoft.com/office/drawing/2014/main" xmlns="" id="{7D87BF50-B464-4719-ABF8-B60E3E04AC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8882" y="533400"/>
            <a:ext cx="5249636" cy="6999515"/>
          </a:xfrm>
          <a:prstGeom prst="rect">
            <a:avLst/>
          </a:prstGeom>
        </p:spPr>
      </p:pic>
    </p:spTree>
    <p:extLst>
      <p:ext uri="{BB962C8B-B14F-4D97-AF65-F5344CB8AC3E}">
        <p14:creationId xmlns:p14="http://schemas.microsoft.com/office/powerpoint/2010/main" val="31634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2" name="图片 11" descr="图片包含 气球&#10;&#10;描述已自动生成">
            <a:extLst>
              <a:ext uri="{FF2B5EF4-FFF2-40B4-BE49-F238E27FC236}">
                <a16:creationId xmlns:a16="http://schemas.microsoft.com/office/drawing/2014/main" xmlns="" id="{289F76EA-906A-4C05-B8F6-16A9FC2E44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86136"/>
          </a:xfrm>
          <a:prstGeom prst="rect">
            <a:avLst/>
          </a:prstGeom>
        </p:spPr>
      </p:pic>
      <p:grpSp>
        <p:nvGrpSpPr>
          <p:cNvPr id="13" name="组合 12">
            <a:extLst>
              <a:ext uri="{FF2B5EF4-FFF2-40B4-BE49-F238E27FC236}">
                <a16:creationId xmlns:a16="http://schemas.microsoft.com/office/drawing/2014/main" xmlns="" id="{C5DAD8F9-CC92-4876-8636-B3D5710E361A}"/>
              </a:ext>
            </a:extLst>
          </p:cNvPr>
          <p:cNvGrpSpPr/>
          <p:nvPr userDrawn="1"/>
        </p:nvGrpSpPr>
        <p:grpSpPr>
          <a:xfrm>
            <a:off x="3784208" y="984738"/>
            <a:ext cx="7638757" cy="4532825"/>
            <a:chOff x="6308273" y="1073150"/>
            <a:chExt cx="4800600" cy="4711700"/>
          </a:xfrm>
        </p:grpSpPr>
        <p:sp>
          <p:nvSpPr>
            <p:cNvPr id="14" name="矩形: 圆角 13">
              <a:extLst>
                <a:ext uri="{FF2B5EF4-FFF2-40B4-BE49-F238E27FC236}">
                  <a16:creationId xmlns:a16="http://schemas.microsoft.com/office/drawing/2014/main" xmlns="" id="{806CC86B-DD38-41AE-B7E5-D37BD14DE401}"/>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a:extLst>
                <a:ext uri="{FF2B5EF4-FFF2-40B4-BE49-F238E27FC236}">
                  <a16:creationId xmlns:a16="http://schemas.microsoft.com/office/drawing/2014/main" xmlns="" id="{C8405EE5-DD72-47FA-B231-FAE3F43295AC}"/>
                </a:ext>
              </a:extLst>
            </p:cNvPr>
            <p:cNvSpPr/>
            <p:nvPr userDrawn="1"/>
          </p:nvSpPr>
          <p:spPr>
            <a:xfrm>
              <a:off x="6404667" y="1184275"/>
              <a:ext cx="4607811"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8" name="组合 37">
            <a:extLst>
              <a:ext uri="{FF2B5EF4-FFF2-40B4-BE49-F238E27FC236}">
                <a16:creationId xmlns:a16="http://schemas.microsoft.com/office/drawing/2014/main" xmlns="" id="{FE89F858-DCDB-4322-BF13-B7B012E2FAF5}"/>
              </a:ext>
            </a:extLst>
          </p:cNvPr>
          <p:cNvGrpSpPr/>
          <p:nvPr userDrawn="1"/>
        </p:nvGrpSpPr>
        <p:grpSpPr>
          <a:xfrm>
            <a:off x="2662656" y="1735602"/>
            <a:ext cx="1851134" cy="2569399"/>
            <a:chOff x="5407314" y="-1733069"/>
            <a:chExt cx="1851134" cy="2569399"/>
          </a:xfrm>
        </p:grpSpPr>
        <p:sp>
          <p:nvSpPr>
            <p:cNvPr id="20" name="椭圆 19">
              <a:extLst>
                <a:ext uri="{FF2B5EF4-FFF2-40B4-BE49-F238E27FC236}">
                  <a16:creationId xmlns:a16="http://schemas.microsoft.com/office/drawing/2014/main" xmlns="" id="{BC56245F-AD1D-40D3-A138-2321B05D47FB}"/>
                </a:ext>
              </a:extLst>
            </p:cNvPr>
            <p:cNvSpPr/>
            <p:nvPr userDrawn="1"/>
          </p:nvSpPr>
          <p:spPr>
            <a:xfrm>
              <a:off x="5407314" y="-1733069"/>
              <a:ext cx="1377371" cy="1377371"/>
            </a:xfrm>
            <a:prstGeom prst="ellipse">
              <a:avLst/>
            </a:prstGeom>
            <a:solidFill>
              <a:schemeClr val="bg1"/>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8000" dirty="0">
                  <a:solidFill>
                    <a:srgbClr val="E5664F"/>
                  </a:solidFill>
                  <a:latin typeface="字魂27号-布丁体" panose="00000500000000000000" pitchFamily="2" charset="-122"/>
                  <a:ea typeface="字魂27号-布丁体" panose="00000500000000000000" pitchFamily="2" charset="-122"/>
                </a:rPr>
                <a:t>目</a:t>
              </a:r>
            </a:p>
          </p:txBody>
        </p:sp>
        <p:sp>
          <p:nvSpPr>
            <p:cNvPr id="21" name="椭圆 20">
              <a:extLst>
                <a:ext uri="{FF2B5EF4-FFF2-40B4-BE49-F238E27FC236}">
                  <a16:creationId xmlns:a16="http://schemas.microsoft.com/office/drawing/2014/main" xmlns="" id="{B2E3172B-BE50-4D52-9064-2109B6192230}"/>
                </a:ext>
              </a:extLst>
            </p:cNvPr>
            <p:cNvSpPr/>
            <p:nvPr userDrawn="1"/>
          </p:nvSpPr>
          <p:spPr>
            <a:xfrm>
              <a:off x="5881077" y="-541041"/>
              <a:ext cx="1377371" cy="1377371"/>
            </a:xfrm>
            <a:prstGeom prst="ellipse">
              <a:avLst/>
            </a:prstGeom>
            <a:solidFill>
              <a:schemeClr val="bg1"/>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8000" dirty="0">
                  <a:solidFill>
                    <a:srgbClr val="FE9903"/>
                  </a:solidFill>
                  <a:latin typeface="字魂27号-布丁体" panose="00000500000000000000" pitchFamily="2" charset="-122"/>
                  <a:ea typeface="字魂27号-布丁体" panose="00000500000000000000" pitchFamily="2" charset="-122"/>
                </a:rPr>
                <a:t>录</a:t>
              </a:r>
            </a:p>
          </p:txBody>
        </p:sp>
      </p:grpSp>
      <p:pic>
        <p:nvPicPr>
          <p:cNvPr id="17" name="图片 16">
            <a:extLst>
              <a:ext uri="{FF2B5EF4-FFF2-40B4-BE49-F238E27FC236}">
                <a16:creationId xmlns:a16="http://schemas.microsoft.com/office/drawing/2014/main" xmlns="" id="{1FA57F03-B572-4638-8614-E681FF8BA7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765810"/>
            <a:ext cx="12192000" cy="6092189"/>
          </a:xfrm>
          <a:prstGeom prst="rect">
            <a:avLst/>
          </a:prstGeom>
        </p:spPr>
      </p:pic>
    </p:spTree>
    <p:extLst>
      <p:ext uri="{BB962C8B-B14F-4D97-AF65-F5344CB8AC3E}">
        <p14:creationId xmlns:p14="http://schemas.microsoft.com/office/powerpoint/2010/main" val="28860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descr="图片包含 气球&#10;&#10;描述已自动生成">
            <a:extLst>
              <a:ext uri="{FF2B5EF4-FFF2-40B4-BE49-F238E27FC236}">
                <a16:creationId xmlns:a16="http://schemas.microsoft.com/office/drawing/2014/main" xmlns="" id="{5F11540B-524D-41E2-B324-88FBEE12B1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 id="{00E616FE-5324-40D6-93DD-86778BEA6E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9577" y="1880696"/>
            <a:ext cx="5006721" cy="4645026"/>
          </a:xfrm>
          <a:prstGeom prst="rect">
            <a:avLst/>
          </a:prstGeom>
        </p:spPr>
      </p:pic>
      <p:grpSp>
        <p:nvGrpSpPr>
          <p:cNvPr id="17" name="组合 16">
            <a:extLst>
              <a:ext uri="{FF2B5EF4-FFF2-40B4-BE49-F238E27FC236}">
                <a16:creationId xmlns:a16="http://schemas.microsoft.com/office/drawing/2014/main" xmlns="" id="{091DF78E-393F-420E-A11C-D49976E942AE}"/>
              </a:ext>
            </a:extLst>
          </p:cNvPr>
          <p:cNvGrpSpPr/>
          <p:nvPr userDrawn="1"/>
        </p:nvGrpSpPr>
        <p:grpSpPr>
          <a:xfrm>
            <a:off x="5821609" y="1102660"/>
            <a:ext cx="4183862" cy="4183862"/>
            <a:chOff x="1161424" y="1002082"/>
            <a:chExt cx="3757808" cy="3757808"/>
          </a:xfrm>
          <a:solidFill>
            <a:schemeClr val="bg1"/>
          </a:solidFill>
        </p:grpSpPr>
        <p:sp>
          <p:nvSpPr>
            <p:cNvPr id="18" name="椭圆 17">
              <a:extLst>
                <a:ext uri="{FF2B5EF4-FFF2-40B4-BE49-F238E27FC236}">
                  <a16:creationId xmlns:a16="http://schemas.microsoft.com/office/drawing/2014/main" xmlns="" id="{05717A9E-2C8E-44F0-9243-5D3208AB8CF8}"/>
                </a:ext>
              </a:extLst>
            </p:cNvPr>
            <p:cNvSpPr/>
            <p:nvPr userDrawn="1"/>
          </p:nvSpPr>
          <p:spPr>
            <a:xfrm>
              <a:off x="1161424" y="1002082"/>
              <a:ext cx="3757808" cy="3757808"/>
            </a:xfrm>
            <a:prstGeom prst="ellipse">
              <a:avLst/>
            </a:prstGeom>
            <a:grpFill/>
            <a:ln w="101600">
              <a:solidFill>
                <a:schemeClr val="accent6">
                  <a:lumMod val="75000"/>
                </a:schemeClr>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9" name="椭圆 18">
              <a:extLst>
                <a:ext uri="{FF2B5EF4-FFF2-40B4-BE49-F238E27FC236}">
                  <a16:creationId xmlns:a16="http://schemas.microsoft.com/office/drawing/2014/main" xmlns="" id="{5D0E975A-9C32-4ABA-A3F4-F21BD44BBDD0}"/>
                </a:ext>
              </a:extLst>
            </p:cNvPr>
            <p:cNvSpPr/>
            <p:nvPr userDrawn="1"/>
          </p:nvSpPr>
          <p:spPr>
            <a:xfrm>
              <a:off x="1349836" y="1190494"/>
              <a:ext cx="3380983" cy="3380983"/>
            </a:xfrm>
            <a:prstGeom prst="ellipse">
              <a:avLst/>
            </a:prstGeom>
            <a:grpFill/>
            <a:ln w="25400">
              <a:solidFill>
                <a:schemeClr val="accent6">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spTree>
    <p:extLst>
      <p:ext uri="{BB962C8B-B14F-4D97-AF65-F5344CB8AC3E}">
        <p14:creationId xmlns:p14="http://schemas.microsoft.com/office/powerpoint/2010/main" val="120556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pic>
        <p:nvPicPr>
          <p:cNvPr id="10" name="图片 9" descr="图片包含 气球&#10;&#10;描述已自动生成">
            <a:extLst>
              <a:ext uri="{FF2B5EF4-FFF2-40B4-BE49-F238E27FC236}">
                <a16:creationId xmlns:a16="http://schemas.microsoft.com/office/drawing/2014/main" xmlns="" id="{5F11540B-524D-41E2-B324-88FBEE12B1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grpSp>
        <p:nvGrpSpPr>
          <p:cNvPr id="17" name="组合 16">
            <a:extLst>
              <a:ext uri="{FF2B5EF4-FFF2-40B4-BE49-F238E27FC236}">
                <a16:creationId xmlns:a16="http://schemas.microsoft.com/office/drawing/2014/main" xmlns="" id="{091DF78E-393F-420E-A11C-D49976E942AE}"/>
              </a:ext>
            </a:extLst>
          </p:cNvPr>
          <p:cNvGrpSpPr/>
          <p:nvPr userDrawn="1"/>
        </p:nvGrpSpPr>
        <p:grpSpPr>
          <a:xfrm>
            <a:off x="1653021" y="1102660"/>
            <a:ext cx="4183862" cy="4183862"/>
            <a:chOff x="1161424" y="1002082"/>
            <a:chExt cx="3757808" cy="3757808"/>
          </a:xfrm>
          <a:solidFill>
            <a:schemeClr val="bg1"/>
          </a:solidFill>
        </p:grpSpPr>
        <p:sp>
          <p:nvSpPr>
            <p:cNvPr id="18" name="椭圆 17">
              <a:extLst>
                <a:ext uri="{FF2B5EF4-FFF2-40B4-BE49-F238E27FC236}">
                  <a16:creationId xmlns:a16="http://schemas.microsoft.com/office/drawing/2014/main" xmlns="" id="{05717A9E-2C8E-44F0-9243-5D3208AB8CF8}"/>
                </a:ext>
              </a:extLst>
            </p:cNvPr>
            <p:cNvSpPr/>
            <p:nvPr userDrawn="1"/>
          </p:nvSpPr>
          <p:spPr>
            <a:xfrm>
              <a:off x="1161424" y="1002082"/>
              <a:ext cx="3757808" cy="3757808"/>
            </a:xfrm>
            <a:prstGeom prst="ellipse">
              <a:avLst/>
            </a:prstGeom>
            <a:grpFill/>
            <a:ln w="101600">
              <a:solidFill>
                <a:schemeClr val="accent6">
                  <a:lumMod val="75000"/>
                </a:schemeClr>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9" name="椭圆 18">
              <a:extLst>
                <a:ext uri="{FF2B5EF4-FFF2-40B4-BE49-F238E27FC236}">
                  <a16:creationId xmlns:a16="http://schemas.microsoft.com/office/drawing/2014/main" xmlns="" id="{5D0E975A-9C32-4ABA-A3F4-F21BD44BBDD0}"/>
                </a:ext>
              </a:extLst>
            </p:cNvPr>
            <p:cNvSpPr/>
            <p:nvPr userDrawn="1"/>
          </p:nvSpPr>
          <p:spPr>
            <a:xfrm>
              <a:off x="1349836" y="1190494"/>
              <a:ext cx="3380983" cy="3380983"/>
            </a:xfrm>
            <a:prstGeom prst="ellipse">
              <a:avLst/>
            </a:prstGeom>
            <a:grpFill/>
            <a:ln w="25400">
              <a:solidFill>
                <a:schemeClr val="accent6">
                  <a:lumMod val="7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pic>
        <p:nvPicPr>
          <p:cNvPr id="3" name="图片 2">
            <a:extLst>
              <a:ext uri="{FF2B5EF4-FFF2-40B4-BE49-F238E27FC236}">
                <a16:creationId xmlns:a16="http://schemas.microsoft.com/office/drawing/2014/main" xmlns="" id="{3BCAD9D2-C636-48E5-8342-B91055D4848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7825" y="3153508"/>
            <a:ext cx="5762551" cy="3704492"/>
          </a:xfrm>
          <a:prstGeom prst="rect">
            <a:avLst/>
          </a:prstGeom>
        </p:spPr>
      </p:pic>
    </p:spTree>
    <p:extLst>
      <p:ext uri="{BB962C8B-B14F-4D97-AF65-F5344CB8AC3E}">
        <p14:creationId xmlns:p14="http://schemas.microsoft.com/office/powerpoint/2010/main" val="291330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descr="图片包含 气球&#10;&#10;描述已自动生成">
            <a:extLst>
              <a:ext uri="{FF2B5EF4-FFF2-40B4-BE49-F238E27FC236}">
                <a16:creationId xmlns:a16="http://schemas.microsoft.com/office/drawing/2014/main" xmlns="" id="{F869ACE6-E3AE-4D2E-958E-88246C1DD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86136"/>
          </a:xfrm>
          <a:prstGeom prst="rect">
            <a:avLst/>
          </a:prstGeom>
        </p:spPr>
      </p:pic>
      <p:grpSp>
        <p:nvGrpSpPr>
          <p:cNvPr id="7" name="组合 6">
            <a:extLst>
              <a:ext uri="{FF2B5EF4-FFF2-40B4-BE49-F238E27FC236}">
                <a16:creationId xmlns:a16="http://schemas.microsoft.com/office/drawing/2014/main" xmlns="" id="{59676FF4-D2C6-4EE9-9129-333CB82D941D}"/>
              </a:ext>
            </a:extLst>
          </p:cNvPr>
          <p:cNvGrpSpPr/>
          <p:nvPr userDrawn="1"/>
        </p:nvGrpSpPr>
        <p:grpSpPr>
          <a:xfrm>
            <a:off x="523876" y="342900"/>
            <a:ext cx="11049000" cy="6219825"/>
            <a:chOff x="6308273" y="1073150"/>
            <a:chExt cx="4800600" cy="4711700"/>
          </a:xfrm>
        </p:grpSpPr>
        <p:sp>
          <p:nvSpPr>
            <p:cNvPr id="8" name="矩形: 圆角 7">
              <a:extLst>
                <a:ext uri="{FF2B5EF4-FFF2-40B4-BE49-F238E27FC236}">
                  <a16:creationId xmlns:a16="http://schemas.microsoft.com/office/drawing/2014/main" xmlns="" id="{B25B15B4-15A4-4E10-AA03-9FF6A7266628}"/>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a:extLst>
                <a:ext uri="{FF2B5EF4-FFF2-40B4-BE49-F238E27FC236}">
                  <a16:creationId xmlns:a16="http://schemas.microsoft.com/office/drawing/2014/main" xmlns="" id="{C2699CE9-5022-4DE4-9EE0-85A629128637}"/>
                </a:ext>
              </a:extLst>
            </p:cNvPr>
            <p:cNvSpPr/>
            <p:nvPr userDrawn="1"/>
          </p:nvSpPr>
          <p:spPr>
            <a:xfrm>
              <a:off x="6404667" y="1184275"/>
              <a:ext cx="4607811"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14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descr="图片包含 气球&#10;&#10;描述已自动生成">
            <a:extLst>
              <a:ext uri="{FF2B5EF4-FFF2-40B4-BE49-F238E27FC236}">
                <a16:creationId xmlns:a16="http://schemas.microsoft.com/office/drawing/2014/main" xmlns="" id="{F869ACE6-E3AE-4D2E-958E-88246C1DDC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86136"/>
          </a:xfrm>
          <a:prstGeom prst="rect">
            <a:avLst/>
          </a:prstGeom>
        </p:spPr>
      </p:pic>
      <p:grpSp>
        <p:nvGrpSpPr>
          <p:cNvPr id="11" name="组合 10">
            <a:extLst>
              <a:ext uri="{FF2B5EF4-FFF2-40B4-BE49-F238E27FC236}">
                <a16:creationId xmlns:a16="http://schemas.microsoft.com/office/drawing/2014/main" xmlns="" id="{FDD001D6-F8ED-4818-8AE2-FD58B2C8A210}"/>
              </a:ext>
            </a:extLst>
          </p:cNvPr>
          <p:cNvGrpSpPr/>
          <p:nvPr userDrawn="1"/>
        </p:nvGrpSpPr>
        <p:grpSpPr>
          <a:xfrm>
            <a:off x="1366153" y="622317"/>
            <a:ext cx="9459694" cy="5613366"/>
            <a:chOff x="6308273" y="1073150"/>
            <a:chExt cx="4800600" cy="4711700"/>
          </a:xfrm>
        </p:grpSpPr>
        <p:sp>
          <p:nvSpPr>
            <p:cNvPr id="12" name="矩形: 圆角 11">
              <a:extLst>
                <a:ext uri="{FF2B5EF4-FFF2-40B4-BE49-F238E27FC236}">
                  <a16:creationId xmlns:a16="http://schemas.microsoft.com/office/drawing/2014/main" xmlns="" id="{4A688837-8B84-4E2A-9E2E-57786CAFB0EC}"/>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a:extLst>
                <a:ext uri="{FF2B5EF4-FFF2-40B4-BE49-F238E27FC236}">
                  <a16:creationId xmlns:a16="http://schemas.microsoft.com/office/drawing/2014/main" xmlns="" id="{C23FA938-7B4C-46AA-8756-3CB1DBEE349F}"/>
                </a:ext>
              </a:extLst>
            </p:cNvPr>
            <p:cNvSpPr/>
            <p:nvPr userDrawn="1"/>
          </p:nvSpPr>
          <p:spPr>
            <a:xfrm>
              <a:off x="6404667" y="1184275"/>
              <a:ext cx="4607811"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51384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8" name="图片 7" descr="图片包含 气球&#10;&#10;描述已自动生成">
            <a:extLst>
              <a:ext uri="{FF2B5EF4-FFF2-40B4-BE49-F238E27FC236}">
                <a16:creationId xmlns:a16="http://schemas.microsoft.com/office/drawing/2014/main" xmlns="" id="{72DC82E7-EDDE-4519-90E1-91F251FB3F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86136"/>
          </a:xfrm>
          <a:prstGeom prst="rect">
            <a:avLst/>
          </a:prstGeom>
        </p:spPr>
      </p:pic>
      <p:grpSp>
        <p:nvGrpSpPr>
          <p:cNvPr id="7" name="组合 6">
            <a:extLst>
              <a:ext uri="{FF2B5EF4-FFF2-40B4-BE49-F238E27FC236}">
                <a16:creationId xmlns:a16="http://schemas.microsoft.com/office/drawing/2014/main" xmlns="" id="{8A5292E2-A43D-4A43-BB7F-E0D694EA6838}"/>
              </a:ext>
            </a:extLst>
          </p:cNvPr>
          <p:cNvGrpSpPr/>
          <p:nvPr userDrawn="1"/>
        </p:nvGrpSpPr>
        <p:grpSpPr>
          <a:xfrm>
            <a:off x="1513110" y="4425042"/>
            <a:ext cx="9459694" cy="1941269"/>
            <a:chOff x="6308273" y="1073150"/>
            <a:chExt cx="4800600" cy="4711700"/>
          </a:xfrm>
        </p:grpSpPr>
        <p:sp>
          <p:nvSpPr>
            <p:cNvPr id="13" name="矩形: 圆角 12">
              <a:extLst>
                <a:ext uri="{FF2B5EF4-FFF2-40B4-BE49-F238E27FC236}">
                  <a16:creationId xmlns:a16="http://schemas.microsoft.com/office/drawing/2014/main" xmlns="" id="{91B6C983-BD42-49B4-A900-093118B857E7}"/>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a:extLst>
                <a:ext uri="{FF2B5EF4-FFF2-40B4-BE49-F238E27FC236}">
                  <a16:creationId xmlns:a16="http://schemas.microsoft.com/office/drawing/2014/main" xmlns="" id="{EEEB21FB-1549-41F5-B6AE-85E279A7A907}"/>
                </a:ext>
              </a:extLst>
            </p:cNvPr>
            <p:cNvSpPr/>
            <p:nvPr userDrawn="1"/>
          </p:nvSpPr>
          <p:spPr>
            <a:xfrm>
              <a:off x="6371521" y="1390195"/>
              <a:ext cx="4679346" cy="4085366"/>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19744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descr="图片包含 气球&#10;&#10;描述已自动生成">
            <a:extLst>
              <a:ext uri="{FF2B5EF4-FFF2-40B4-BE49-F238E27FC236}">
                <a16:creationId xmlns:a16="http://schemas.microsoft.com/office/drawing/2014/main" xmlns="" id="{A36D1B8A-4DCF-410E-A80D-05E3F4BD54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xmlns="" id="{A4C6C8F7-D02C-4EE5-BD23-E4B4EF7B792E}"/>
              </a:ext>
            </a:extLst>
          </p:cNvPr>
          <p:cNvGrpSpPr/>
          <p:nvPr userDrawn="1"/>
        </p:nvGrpSpPr>
        <p:grpSpPr>
          <a:xfrm>
            <a:off x="295276" y="295275"/>
            <a:ext cx="11544300" cy="6343650"/>
            <a:chOff x="6308273" y="1073150"/>
            <a:chExt cx="4800600" cy="4711700"/>
          </a:xfrm>
        </p:grpSpPr>
        <p:sp>
          <p:nvSpPr>
            <p:cNvPr id="7" name="矩形: 圆角 6">
              <a:extLst>
                <a:ext uri="{FF2B5EF4-FFF2-40B4-BE49-F238E27FC236}">
                  <a16:creationId xmlns:a16="http://schemas.microsoft.com/office/drawing/2014/main" xmlns="" id="{C440382B-8EC8-4136-BA41-883C643AAAAD}"/>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a:extLst>
                <a:ext uri="{FF2B5EF4-FFF2-40B4-BE49-F238E27FC236}">
                  <a16:creationId xmlns:a16="http://schemas.microsoft.com/office/drawing/2014/main" xmlns="" id="{75E909D0-B284-4AAF-8356-46A39F3597B8}"/>
                </a:ext>
              </a:extLst>
            </p:cNvPr>
            <p:cNvSpPr/>
            <p:nvPr userDrawn="1"/>
          </p:nvSpPr>
          <p:spPr>
            <a:xfrm>
              <a:off x="6404667" y="1184275"/>
              <a:ext cx="4607811"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68749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48486905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descr="图片包含 气球&#10;&#10;描述已自动生成">
            <a:extLst>
              <a:ext uri="{FF2B5EF4-FFF2-40B4-BE49-F238E27FC236}">
                <a16:creationId xmlns:a16="http://schemas.microsoft.com/office/drawing/2014/main" xmlns="" id="{AF4FADF9-C14D-4387-865B-3F72F5F072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2" name="图片 11" descr="图片包含 玩具, 玩偶&#10;&#10;描述已自动生成">
            <a:extLst>
              <a:ext uri="{FF2B5EF4-FFF2-40B4-BE49-F238E27FC236}">
                <a16:creationId xmlns:a16="http://schemas.microsoft.com/office/drawing/2014/main" xmlns="" id="{79DD564D-70B3-4920-B6BC-411AA01630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4093" y="419100"/>
            <a:ext cx="5249636" cy="6999515"/>
          </a:xfrm>
          <a:prstGeom prst="rect">
            <a:avLst/>
          </a:prstGeom>
        </p:spPr>
      </p:pic>
    </p:spTree>
    <p:extLst>
      <p:ext uri="{BB962C8B-B14F-4D97-AF65-F5344CB8AC3E}">
        <p14:creationId xmlns:p14="http://schemas.microsoft.com/office/powerpoint/2010/main" val="316280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图片包含 气球&#10;&#10;描述已自动生成">
            <a:extLst>
              <a:ext uri="{FF2B5EF4-FFF2-40B4-BE49-F238E27FC236}">
                <a16:creationId xmlns:a16="http://schemas.microsoft.com/office/drawing/2014/main" xmlns="" id="{2F37CC9A-9F1B-49E8-A486-99540263D3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图片 7" descr="图片包含 玩具, 玩偶&#10;&#10;描述已自动生成">
            <a:extLst>
              <a:ext uri="{FF2B5EF4-FFF2-40B4-BE49-F238E27FC236}">
                <a16:creationId xmlns:a16="http://schemas.microsoft.com/office/drawing/2014/main" xmlns="" id="{BFC267EB-F770-449B-8461-CCAC32CAD7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4093" y="419100"/>
            <a:ext cx="5249636" cy="6999515"/>
          </a:xfrm>
          <a:prstGeom prst="rect">
            <a:avLst/>
          </a:prstGeom>
        </p:spPr>
      </p:pic>
      <p:grpSp>
        <p:nvGrpSpPr>
          <p:cNvPr id="9" name="组合 8">
            <a:extLst>
              <a:ext uri="{FF2B5EF4-FFF2-40B4-BE49-F238E27FC236}">
                <a16:creationId xmlns:a16="http://schemas.microsoft.com/office/drawing/2014/main" xmlns="" id="{1C431A84-16C0-422A-B94B-8DA202A1FAE8}"/>
              </a:ext>
            </a:extLst>
          </p:cNvPr>
          <p:cNvGrpSpPr/>
          <p:nvPr userDrawn="1"/>
        </p:nvGrpSpPr>
        <p:grpSpPr>
          <a:xfrm>
            <a:off x="6308273" y="715108"/>
            <a:ext cx="4800600" cy="5069742"/>
            <a:chOff x="6308273" y="1073150"/>
            <a:chExt cx="4800600" cy="4711700"/>
          </a:xfrm>
        </p:grpSpPr>
        <p:sp>
          <p:nvSpPr>
            <p:cNvPr id="10" name="矩形: 圆角 9">
              <a:extLst>
                <a:ext uri="{FF2B5EF4-FFF2-40B4-BE49-F238E27FC236}">
                  <a16:creationId xmlns:a16="http://schemas.microsoft.com/office/drawing/2014/main" xmlns="" id="{5BDF81D0-FD0F-433E-9869-043FD1B53608}"/>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a:extLst>
                <a:ext uri="{FF2B5EF4-FFF2-40B4-BE49-F238E27FC236}">
                  <a16:creationId xmlns:a16="http://schemas.microsoft.com/office/drawing/2014/main" xmlns="" id="{93C7052D-4A8B-4837-923E-F7A457AC2321}"/>
                </a:ext>
              </a:extLst>
            </p:cNvPr>
            <p:cNvSpPr/>
            <p:nvPr userDrawn="1"/>
          </p:nvSpPr>
          <p:spPr>
            <a:xfrm>
              <a:off x="6421495" y="1184275"/>
              <a:ext cx="4574157" cy="4489450"/>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8128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descr="图片包含 气球&#10;&#10;描述已自动生成">
            <a:extLst>
              <a:ext uri="{FF2B5EF4-FFF2-40B4-BE49-F238E27FC236}">
                <a16:creationId xmlns:a16="http://schemas.microsoft.com/office/drawing/2014/main" xmlns="" id="{72DC82E7-EDDE-4519-90E1-91F251FB3F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86136"/>
          </a:xfrm>
          <a:prstGeom prst="rect">
            <a:avLst/>
          </a:prstGeom>
        </p:spPr>
      </p:pic>
      <p:grpSp>
        <p:nvGrpSpPr>
          <p:cNvPr id="9" name="组合 8">
            <a:extLst>
              <a:ext uri="{FF2B5EF4-FFF2-40B4-BE49-F238E27FC236}">
                <a16:creationId xmlns:a16="http://schemas.microsoft.com/office/drawing/2014/main" xmlns="" id="{62429D3C-0A35-4376-A848-625896476FFC}"/>
              </a:ext>
            </a:extLst>
          </p:cNvPr>
          <p:cNvGrpSpPr/>
          <p:nvPr userDrawn="1"/>
        </p:nvGrpSpPr>
        <p:grpSpPr>
          <a:xfrm>
            <a:off x="1828801" y="622317"/>
            <a:ext cx="9459694" cy="5613366"/>
            <a:chOff x="6308273" y="1073150"/>
            <a:chExt cx="4800600" cy="4711700"/>
          </a:xfrm>
        </p:grpSpPr>
        <p:sp>
          <p:nvSpPr>
            <p:cNvPr id="10" name="矩形: 圆角 9">
              <a:extLst>
                <a:ext uri="{FF2B5EF4-FFF2-40B4-BE49-F238E27FC236}">
                  <a16:creationId xmlns:a16="http://schemas.microsoft.com/office/drawing/2014/main" xmlns="" id="{B3D96065-456F-48D6-A48A-2C47C6370C07}"/>
                </a:ext>
              </a:extLst>
            </p:cNvPr>
            <p:cNvSpPr/>
            <p:nvPr userDrawn="1"/>
          </p:nvSpPr>
          <p:spPr>
            <a:xfrm>
              <a:off x="6308273" y="1073150"/>
              <a:ext cx="4800600" cy="4711700"/>
            </a:xfrm>
            <a:prstGeom prst="roundRect">
              <a:avLst>
                <a:gd name="adj" fmla="val 8846"/>
              </a:avLst>
            </a:prstGeom>
            <a:solidFill>
              <a:schemeClr val="bg1"/>
            </a:solid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a:extLst>
                <a:ext uri="{FF2B5EF4-FFF2-40B4-BE49-F238E27FC236}">
                  <a16:creationId xmlns:a16="http://schemas.microsoft.com/office/drawing/2014/main" xmlns="" id="{F21FBC9E-B878-44AF-8C1E-BDBC55E20027}"/>
                </a:ext>
              </a:extLst>
            </p:cNvPr>
            <p:cNvSpPr/>
            <p:nvPr userDrawn="1"/>
          </p:nvSpPr>
          <p:spPr>
            <a:xfrm>
              <a:off x="6404667" y="1184275"/>
              <a:ext cx="4607811" cy="4489451"/>
            </a:xfrm>
            <a:prstGeom prst="roundRect">
              <a:avLst>
                <a:gd name="adj" fmla="val 8846"/>
              </a:avLst>
            </a:prstGeom>
            <a:solidFill>
              <a:schemeClr val="bg1"/>
            </a:solidFill>
            <a:ln w="38100">
              <a:solidFill>
                <a:srgbClr val="466A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2" name="图片 11">
            <a:extLst>
              <a:ext uri="{FF2B5EF4-FFF2-40B4-BE49-F238E27FC236}">
                <a16:creationId xmlns:a16="http://schemas.microsoft.com/office/drawing/2014/main" xmlns="" id="{E16B0132-F138-4F84-B8ED-9C891BFA967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765810"/>
            <a:ext cx="12192000" cy="6092189"/>
          </a:xfrm>
          <a:prstGeom prst="rect">
            <a:avLst/>
          </a:prstGeom>
        </p:spPr>
      </p:pic>
    </p:spTree>
    <p:extLst>
      <p:ext uri="{BB962C8B-B14F-4D97-AF65-F5344CB8AC3E}">
        <p14:creationId xmlns:p14="http://schemas.microsoft.com/office/powerpoint/2010/main" val="367522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3" name="图片 2" descr="图片包含 气球&#10;&#10;描述已自动生成">
            <a:extLst>
              <a:ext uri="{FF2B5EF4-FFF2-40B4-BE49-F238E27FC236}">
                <a16:creationId xmlns:a16="http://schemas.microsoft.com/office/drawing/2014/main" xmlns="" id="{0EFA8BBC-AC0F-4429-BC16-621B5B41EAD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86136"/>
          </a:xfrm>
          <a:prstGeom prst="rect">
            <a:avLst/>
          </a:prstGeom>
        </p:spPr>
      </p:pic>
    </p:spTree>
    <p:extLst>
      <p:ext uri="{BB962C8B-B14F-4D97-AF65-F5344CB8AC3E}">
        <p14:creationId xmlns:p14="http://schemas.microsoft.com/office/powerpoint/2010/main" val="363574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45535938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9733880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2341806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86656526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9808418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72976550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5256691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38573599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07734532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65009540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35338637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31501484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50452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1219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6834457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4595005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307870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2604644431"/>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520261905"/>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2177353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10456556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04475353"/>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724137708"/>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665535451"/>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3361955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991583379"/>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36834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39214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1734450887"/>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87301627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69970875"/>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6217327"/>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2524776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36710248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1814603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624384956"/>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243431220"/>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161049820"/>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8398710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345407967"/>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277911421"/>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567548"/>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8626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99154467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80896149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20972103"/>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908128838"/>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086421621"/>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358491045"/>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50557857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458731471"/>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121934664"/>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38871073"/>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853393198"/>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2023/4/3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82540968"/>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258635"/>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3404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371680855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E9FDAE6-80D3-44B1-BE00-003D1082C34F}" type="datetimeFigureOut">
              <a:rPr lang="zh-CN" altLang="en-US" smtClean="0"/>
              <a:t>2023/4/3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D1A602-03A2-4335-BCD6-5B4D1FEA57AD}" type="slidenum">
              <a:rPr lang="zh-CN" altLang="en-US" smtClean="0"/>
              <a:t>‹#›</a:t>
            </a:fld>
            <a:endParaRPr lang="zh-CN" altLang="en-US"/>
          </a:p>
        </p:txBody>
      </p:sp>
    </p:spTree>
    <p:extLst>
      <p:ext uri="{BB962C8B-B14F-4D97-AF65-F5344CB8AC3E}">
        <p14:creationId xmlns:p14="http://schemas.microsoft.com/office/powerpoint/2010/main" val="234780977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2.png"/><Relationship Id="rId2" Type="http://schemas.openxmlformats.org/officeDocument/2006/relationships/slideLayout" Target="../slideLayouts/slideLayout25.xml"/><Relationship Id="rId16"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0.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2.png"/><Relationship Id="rId2" Type="http://schemas.openxmlformats.org/officeDocument/2006/relationships/slideLayout" Target="../slideLayouts/slideLayout38.xml"/><Relationship Id="rId16" Type="http://schemas.openxmlformats.org/officeDocument/2006/relationships/image" Target="../media/image1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0.png"/><Relationship Id="rId10" Type="http://schemas.openxmlformats.org/officeDocument/2006/relationships/slideLayout" Target="../slideLayouts/slideLayout46.xml"/><Relationship Id="rId19" Type="http://schemas.openxmlformats.org/officeDocument/2006/relationships/image" Target="../media/image14.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3.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2.png"/><Relationship Id="rId2" Type="http://schemas.openxmlformats.org/officeDocument/2006/relationships/slideLayout" Target="../slideLayouts/slideLayout51.xml"/><Relationship Id="rId16" Type="http://schemas.openxmlformats.org/officeDocument/2006/relationships/image" Target="../media/image11.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0.png"/><Relationship Id="rId10" Type="http://schemas.openxmlformats.org/officeDocument/2006/relationships/slideLayout" Target="../slideLayouts/slideLayout59.xml"/><Relationship Id="rId19" Type="http://schemas.openxmlformats.org/officeDocument/2006/relationships/image" Target="../media/image14.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image" Target="../media/image12.png"/><Relationship Id="rId2" Type="http://schemas.openxmlformats.org/officeDocument/2006/relationships/slideLayout" Target="../slideLayouts/slideLayout64.xml"/><Relationship Id="rId16" Type="http://schemas.openxmlformats.org/officeDocument/2006/relationships/image" Target="../media/image11.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0.png"/><Relationship Id="rId10" Type="http://schemas.openxmlformats.org/officeDocument/2006/relationships/slideLayout" Target="../slideLayouts/slideLayout72.xml"/><Relationship Id="rId19" Type="http://schemas.openxmlformats.org/officeDocument/2006/relationships/image" Target="../media/image14.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3E9FDAE6-80D3-44B1-BE00-003D1082C34F}" type="datetimeFigureOut">
              <a:rPr lang="zh-CN" altLang="en-US" smtClean="0"/>
              <a:pPr/>
              <a:t>2023/4/3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F5D1A602-03A2-4335-BCD6-5B4D1FEA57AD}" type="slidenum">
              <a:rPr lang="zh-CN" altLang="en-US" smtClean="0"/>
              <a:pPr/>
              <a:t>‹#›</a:t>
            </a:fld>
            <a:endParaRPr lang="zh-CN" altLang="en-US" dirty="0"/>
          </a:p>
        </p:txBody>
      </p:sp>
      <p:pic>
        <p:nvPicPr>
          <p:cNvPr id="8" name="Picture 7" descr="A picture containing shape&#10;&#10;Description automatically generated">
            <a:extLst>
              <a:ext uri="{FF2B5EF4-FFF2-40B4-BE49-F238E27FC236}">
                <a16:creationId xmlns:a16="http://schemas.microsoft.com/office/drawing/2014/main" xmlns="" id="{973F07BC-A8A3-4121-B1FA-8C8740C56389}"/>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90676" y="352424"/>
            <a:ext cx="1343025" cy="1343025"/>
          </a:xfrm>
          <a:prstGeom prst="rect">
            <a:avLst/>
          </a:prstGeom>
        </p:spPr>
      </p:pic>
    </p:spTree>
    <p:extLst>
      <p:ext uri="{BB962C8B-B14F-4D97-AF65-F5344CB8AC3E}">
        <p14:creationId xmlns:p14="http://schemas.microsoft.com/office/powerpoint/2010/main" val="47650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思源宋体 CN Light" panose="02020300000000000000" pitchFamily="18" charset="-122"/>
          <a:ea typeface="思源宋体 CN Light" panose="020203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Light" panose="02020300000000000000" pitchFamily="18" charset="-122"/>
          <a:ea typeface="思源宋体 CN Light" panose="020203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Light" panose="02020300000000000000" pitchFamily="18" charset="-122"/>
          <a:ea typeface="思源宋体 CN Light" panose="020203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Light" panose="02020300000000000000" pitchFamily="18" charset="-122"/>
          <a:ea typeface="思源宋体 CN Light" panose="020203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C49EE8A6-089F-4CB1-830B-974008A2310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90650" y="257175"/>
            <a:ext cx="1085552" cy="1085552"/>
          </a:xfrm>
          <a:prstGeom prst="rect">
            <a:avLst/>
          </a:prstGeom>
        </p:spPr>
      </p:pic>
    </p:spTree>
    <p:extLst>
      <p:ext uri="{BB962C8B-B14F-4D97-AF65-F5344CB8AC3E}">
        <p14:creationId xmlns:p14="http://schemas.microsoft.com/office/powerpoint/2010/main" val="1622756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0" y="-365"/>
            <a:ext cx="3042933" cy="2888708"/>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902853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9" cstate="email">
            <a:extLst>
              <a:ext uri="{28A0092B-C50C-407E-A947-70E740481C1C}">
                <a14:useLocalDpi xmlns:a14="http://schemas.microsoft.com/office/drawing/2010/main"/>
              </a:ext>
            </a:extLst>
          </a:blip>
          <a:srcRect r="-482"/>
          <a:stretch/>
        </p:blipFill>
        <p:spPr>
          <a:xfrm>
            <a:off x="9362840" y="0"/>
            <a:ext cx="2829160" cy="2141457"/>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313645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9" cstate="email">
            <a:extLst>
              <a:ext uri="{28A0092B-C50C-407E-A947-70E740481C1C}">
                <a14:useLocalDpi xmlns:a14="http://schemas.microsoft.com/office/drawing/2010/main"/>
              </a:ext>
            </a:extLst>
          </a:blip>
          <a:srcRect r="-482"/>
          <a:stretch/>
        </p:blipFill>
        <p:spPr>
          <a:xfrm>
            <a:off x="9362840" y="0"/>
            <a:ext cx="2829160" cy="2141457"/>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6177478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9" cstate="email">
            <a:extLst>
              <a:ext uri="{28A0092B-C50C-407E-A947-70E740481C1C}">
                <a14:useLocalDpi xmlns:a14="http://schemas.microsoft.com/office/drawing/2010/main"/>
              </a:ext>
            </a:extLst>
          </a:blip>
          <a:srcRect r="-482"/>
          <a:stretch/>
        </p:blipFill>
        <p:spPr>
          <a:xfrm>
            <a:off x="9362840" y="0"/>
            <a:ext cx="2829160" cy="2141457"/>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774724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6.png"/><Relationship Id="rId7"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50.png"/><Relationship Id="rId5" Type="http://schemas.openxmlformats.org/officeDocument/2006/relationships/image" Target="../media/image42.png"/><Relationship Id="rId10"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6.png"/><Relationship Id="rId7" Type="http://schemas.openxmlformats.org/officeDocument/2006/relationships/image" Target="../media/image5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30.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69.xml"/><Relationship Id="rId5" Type="http://schemas.microsoft.com/office/2007/relationships/hdphoto" Target="../media/hdphoto4.wdp"/><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png"/><Relationship Id="rId1" Type="http://schemas.openxmlformats.org/officeDocument/2006/relationships/slideLayout" Target="../slideLayouts/slideLayout56.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16.png"/><Relationship Id="rId12"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xml"/><Relationship Id="rId11" Type="http://schemas.openxmlformats.org/officeDocument/2006/relationships/image" Target="../media/image26.pn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3.png"/><Relationship Id="rId11" Type="http://schemas.microsoft.com/office/2007/relationships/hdphoto" Target="../media/hdphoto2.wdp"/><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6.png"/><Relationship Id="rId7"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sp>
        <p:nvSpPr>
          <p:cNvPr id="13" name="矩形: 圆角 12"/>
          <p:cNvSpPr/>
          <p:nvPr/>
        </p:nvSpPr>
        <p:spPr>
          <a:xfrm>
            <a:off x="23241" y="1680913"/>
            <a:ext cx="12192000" cy="3880540"/>
          </a:xfrm>
          <a:prstGeom prst="roundRect">
            <a:avLst>
              <a:gd name="adj" fmla="val 4354"/>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pic>
        <p:nvPicPr>
          <p:cNvPr id="2" name="Picture 1">
            <a:extLst>
              <a:ext uri="{FF2B5EF4-FFF2-40B4-BE49-F238E27FC236}">
                <a16:creationId xmlns:a16="http://schemas.microsoft.com/office/drawing/2014/main" xmlns="" id="{7E439074-579F-42AD-970F-4B0DCAA68A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5159" y="1994320"/>
            <a:ext cx="9522777"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sp>
        <p:nvSpPr>
          <p:cNvPr id="22" name="圆角矩形 4">
            <a:extLst>
              <a:ext uri="{FF2B5EF4-FFF2-40B4-BE49-F238E27FC236}">
                <a16:creationId xmlns:a16="http://schemas.microsoft.com/office/drawing/2014/main" xmlns="" id="{4020346A-C87B-47D1-A8FD-89EF63EAACA7}"/>
              </a:ext>
            </a:extLst>
          </p:cNvPr>
          <p:cNvSpPr/>
          <p:nvPr userDrawn="1"/>
        </p:nvSpPr>
        <p:spPr>
          <a:xfrm>
            <a:off x="109462" y="128897"/>
            <a:ext cx="11868148" cy="63698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41">
            <a:extLst>
              <a:ext uri="{FF2B5EF4-FFF2-40B4-BE49-F238E27FC236}">
                <a16:creationId xmlns:a16="http://schemas.microsoft.com/office/drawing/2014/main" xmlns="" id="{41445104-84A6-4F80-9129-B8F359240A55}"/>
              </a:ext>
            </a:extLst>
          </p:cNvPr>
          <p:cNvSpPr/>
          <p:nvPr/>
        </p:nvSpPr>
        <p:spPr>
          <a:xfrm>
            <a:off x="3733800" y="1708291"/>
            <a:ext cx="5365110" cy="3354765"/>
          </a:xfrm>
          <a:prstGeom prst="rect">
            <a:avLst/>
          </a:prstGeom>
        </p:spPr>
        <p:txBody>
          <a:bodyPr wrap="square">
            <a:spAutoFit/>
          </a:bodyPr>
          <a:lstStyle/>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Hay là con nghĩ</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Đất nước trong nhà</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 mẹ</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 cha</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spcAft>
                <a:spcPts val="800"/>
              </a:spcAft>
            </a:pP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a:t>
            </a:r>
            <a:r>
              <a:rPr lang="en-US"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á</a:t>
            </a:r>
            <a:r>
              <a:rPr lang="vi-VN" sz="48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cờ Tổ quốc?</a:t>
            </a:r>
            <a:r>
              <a:rPr lang="vi-V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xmlns="" id="{55537C81-51B2-4075-A171-452BCBB9AA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5249" y="332155"/>
            <a:ext cx="6145301" cy="1774090"/>
          </a:xfrm>
          <a:prstGeom prst="rect">
            <a:avLst/>
          </a:prstGeom>
        </p:spPr>
      </p:pic>
    </p:spTree>
    <p:extLst>
      <p:ext uri="{BB962C8B-B14F-4D97-AF65-F5344CB8AC3E}">
        <p14:creationId xmlns:p14="http://schemas.microsoft.com/office/powerpoint/2010/main" val="483120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 descr="图片包含 游戏机, 灯光, 星星&#10;&#10;描述已自动生成">
            <a:extLst>
              <a:ext uri="{FF2B5EF4-FFF2-40B4-BE49-F238E27FC236}">
                <a16:creationId xmlns:a16="http://schemas.microsoft.com/office/drawing/2014/main" xmlns="" id="{3AD9A1BC-6387-41DC-8281-7924214C75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1652" y="4180820"/>
            <a:ext cx="4812977" cy="3044570"/>
          </a:xfrm>
          <a:prstGeom prst="rect">
            <a:avLst/>
          </a:prstGeom>
        </p:spPr>
      </p:pic>
      <p:pic>
        <p:nvPicPr>
          <p:cNvPr id="11" name="图片 25" descr="卡通人物&#10;&#10;中度可信度描述已自动生成">
            <a:extLst>
              <a:ext uri="{FF2B5EF4-FFF2-40B4-BE49-F238E27FC236}">
                <a16:creationId xmlns:a16="http://schemas.microsoft.com/office/drawing/2014/main" xmlns="" id="{3BD12687-DB1E-45B3-8DBF-FC36C8B805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0161" y="1285500"/>
            <a:ext cx="6680573" cy="6680573"/>
          </a:xfrm>
          <a:prstGeom prst="rect">
            <a:avLst/>
          </a:prstGeom>
        </p:spPr>
      </p:pic>
      <p:sp>
        <p:nvSpPr>
          <p:cNvPr id="12" name="矩形 26">
            <a:extLst>
              <a:ext uri="{FF2B5EF4-FFF2-40B4-BE49-F238E27FC236}">
                <a16:creationId xmlns:a16="http://schemas.microsoft.com/office/drawing/2014/main" xmlns="" id="{D367CFE2-373E-4D1E-8572-2739F68FF9AF}"/>
              </a:ext>
            </a:extLst>
          </p:cNvPr>
          <p:cNvSpPr/>
          <p:nvPr/>
        </p:nvSpPr>
        <p:spPr>
          <a:xfrm>
            <a:off x="8193705" y="2810733"/>
            <a:ext cx="2428870" cy="830997"/>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Chia khổ</a:t>
            </a:r>
            <a:endParaRPr kumimoji="0" lang="zh-CN" altLang="en-US" sz="4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endParaRPr>
          </a:p>
        </p:txBody>
      </p:sp>
      <p:grpSp>
        <p:nvGrpSpPr>
          <p:cNvPr id="16" name="Group 15">
            <a:extLst>
              <a:ext uri="{FF2B5EF4-FFF2-40B4-BE49-F238E27FC236}">
                <a16:creationId xmlns:a16="http://schemas.microsoft.com/office/drawing/2014/main" xmlns="" id="{579B9158-32B9-43F6-A920-C94475EDD506}"/>
              </a:ext>
            </a:extLst>
          </p:cNvPr>
          <p:cNvGrpSpPr/>
          <p:nvPr/>
        </p:nvGrpSpPr>
        <p:grpSpPr>
          <a:xfrm>
            <a:off x="333375" y="900661"/>
            <a:ext cx="7200190" cy="5482138"/>
            <a:chOff x="122830" y="1363701"/>
            <a:chExt cx="5459104" cy="5169315"/>
          </a:xfrm>
        </p:grpSpPr>
        <p:pic>
          <p:nvPicPr>
            <p:cNvPr id="17" name="图片 5" descr="图形用户界面&#10;&#10;中度可信度描述已自动生成">
              <a:extLst>
                <a:ext uri="{FF2B5EF4-FFF2-40B4-BE49-F238E27FC236}">
                  <a16:creationId xmlns:a16="http://schemas.microsoft.com/office/drawing/2014/main" xmlns="" id="{509FF02B-62FC-4F06-8751-1680E022EC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2830" y="1363701"/>
              <a:ext cx="5459104" cy="5169315"/>
            </a:xfrm>
            <a:prstGeom prst="rect">
              <a:avLst/>
            </a:prstGeom>
          </p:spPr>
        </p:pic>
        <p:sp>
          <p:nvSpPr>
            <p:cNvPr id="18" name="矩形 2">
              <a:extLst>
                <a:ext uri="{FF2B5EF4-FFF2-40B4-BE49-F238E27FC236}">
                  <a16:creationId xmlns:a16="http://schemas.microsoft.com/office/drawing/2014/main" xmlns="" id="{BE9A53D7-58AA-4116-AFDF-550732575261}"/>
                </a:ext>
              </a:extLst>
            </p:cNvPr>
            <p:cNvSpPr/>
            <p:nvPr/>
          </p:nvSpPr>
          <p:spPr>
            <a:xfrm>
              <a:off x="369258" y="2979602"/>
              <a:ext cx="4569560" cy="1654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Bài</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viết</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chia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ra</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làm</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6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khổ</a:t>
              </a:r>
              <a:r>
                <a:rPr kumimoji="0" lang="en-US" altLang="zh-CN"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 </a:t>
              </a:r>
              <a:r>
                <a:rPr kumimoji="0" lang="en-US" altLang="zh-CN" sz="5400" b="1" i="0" u="none" strike="noStrike" kern="1200" cap="none" spc="0" normalizeH="0" baseline="0" noProof="0" dirty="0" err="1">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rPr>
                <a:t>thơ</a:t>
              </a:r>
              <a:endParaRPr kumimoji="0" lang="zh-CN" altLang="en-US" sz="5400" b="1" i="0" u="none" strike="noStrike" kern="1200" cap="none" spc="0" normalizeH="0" baseline="0" noProof="0" dirty="0">
                <a:ln>
                  <a:noFill/>
                </a:ln>
                <a:solidFill>
                  <a:srgbClr val="CA344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pitchFamily="34" charset="0"/>
              </a:endParaRPr>
            </a:p>
          </p:txBody>
        </p:sp>
      </p:grpSp>
    </p:spTree>
    <p:extLst>
      <p:ext uri="{BB962C8B-B14F-4D97-AF65-F5344CB8AC3E}">
        <p14:creationId xmlns:p14="http://schemas.microsoft.com/office/powerpoint/2010/main" val="224859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pic>
        <p:nvPicPr>
          <p:cNvPr id="12" name="图片 11" descr="图片包含 蛋糕, 桌子, 看着, 华美&#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96260"/>
            <a:ext cx="12192000" cy="5352711"/>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051200"/>
            <a:ext cx="12192000" cy="2176081"/>
          </a:xfrm>
          <a:prstGeom prst="rect">
            <a:avLst/>
          </a:prstGeom>
        </p:spPr>
      </p:pic>
      <p:pic>
        <p:nvPicPr>
          <p:cNvPr id="15" name="图片 14" descr="粉色的花&#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55156"/>
            <a:ext cx="1257300" cy="1269092"/>
          </a:xfrm>
          <a:prstGeom prst="rect">
            <a:avLst/>
          </a:prstGeom>
        </p:spPr>
      </p:pic>
      <p:pic>
        <p:nvPicPr>
          <p:cNvPr id="16" name="图片 15" descr="粉色的花&#10;&#10;描述已自动生成"/>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0981082" y="-193573"/>
            <a:ext cx="1210916" cy="1222273"/>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xmlns="" id="{D2503D10-69B2-43FA-984D-97DDCF1E558A}"/>
              </a:ext>
            </a:extLst>
          </p:cNvPr>
          <p:cNvSpPr txBox="1"/>
          <p:nvPr/>
        </p:nvSpPr>
        <p:spPr>
          <a:xfrm>
            <a:off x="672024" y="956756"/>
            <a:ext cx="301415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 con hỏi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bằng bút chì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vừa trang giấy?</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 sao để thấy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 cao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rộng là bao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 nào đo nhỉ?</a:t>
            </a:r>
          </a:p>
        </p:txBody>
      </p:sp>
      <p:sp>
        <p:nvSpPr>
          <p:cNvPr id="25" name="TextBox 24">
            <a:extLst>
              <a:ext uri="{FF2B5EF4-FFF2-40B4-BE49-F238E27FC236}">
                <a16:creationId xmlns:a16="http://schemas.microsoft.com/office/drawing/2014/main" xmlns="" id="{FE2D82A4-0868-422A-9616-21495BB70E04}"/>
              </a:ext>
            </a:extLst>
          </p:cNvPr>
          <p:cNvSpPr txBox="1"/>
          <p:nvPr/>
        </p:nvSpPr>
        <p:spPr>
          <a:xfrm>
            <a:off x="2526390" y="410081"/>
            <a:ext cx="5973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CC335A2E-8717-4BF0-B4F2-200959F65E1E}"/>
              </a:ext>
            </a:extLst>
          </p:cNvPr>
          <p:cNvPicPr>
            <a:picLocks noChangeAspect="1"/>
          </p:cNvPicPr>
          <p:nvPr/>
        </p:nvPicPr>
        <p:blipFill>
          <a:blip r:embed="rId8"/>
          <a:stretch>
            <a:fillRect/>
          </a:stretch>
        </p:blipFill>
        <p:spPr>
          <a:xfrm>
            <a:off x="3233737" y="1157287"/>
            <a:ext cx="3786188" cy="2271713"/>
          </a:xfrm>
          <a:prstGeom prst="rect">
            <a:avLst/>
          </a:prstGeom>
        </p:spPr>
      </p:pic>
      <p:pic>
        <p:nvPicPr>
          <p:cNvPr id="5" name="Picture 4">
            <a:extLst>
              <a:ext uri="{FF2B5EF4-FFF2-40B4-BE49-F238E27FC236}">
                <a16:creationId xmlns:a16="http://schemas.microsoft.com/office/drawing/2014/main" xmlns="" id="{32317EA7-3E95-4841-9498-55B6293C0E0A}"/>
              </a:ext>
            </a:extLst>
          </p:cNvPr>
          <p:cNvPicPr>
            <a:picLocks noChangeAspect="1"/>
          </p:cNvPicPr>
          <p:nvPr/>
        </p:nvPicPr>
        <p:blipFill>
          <a:blip r:embed="rId9"/>
          <a:stretch>
            <a:fillRect/>
          </a:stretch>
        </p:blipFill>
        <p:spPr>
          <a:xfrm>
            <a:off x="876300" y="4105274"/>
            <a:ext cx="3295650" cy="2348151"/>
          </a:xfrm>
          <a:prstGeom prst="rect">
            <a:avLst/>
          </a:prstGeom>
        </p:spPr>
      </p:pic>
      <p:sp>
        <p:nvSpPr>
          <p:cNvPr id="41" name="TextBox 40">
            <a:extLst>
              <a:ext uri="{FF2B5EF4-FFF2-40B4-BE49-F238E27FC236}">
                <a16:creationId xmlns:a16="http://schemas.microsoft.com/office/drawing/2014/main" xmlns="" id="{92297317-902E-456B-A430-B19EF730330B}"/>
              </a:ext>
            </a:extLst>
          </p:cNvPr>
          <p:cNvSpPr txBox="1"/>
          <p:nvPr/>
        </p:nvSpPr>
        <p:spPr>
          <a:xfrm>
            <a:off x="4272474" y="3461831"/>
            <a:ext cx="3014151" cy="32624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là con nghĩ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trong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mẹ là cha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cờ Tổ quốc?</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Vần thơ con thuộc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văn con làm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 dịu dàng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là đất nước?</a:t>
            </a:r>
          </a:p>
        </p:txBody>
      </p:sp>
      <p:sp>
        <p:nvSpPr>
          <p:cNvPr id="42" name="TextBox 41">
            <a:extLst>
              <a:ext uri="{FF2B5EF4-FFF2-40B4-BE49-F238E27FC236}">
                <a16:creationId xmlns:a16="http://schemas.microsoft.com/office/drawing/2014/main" xmlns="" id="{80D67716-393A-4A20-8B33-AB262750D9E4}"/>
              </a:ext>
            </a:extLst>
          </p:cNvPr>
          <p:cNvSpPr txBox="1"/>
          <p:nvPr/>
        </p:nvSpPr>
        <p:spPr>
          <a:xfrm>
            <a:off x="7987224" y="423356"/>
            <a:ext cx="3014151"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đường con bước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sông con bơi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cánh chim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vầng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khoe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ngày đẹp hơn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Mọi điều giản đơn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 thành đất nước.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(Huỳnh Mai Liên)</a:t>
            </a:r>
          </a:p>
        </p:txBody>
      </p:sp>
      <p:pic>
        <p:nvPicPr>
          <p:cNvPr id="7" name="Picture 6">
            <a:extLst>
              <a:ext uri="{FF2B5EF4-FFF2-40B4-BE49-F238E27FC236}">
                <a16:creationId xmlns:a16="http://schemas.microsoft.com/office/drawing/2014/main" xmlns="" id="{7C566951-CE09-461A-904C-C4E633B6DBDC}"/>
              </a:ext>
            </a:extLst>
          </p:cNvPr>
          <p:cNvPicPr>
            <a:picLocks noChangeAspect="1"/>
          </p:cNvPicPr>
          <p:nvPr/>
        </p:nvPicPr>
        <p:blipFill>
          <a:blip r:embed="rId10"/>
          <a:stretch>
            <a:fillRect/>
          </a:stretch>
        </p:blipFill>
        <p:spPr>
          <a:xfrm>
            <a:off x="7667625" y="3976687"/>
            <a:ext cx="3105150" cy="2371725"/>
          </a:xfrm>
          <a:prstGeom prst="rect">
            <a:avLst/>
          </a:prstGeom>
        </p:spPr>
      </p:pic>
      <p:grpSp>
        <p:nvGrpSpPr>
          <p:cNvPr id="19" name="Group 18">
            <a:extLst>
              <a:ext uri="{FF2B5EF4-FFF2-40B4-BE49-F238E27FC236}">
                <a16:creationId xmlns:a16="http://schemas.microsoft.com/office/drawing/2014/main" xmlns="" id="{5C7E7593-C7E8-40B7-8330-7B63A5D954D4}"/>
              </a:ext>
            </a:extLst>
          </p:cNvPr>
          <p:cNvGrpSpPr/>
          <p:nvPr/>
        </p:nvGrpSpPr>
        <p:grpSpPr>
          <a:xfrm>
            <a:off x="-83650" y="618789"/>
            <a:ext cx="931530" cy="931530"/>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xmlns="" id="{FDAB75F7-C3A7-493A-B0FF-268ACCDD967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26" name="TextBox 25">
              <a:extLst>
                <a:ext uri="{FF2B5EF4-FFF2-40B4-BE49-F238E27FC236}">
                  <a16:creationId xmlns:a16="http://schemas.microsoft.com/office/drawing/2014/main" xmlns="" id="{8DA347B3-7330-4045-944D-C5E9332754C4}"/>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27" name="Group 26">
            <a:extLst>
              <a:ext uri="{FF2B5EF4-FFF2-40B4-BE49-F238E27FC236}">
                <a16:creationId xmlns:a16="http://schemas.microsoft.com/office/drawing/2014/main" xmlns="" id="{CDD9C489-DC59-4441-A9BE-2D95EB7374C9}"/>
              </a:ext>
            </a:extLst>
          </p:cNvPr>
          <p:cNvGrpSpPr/>
          <p:nvPr/>
        </p:nvGrpSpPr>
        <p:grpSpPr>
          <a:xfrm>
            <a:off x="-102700" y="2276139"/>
            <a:ext cx="931530" cy="931530"/>
            <a:chOff x="-93175" y="1999914"/>
            <a:chExt cx="931530" cy="931530"/>
          </a:xfrm>
        </p:grpSpPr>
        <p:pic>
          <p:nvPicPr>
            <p:cNvPr id="28" name="Picture 27" descr="A picture containing vector graphics&#10;&#10;Description automatically generated">
              <a:extLst>
                <a:ext uri="{FF2B5EF4-FFF2-40B4-BE49-F238E27FC236}">
                  <a16:creationId xmlns:a16="http://schemas.microsoft.com/office/drawing/2014/main" xmlns="" id="{8D5F360C-4B97-4652-83FF-5FE813488C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29" name="TextBox 28">
              <a:extLst>
                <a:ext uri="{FF2B5EF4-FFF2-40B4-BE49-F238E27FC236}">
                  <a16:creationId xmlns:a16="http://schemas.microsoft.com/office/drawing/2014/main" xmlns="" id="{C0F94E3C-B552-489B-A7AA-AC984B9C6FB8}"/>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30" name="Group 29">
            <a:extLst>
              <a:ext uri="{FF2B5EF4-FFF2-40B4-BE49-F238E27FC236}">
                <a16:creationId xmlns:a16="http://schemas.microsoft.com/office/drawing/2014/main" xmlns="" id="{7C33576C-0963-4DBE-970B-89BA72576B7B}"/>
              </a:ext>
            </a:extLst>
          </p:cNvPr>
          <p:cNvGrpSpPr/>
          <p:nvPr/>
        </p:nvGrpSpPr>
        <p:grpSpPr>
          <a:xfrm>
            <a:off x="3431075" y="3276264"/>
            <a:ext cx="931530" cy="931530"/>
            <a:chOff x="-93175" y="1999914"/>
            <a:chExt cx="931530" cy="931530"/>
          </a:xfrm>
        </p:grpSpPr>
        <p:pic>
          <p:nvPicPr>
            <p:cNvPr id="31" name="Picture 30" descr="A picture containing vector graphics&#10;&#10;Description automatically generated">
              <a:extLst>
                <a:ext uri="{FF2B5EF4-FFF2-40B4-BE49-F238E27FC236}">
                  <a16:creationId xmlns:a16="http://schemas.microsoft.com/office/drawing/2014/main" xmlns="" id="{711D4970-8C16-42A8-B38B-D92D4793C7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32" name="TextBox 31">
              <a:extLst>
                <a:ext uri="{FF2B5EF4-FFF2-40B4-BE49-F238E27FC236}">
                  <a16:creationId xmlns:a16="http://schemas.microsoft.com/office/drawing/2014/main" xmlns="" id="{29416B42-F203-47D2-8963-7CC55710906D}"/>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33" name="Group 32">
            <a:extLst>
              <a:ext uri="{FF2B5EF4-FFF2-40B4-BE49-F238E27FC236}">
                <a16:creationId xmlns:a16="http://schemas.microsoft.com/office/drawing/2014/main" xmlns="" id="{9C2D010C-E996-4C65-A2D9-6545B5E9836E}"/>
              </a:ext>
            </a:extLst>
          </p:cNvPr>
          <p:cNvGrpSpPr/>
          <p:nvPr/>
        </p:nvGrpSpPr>
        <p:grpSpPr>
          <a:xfrm>
            <a:off x="3469175" y="4895514"/>
            <a:ext cx="931530" cy="931530"/>
            <a:chOff x="-93175" y="1999914"/>
            <a:chExt cx="931530" cy="931530"/>
          </a:xfrm>
        </p:grpSpPr>
        <p:pic>
          <p:nvPicPr>
            <p:cNvPr id="34" name="Picture 33" descr="A picture containing vector graphics&#10;&#10;Description automatically generated">
              <a:extLst>
                <a:ext uri="{FF2B5EF4-FFF2-40B4-BE49-F238E27FC236}">
                  <a16:creationId xmlns:a16="http://schemas.microsoft.com/office/drawing/2014/main" xmlns="" id="{96E254C5-7D6C-4DC5-8F12-787C9AFFA32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35" name="TextBox 34">
              <a:extLst>
                <a:ext uri="{FF2B5EF4-FFF2-40B4-BE49-F238E27FC236}">
                  <a16:creationId xmlns:a16="http://schemas.microsoft.com/office/drawing/2014/main" xmlns="" id="{69641D67-67EF-4B95-ABD3-855AB2FFA2B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grpSp>
        <p:nvGrpSpPr>
          <p:cNvPr id="36" name="Group 35">
            <a:extLst>
              <a:ext uri="{FF2B5EF4-FFF2-40B4-BE49-F238E27FC236}">
                <a16:creationId xmlns:a16="http://schemas.microsoft.com/office/drawing/2014/main" xmlns="" id="{72C8B528-2E3A-4802-954F-06678DB7B736}"/>
              </a:ext>
            </a:extLst>
          </p:cNvPr>
          <p:cNvGrpSpPr/>
          <p:nvPr/>
        </p:nvGrpSpPr>
        <p:grpSpPr>
          <a:xfrm>
            <a:off x="7202975" y="304464"/>
            <a:ext cx="931530" cy="931530"/>
            <a:chOff x="-93175" y="1999914"/>
            <a:chExt cx="931530" cy="931530"/>
          </a:xfrm>
        </p:grpSpPr>
        <p:pic>
          <p:nvPicPr>
            <p:cNvPr id="37" name="Picture 36" descr="A picture containing vector graphics&#10;&#10;Description automatically generated">
              <a:extLst>
                <a:ext uri="{FF2B5EF4-FFF2-40B4-BE49-F238E27FC236}">
                  <a16:creationId xmlns:a16="http://schemas.microsoft.com/office/drawing/2014/main" xmlns="" id="{9945188B-0341-4ED6-9EE6-2119BB974A3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38" name="TextBox 37">
              <a:extLst>
                <a:ext uri="{FF2B5EF4-FFF2-40B4-BE49-F238E27FC236}">
                  <a16:creationId xmlns:a16="http://schemas.microsoft.com/office/drawing/2014/main" xmlns="" id="{2B78ACAB-47D0-4D60-8708-8B0F35E1360B}"/>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5</a:t>
              </a:r>
            </a:p>
          </p:txBody>
        </p:sp>
      </p:grpSp>
      <p:grpSp>
        <p:nvGrpSpPr>
          <p:cNvPr id="39" name="Group 38">
            <a:extLst>
              <a:ext uri="{FF2B5EF4-FFF2-40B4-BE49-F238E27FC236}">
                <a16:creationId xmlns:a16="http://schemas.microsoft.com/office/drawing/2014/main" xmlns="" id="{4C18935C-EACF-4DB0-B141-112E2B62AF3E}"/>
              </a:ext>
            </a:extLst>
          </p:cNvPr>
          <p:cNvGrpSpPr/>
          <p:nvPr/>
        </p:nvGrpSpPr>
        <p:grpSpPr>
          <a:xfrm>
            <a:off x="7231550" y="1866564"/>
            <a:ext cx="931530" cy="931530"/>
            <a:chOff x="-93175" y="1999914"/>
            <a:chExt cx="931530" cy="931530"/>
          </a:xfrm>
        </p:grpSpPr>
        <p:pic>
          <p:nvPicPr>
            <p:cNvPr id="40" name="Picture 39" descr="A picture containing vector graphics&#10;&#10;Description automatically generated">
              <a:extLst>
                <a:ext uri="{FF2B5EF4-FFF2-40B4-BE49-F238E27FC236}">
                  <a16:creationId xmlns:a16="http://schemas.microsoft.com/office/drawing/2014/main" xmlns="" id="{1D71771B-68C7-4135-9AA6-F0CD7FF4A9A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43" name="TextBox 42">
              <a:extLst>
                <a:ext uri="{FF2B5EF4-FFF2-40B4-BE49-F238E27FC236}">
                  <a16:creationId xmlns:a16="http://schemas.microsoft.com/office/drawing/2014/main" xmlns="" id="{E6C0D2BA-C3D7-4F63-8C90-827AC7310843}"/>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6</a:t>
              </a:r>
            </a:p>
          </p:txBody>
        </p:sp>
      </p:grpSp>
    </p:spTree>
    <p:extLst>
      <p:ext uri="{BB962C8B-B14F-4D97-AF65-F5344CB8AC3E}">
        <p14:creationId xmlns:p14="http://schemas.microsoft.com/office/powerpoint/2010/main" val="3121228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5" name="Group 44">
            <a:extLst>
              <a:ext uri="{FF2B5EF4-FFF2-40B4-BE49-F238E27FC236}">
                <a16:creationId xmlns:a16="http://schemas.microsoft.com/office/drawing/2014/main" xmlns="" id="{862A5E08-5A6A-4017-9860-EBE5CC0B425B}"/>
              </a:ext>
            </a:extLst>
          </p:cNvPr>
          <p:cNvGrpSpPr/>
          <p:nvPr/>
        </p:nvGrpSpPr>
        <p:grpSpPr>
          <a:xfrm>
            <a:off x="486607" y="1059138"/>
            <a:ext cx="5790252" cy="3036949"/>
            <a:chOff x="2975205" y="1255651"/>
            <a:chExt cx="5432196" cy="3036949"/>
          </a:xfrm>
        </p:grpSpPr>
        <p:sp>
          <p:nvSpPr>
            <p:cNvPr id="46" name="Rectangle: Rounded Corners 21">
              <a:extLst>
                <a:ext uri="{FF2B5EF4-FFF2-40B4-BE49-F238E27FC236}">
                  <a16:creationId xmlns:a16="http://schemas.microsoft.com/office/drawing/2014/main" xmlns="" id="{B9220BCD-93D3-48BC-97C0-DC652644503F}"/>
                </a:ext>
              </a:extLst>
            </p:cNvPr>
            <p:cNvSpPr/>
            <p:nvPr/>
          </p:nvSpPr>
          <p:spPr>
            <a:xfrm>
              <a:off x="2975205" y="1724298"/>
              <a:ext cx="5432196" cy="2568302"/>
            </a:xfrm>
            <a:custGeom>
              <a:avLst/>
              <a:gdLst>
                <a:gd name="connsiteX0" fmla="*/ 0 w 5432196"/>
                <a:gd name="connsiteY0" fmla="*/ 518078 h 2568302"/>
                <a:gd name="connsiteX1" fmla="*/ 486041 w 5432196"/>
                <a:gd name="connsiteY1" fmla="*/ 0 h 2568302"/>
                <a:gd name="connsiteX2" fmla="*/ 1123200 w 5432196"/>
                <a:gd name="connsiteY2" fmla="*/ 0 h 2568302"/>
                <a:gd name="connsiteX3" fmla="*/ 1671156 w 5432196"/>
                <a:gd name="connsiteY3" fmla="*/ 0 h 2568302"/>
                <a:gd name="connsiteX4" fmla="*/ 2219114 w 5432196"/>
                <a:gd name="connsiteY4" fmla="*/ 0 h 2568302"/>
                <a:gd name="connsiteX5" fmla="*/ 2900873 w 5432196"/>
                <a:gd name="connsiteY5" fmla="*/ 0 h 2568302"/>
                <a:gd name="connsiteX6" fmla="*/ 3404229 w 5432196"/>
                <a:gd name="connsiteY6" fmla="*/ 0 h 2568302"/>
                <a:gd name="connsiteX7" fmla="*/ 3952186 w 5432196"/>
                <a:gd name="connsiteY7" fmla="*/ 0 h 2568302"/>
                <a:gd name="connsiteX8" fmla="*/ 4946154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46154 w 5432196"/>
                <a:gd name="connsiteY13" fmla="*/ 2568302 h 2568302"/>
                <a:gd name="connsiteX14" fmla="*/ 4308995 w 5432196"/>
                <a:gd name="connsiteY14" fmla="*/ 2568302 h 2568302"/>
                <a:gd name="connsiteX15" fmla="*/ 3671836 w 5432196"/>
                <a:gd name="connsiteY15" fmla="*/ 2568302 h 2568302"/>
                <a:gd name="connsiteX16" fmla="*/ 2990076 w 5432196"/>
                <a:gd name="connsiteY16" fmla="*/ 2568302 h 2568302"/>
                <a:gd name="connsiteX17" fmla="*/ 2352917 w 5432196"/>
                <a:gd name="connsiteY17" fmla="*/ 2568302 h 2568302"/>
                <a:gd name="connsiteX18" fmla="*/ 1760359 w 5432196"/>
                <a:gd name="connsiteY18" fmla="*/ 2568302 h 2568302"/>
                <a:gd name="connsiteX19" fmla="*/ 1167801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 name="connsiteX0" fmla="*/ 0 w 5432196"/>
                <a:gd name="connsiteY0" fmla="*/ 518078 h 2568302"/>
                <a:gd name="connsiteX1" fmla="*/ 486041 w 5432196"/>
                <a:gd name="connsiteY1" fmla="*/ 0 h 2568302"/>
                <a:gd name="connsiteX2" fmla="*/ 1167801 w 5432196"/>
                <a:gd name="connsiteY2" fmla="*/ 0 h 2568302"/>
                <a:gd name="connsiteX3" fmla="*/ 1715758 w 5432196"/>
                <a:gd name="connsiteY3" fmla="*/ 0 h 2568302"/>
                <a:gd name="connsiteX4" fmla="*/ 2263715 w 5432196"/>
                <a:gd name="connsiteY4" fmla="*/ 0 h 2568302"/>
                <a:gd name="connsiteX5" fmla="*/ 2945474 w 5432196"/>
                <a:gd name="connsiteY5" fmla="*/ 0 h 2568302"/>
                <a:gd name="connsiteX6" fmla="*/ 3538033 w 5432196"/>
                <a:gd name="connsiteY6" fmla="*/ 0 h 2568302"/>
                <a:gd name="connsiteX7" fmla="*/ 4264394 w 5432196"/>
                <a:gd name="connsiteY7" fmla="*/ 0 h 2568302"/>
                <a:gd name="connsiteX8" fmla="*/ 4946154 w 5432196"/>
                <a:gd name="connsiteY8" fmla="*/ 0 h 2568302"/>
                <a:gd name="connsiteX9" fmla="*/ 5432196 w 5432196"/>
                <a:gd name="connsiteY9" fmla="*/ 518078 h 2568302"/>
                <a:gd name="connsiteX10" fmla="*/ 5432196 w 5432196"/>
                <a:gd name="connsiteY10" fmla="*/ 998150 h 2568302"/>
                <a:gd name="connsiteX11" fmla="*/ 5432196 w 5432196"/>
                <a:gd name="connsiteY11" fmla="*/ 1539509 h 2568302"/>
                <a:gd name="connsiteX12" fmla="*/ 5432196 w 5432196"/>
                <a:gd name="connsiteY12" fmla="*/ 2050224 h 2568302"/>
                <a:gd name="connsiteX13" fmla="*/ 4946154 w 5432196"/>
                <a:gd name="connsiteY13" fmla="*/ 2568302 h 2568302"/>
                <a:gd name="connsiteX14" fmla="*/ 4442798 w 5432196"/>
                <a:gd name="connsiteY14" fmla="*/ 2568302 h 2568302"/>
                <a:gd name="connsiteX15" fmla="*/ 3716437 w 5432196"/>
                <a:gd name="connsiteY15" fmla="*/ 2568302 h 2568302"/>
                <a:gd name="connsiteX16" fmla="*/ 3123879 w 5432196"/>
                <a:gd name="connsiteY16" fmla="*/ 2568302 h 2568302"/>
                <a:gd name="connsiteX17" fmla="*/ 2531322 w 5432196"/>
                <a:gd name="connsiteY17" fmla="*/ 2568302 h 2568302"/>
                <a:gd name="connsiteX18" fmla="*/ 1804960 w 5432196"/>
                <a:gd name="connsiteY18" fmla="*/ 2568302 h 2568302"/>
                <a:gd name="connsiteX19" fmla="*/ 1123200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1044115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3148" y="218073"/>
                    <a:pt x="235115" y="35327"/>
                    <a:pt x="486041" y="0"/>
                  </a:cubicBezTo>
                  <a:cubicBezTo>
                    <a:pt x="723000" y="-9945"/>
                    <a:pt x="856695" y="8566"/>
                    <a:pt x="1123200" y="0"/>
                  </a:cubicBezTo>
                  <a:cubicBezTo>
                    <a:pt x="1403448" y="289"/>
                    <a:pt x="1451532" y="20597"/>
                    <a:pt x="1671156" y="0"/>
                  </a:cubicBezTo>
                  <a:cubicBezTo>
                    <a:pt x="1892707" y="-26317"/>
                    <a:pt x="1982404" y="40574"/>
                    <a:pt x="2219114" y="0"/>
                  </a:cubicBezTo>
                  <a:cubicBezTo>
                    <a:pt x="2478531" y="-34149"/>
                    <a:pt x="2577711" y="-27676"/>
                    <a:pt x="2900873" y="0"/>
                  </a:cubicBezTo>
                  <a:cubicBezTo>
                    <a:pt x="3223323" y="32024"/>
                    <a:pt x="3230881" y="18659"/>
                    <a:pt x="3404229" y="0"/>
                  </a:cubicBezTo>
                  <a:cubicBezTo>
                    <a:pt x="3552910" y="-4067"/>
                    <a:pt x="3728798" y="-25676"/>
                    <a:pt x="3952186" y="0"/>
                  </a:cubicBezTo>
                  <a:cubicBezTo>
                    <a:pt x="4162160" y="2021"/>
                    <a:pt x="4788467" y="-31768"/>
                    <a:pt x="4946154" y="0"/>
                  </a:cubicBezTo>
                  <a:cubicBezTo>
                    <a:pt x="5179316" y="-101542"/>
                    <a:pt x="5405216" y="212602"/>
                    <a:pt x="5432196" y="518078"/>
                  </a:cubicBezTo>
                  <a:cubicBezTo>
                    <a:pt x="5451461" y="768165"/>
                    <a:pt x="5443616" y="856846"/>
                    <a:pt x="5432196" y="1044115"/>
                  </a:cubicBezTo>
                  <a:cubicBezTo>
                    <a:pt x="5402688" y="1216756"/>
                    <a:pt x="5430041" y="1327903"/>
                    <a:pt x="5432196" y="1554830"/>
                  </a:cubicBezTo>
                  <a:cubicBezTo>
                    <a:pt x="5418432" y="1768830"/>
                    <a:pt x="5450077" y="1868081"/>
                    <a:pt x="5432196" y="2050224"/>
                  </a:cubicBezTo>
                  <a:cubicBezTo>
                    <a:pt x="5410589" y="2338967"/>
                    <a:pt x="5211404" y="2539262"/>
                    <a:pt x="4946154" y="2568302"/>
                  </a:cubicBezTo>
                  <a:cubicBezTo>
                    <a:pt x="4707300" y="2579162"/>
                    <a:pt x="4557172" y="2582577"/>
                    <a:pt x="4308995" y="2568302"/>
                  </a:cubicBezTo>
                  <a:cubicBezTo>
                    <a:pt x="4069399" y="2526760"/>
                    <a:pt x="3887879" y="2593944"/>
                    <a:pt x="3671836" y="2568302"/>
                  </a:cubicBezTo>
                  <a:cubicBezTo>
                    <a:pt x="3430242" y="2541578"/>
                    <a:pt x="3290261" y="2547196"/>
                    <a:pt x="2990076" y="2568302"/>
                  </a:cubicBezTo>
                  <a:cubicBezTo>
                    <a:pt x="2703095" y="2578611"/>
                    <a:pt x="2528572" y="2578098"/>
                    <a:pt x="2352917" y="2568302"/>
                  </a:cubicBezTo>
                  <a:cubicBezTo>
                    <a:pt x="2173318" y="2606384"/>
                    <a:pt x="1898003" y="2546402"/>
                    <a:pt x="1760359" y="2568302"/>
                  </a:cubicBezTo>
                  <a:cubicBezTo>
                    <a:pt x="1615512" y="2573354"/>
                    <a:pt x="1321290" y="2550408"/>
                    <a:pt x="1167801" y="2568302"/>
                  </a:cubicBezTo>
                  <a:cubicBezTo>
                    <a:pt x="1007099" y="2583884"/>
                    <a:pt x="640118" y="2589246"/>
                    <a:pt x="486041" y="2568302"/>
                  </a:cubicBezTo>
                  <a:cubicBezTo>
                    <a:pt x="236856" y="2576308"/>
                    <a:pt x="66011" y="2341232"/>
                    <a:pt x="0" y="2050224"/>
                  </a:cubicBezTo>
                  <a:cubicBezTo>
                    <a:pt x="32438" y="1871371"/>
                    <a:pt x="-29887" y="1698915"/>
                    <a:pt x="0" y="1539509"/>
                  </a:cubicBezTo>
                  <a:cubicBezTo>
                    <a:pt x="15565" y="1366728"/>
                    <a:pt x="9290" y="1244988"/>
                    <a:pt x="0" y="998150"/>
                  </a:cubicBezTo>
                  <a:cubicBezTo>
                    <a:pt x="13069" y="803634"/>
                    <a:pt x="-28842" y="671131"/>
                    <a:pt x="0" y="518078"/>
                  </a:cubicBezTo>
                  <a:close/>
                </a:path>
                <a:path w="5432196" h="2568302" stroke="0" extrusionOk="0">
                  <a:moveTo>
                    <a:pt x="0" y="518078"/>
                  </a:moveTo>
                  <a:cubicBezTo>
                    <a:pt x="31556" y="250255"/>
                    <a:pt x="221277" y="-2204"/>
                    <a:pt x="486041" y="0"/>
                  </a:cubicBezTo>
                  <a:cubicBezTo>
                    <a:pt x="701548" y="-31820"/>
                    <a:pt x="905740" y="-15704"/>
                    <a:pt x="1167801" y="0"/>
                  </a:cubicBezTo>
                  <a:cubicBezTo>
                    <a:pt x="1406041" y="476"/>
                    <a:pt x="1455449" y="8911"/>
                    <a:pt x="1715758" y="0"/>
                  </a:cubicBezTo>
                  <a:cubicBezTo>
                    <a:pt x="1975455" y="15225"/>
                    <a:pt x="2155657" y="12183"/>
                    <a:pt x="2263715" y="0"/>
                  </a:cubicBezTo>
                  <a:cubicBezTo>
                    <a:pt x="2374985" y="-8386"/>
                    <a:pt x="2697570" y="-58"/>
                    <a:pt x="2945474" y="0"/>
                  </a:cubicBezTo>
                  <a:cubicBezTo>
                    <a:pt x="3138137" y="35485"/>
                    <a:pt x="3296160" y="-26344"/>
                    <a:pt x="3538033" y="0"/>
                  </a:cubicBezTo>
                  <a:cubicBezTo>
                    <a:pt x="3766055" y="14869"/>
                    <a:pt x="4004085" y="26924"/>
                    <a:pt x="4264394" y="0"/>
                  </a:cubicBezTo>
                  <a:cubicBezTo>
                    <a:pt x="4542497" y="6839"/>
                    <a:pt x="4663581" y="13834"/>
                    <a:pt x="4946154" y="0"/>
                  </a:cubicBezTo>
                  <a:cubicBezTo>
                    <a:pt x="5112801" y="37181"/>
                    <a:pt x="5481705" y="124231"/>
                    <a:pt x="5432196" y="518078"/>
                  </a:cubicBezTo>
                  <a:cubicBezTo>
                    <a:pt x="5425722" y="649579"/>
                    <a:pt x="5415436" y="878980"/>
                    <a:pt x="5432196" y="998150"/>
                  </a:cubicBezTo>
                  <a:cubicBezTo>
                    <a:pt x="5461578" y="1081814"/>
                    <a:pt x="5419165" y="1345003"/>
                    <a:pt x="5432196" y="1539509"/>
                  </a:cubicBezTo>
                  <a:cubicBezTo>
                    <a:pt x="5452367" y="1753628"/>
                    <a:pt x="5432523" y="1824245"/>
                    <a:pt x="5432196" y="2050224"/>
                  </a:cubicBezTo>
                  <a:cubicBezTo>
                    <a:pt x="5424803" y="2227155"/>
                    <a:pt x="5141900" y="2519344"/>
                    <a:pt x="4946154" y="2568302"/>
                  </a:cubicBezTo>
                  <a:cubicBezTo>
                    <a:pt x="4857702" y="2547573"/>
                    <a:pt x="4552529" y="2558782"/>
                    <a:pt x="4442798" y="2568302"/>
                  </a:cubicBezTo>
                  <a:cubicBezTo>
                    <a:pt x="4289467" y="2590227"/>
                    <a:pt x="3926494" y="2574322"/>
                    <a:pt x="3716437" y="2568302"/>
                  </a:cubicBezTo>
                  <a:cubicBezTo>
                    <a:pt x="3514332" y="2546143"/>
                    <a:pt x="3333647" y="2513825"/>
                    <a:pt x="3123879" y="2568302"/>
                  </a:cubicBezTo>
                  <a:cubicBezTo>
                    <a:pt x="2897970" y="2568538"/>
                    <a:pt x="2782861" y="2578134"/>
                    <a:pt x="2531322" y="2568302"/>
                  </a:cubicBezTo>
                  <a:cubicBezTo>
                    <a:pt x="2312227" y="2576045"/>
                    <a:pt x="2048648" y="2564616"/>
                    <a:pt x="1804960" y="2568302"/>
                  </a:cubicBezTo>
                  <a:cubicBezTo>
                    <a:pt x="1579480" y="2588014"/>
                    <a:pt x="1376176" y="2540594"/>
                    <a:pt x="1123200" y="2568302"/>
                  </a:cubicBezTo>
                  <a:cubicBezTo>
                    <a:pt x="876068" y="2609652"/>
                    <a:pt x="684947" y="2586190"/>
                    <a:pt x="486041" y="2568302"/>
                  </a:cubicBezTo>
                  <a:cubicBezTo>
                    <a:pt x="236642" y="2519339"/>
                    <a:pt x="-7685" y="2382807"/>
                    <a:pt x="0" y="2050224"/>
                  </a:cubicBezTo>
                  <a:cubicBezTo>
                    <a:pt x="6433" y="1877245"/>
                    <a:pt x="-21923" y="1798331"/>
                    <a:pt x="0" y="1539509"/>
                  </a:cubicBezTo>
                  <a:cubicBezTo>
                    <a:pt x="12206" y="1289407"/>
                    <a:pt x="6304" y="1291820"/>
                    <a:pt x="0" y="1044115"/>
                  </a:cubicBezTo>
                  <a:cubicBezTo>
                    <a:pt x="19503" y="793088"/>
                    <a:pt x="1752" y="670511"/>
                    <a:pt x="0" y="518078"/>
                  </a:cubicBezTo>
                  <a:close/>
                </a:path>
                <a:path w="5432196" h="2568302" fill="none" stroke="0" extrusionOk="0">
                  <a:moveTo>
                    <a:pt x="0" y="518078"/>
                  </a:moveTo>
                  <a:cubicBezTo>
                    <a:pt x="-8997" y="249557"/>
                    <a:pt x="270547" y="86635"/>
                    <a:pt x="486041" y="0"/>
                  </a:cubicBezTo>
                  <a:cubicBezTo>
                    <a:pt x="673084" y="-4063"/>
                    <a:pt x="835787" y="3041"/>
                    <a:pt x="1123200" y="0"/>
                  </a:cubicBezTo>
                  <a:cubicBezTo>
                    <a:pt x="1403233" y="2188"/>
                    <a:pt x="1438018" y="25961"/>
                    <a:pt x="1671156" y="0"/>
                  </a:cubicBezTo>
                  <a:cubicBezTo>
                    <a:pt x="1894575" y="-23238"/>
                    <a:pt x="1981256" y="17710"/>
                    <a:pt x="2219114" y="0"/>
                  </a:cubicBezTo>
                  <a:cubicBezTo>
                    <a:pt x="2479003" y="-24495"/>
                    <a:pt x="2587446" y="-36897"/>
                    <a:pt x="2900873" y="0"/>
                  </a:cubicBezTo>
                  <a:cubicBezTo>
                    <a:pt x="3219936" y="28012"/>
                    <a:pt x="3227104" y="17563"/>
                    <a:pt x="3404229" y="0"/>
                  </a:cubicBezTo>
                  <a:cubicBezTo>
                    <a:pt x="3584541" y="-28810"/>
                    <a:pt x="3728883" y="-7281"/>
                    <a:pt x="3952186" y="0"/>
                  </a:cubicBezTo>
                  <a:cubicBezTo>
                    <a:pt x="4147673" y="11216"/>
                    <a:pt x="4728601" y="-28112"/>
                    <a:pt x="4946154" y="0"/>
                  </a:cubicBezTo>
                  <a:cubicBezTo>
                    <a:pt x="5185180" y="-60984"/>
                    <a:pt x="5481379" y="134418"/>
                    <a:pt x="5432196" y="518078"/>
                  </a:cubicBezTo>
                  <a:cubicBezTo>
                    <a:pt x="5450602" y="761928"/>
                    <a:pt x="5466337" y="859587"/>
                    <a:pt x="5432196" y="1044115"/>
                  </a:cubicBezTo>
                  <a:cubicBezTo>
                    <a:pt x="5392966" y="1242867"/>
                    <a:pt x="5440229" y="1328194"/>
                    <a:pt x="5432196" y="1554830"/>
                  </a:cubicBezTo>
                  <a:cubicBezTo>
                    <a:pt x="5412888" y="1739143"/>
                    <a:pt x="5428859" y="1891455"/>
                    <a:pt x="5432196" y="2050224"/>
                  </a:cubicBezTo>
                  <a:cubicBezTo>
                    <a:pt x="5486318" y="2323649"/>
                    <a:pt x="5190859" y="2557456"/>
                    <a:pt x="4946154" y="2568302"/>
                  </a:cubicBezTo>
                  <a:cubicBezTo>
                    <a:pt x="4704423" y="2568926"/>
                    <a:pt x="4557932" y="2557315"/>
                    <a:pt x="4308995" y="2568302"/>
                  </a:cubicBezTo>
                  <a:cubicBezTo>
                    <a:pt x="4100945" y="2569022"/>
                    <a:pt x="3893578" y="2572807"/>
                    <a:pt x="3671836" y="2568302"/>
                  </a:cubicBezTo>
                  <a:cubicBezTo>
                    <a:pt x="3423473" y="2546968"/>
                    <a:pt x="3270992" y="2556915"/>
                    <a:pt x="2990076" y="2568302"/>
                  </a:cubicBezTo>
                  <a:cubicBezTo>
                    <a:pt x="2691119" y="2598024"/>
                    <a:pt x="2553232" y="2537881"/>
                    <a:pt x="2352917" y="2568302"/>
                  </a:cubicBezTo>
                  <a:cubicBezTo>
                    <a:pt x="2195828" y="2610881"/>
                    <a:pt x="1912928" y="2553143"/>
                    <a:pt x="1760359" y="2568302"/>
                  </a:cubicBezTo>
                  <a:cubicBezTo>
                    <a:pt x="1632435" y="2608380"/>
                    <a:pt x="1299674" y="2546710"/>
                    <a:pt x="1167801" y="2568302"/>
                  </a:cubicBezTo>
                  <a:cubicBezTo>
                    <a:pt x="1008675" y="2609019"/>
                    <a:pt x="642344" y="2581693"/>
                    <a:pt x="486041" y="2568302"/>
                  </a:cubicBezTo>
                  <a:cubicBezTo>
                    <a:pt x="226713" y="2590100"/>
                    <a:pt x="80741" y="2323968"/>
                    <a:pt x="0" y="2050224"/>
                  </a:cubicBezTo>
                  <a:cubicBezTo>
                    <a:pt x="16338" y="1837413"/>
                    <a:pt x="9719" y="1699165"/>
                    <a:pt x="0" y="1539509"/>
                  </a:cubicBezTo>
                  <a:cubicBezTo>
                    <a:pt x="224" y="1405803"/>
                    <a:pt x="6196" y="1198327"/>
                    <a:pt x="0" y="998150"/>
                  </a:cubicBezTo>
                  <a:cubicBezTo>
                    <a:pt x="-12892" y="804966"/>
                    <a:pt x="-35252" y="652279"/>
                    <a:pt x="0" y="51807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5790252"/>
                        <a:gd name="connsiteY0" fmla="*/ 518078 h 2568302"/>
                        <a:gd name="connsiteX1" fmla="*/ 518078 w 5790252"/>
                        <a:gd name="connsiteY1" fmla="*/ 0 h 2568302"/>
                        <a:gd name="connsiteX2" fmla="*/ 1197235 w 5790252"/>
                        <a:gd name="connsiteY2" fmla="*/ 0 h 2568302"/>
                        <a:gd name="connsiteX3" fmla="*/ 1781309 w 5790252"/>
                        <a:gd name="connsiteY3" fmla="*/ 0 h 2568302"/>
                        <a:gd name="connsiteX4" fmla="*/ 2365384 w 5790252"/>
                        <a:gd name="connsiteY4" fmla="*/ 0 h 2568302"/>
                        <a:gd name="connsiteX5" fmla="*/ 3092081 w 5790252"/>
                        <a:gd name="connsiteY5" fmla="*/ 0 h 2568302"/>
                        <a:gd name="connsiteX6" fmla="*/ 3628615 w 5790252"/>
                        <a:gd name="connsiteY6" fmla="*/ 0 h 2568302"/>
                        <a:gd name="connsiteX7" fmla="*/ 4212690 w 5790252"/>
                        <a:gd name="connsiteY7" fmla="*/ 0 h 2568302"/>
                        <a:gd name="connsiteX8" fmla="*/ 5272174 w 5790252"/>
                        <a:gd name="connsiteY8" fmla="*/ 0 h 2568302"/>
                        <a:gd name="connsiteX9" fmla="*/ 5790252 w 5790252"/>
                        <a:gd name="connsiteY9" fmla="*/ 518078 h 2568302"/>
                        <a:gd name="connsiteX10" fmla="*/ 5790252 w 5790252"/>
                        <a:gd name="connsiteY10" fmla="*/ 1044115 h 2568302"/>
                        <a:gd name="connsiteX11" fmla="*/ 5790252 w 5790252"/>
                        <a:gd name="connsiteY11" fmla="*/ 1554830 h 2568302"/>
                        <a:gd name="connsiteX12" fmla="*/ 5790252 w 5790252"/>
                        <a:gd name="connsiteY12" fmla="*/ 2050224 h 2568302"/>
                        <a:gd name="connsiteX13" fmla="*/ 5272174 w 5790252"/>
                        <a:gd name="connsiteY13" fmla="*/ 2568302 h 2568302"/>
                        <a:gd name="connsiteX14" fmla="*/ 4593017 w 5790252"/>
                        <a:gd name="connsiteY14" fmla="*/ 2568302 h 2568302"/>
                        <a:gd name="connsiteX15" fmla="*/ 3913861 w 5790252"/>
                        <a:gd name="connsiteY15" fmla="*/ 2568302 h 2568302"/>
                        <a:gd name="connsiteX16" fmla="*/ 3187163 w 5790252"/>
                        <a:gd name="connsiteY16" fmla="*/ 2568302 h 2568302"/>
                        <a:gd name="connsiteX17" fmla="*/ 2508007 w 5790252"/>
                        <a:gd name="connsiteY17" fmla="*/ 2568302 h 2568302"/>
                        <a:gd name="connsiteX18" fmla="*/ 1876391 w 5790252"/>
                        <a:gd name="connsiteY18" fmla="*/ 2568302 h 2568302"/>
                        <a:gd name="connsiteX19" fmla="*/ 1244776 w 5790252"/>
                        <a:gd name="connsiteY19" fmla="*/ 2568302 h 2568302"/>
                        <a:gd name="connsiteX20" fmla="*/ 518078 w 5790252"/>
                        <a:gd name="connsiteY20" fmla="*/ 2568302 h 2568302"/>
                        <a:gd name="connsiteX21" fmla="*/ 0 w 5790252"/>
                        <a:gd name="connsiteY21" fmla="*/ 2050224 h 2568302"/>
                        <a:gd name="connsiteX22" fmla="*/ 0 w 5790252"/>
                        <a:gd name="connsiteY22" fmla="*/ 1539509 h 2568302"/>
                        <a:gd name="connsiteX23" fmla="*/ 0 w 5790252"/>
                        <a:gd name="connsiteY23" fmla="*/ 998150 h 2568302"/>
                        <a:gd name="connsiteX24" fmla="*/ 0 w 5790252"/>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0252" h="2568302" fill="none" extrusionOk="0">
                          <a:moveTo>
                            <a:pt x="0" y="518078"/>
                          </a:moveTo>
                          <a:cubicBezTo>
                            <a:pt x="-11387" y="197991"/>
                            <a:pt x="269436" y="54876"/>
                            <a:pt x="518078" y="0"/>
                          </a:cubicBezTo>
                          <a:cubicBezTo>
                            <a:pt x="746251" y="-4622"/>
                            <a:pt x="901709" y="-3821"/>
                            <a:pt x="1197235" y="0"/>
                          </a:cubicBezTo>
                          <a:cubicBezTo>
                            <a:pt x="1492761" y="3821"/>
                            <a:pt x="1539414" y="23504"/>
                            <a:pt x="1781309" y="0"/>
                          </a:cubicBezTo>
                          <a:cubicBezTo>
                            <a:pt x="2023204" y="-23504"/>
                            <a:pt x="2110109" y="19205"/>
                            <a:pt x="2365384" y="0"/>
                          </a:cubicBezTo>
                          <a:cubicBezTo>
                            <a:pt x="2620660" y="-19205"/>
                            <a:pt x="2750375" y="-30893"/>
                            <a:pt x="3092081" y="0"/>
                          </a:cubicBezTo>
                          <a:cubicBezTo>
                            <a:pt x="3433787" y="30893"/>
                            <a:pt x="3440729" y="16538"/>
                            <a:pt x="3628615" y="0"/>
                          </a:cubicBezTo>
                          <a:cubicBezTo>
                            <a:pt x="3816501" y="-16538"/>
                            <a:pt x="3971225" y="-10469"/>
                            <a:pt x="4212690" y="0"/>
                          </a:cubicBezTo>
                          <a:cubicBezTo>
                            <a:pt x="4454155" y="10469"/>
                            <a:pt x="5052119" y="-23122"/>
                            <a:pt x="5272174" y="0"/>
                          </a:cubicBezTo>
                          <a:cubicBezTo>
                            <a:pt x="5562185" y="-60694"/>
                            <a:pt x="5776538" y="180293"/>
                            <a:pt x="5790252" y="518078"/>
                          </a:cubicBezTo>
                          <a:cubicBezTo>
                            <a:pt x="5809152" y="766346"/>
                            <a:pt x="5805561" y="855452"/>
                            <a:pt x="5790252" y="1044115"/>
                          </a:cubicBezTo>
                          <a:cubicBezTo>
                            <a:pt x="5774943" y="1232778"/>
                            <a:pt x="5797314" y="1346447"/>
                            <a:pt x="5790252" y="1554830"/>
                          </a:cubicBezTo>
                          <a:cubicBezTo>
                            <a:pt x="5783190" y="1763214"/>
                            <a:pt x="5789876" y="1877753"/>
                            <a:pt x="5790252" y="2050224"/>
                          </a:cubicBezTo>
                          <a:cubicBezTo>
                            <a:pt x="5822388" y="2330653"/>
                            <a:pt x="5531950" y="2540642"/>
                            <a:pt x="5272174" y="2568302"/>
                          </a:cubicBezTo>
                          <a:cubicBezTo>
                            <a:pt x="5022778" y="2564221"/>
                            <a:pt x="4838252" y="2596444"/>
                            <a:pt x="4593017" y="2568302"/>
                          </a:cubicBezTo>
                          <a:cubicBezTo>
                            <a:pt x="4347782" y="2540160"/>
                            <a:pt x="4164389" y="2597996"/>
                            <a:pt x="3913861" y="2568302"/>
                          </a:cubicBezTo>
                          <a:cubicBezTo>
                            <a:pt x="3663333" y="2538608"/>
                            <a:pt x="3485386" y="2571619"/>
                            <a:pt x="3187163" y="2568302"/>
                          </a:cubicBezTo>
                          <a:cubicBezTo>
                            <a:pt x="2888940" y="2564985"/>
                            <a:pt x="2708086" y="2541310"/>
                            <a:pt x="2508007" y="2568302"/>
                          </a:cubicBezTo>
                          <a:cubicBezTo>
                            <a:pt x="2307928" y="2595294"/>
                            <a:pt x="2023698" y="2550530"/>
                            <a:pt x="1876391" y="2568302"/>
                          </a:cubicBezTo>
                          <a:cubicBezTo>
                            <a:pt x="1729084" y="2586074"/>
                            <a:pt x="1401399" y="2552373"/>
                            <a:pt x="1244776" y="2568302"/>
                          </a:cubicBezTo>
                          <a:cubicBezTo>
                            <a:pt x="1088154" y="2584231"/>
                            <a:pt x="674925" y="256872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790252" h="2568302" stroke="0" extrusionOk="0">
                          <a:moveTo>
                            <a:pt x="0" y="518078"/>
                          </a:moveTo>
                          <a:cubicBezTo>
                            <a:pt x="1362" y="273604"/>
                            <a:pt x="246295" y="25631"/>
                            <a:pt x="518078" y="0"/>
                          </a:cubicBezTo>
                          <a:cubicBezTo>
                            <a:pt x="715580" y="12958"/>
                            <a:pt x="990616" y="-8006"/>
                            <a:pt x="1244776" y="0"/>
                          </a:cubicBezTo>
                          <a:cubicBezTo>
                            <a:pt x="1498936" y="8006"/>
                            <a:pt x="1546752" y="12625"/>
                            <a:pt x="1828850" y="0"/>
                          </a:cubicBezTo>
                          <a:cubicBezTo>
                            <a:pt x="2110948" y="-12625"/>
                            <a:pt x="2276871" y="3359"/>
                            <a:pt x="2412925" y="0"/>
                          </a:cubicBezTo>
                          <a:cubicBezTo>
                            <a:pt x="2548980" y="-3359"/>
                            <a:pt x="2919074" y="1752"/>
                            <a:pt x="3139622" y="0"/>
                          </a:cubicBezTo>
                          <a:cubicBezTo>
                            <a:pt x="3360170" y="-1752"/>
                            <a:pt x="3539760" y="-9920"/>
                            <a:pt x="3771238" y="0"/>
                          </a:cubicBezTo>
                          <a:cubicBezTo>
                            <a:pt x="4002716" y="9920"/>
                            <a:pt x="4254257" y="-1893"/>
                            <a:pt x="4545476" y="0"/>
                          </a:cubicBezTo>
                          <a:cubicBezTo>
                            <a:pt x="4836695" y="1893"/>
                            <a:pt x="4971188" y="7438"/>
                            <a:pt x="5272174" y="0"/>
                          </a:cubicBezTo>
                          <a:cubicBezTo>
                            <a:pt x="5516461" y="22023"/>
                            <a:pt x="5834478" y="182994"/>
                            <a:pt x="5790252" y="518078"/>
                          </a:cubicBezTo>
                          <a:cubicBezTo>
                            <a:pt x="5803050" y="644890"/>
                            <a:pt x="5767305" y="881699"/>
                            <a:pt x="5790252" y="998150"/>
                          </a:cubicBezTo>
                          <a:cubicBezTo>
                            <a:pt x="5813199" y="1114601"/>
                            <a:pt x="5776063" y="1336090"/>
                            <a:pt x="5790252" y="1539509"/>
                          </a:cubicBezTo>
                          <a:cubicBezTo>
                            <a:pt x="5804441" y="1742928"/>
                            <a:pt x="5791124" y="1827586"/>
                            <a:pt x="5790252" y="2050224"/>
                          </a:cubicBezTo>
                          <a:cubicBezTo>
                            <a:pt x="5794953" y="2275397"/>
                            <a:pt x="5526672" y="2508268"/>
                            <a:pt x="5272174" y="2568302"/>
                          </a:cubicBezTo>
                          <a:cubicBezTo>
                            <a:pt x="5149352" y="2550519"/>
                            <a:pt x="4870424" y="2560349"/>
                            <a:pt x="4735640" y="2568302"/>
                          </a:cubicBezTo>
                          <a:cubicBezTo>
                            <a:pt x="4600856" y="2576255"/>
                            <a:pt x="4188685" y="2567074"/>
                            <a:pt x="3961402" y="2568302"/>
                          </a:cubicBezTo>
                          <a:cubicBezTo>
                            <a:pt x="3734119" y="2569530"/>
                            <a:pt x="3547669" y="2542762"/>
                            <a:pt x="3329786" y="2568302"/>
                          </a:cubicBezTo>
                          <a:cubicBezTo>
                            <a:pt x="3111903" y="2593842"/>
                            <a:pt x="2933618" y="2553682"/>
                            <a:pt x="2698171" y="2568302"/>
                          </a:cubicBezTo>
                          <a:cubicBezTo>
                            <a:pt x="2462724" y="2582922"/>
                            <a:pt x="2172757" y="2574060"/>
                            <a:pt x="1923932" y="2568302"/>
                          </a:cubicBezTo>
                          <a:cubicBezTo>
                            <a:pt x="1675107" y="2562544"/>
                            <a:pt x="1474290" y="2538609"/>
                            <a:pt x="1197235" y="2568302"/>
                          </a:cubicBezTo>
                          <a:cubicBezTo>
                            <a:pt x="920180" y="2597995"/>
                            <a:pt x="717243" y="2561644"/>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Mỗi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bạn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hai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khổ</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thơ</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Tất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cả</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thành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viên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đều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dirty="0" err="1">
                  <a:solidFill>
                    <a:srgbClr val="000000"/>
                  </a:solidFill>
                  <a:latin typeface="Calibri" panose="020F0502020204030204" pitchFamily="34" charset="0"/>
                  <a:cs typeface="Calibri" panose="020F0502020204030204" pitchFamily="34" charset="0"/>
                </a:rPr>
                <a:t>Giải</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nghĩa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từ</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cùng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nhau</a:t>
              </a:r>
              <a:r>
                <a:rPr lang="en-US" sz="3600" dirty="0">
                  <a:solidFill>
                    <a:srgbClr val="000000"/>
                  </a:solidFill>
                  <a:latin typeface="Calibri" panose="020F0502020204030204" pitchFamily="34" charset="0"/>
                  <a:cs typeface="Calibri" panose="020F0502020204030204" pitchFamily="34" charset="0"/>
                </a:rPr>
                <a:t>.</a:t>
              </a:r>
              <a:r>
                <a:rPr lang="en-US" sz="3600" b="0" i="0" dirty="0">
                  <a:solidFill>
                    <a:srgbClr val="000000"/>
                  </a:solidFill>
                  <a:effectLst/>
                  <a:latin typeface="Calibri" panose="020F0502020204030204" pitchFamily="34" charset="0"/>
                  <a:cs typeface="Calibri" panose="020F0502020204030204" pitchFamily="34" charset="0"/>
                </a:rPr>
                <a:t> </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47" name="Rectangle: Rounded Corners 46">
              <a:extLst>
                <a:ext uri="{FF2B5EF4-FFF2-40B4-BE49-F238E27FC236}">
                  <a16:creationId xmlns:a16="http://schemas.microsoft.com/office/drawing/2014/main" xmlns="" id="{F5D312D7-F0D0-47D9-B4B9-C0A54A8FCE21}"/>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48" name="Picture 47">
              <a:extLst>
                <a:ext uri="{FF2B5EF4-FFF2-40B4-BE49-F238E27FC236}">
                  <a16:creationId xmlns:a16="http://schemas.microsoft.com/office/drawing/2014/main" xmlns="" id="{432DFF53-0A62-4310-A928-165246D583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075433" y="2052486"/>
              <a:ext cx="609091" cy="609091"/>
            </a:xfrm>
            <a:prstGeom prst="rect">
              <a:avLst/>
            </a:prstGeom>
          </p:spPr>
        </p:pic>
        <p:pic>
          <p:nvPicPr>
            <p:cNvPr id="49" name="Picture 48">
              <a:extLst>
                <a:ext uri="{FF2B5EF4-FFF2-40B4-BE49-F238E27FC236}">
                  <a16:creationId xmlns:a16="http://schemas.microsoft.com/office/drawing/2014/main" xmlns="" id="{5550541E-9E0C-4392-A875-9BED69158D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075433" y="2703903"/>
              <a:ext cx="609091" cy="609091"/>
            </a:xfrm>
            <a:prstGeom prst="rect">
              <a:avLst/>
            </a:prstGeom>
          </p:spPr>
        </p:pic>
        <p:pic>
          <p:nvPicPr>
            <p:cNvPr id="50" name="Picture 49">
              <a:extLst>
                <a:ext uri="{FF2B5EF4-FFF2-40B4-BE49-F238E27FC236}">
                  <a16:creationId xmlns:a16="http://schemas.microsoft.com/office/drawing/2014/main" xmlns="" id="{36996AB6-9649-4AFB-973D-6375CC1037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075433" y="3393938"/>
              <a:ext cx="609091" cy="609091"/>
            </a:xfrm>
            <a:prstGeom prst="rect">
              <a:avLst/>
            </a:prstGeom>
          </p:spPr>
        </p:pic>
      </p:grpSp>
      <p:grpSp>
        <p:nvGrpSpPr>
          <p:cNvPr id="51" name="Group 50">
            <a:extLst>
              <a:ext uri="{FF2B5EF4-FFF2-40B4-BE49-F238E27FC236}">
                <a16:creationId xmlns:a16="http://schemas.microsoft.com/office/drawing/2014/main" xmlns="" id="{A00C5CBF-7AEB-4E06-A50E-85ED35CCFF3E}"/>
              </a:ext>
            </a:extLst>
          </p:cNvPr>
          <p:cNvGrpSpPr/>
          <p:nvPr/>
        </p:nvGrpSpPr>
        <p:grpSpPr>
          <a:xfrm>
            <a:off x="5050654" y="3936004"/>
            <a:ext cx="7073839" cy="2800488"/>
            <a:chOff x="4841104" y="3859804"/>
            <a:chExt cx="7073839" cy="2800488"/>
          </a:xfrm>
        </p:grpSpPr>
        <p:grpSp>
          <p:nvGrpSpPr>
            <p:cNvPr id="52" name="Group 51">
              <a:extLst>
                <a:ext uri="{FF2B5EF4-FFF2-40B4-BE49-F238E27FC236}">
                  <a16:creationId xmlns:a16="http://schemas.microsoft.com/office/drawing/2014/main" xmlns="" id="{1F820625-9794-46E5-B1D2-D74A45D53B11}"/>
                </a:ext>
              </a:extLst>
            </p:cNvPr>
            <p:cNvGrpSpPr/>
            <p:nvPr/>
          </p:nvGrpSpPr>
          <p:grpSpPr>
            <a:xfrm>
              <a:off x="4841104" y="3859804"/>
              <a:ext cx="7073839" cy="2800488"/>
              <a:chOff x="2975204" y="1297855"/>
              <a:chExt cx="7073839" cy="2800488"/>
            </a:xfrm>
          </p:grpSpPr>
          <p:sp>
            <p:nvSpPr>
              <p:cNvPr id="62" name="Rectangle: Rounded Corners 61">
                <a:extLst>
                  <a:ext uri="{FF2B5EF4-FFF2-40B4-BE49-F238E27FC236}">
                    <a16:creationId xmlns:a16="http://schemas.microsoft.com/office/drawing/2014/main" xmlns="" id="{545DDC35-A71E-40EA-A5B7-1E5EB3C7857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Calibri" panose="020F0502020204030204" pitchFamily="34" charset="0"/>
                    <a:cs typeface="Calibri" panose="020F0502020204030204" pitchFamily="34" charset="0"/>
                  </a:rPr>
                  <a:t>1.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2.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to, </a:t>
                </a:r>
                <a:r>
                  <a:rPr lang="en-US" sz="3600" dirty="0" err="1">
                    <a:solidFill>
                      <a:srgbClr val="000000"/>
                    </a:solidFill>
                    <a:latin typeface="Calibri" panose="020F0502020204030204" pitchFamily="34" charset="0"/>
                    <a:cs typeface="Calibri" panose="020F0502020204030204" pitchFamily="34" charset="0"/>
                  </a:rPr>
                  <a:t>rõ</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3.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ngắt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nghỉ</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chỗ</a:t>
                </a:r>
                <a:r>
                  <a:rPr lang="en-US" sz="3600" dirty="0">
                    <a:solidFill>
                      <a:srgbClr val="000000"/>
                    </a:solidFill>
                    <a:latin typeface="Calibri" panose="020F0502020204030204" pitchFamily="34" charset="0"/>
                    <a:cs typeface="Calibri" panose="020F0502020204030204" pitchFamily="34" charset="0"/>
                  </a:rPr>
                  <a:t>.</a:t>
                </a:r>
                <a:endParaRPr lang="en-US" sz="3600" b="0" i="0" dirty="0">
                  <a:solidFill>
                    <a:srgbClr val="000000"/>
                  </a:solidFill>
                  <a:effectLst/>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xmlns="" id="{F5F4A9C4-5495-4F93-BB7B-C92CF13AF78D}"/>
                  </a:ext>
                </a:extLst>
              </p:cNvPr>
              <p:cNvSpPr/>
              <p:nvPr/>
            </p:nvSpPr>
            <p:spPr>
              <a:xfrm>
                <a:off x="4201409" y="1297855"/>
                <a:ext cx="4841104"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53" name="Picture 52">
              <a:extLst>
                <a:ext uri="{FF2B5EF4-FFF2-40B4-BE49-F238E27FC236}">
                  <a16:creationId xmlns:a16="http://schemas.microsoft.com/office/drawing/2014/main" xmlns="" id="{7EE4F054-DC93-414D-AE58-3EFAECF7E0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8655" y="4744733"/>
              <a:ext cx="469963" cy="469963"/>
            </a:xfrm>
            <a:prstGeom prst="rect">
              <a:avLst/>
            </a:prstGeom>
          </p:spPr>
        </p:pic>
        <p:pic>
          <p:nvPicPr>
            <p:cNvPr id="54" name="Picture 53">
              <a:extLst>
                <a:ext uri="{FF2B5EF4-FFF2-40B4-BE49-F238E27FC236}">
                  <a16:creationId xmlns:a16="http://schemas.microsoft.com/office/drawing/2014/main" xmlns="" id="{78CBBAC7-D159-4AE9-9614-E6C4B0D3ED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1981" y="4744733"/>
              <a:ext cx="469963" cy="469963"/>
            </a:xfrm>
            <a:prstGeom prst="rect">
              <a:avLst/>
            </a:prstGeom>
          </p:spPr>
        </p:pic>
        <p:pic>
          <p:nvPicPr>
            <p:cNvPr id="55" name="Picture 54">
              <a:extLst>
                <a:ext uri="{FF2B5EF4-FFF2-40B4-BE49-F238E27FC236}">
                  <a16:creationId xmlns:a16="http://schemas.microsoft.com/office/drawing/2014/main" xmlns="" id="{B81A52A9-F40D-4B5F-B1AC-2CD70AF0FC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95329" y="4744733"/>
              <a:ext cx="469963" cy="469963"/>
            </a:xfrm>
            <a:prstGeom prst="rect">
              <a:avLst/>
            </a:prstGeom>
          </p:spPr>
        </p:pic>
        <p:pic>
          <p:nvPicPr>
            <p:cNvPr id="56" name="Picture 55">
              <a:extLst>
                <a:ext uri="{FF2B5EF4-FFF2-40B4-BE49-F238E27FC236}">
                  <a16:creationId xmlns:a16="http://schemas.microsoft.com/office/drawing/2014/main" xmlns="" id="{6B47001C-5023-4BEC-93E0-E5C5F61838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1711" y="5354495"/>
              <a:ext cx="469963" cy="469963"/>
            </a:xfrm>
            <a:prstGeom prst="rect">
              <a:avLst/>
            </a:prstGeom>
          </p:spPr>
        </p:pic>
        <p:pic>
          <p:nvPicPr>
            <p:cNvPr id="57" name="Picture 56">
              <a:extLst>
                <a:ext uri="{FF2B5EF4-FFF2-40B4-BE49-F238E27FC236}">
                  <a16:creationId xmlns:a16="http://schemas.microsoft.com/office/drawing/2014/main" xmlns="" id="{AC523FB5-7483-4167-9D15-E42AE1ADBD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55037" y="5354495"/>
              <a:ext cx="469963" cy="469963"/>
            </a:xfrm>
            <a:prstGeom prst="rect">
              <a:avLst/>
            </a:prstGeom>
          </p:spPr>
        </p:pic>
        <p:pic>
          <p:nvPicPr>
            <p:cNvPr id="58" name="Picture 57">
              <a:extLst>
                <a:ext uri="{FF2B5EF4-FFF2-40B4-BE49-F238E27FC236}">
                  <a16:creationId xmlns:a16="http://schemas.microsoft.com/office/drawing/2014/main" xmlns="" id="{F82F4F78-AB5D-4EC3-B73F-CEF2A826DB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68385" y="5354495"/>
              <a:ext cx="469963" cy="469963"/>
            </a:xfrm>
            <a:prstGeom prst="rect">
              <a:avLst/>
            </a:prstGeom>
          </p:spPr>
        </p:pic>
        <p:pic>
          <p:nvPicPr>
            <p:cNvPr id="59" name="Picture 58">
              <a:extLst>
                <a:ext uri="{FF2B5EF4-FFF2-40B4-BE49-F238E27FC236}">
                  <a16:creationId xmlns:a16="http://schemas.microsoft.com/office/drawing/2014/main" xmlns="" id="{CA3D4A89-9E41-4CE2-B6EA-016A688011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37510" y="5928927"/>
              <a:ext cx="469963" cy="469963"/>
            </a:xfrm>
            <a:prstGeom prst="rect">
              <a:avLst/>
            </a:prstGeom>
          </p:spPr>
        </p:pic>
        <p:pic>
          <p:nvPicPr>
            <p:cNvPr id="60" name="Picture 59">
              <a:extLst>
                <a:ext uri="{FF2B5EF4-FFF2-40B4-BE49-F238E27FC236}">
                  <a16:creationId xmlns:a16="http://schemas.microsoft.com/office/drawing/2014/main" xmlns="" id="{96949F11-2FB2-42AE-A486-CAD17B11D4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80836" y="5928927"/>
              <a:ext cx="469963" cy="469963"/>
            </a:xfrm>
            <a:prstGeom prst="rect">
              <a:avLst/>
            </a:prstGeom>
          </p:spPr>
        </p:pic>
        <p:pic>
          <p:nvPicPr>
            <p:cNvPr id="61" name="Picture 60">
              <a:extLst>
                <a:ext uri="{FF2B5EF4-FFF2-40B4-BE49-F238E27FC236}">
                  <a16:creationId xmlns:a16="http://schemas.microsoft.com/office/drawing/2014/main" xmlns="" id="{A084CB48-7D59-4ACA-8D50-69104F665E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94184" y="5928927"/>
              <a:ext cx="469963" cy="469963"/>
            </a:xfrm>
            <a:prstGeom prst="rect">
              <a:avLst/>
            </a:prstGeom>
          </p:spPr>
        </p:pic>
      </p:grpSp>
      <p:pic>
        <p:nvPicPr>
          <p:cNvPr id="64" name="Picture 2" descr="Baby Panda in Amusement Park | The Wheels on the Little Train | Kids Songs  | BabyBus Arabic - YouTube">
            <a:extLst>
              <a:ext uri="{FF2B5EF4-FFF2-40B4-BE49-F238E27FC236}">
                <a16:creationId xmlns:a16="http://schemas.microsoft.com/office/drawing/2014/main" xmlns="" id="{01A31355-2ABC-414E-8B59-BD5162CB4178}"/>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333" b="99583" l="2500" r="94141">
                        <a14:foregroundMark x1="9219" y1="41111" x2="21641" y2="58889"/>
                        <a14:foregroundMark x1="17500" y1="35556" x2="26641" y2="55278"/>
                        <a14:foregroundMark x1="4141" y1="48194" x2="16484" y2="68750"/>
                        <a14:foregroundMark x1="16484" y1="68750" x2="18516" y2="70417"/>
                        <a14:foregroundMark x1="6563" y1="57242" x2="11484" y2="61111"/>
                        <a14:foregroundMark x1="3106" y1="52639" x2="3750" y2="52639"/>
                        <a14:foregroundMark x1="2656" y1="52639" x2="2659" y2="52639"/>
                        <a14:foregroundMark x1="17656" y1="32500" x2="22500" y2="45833"/>
                        <a14:foregroundMark x1="20234" y1="38194" x2="23594" y2="42917"/>
                        <a14:foregroundMark x1="23594" y1="42917" x2="23594" y2="42917"/>
                        <a14:foregroundMark x1="15391" y1="55972" x2="18125" y2="56250"/>
                        <a14:foregroundMark x1="27500" y1="25556" x2="34844" y2="37778"/>
                        <a14:foregroundMark x1="36016" y1="14861" x2="42969" y2="27500"/>
                        <a14:foregroundMark x1="33359" y1="11111" x2="35234" y2="11944"/>
                        <a14:foregroundMark x1="39609" y1="23750" x2="39609" y2="23750"/>
                        <a14:foregroundMark x1="39375" y1="28056" x2="41641" y2="28056"/>
                        <a14:foregroundMark x1="29141" y1="37778" x2="32656" y2="40833"/>
                        <a14:foregroundMark x1="32656" y1="40833" x2="32656" y2="40833"/>
                        <a14:foregroundMark x1="16016" y1="75833" x2="18125" y2="72222"/>
                        <a14:foregroundMark x1="49141" y1="57361" x2="61250" y2="53611"/>
                        <a14:foregroundMark x1="48125" y1="50417" x2="63984" y2="47361"/>
                        <a14:foregroundMark x1="74531" y1="55833" x2="90781" y2="72222"/>
                        <a14:foregroundMark x1="81094" y1="34861" x2="93125" y2="75417"/>
                        <a14:foregroundMark x1="93125" y1="75417" x2="93125" y2="76389"/>
                        <a14:foregroundMark x1="93750" y1="54028" x2="94141" y2="66667"/>
                        <a14:foregroundMark x1="90391" y1="60000" x2="90625" y2="64722"/>
                        <a14:foregroundMark x1="53359" y1="57500" x2="57969" y2="68472"/>
                        <a14:foregroundMark x1="61484" y1="14722" x2="67734" y2="49722"/>
                        <a14:foregroundMark x1="57500" y1="6667" x2="57188" y2="19444"/>
                        <a14:foregroundMark x1="57188" y1="19444" x2="59062" y2="30417"/>
                        <a14:foregroundMark x1="59062" y1="30417" x2="59609" y2="31944"/>
                        <a14:foregroundMark x1="48125" y1="30694" x2="57969" y2="35139"/>
                        <a14:foregroundMark x1="47891" y1="46944" x2="61328" y2="45556"/>
                        <a14:foregroundMark x1="61328" y1="45556" x2="66016" y2="45556"/>
                        <a14:foregroundMark x1="67344" y1="42639" x2="71719" y2="46250"/>
                        <a14:foregroundMark x1="51406" y1="3611" x2="62500" y2="8056"/>
                        <a14:foregroundMark x1="51406" y1="7083" x2="51250" y2="25972"/>
                        <a14:foregroundMark x1="66719" y1="7361" x2="68125" y2="18889"/>
                        <a14:foregroundMark x1="71641" y1="12639" x2="71641" y2="12639"/>
                        <a14:foregroundMark x1="71875" y1="15972" x2="71875" y2="15972"/>
                        <a14:foregroundMark x1="70781" y1="91111" x2="82500" y2="99306"/>
                        <a14:foregroundMark x1="53359" y1="80000" x2="56484" y2="84444"/>
                        <a14:foregroundMark x1="56484" y1="84444" x2="62891" y2="87500"/>
                        <a14:foregroundMark x1="46016" y1="72500" x2="63594" y2="79722"/>
                        <a14:foregroundMark x1="9375" y1="68889" x2="9375" y2="68889"/>
                        <a14:foregroundMark x1="77500" y1="24444" x2="81094" y2="24444"/>
                        <a14:foregroundMark x1="12266" y1="99583" x2="40469" y2="89167"/>
                        <a14:foregroundMark x1="40469" y1="89167" x2="64609" y2="95278"/>
                        <a14:backgroundMark x1="20781" y1="31806" x2="21875" y2="35278"/>
                        <a14:backgroundMark x1="22109" y1="37778" x2="23281" y2="40000"/>
                        <a14:backgroundMark x1="8594" y1="67500" x2="8516" y2="67500"/>
                        <a14:backgroundMark x1="8516" y1="67500" x2="8516" y2="67500"/>
                        <a14:backgroundMark x1="5156" y1="57361" x2="2656" y2="55139"/>
                        <a14:backgroundMark x1="5234" y1="56389" x2="5234" y2="56389"/>
                        <a14:backgroundMark x1="5234" y1="55972" x2="5234" y2="58611"/>
                        <a14:backgroundMark x1="2734" y1="53056" x2="2656" y2="46944"/>
                      </a14:backgroundRemoval>
                    </a14:imgEffect>
                  </a14:imgLayer>
                </a14:imgProps>
              </a:ext>
              <a:ext uri="{28A0092B-C50C-407E-A947-70E740481C1C}">
                <a14:useLocalDpi xmlns:a14="http://schemas.microsoft.com/office/drawing/2010/main"/>
              </a:ext>
            </a:extLst>
          </a:blip>
          <a:srcRect/>
          <a:stretch>
            <a:fillRect/>
          </a:stretch>
        </p:blipFill>
        <p:spPr bwMode="auto">
          <a:xfrm>
            <a:off x="6622058" y="882659"/>
            <a:ext cx="5125388" cy="2883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3AB1A9C2-2EE5-4029-B7C1-5C98193A4E3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1325" y="206988"/>
            <a:ext cx="6687654" cy="702876"/>
          </a:xfrm>
          <a:prstGeom prst="rect">
            <a:avLst/>
          </a:prstGeom>
        </p:spPr>
      </p:pic>
    </p:spTree>
    <p:extLst>
      <p:ext uri="{BB962C8B-B14F-4D97-AF65-F5344CB8AC3E}">
        <p14:creationId xmlns:p14="http://schemas.microsoft.com/office/powerpoint/2010/main" val="4709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66000">
                                          <p:cBhvr additive="base">
                                            <p:cTn id="7" dur="1000" fill="hold"/>
                                            <p:tgtEl>
                                              <p:spTgt spid="4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14:bounceEnd="66000">
                                          <p:cBhvr additive="base">
                                            <p:cTn id="12" dur="1000" fill="hold"/>
                                            <p:tgtEl>
                                              <p:spTgt spid="5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51"/>
                                            </p:tgtEl>
                                            <p:attrNameLst>
                                              <p:attrName>ppt_y</p:attrName>
                                            </p:attrNameLst>
                                          </p:cBhvr>
                                          <p:tavLst>
                                            <p:tav tm="0">
                                              <p:val>
                                                <p:strVal val="1+#ppt_h/2"/>
                                              </p:val>
                                            </p:tav>
                                            <p:tav tm="100000">
                                              <p:val>
                                                <p:strVal val="#ppt_y"/>
                                              </p:val>
                                            </p:tav>
                                          </p:tavLst>
                                        </p:anim>
                                      </p:childTnLst>
                                    </p:cTn>
                                  </p:par>
                                  <p:par>
                                    <p:cTn id="14" presetID="53" presetClass="entr" presetSubtype="528" fill="hold" nodeType="withEffect">
                                      <p:stCondLst>
                                        <p:cond delay="100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anim calcmode="lin" valueType="num">
                                          <p:cBhvr>
                                            <p:cTn id="19" dur="500" fill="hold"/>
                                            <p:tgtEl>
                                              <p:spTgt spid="64"/>
                                            </p:tgtEl>
                                            <p:attrNameLst>
                                              <p:attrName>ppt_x</p:attrName>
                                            </p:attrNameLst>
                                          </p:cBhvr>
                                          <p:tavLst>
                                            <p:tav tm="0">
                                              <p:val>
                                                <p:fltVal val="0.5"/>
                                              </p:val>
                                            </p:tav>
                                            <p:tav tm="100000">
                                              <p:val>
                                                <p:strVal val="#ppt_x"/>
                                              </p:val>
                                            </p:tav>
                                          </p:tavLst>
                                        </p:anim>
                                        <p:anim calcmode="lin" valueType="num">
                                          <p:cBhvr>
                                            <p:cTn id="20" dur="500" fill="hold"/>
                                            <p:tgtEl>
                                              <p:spTgt spid="6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fill="hold"/>
                                            <p:tgtEl>
                                              <p:spTgt spid="45"/>
                                            </p:tgtEl>
                                            <p:attrNameLst>
                                              <p:attrName>ppt_x</p:attrName>
                                            </p:attrNameLst>
                                          </p:cBhvr>
                                          <p:tavLst>
                                            <p:tav tm="0">
                                              <p:val>
                                                <p:strVal val="#ppt_x"/>
                                              </p:val>
                                            </p:tav>
                                            <p:tav tm="100000">
                                              <p:val>
                                                <p:strVal val="#ppt_x"/>
                                              </p:val>
                                            </p:tav>
                                          </p:tavLst>
                                        </p:anim>
                                        <p:anim calcmode="lin" valueType="num">
                                          <p:cBhvr additive="base">
                                            <p:cTn id="8" dur="10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1000" fill="hold"/>
                                            <p:tgtEl>
                                              <p:spTgt spid="51"/>
                                            </p:tgtEl>
                                            <p:attrNameLst>
                                              <p:attrName>ppt_x</p:attrName>
                                            </p:attrNameLst>
                                          </p:cBhvr>
                                          <p:tavLst>
                                            <p:tav tm="0">
                                              <p:val>
                                                <p:strVal val="#ppt_x"/>
                                              </p:val>
                                            </p:tav>
                                            <p:tav tm="100000">
                                              <p:val>
                                                <p:strVal val="#ppt_x"/>
                                              </p:val>
                                            </p:tav>
                                          </p:tavLst>
                                        </p:anim>
                                        <p:anim calcmode="lin" valueType="num">
                                          <p:cBhvr additive="base">
                                            <p:cTn id="13" dur="1000" fill="hold"/>
                                            <p:tgtEl>
                                              <p:spTgt spid="51"/>
                                            </p:tgtEl>
                                            <p:attrNameLst>
                                              <p:attrName>ppt_y</p:attrName>
                                            </p:attrNameLst>
                                          </p:cBhvr>
                                          <p:tavLst>
                                            <p:tav tm="0">
                                              <p:val>
                                                <p:strVal val="1+#ppt_h/2"/>
                                              </p:val>
                                            </p:tav>
                                            <p:tav tm="100000">
                                              <p:val>
                                                <p:strVal val="#ppt_y"/>
                                              </p:val>
                                            </p:tav>
                                          </p:tavLst>
                                        </p:anim>
                                      </p:childTnLst>
                                    </p:cTn>
                                  </p:par>
                                  <p:par>
                                    <p:cTn id="14" presetID="53" presetClass="entr" presetSubtype="528" fill="hold" nodeType="withEffect">
                                      <p:stCondLst>
                                        <p:cond delay="100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anim calcmode="lin" valueType="num">
                                          <p:cBhvr>
                                            <p:cTn id="19" dur="500" fill="hold"/>
                                            <p:tgtEl>
                                              <p:spTgt spid="64"/>
                                            </p:tgtEl>
                                            <p:attrNameLst>
                                              <p:attrName>ppt_x</p:attrName>
                                            </p:attrNameLst>
                                          </p:cBhvr>
                                          <p:tavLst>
                                            <p:tav tm="0">
                                              <p:val>
                                                <p:fltVal val="0.5"/>
                                              </p:val>
                                            </p:tav>
                                            <p:tav tm="100000">
                                              <p:val>
                                                <p:strVal val="#ppt_x"/>
                                              </p:val>
                                            </p:tav>
                                          </p:tavLst>
                                        </p:anim>
                                        <p:anim calcmode="lin" valueType="num">
                                          <p:cBhvr>
                                            <p:cTn id="20" dur="500" fill="hold"/>
                                            <p:tgtEl>
                                              <p:spTgt spid="6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xmlns="" id="{D2503D10-69B2-43FA-984D-97DDCF1E558A}"/>
              </a:ext>
            </a:extLst>
          </p:cNvPr>
          <p:cNvSpPr txBox="1"/>
          <p:nvPr/>
        </p:nvSpPr>
        <p:spPr>
          <a:xfrm>
            <a:off x="672024" y="956756"/>
            <a:ext cx="301415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 con hỏi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bằng bút chì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vừa trang giấy?</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 sao để thấy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 cao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rộng là bao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 nào đo nhỉ?</a:t>
            </a:r>
          </a:p>
        </p:txBody>
      </p:sp>
      <p:sp>
        <p:nvSpPr>
          <p:cNvPr id="25" name="TextBox 24">
            <a:extLst>
              <a:ext uri="{FF2B5EF4-FFF2-40B4-BE49-F238E27FC236}">
                <a16:creationId xmlns:a16="http://schemas.microsoft.com/office/drawing/2014/main" xmlns="" id="{FE2D82A4-0868-422A-9616-21495BB70E04}"/>
              </a:ext>
            </a:extLst>
          </p:cNvPr>
          <p:cNvSpPr txBox="1"/>
          <p:nvPr/>
        </p:nvSpPr>
        <p:spPr>
          <a:xfrm>
            <a:off x="2526390" y="410081"/>
            <a:ext cx="5973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CC335A2E-8717-4BF0-B4F2-200959F65E1E}"/>
              </a:ext>
            </a:extLst>
          </p:cNvPr>
          <p:cNvPicPr>
            <a:picLocks noChangeAspect="1"/>
          </p:cNvPicPr>
          <p:nvPr/>
        </p:nvPicPr>
        <p:blipFill>
          <a:blip r:embed="rId4"/>
          <a:stretch>
            <a:fillRect/>
          </a:stretch>
        </p:blipFill>
        <p:spPr>
          <a:xfrm>
            <a:off x="3233737" y="1157287"/>
            <a:ext cx="3786188" cy="2271713"/>
          </a:xfrm>
          <a:prstGeom prst="rect">
            <a:avLst/>
          </a:prstGeom>
        </p:spPr>
      </p:pic>
      <p:pic>
        <p:nvPicPr>
          <p:cNvPr id="5" name="Picture 4">
            <a:extLst>
              <a:ext uri="{FF2B5EF4-FFF2-40B4-BE49-F238E27FC236}">
                <a16:creationId xmlns:a16="http://schemas.microsoft.com/office/drawing/2014/main" xmlns="" id="{32317EA7-3E95-4841-9498-55B6293C0E0A}"/>
              </a:ext>
            </a:extLst>
          </p:cNvPr>
          <p:cNvPicPr>
            <a:picLocks noChangeAspect="1"/>
          </p:cNvPicPr>
          <p:nvPr/>
        </p:nvPicPr>
        <p:blipFill>
          <a:blip r:embed="rId5"/>
          <a:stretch>
            <a:fillRect/>
          </a:stretch>
        </p:blipFill>
        <p:spPr>
          <a:xfrm>
            <a:off x="876300" y="4105274"/>
            <a:ext cx="3295650" cy="2348151"/>
          </a:xfrm>
          <a:prstGeom prst="rect">
            <a:avLst/>
          </a:prstGeom>
        </p:spPr>
      </p:pic>
      <p:sp>
        <p:nvSpPr>
          <p:cNvPr id="41" name="TextBox 40">
            <a:extLst>
              <a:ext uri="{FF2B5EF4-FFF2-40B4-BE49-F238E27FC236}">
                <a16:creationId xmlns:a16="http://schemas.microsoft.com/office/drawing/2014/main" xmlns="" id="{92297317-902E-456B-A430-B19EF730330B}"/>
              </a:ext>
            </a:extLst>
          </p:cNvPr>
          <p:cNvSpPr txBox="1"/>
          <p:nvPr/>
        </p:nvSpPr>
        <p:spPr>
          <a:xfrm>
            <a:off x="4272474" y="3461831"/>
            <a:ext cx="3014151" cy="32624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là con nghĩ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trong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mẹ là cha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cờ Tổ quốc?</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Vần thơ con thuộc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văn con làm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 dịu dàng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là đất nước?</a:t>
            </a:r>
          </a:p>
        </p:txBody>
      </p:sp>
      <p:sp>
        <p:nvSpPr>
          <p:cNvPr id="42" name="TextBox 41">
            <a:extLst>
              <a:ext uri="{FF2B5EF4-FFF2-40B4-BE49-F238E27FC236}">
                <a16:creationId xmlns:a16="http://schemas.microsoft.com/office/drawing/2014/main" xmlns="" id="{80D67716-393A-4A20-8B33-AB262750D9E4}"/>
              </a:ext>
            </a:extLst>
          </p:cNvPr>
          <p:cNvSpPr txBox="1"/>
          <p:nvPr/>
        </p:nvSpPr>
        <p:spPr>
          <a:xfrm>
            <a:off x="7987224" y="423356"/>
            <a:ext cx="3014151"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đường con bước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sông con bơi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cánh chim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vầng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khoe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ngày đẹp hơn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Mọi điều giản đơn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 thành đất nước.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(Huỳnh Mai Liên)</a:t>
            </a:r>
          </a:p>
        </p:txBody>
      </p:sp>
      <p:pic>
        <p:nvPicPr>
          <p:cNvPr id="7" name="Picture 6">
            <a:extLst>
              <a:ext uri="{FF2B5EF4-FFF2-40B4-BE49-F238E27FC236}">
                <a16:creationId xmlns:a16="http://schemas.microsoft.com/office/drawing/2014/main" xmlns="" id="{7C566951-CE09-461A-904C-C4E633B6DBDC}"/>
              </a:ext>
            </a:extLst>
          </p:cNvPr>
          <p:cNvPicPr>
            <a:picLocks noChangeAspect="1"/>
          </p:cNvPicPr>
          <p:nvPr/>
        </p:nvPicPr>
        <p:blipFill>
          <a:blip r:embed="rId6"/>
          <a:stretch>
            <a:fillRect/>
          </a:stretch>
        </p:blipFill>
        <p:spPr>
          <a:xfrm>
            <a:off x="7667625" y="3976687"/>
            <a:ext cx="3105150" cy="2371725"/>
          </a:xfrm>
          <a:prstGeom prst="rect">
            <a:avLst/>
          </a:prstGeom>
        </p:spPr>
      </p:pic>
      <p:grpSp>
        <p:nvGrpSpPr>
          <p:cNvPr id="19" name="Group 18">
            <a:extLst>
              <a:ext uri="{FF2B5EF4-FFF2-40B4-BE49-F238E27FC236}">
                <a16:creationId xmlns:a16="http://schemas.microsoft.com/office/drawing/2014/main" xmlns="" id="{5C7E7593-C7E8-40B7-8330-7B63A5D954D4}"/>
              </a:ext>
            </a:extLst>
          </p:cNvPr>
          <p:cNvGrpSpPr/>
          <p:nvPr/>
        </p:nvGrpSpPr>
        <p:grpSpPr>
          <a:xfrm>
            <a:off x="-83650" y="618789"/>
            <a:ext cx="931530" cy="931530"/>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xmlns="" id="{FDAB75F7-C3A7-493A-B0FF-268ACCDD96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26" name="TextBox 25">
              <a:extLst>
                <a:ext uri="{FF2B5EF4-FFF2-40B4-BE49-F238E27FC236}">
                  <a16:creationId xmlns:a16="http://schemas.microsoft.com/office/drawing/2014/main" xmlns="" id="{8DA347B3-7330-4045-944D-C5E9332754C4}"/>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27" name="Group 26">
            <a:extLst>
              <a:ext uri="{FF2B5EF4-FFF2-40B4-BE49-F238E27FC236}">
                <a16:creationId xmlns:a16="http://schemas.microsoft.com/office/drawing/2014/main" xmlns="" id="{CDD9C489-DC59-4441-A9BE-2D95EB7374C9}"/>
              </a:ext>
            </a:extLst>
          </p:cNvPr>
          <p:cNvGrpSpPr/>
          <p:nvPr/>
        </p:nvGrpSpPr>
        <p:grpSpPr>
          <a:xfrm>
            <a:off x="-102700" y="2276139"/>
            <a:ext cx="931530" cy="931530"/>
            <a:chOff x="-93175" y="1999914"/>
            <a:chExt cx="931530" cy="931530"/>
          </a:xfrm>
        </p:grpSpPr>
        <p:pic>
          <p:nvPicPr>
            <p:cNvPr id="28" name="Picture 27" descr="A picture containing vector graphics&#10;&#10;Description automatically generated">
              <a:extLst>
                <a:ext uri="{FF2B5EF4-FFF2-40B4-BE49-F238E27FC236}">
                  <a16:creationId xmlns:a16="http://schemas.microsoft.com/office/drawing/2014/main" xmlns="" id="{8D5F360C-4B97-4652-83FF-5FE813488C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29" name="TextBox 28">
              <a:extLst>
                <a:ext uri="{FF2B5EF4-FFF2-40B4-BE49-F238E27FC236}">
                  <a16:creationId xmlns:a16="http://schemas.microsoft.com/office/drawing/2014/main" xmlns="" id="{C0F94E3C-B552-489B-A7AA-AC984B9C6FB8}"/>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30" name="Group 29">
            <a:extLst>
              <a:ext uri="{FF2B5EF4-FFF2-40B4-BE49-F238E27FC236}">
                <a16:creationId xmlns:a16="http://schemas.microsoft.com/office/drawing/2014/main" xmlns="" id="{7C33576C-0963-4DBE-970B-89BA72576B7B}"/>
              </a:ext>
            </a:extLst>
          </p:cNvPr>
          <p:cNvGrpSpPr/>
          <p:nvPr/>
        </p:nvGrpSpPr>
        <p:grpSpPr>
          <a:xfrm>
            <a:off x="3431075" y="3276264"/>
            <a:ext cx="931530" cy="931530"/>
            <a:chOff x="-93175" y="1999914"/>
            <a:chExt cx="931530" cy="931530"/>
          </a:xfrm>
        </p:grpSpPr>
        <p:pic>
          <p:nvPicPr>
            <p:cNvPr id="31" name="Picture 30" descr="A picture containing vector graphics&#10;&#10;Description automatically generated">
              <a:extLst>
                <a:ext uri="{FF2B5EF4-FFF2-40B4-BE49-F238E27FC236}">
                  <a16:creationId xmlns:a16="http://schemas.microsoft.com/office/drawing/2014/main" xmlns="" id="{711D4970-8C16-42A8-B38B-D92D4793C7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32" name="TextBox 31">
              <a:extLst>
                <a:ext uri="{FF2B5EF4-FFF2-40B4-BE49-F238E27FC236}">
                  <a16:creationId xmlns:a16="http://schemas.microsoft.com/office/drawing/2014/main" xmlns="" id="{29416B42-F203-47D2-8963-7CC55710906D}"/>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33" name="Group 32">
            <a:extLst>
              <a:ext uri="{FF2B5EF4-FFF2-40B4-BE49-F238E27FC236}">
                <a16:creationId xmlns:a16="http://schemas.microsoft.com/office/drawing/2014/main" xmlns="" id="{9C2D010C-E996-4C65-A2D9-6545B5E9836E}"/>
              </a:ext>
            </a:extLst>
          </p:cNvPr>
          <p:cNvGrpSpPr/>
          <p:nvPr/>
        </p:nvGrpSpPr>
        <p:grpSpPr>
          <a:xfrm>
            <a:off x="3469175" y="4895514"/>
            <a:ext cx="931530" cy="931530"/>
            <a:chOff x="-93175" y="1999914"/>
            <a:chExt cx="931530" cy="931530"/>
          </a:xfrm>
        </p:grpSpPr>
        <p:pic>
          <p:nvPicPr>
            <p:cNvPr id="34" name="Picture 33" descr="A picture containing vector graphics&#10;&#10;Description automatically generated">
              <a:extLst>
                <a:ext uri="{FF2B5EF4-FFF2-40B4-BE49-F238E27FC236}">
                  <a16:creationId xmlns:a16="http://schemas.microsoft.com/office/drawing/2014/main" xmlns="" id="{96E254C5-7D6C-4DC5-8F12-787C9AFFA3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35" name="TextBox 34">
              <a:extLst>
                <a:ext uri="{FF2B5EF4-FFF2-40B4-BE49-F238E27FC236}">
                  <a16:creationId xmlns:a16="http://schemas.microsoft.com/office/drawing/2014/main" xmlns="" id="{69641D67-67EF-4B95-ABD3-855AB2FFA2B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grpSp>
        <p:nvGrpSpPr>
          <p:cNvPr id="36" name="Group 35">
            <a:extLst>
              <a:ext uri="{FF2B5EF4-FFF2-40B4-BE49-F238E27FC236}">
                <a16:creationId xmlns:a16="http://schemas.microsoft.com/office/drawing/2014/main" xmlns="" id="{72C8B528-2E3A-4802-954F-06678DB7B736}"/>
              </a:ext>
            </a:extLst>
          </p:cNvPr>
          <p:cNvGrpSpPr/>
          <p:nvPr/>
        </p:nvGrpSpPr>
        <p:grpSpPr>
          <a:xfrm>
            <a:off x="7202975" y="304464"/>
            <a:ext cx="931530" cy="931530"/>
            <a:chOff x="-93175" y="1999914"/>
            <a:chExt cx="931530" cy="931530"/>
          </a:xfrm>
        </p:grpSpPr>
        <p:pic>
          <p:nvPicPr>
            <p:cNvPr id="37" name="Picture 36" descr="A picture containing vector graphics&#10;&#10;Description automatically generated">
              <a:extLst>
                <a:ext uri="{FF2B5EF4-FFF2-40B4-BE49-F238E27FC236}">
                  <a16:creationId xmlns:a16="http://schemas.microsoft.com/office/drawing/2014/main" xmlns="" id="{9945188B-0341-4ED6-9EE6-2119BB974A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38" name="TextBox 37">
              <a:extLst>
                <a:ext uri="{FF2B5EF4-FFF2-40B4-BE49-F238E27FC236}">
                  <a16:creationId xmlns:a16="http://schemas.microsoft.com/office/drawing/2014/main" xmlns="" id="{2B78ACAB-47D0-4D60-8708-8B0F35E1360B}"/>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5</a:t>
              </a:r>
            </a:p>
          </p:txBody>
        </p:sp>
      </p:grpSp>
      <p:grpSp>
        <p:nvGrpSpPr>
          <p:cNvPr id="39" name="Group 38">
            <a:extLst>
              <a:ext uri="{FF2B5EF4-FFF2-40B4-BE49-F238E27FC236}">
                <a16:creationId xmlns:a16="http://schemas.microsoft.com/office/drawing/2014/main" xmlns="" id="{4C18935C-EACF-4DB0-B141-112E2B62AF3E}"/>
              </a:ext>
            </a:extLst>
          </p:cNvPr>
          <p:cNvGrpSpPr/>
          <p:nvPr/>
        </p:nvGrpSpPr>
        <p:grpSpPr>
          <a:xfrm>
            <a:off x="7231550" y="1866564"/>
            <a:ext cx="931530" cy="931530"/>
            <a:chOff x="-93175" y="1999914"/>
            <a:chExt cx="931530" cy="931530"/>
          </a:xfrm>
        </p:grpSpPr>
        <p:pic>
          <p:nvPicPr>
            <p:cNvPr id="40" name="Picture 39" descr="A picture containing vector graphics&#10;&#10;Description automatically generated">
              <a:extLst>
                <a:ext uri="{FF2B5EF4-FFF2-40B4-BE49-F238E27FC236}">
                  <a16:creationId xmlns:a16="http://schemas.microsoft.com/office/drawing/2014/main" xmlns="" id="{1D71771B-68C7-4135-9AA6-F0CD7FF4A9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175" y="1999914"/>
              <a:ext cx="931530" cy="931530"/>
            </a:xfrm>
            <a:prstGeom prst="rect">
              <a:avLst/>
            </a:prstGeom>
          </p:spPr>
        </p:pic>
        <p:sp>
          <p:nvSpPr>
            <p:cNvPr id="43" name="TextBox 42">
              <a:extLst>
                <a:ext uri="{FF2B5EF4-FFF2-40B4-BE49-F238E27FC236}">
                  <a16:creationId xmlns:a16="http://schemas.microsoft.com/office/drawing/2014/main" xmlns="" id="{E6C0D2BA-C3D7-4F63-8C90-827AC7310843}"/>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6</a:t>
              </a:r>
            </a:p>
          </p:txBody>
        </p:sp>
      </p:grpSp>
    </p:spTree>
    <p:extLst>
      <p:ext uri="{BB962C8B-B14F-4D97-AF65-F5344CB8AC3E}">
        <p14:creationId xmlns:p14="http://schemas.microsoft.com/office/powerpoint/2010/main" val="112348620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xmlns="" id="{8DF90663-415B-4642-A846-6E75EC3B7E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4896" y="692237"/>
            <a:ext cx="7888908" cy="920576"/>
          </a:xfrm>
          <a:prstGeom prst="rect">
            <a:avLst/>
          </a:prstGeom>
        </p:spPr>
      </p:pic>
      <p:pic>
        <p:nvPicPr>
          <p:cNvPr id="4" name="Picture 3">
            <a:extLst>
              <a:ext uri="{FF2B5EF4-FFF2-40B4-BE49-F238E27FC236}">
                <a16:creationId xmlns:a16="http://schemas.microsoft.com/office/drawing/2014/main" xmlns="" id="{93B37C79-479F-43C1-89D3-CB12C51716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1548" y="2053806"/>
            <a:ext cx="9211854" cy="3798137"/>
          </a:xfrm>
          <a:prstGeom prst="rect">
            <a:avLst/>
          </a:prstGeom>
        </p:spPr>
      </p:pic>
    </p:spTree>
    <p:extLst>
      <p:ext uri="{BB962C8B-B14F-4D97-AF65-F5344CB8AC3E}">
        <p14:creationId xmlns:p14="http://schemas.microsoft.com/office/powerpoint/2010/main" val="673575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xmlns="" id="{D2503D10-69B2-43FA-984D-97DDCF1E558A}"/>
              </a:ext>
            </a:extLst>
          </p:cNvPr>
          <p:cNvSpPr txBox="1"/>
          <p:nvPr/>
        </p:nvSpPr>
        <p:spPr>
          <a:xfrm>
            <a:off x="672024" y="956756"/>
            <a:ext cx="301415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 con hỏi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bằng bút chì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vừa trang giấy?</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 sao để thấy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 cao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rộng là bao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 nào đo nhỉ?</a:t>
            </a:r>
          </a:p>
        </p:txBody>
      </p:sp>
      <p:sp>
        <p:nvSpPr>
          <p:cNvPr id="25" name="TextBox 24">
            <a:extLst>
              <a:ext uri="{FF2B5EF4-FFF2-40B4-BE49-F238E27FC236}">
                <a16:creationId xmlns:a16="http://schemas.microsoft.com/office/drawing/2014/main" xmlns="" id="{FE2D82A4-0868-422A-9616-21495BB70E04}"/>
              </a:ext>
            </a:extLst>
          </p:cNvPr>
          <p:cNvSpPr txBox="1"/>
          <p:nvPr/>
        </p:nvSpPr>
        <p:spPr>
          <a:xfrm>
            <a:off x="2526390" y="410081"/>
            <a:ext cx="5973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CC335A2E-8717-4BF0-B4F2-200959F65E1E}"/>
              </a:ext>
            </a:extLst>
          </p:cNvPr>
          <p:cNvPicPr>
            <a:picLocks noChangeAspect="1"/>
          </p:cNvPicPr>
          <p:nvPr/>
        </p:nvPicPr>
        <p:blipFill>
          <a:blip r:embed="rId4"/>
          <a:stretch>
            <a:fillRect/>
          </a:stretch>
        </p:blipFill>
        <p:spPr>
          <a:xfrm>
            <a:off x="3233737" y="1157287"/>
            <a:ext cx="3786188" cy="2271713"/>
          </a:xfrm>
          <a:prstGeom prst="rect">
            <a:avLst/>
          </a:prstGeom>
        </p:spPr>
      </p:pic>
      <p:pic>
        <p:nvPicPr>
          <p:cNvPr id="5" name="Picture 4">
            <a:extLst>
              <a:ext uri="{FF2B5EF4-FFF2-40B4-BE49-F238E27FC236}">
                <a16:creationId xmlns:a16="http://schemas.microsoft.com/office/drawing/2014/main" xmlns="" id="{32317EA7-3E95-4841-9498-55B6293C0E0A}"/>
              </a:ext>
            </a:extLst>
          </p:cNvPr>
          <p:cNvPicPr>
            <a:picLocks noChangeAspect="1"/>
          </p:cNvPicPr>
          <p:nvPr/>
        </p:nvPicPr>
        <p:blipFill>
          <a:blip r:embed="rId5"/>
          <a:stretch>
            <a:fillRect/>
          </a:stretch>
        </p:blipFill>
        <p:spPr>
          <a:xfrm>
            <a:off x="876300" y="4105274"/>
            <a:ext cx="3295650" cy="2348151"/>
          </a:xfrm>
          <a:prstGeom prst="rect">
            <a:avLst/>
          </a:prstGeom>
        </p:spPr>
      </p:pic>
      <p:sp>
        <p:nvSpPr>
          <p:cNvPr id="41" name="TextBox 40">
            <a:extLst>
              <a:ext uri="{FF2B5EF4-FFF2-40B4-BE49-F238E27FC236}">
                <a16:creationId xmlns:a16="http://schemas.microsoft.com/office/drawing/2014/main" xmlns="" id="{92297317-902E-456B-A430-B19EF730330B}"/>
              </a:ext>
            </a:extLst>
          </p:cNvPr>
          <p:cNvSpPr txBox="1"/>
          <p:nvPr/>
        </p:nvSpPr>
        <p:spPr>
          <a:xfrm>
            <a:off x="4272474" y="3461831"/>
            <a:ext cx="3014151" cy="32624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là con nghĩ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trong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mẹ là cha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cờ Tổ quốc?</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Vần thơ con thuộc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văn con làm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 dịu dàng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là đất nước?</a:t>
            </a:r>
          </a:p>
        </p:txBody>
      </p:sp>
      <p:sp>
        <p:nvSpPr>
          <p:cNvPr id="42" name="TextBox 41">
            <a:extLst>
              <a:ext uri="{FF2B5EF4-FFF2-40B4-BE49-F238E27FC236}">
                <a16:creationId xmlns:a16="http://schemas.microsoft.com/office/drawing/2014/main" xmlns="" id="{80D67716-393A-4A20-8B33-AB262750D9E4}"/>
              </a:ext>
            </a:extLst>
          </p:cNvPr>
          <p:cNvSpPr txBox="1"/>
          <p:nvPr/>
        </p:nvSpPr>
        <p:spPr>
          <a:xfrm>
            <a:off x="7987224" y="423356"/>
            <a:ext cx="3014151"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đường con bước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sông con bơi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cánh chim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vầng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khoe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ngày đẹp hơn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Mọi điều giản đơn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 thành đất nước.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(Huỳnh Mai Liên)</a:t>
            </a:r>
          </a:p>
        </p:txBody>
      </p:sp>
      <p:pic>
        <p:nvPicPr>
          <p:cNvPr id="7" name="Picture 6">
            <a:extLst>
              <a:ext uri="{FF2B5EF4-FFF2-40B4-BE49-F238E27FC236}">
                <a16:creationId xmlns:a16="http://schemas.microsoft.com/office/drawing/2014/main" xmlns="" id="{7C566951-CE09-461A-904C-C4E633B6DBDC}"/>
              </a:ext>
            </a:extLst>
          </p:cNvPr>
          <p:cNvPicPr>
            <a:picLocks noChangeAspect="1"/>
          </p:cNvPicPr>
          <p:nvPr/>
        </p:nvPicPr>
        <p:blipFill>
          <a:blip r:embed="rId6"/>
          <a:stretch>
            <a:fillRect/>
          </a:stretch>
        </p:blipFill>
        <p:spPr>
          <a:xfrm>
            <a:off x="7667625" y="3976687"/>
            <a:ext cx="3105150" cy="2371725"/>
          </a:xfrm>
          <a:prstGeom prst="rect">
            <a:avLst/>
          </a:prstGeom>
        </p:spPr>
      </p:pic>
    </p:spTree>
    <p:extLst>
      <p:ext uri="{BB962C8B-B14F-4D97-AF65-F5344CB8AC3E}">
        <p14:creationId xmlns:p14="http://schemas.microsoft.com/office/powerpoint/2010/main" val="203683308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1715" y="-366"/>
            <a:ext cx="9220958" cy="6440636"/>
          </a:xfrm>
          <a:prstGeom prst="rect">
            <a:avLst/>
          </a:prstGeom>
        </p:spPr>
      </p:pic>
      <p:pic>
        <p:nvPicPr>
          <p:cNvPr id="10" name="Picture 9">
            <a:extLst>
              <a:ext uri="{FF2B5EF4-FFF2-40B4-BE49-F238E27FC236}">
                <a16:creationId xmlns:a16="http://schemas.microsoft.com/office/drawing/2014/main" xmlns="" id="{74DD54F2-6CBF-49B7-B59B-AC80B5B7BC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6975" y="1093685"/>
            <a:ext cx="6754047" cy="4592752"/>
          </a:xfrm>
          <a:prstGeom prst="rect">
            <a:avLst/>
          </a:prstGeom>
        </p:spPr>
      </p:pic>
    </p:spTree>
    <p:extLst>
      <p:ext uri="{BB962C8B-B14F-4D97-AF65-F5344CB8AC3E}">
        <p14:creationId xmlns:p14="http://schemas.microsoft.com/office/powerpoint/2010/main" val="1408969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3078514" y="894408"/>
            <a:ext cx="7878725" cy="1916171"/>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3049386" y="1156638"/>
              <a:ext cx="663687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Ở 2 khổ thơ đầu, bạn nhỏ hỏi những điều gì về đất nước? </a:t>
              </a:r>
            </a:p>
          </p:txBody>
        </p:sp>
      </p:grpSp>
      <p:sp>
        <p:nvSpPr>
          <p:cNvPr id="5" name="TextBox 4">
            <a:extLst>
              <a:ext uri="{FF2B5EF4-FFF2-40B4-BE49-F238E27FC236}">
                <a16:creationId xmlns:a16="http://schemas.microsoft.com/office/drawing/2014/main" xmlns="" id="{69C1DE9F-6F5C-4C8A-DA6C-A345BB940ED5}"/>
              </a:ext>
            </a:extLst>
          </p:cNvPr>
          <p:cNvSpPr txBox="1"/>
          <p:nvPr/>
        </p:nvSpPr>
        <p:spPr>
          <a:xfrm>
            <a:off x="1036320" y="2934382"/>
            <a:ext cx="10448543" cy="2554545"/>
          </a:xfrm>
          <a:prstGeom prst="rect">
            <a:avLst/>
          </a:prstGeom>
          <a:noFill/>
        </p:spPr>
        <p:txBody>
          <a:bodyPr wrap="square">
            <a:spAutoFit/>
          </a:bodyPr>
          <a:lstStyle/>
          <a:p>
            <a:pPr lvl="0" algn="just">
              <a:defRPr/>
            </a:pPr>
            <a:r>
              <a:rPr lang="vi-VN" sz="4000" b="1" dirty="0">
                <a:solidFill>
                  <a:srgbClr val="000000"/>
                </a:solidFill>
                <a:latin typeface="Cambria" panose="02040503050406030204" pitchFamily="18" charset="0"/>
              </a:rPr>
              <a:t>- Đất nước là gì / Vẽ bằng bút chì / Có vừa trang giấy?</a:t>
            </a:r>
          </a:p>
          <a:p>
            <a:pPr lvl="0" algn="just">
              <a:defRPr/>
            </a:pPr>
            <a:r>
              <a:rPr lang="vi-VN" sz="4000" b="1" dirty="0">
                <a:solidFill>
                  <a:srgbClr val="000000"/>
                </a:solidFill>
                <a:latin typeface="Cambria" panose="02040503050406030204" pitchFamily="18" charset="0"/>
              </a:rPr>
              <a:t>- Làm sao để thấy / Núi cao thế nào / Biển rộng là bao / Cách nào đo nhỉ? </a:t>
            </a:r>
          </a:p>
        </p:txBody>
      </p:sp>
      <p:pic>
        <p:nvPicPr>
          <p:cNvPr id="2" name="Picture 1">
            <a:extLst>
              <a:ext uri="{FF2B5EF4-FFF2-40B4-BE49-F238E27FC236}">
                <a16:creationId xmlns:a16="http://schemas.microsoft.com/office/drawing/2014/main" xmlns="" id="{2A0F3EA6-6062-D67B-B5D9-BCC9A173DD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406" y="1182149"/>
            <a:ext cx="2847079" cy="1536325"/>
          </a:xfrm>
          <a:prstGeom prst="rect">
            <a:avLst/>
          </a:prstGeom>
        </p:spPr>
      </p:pic>
    </p:spTree>
    <p:extLst>
      <p:ext uri="{BB962C8B-B14F-4D97-AF65-F5344CB8AC3E}">
        <p14:creationId xmlns:p14="http://schemas.microsoft.com/office/powerpoint/2010/main" val="92842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2787429" y="235747"/>
            <a:ext cx="8431827" cy="1650204"/>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Bạn ấy đã tự suy nghĩ để trả lời câu hỏi đó như thế nào?</a:t>
              </a:r>
            </a:p>
          </p:txBody>
        </p:sp>
      </p:grpSp>
      <p:pic>
        <p:nvPicPr>
          <p:cNvPr id="6" name="Picture 5">
            <a:extLst>
              <a:ext uri="{FF2B5EF4-FFF2-40B4-BE49-F238E27FC236}">
                <a16:creationId xmlns:a16="http://schemas.microsoft.com/office/drawing/2014/main" xmlns="" id="{4B022AFF-AA2D-6F4D-B6BE-8C285F3913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096" y="740706"/>
            <a:ext cx="2687068" cy="1396167"/>
          </a:xfrm>
          <a:prstGeom prst="rect">
            <a:avLst/>
          </a:prstGeom>
        </p:spPr>
      </p:pic>
      <p:pic>
        <p:nvPicPr>
          <p:cNvPr id="10" name="Picture 9">
            <a:extLst>
              <a:ext uri="{FF2B5EF4-FFF2-40B4-BE49-F238E27FC236}">
                <a16:creationId xmlns:a16="http://schemas.microsoft.com/office/drawing/2014/main" xmlns="" id="{E97ED02F-473C-405F-B4AA-21A38B23B7C7}"/>
              </a:ext>
            </a:extLst>
          </p:cNvPr>
          <p:cNvPicPr>
            <a:picLocks noChangeAspect="1"/>
          </p:cNvPicPr>
          <p:nvPr/>
        </p:nvPicPr>
        <p:blipFill>
          <a:blip r:embed="rId3"/>
          <a:stretch>
            <a:fillRect/>
          </a:stretch>
        </p:blipFill>
        <p:spPr>
          <a:xfrm>
            <a:off x="2333625" y="1995487"/>
            <a:ext cx="7734300" cy="1476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Rounded Corners 10">
            <a:extLst>
              <a:ext uri="{FF2B5EF4-FFF2-40B4-BE49-F238E27FC236}">
                <a16:creationId xmlns:a16="http://schemas.microsoft.com/office/drawing/2014/main" xmlns="" id="{B1181B88-DC0B-4D3C-90FB-CF1DF3DF55C1}"/>
              </a:ext>
            </a:extLst>
          </p:cNvPr>
          <p:cNvSpPr/>
          <p:nvPr/>
        </p:nvSpPr>
        <p:spPr>
          <a:xfrm>
            <a:off x="1047750" y="3695700"/>
            <a:ext cx="10010775" cy="2295525"/>
          </a:xfrm>
          <a:prstGeom prst="roundRect">
            <a:avLst>
              <a:gd name="adj" fmla="val 18982"/>
            </a:avLst>
          </a:prstGeom>
          <a:solidFill>
            <a:srgbClr val="FFFF00"/>
          </a:solidFill>
          <a:ln w="76200">
            <a:solidFill>
              <a:srgbClr val="FF33CC"/>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4F2B6CC0-22D2-41D6-B4A7-0DE8A619E09F}"/>
              </a:ext>
            </a:extLst>
          </p:cNvPr>
          <p:cNvSpPr txBox="1"/>
          <p:nvPr/>
        </p:nvSpPr>
        <p:spPr>
          <a:xfrm>
            <a:off x="1236345" y="3782107"/>
            <a:ext cx="965073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00"/>
                </a:solidFill>
                <a:latin typeface="Cambria" panose="02040503050406030204" pitchFamily="18" charset="0"/>
                <a:ea typeface="思源黑体 CN"/>
              </a:rPr>
              <a:t>Bạn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nhỏ</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nêu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ra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câu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hỏi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tự</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trả</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lời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câu</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trả</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lời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của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bạn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nhỏ</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cho</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biết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ngôi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gia</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đình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nơi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mẹ</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cha,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lá</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cờ</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Tổ</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quốc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ở </a:t>
            </a:r>
            <a:r>
              <a:rPr lang="en-US" sz="2200" b="1" dirty="0" err="1">
                <a:solidFill>
                  <a:srgbClr val="000000"/>
                </a:solidFill>
                <a:latin typeface="Cambria" panose="02040503050406030204" pitchFamily="18" charset="0"/>
                <a:ea typeface="思源黑体 CN"/>
              </a:rPr>
              <a:t>trường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học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mỗi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bài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thơ</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bài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văn</a:t>
            </a:r>
            <a:r>
              <a:rPr lang="en-US" sz="2200" b="1" dirty="0">
                <a:solidFill>
                  <a:srgbClr val="000000"/>
                </a:solidFill>
                <a:latin typeface="Cambria" panose="02040503050406030204" pitchFamily="18" charset="0"/>
                <a:ea typeface="思源黑体 CN"/>
              </a:rPr>
              <a:t> con </a:t>
            </a:r>
            <a:r>
              <a:rPr lang="en-US" sz="2200" b="1" dirty="0" err="1">
                <a:solidFill>
                  <a:srgbClr val="000000"/>
                </a:solidFill>
                <a:latin typeface="Cambria" panose="02040503050406030204" pitchFamily="18" charset="0"/>
                <a:ea typeface="思源黑体 CN"/>
              </a:rPr>
              <a:t>học</a:t>
            </a:r>
            <a:r>
              <a:rPr lang="en-US" sz="2200" b="1" dirty="0">
                <a:solidFill>
                  <a:srgbClr val="000000"/>
                </a:solidFill>
                <a:latin typeface="Cambria" panose="02040503050406030204" pitchFamily="18" charset="0"/>
                <a:ea typeface="思源黑体 CN"/>
              </a:rPr>
              <a:t>, con </a:t>
            </a:r>
            <a:r>
              <a:rPr lang="en-US" sz="2200" b="1" dirty="0" err="1">
                <a:solidFill>
                  <a:srgbClr val="000000"/>
                </a:solidFill>
                <a:latin typeface="Cambria" panose="02040503050406030204" pitchFamily="18" charset="0"/>
                <a:ea typeface="思源黑体 CN"/>
              </a:rPr>
              <a:t>làm</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có</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cả</a:t>
            </a:r>
            <a:r>
              <a:rPr lang="en-US" sz="2200" b="1" dirty="0">
                <a:solidFill>
                  <a:srgbClr val="000000"/>
                </a:solidFill>
                <a:latin typeface="Cambria" panose="02040503050406030204" pitchFamily="18" charset="0"/>
                <a:ea typeface="思源黑体 CN"/>
              </a:rPr>
              <a:t> ở </a:t>
            </a:r>
            <a:r>
              <a:rPr lang="en-US" sz="2200" b="1" dirty="0" err="1">
                <a:solidFill>
                  <a:srgbClr val="000000"/>
                </a:solidFill>
                <a:latin typeface="Cambria" panose="02040503050406030204" pitchFamily="18" charset="0"/>
                <a:ea typeface="思源黑体 CN"/>
              </a:rPr>
              <a:t>trong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tiếng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nói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chữ</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viết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chúng</a:t>
            </a:r>
            <a:r>
              <a:rPr lang="en-US" sz="2200" b="1" dirty="0">
                <a:solidFill>
                  <a:srgbClr val="000000"/>
                </a:solidFill>
                <a:latin typeface="Cambria" panose="02040503050406030204" pitchFamily="18" charset="0"/>
                <a:ea typeface="思源黑体 CN"/>
              </a:rPr>
              <a:t> ta </a:t>
            </a:r>
            <a:r>
              <a:rPr lang="en-US" sz="2200" b="1" dirty="0" err="1">
                <a:solidFill>
                  <a:srgbClr val="000000"/>
                </a:solidFill>
                <a:latin typeface="Cambria" panose="02040503050406030204" pitchFamily="18" charset="0"/>
                <a:ea typeface="思源黑体 CN"/>
              </a:rPr>
              <a:t>giao</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tiếp</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hàng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ngày</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đất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nước</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là</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mọi</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cảnh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vật</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thiên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nhiên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quanh</a:t>
            </a:r>
            <a:r>
              <a:rPr lang="en-US" sz="2200" b="1" dirty="0">
                <a:solidFill>
                  <a:srgbClr val="000000"/>
                </a:solidFill>
                <a:latin typeface="Cambria" panose="02040503050406030204" pitchFamily="18" charset="0"/>
                <a:ea typeface="思源黑体 CN"/>
              </a:rPr>
              <a:t> ta: con </a:t>
            </a:r>
            <a:r>
              <a:rPr lang="en-US" sz="2200" b="1" dirty="0" err="1">
                <a:solidFill>
                  <a:srgbClr val="000000"/>
                </a:solidFill>
                <a:latin typeface="Cambria" panose="02040503050406030204" pitchFamily="18" charset="0"/>
                <a:ea typeface="思源黑体 CN"/>
              </a:rPr>
              <a:t>đường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dòng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sông</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cánh</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chim</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làn</a:t>
            </a:r>
            <a:r>
              <a:rPr lang="en-US" sz="2200" b="1" dirty="0">
                <a:solidFill>
                  <a:srgbClr val="000000"/>
                </a:solidFill>
                <a:latin typeface="Cambria" panose="02040503050406030204" pitchFamily="18" charset="0"/>
                <a:ea typeface="思源黑体 CN"/>
              </a:rPr>
              <a:t> </a:t>
            </a:r>
            <a:r>
              <a:rPr lang="en-US" sz="2200" b="1" dirty="0" err="1">
                <a:solidFill>
                  <a:srgbClr val="000000"/>
                </a:solidFill>
                <a:latin typeface="Cambria" panose="02040503050406030204" pitchFamily="18" charset="0"/>
                <a:ea typeface="思源黑体 CN"/>
              </a:rPr>
              <a:t>mây</a:t>
            </a:r>
            <a:r>
              <a:rPr lang="en-US" sz="2200" b="1" dirty="0">
                <a:solidFill>
                  <a:srgbClr val="000000"/>
                </a:solidFill>
                <a:latin typeface="Cambria" panose="02040503050406030204" pitchFamily="18" charset="0"/>
                <a:ea typeface="思源黑体 CN"/>
              </a:rPr>
              <a:t>…</a:t>
            </a:r>
            <a:endParaRPr kumimoji="0" lang="vi-VN" sz="2200" b="1" i="0" u="none" strike="noStrike" kern="1200" cap="none" spc="0" normalizeH="0" baseline="0" noProof="0" dirty="0">
              <a:ln>
                <a:noFill/>
              </a:ln>
              <a:solidFill>
                <a:srgbClr val="000000"/>
              </a:solidFill>
              <a:effectLst/>
              <a:uLnTx/>
              <a:uFillTx/>
              <a:latin typeface="Cambria" panose="02040503050406030204" pitchFamily="18" charset="0"/>
              <a:ea typeface="思源黑体 CN"/>
            </a:endParaRPr>
          </a:p>
        </p:txBody>
      </p:sp>
    </p:spTree>
    <p:extLst>
      <p:ext uri="{BB962C8B-B14F-4D97-AF65-F5344CB8AC3E}">
        <p14:creationId xmlns:p14="http://schemas.microsoft.com/office/powerpoint/2010/main" val="2405578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5" name="图片 4"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pic>
        <p:nvPicPr>
          <p:cNvPr id="9" name="Picture 8">
            <a:extLst>
              <a:ext uri="{FF2B5EF4-FFF2-40B4-BE49-F238E27FC236}">
                <a16:creationId xmlns:a16="http://schemas.microsoft.com/office/drawing/2014/main" xmlns="" id="{7BCB27EE-5AD6-480C-9AFE-18521530FA6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9563" y="4095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FE3BD86A-228F-4499-A2BA-316C9E8AA6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1916" y="804570"/>
            <a:ext cx="3304318" cy="2353260"/>
          </a:xfrm>
          <a:prstGeom prst="rect">
            <a:avLst/>
          </a:prstGeom>
        </p:spPr>
      </p:pic>
      <p:pic>
        <p:nvPicPr>
          <p:cNvPr id="13" name="Picture 12">
            <a:extLst>
              <a:ext uri="{FF2B5EF4-FFF2-40B4-BE49-F238E27FC236}">
                <a16:creationId xmlns:a16="http://schemas.microsoft.com/office/drawing/2014/main" xmlns="" id="{5701BE0F-E640-4AC0-A1FC-EB74C43066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4874" y="2526740"/>
            <a:ext cx="9742252" cy="119492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32" presetClass="emph" presetSubtype="0" fill="hold" nodeType="withEffect">
                                  <p:stCondLst>
                                    <p:cond delay="0"/>
                                  </p:stCondLst>
                                  <p:childTnLst>
                                    <p:animRot by="120000">
                                      <p:cBhvr>
                                        <p:cTn id="28" dur="100" fill="hold">
                                          <p:stCondLst>
                                            <p:cond delay="0"/>
                                          </p:stCondLst>
                                        </p:cTn>
                                        <p:tgtEl>
                                          <p:spTgt spid="13"/>
                                        </p:tgtEl>
                                        <p:attrNameLst>
                                          <p:attrName>r</p:attrName>
                                        </p:attrNameLst>
                                      </p:cBhvr>
                                    </p:animRot>
                                    <p:animRot by="-240000">
                                      <p:cBhvr>
                                        <p:cTn id="29" dur="200" fill="hold">
                                          <p:stCondLst>
                                            <p:cond delay="200"/>
                                          </p:stCondLst>
                                        </p:cTn>
                                        <p:tgtEl>
                                          <p:spTgt spid="13"/>
                                        </p:tgtEl>
                                        <p:attrNameLst>
                                          <p:attrName>r</p:attrName>
                                        </p:attrNameLst>
                                      </p:cBhvr>
                                    </p:animRot>
                                    <p:animRot by="240000">
                                      <p:cBhvr>
                                        <p:cTn id="30" dur="200" fill="hold">
                                          <p:stCondLst>
                                            <p:cond delay="400"/>
                                          </p:stCondLst>
                                        </p:cTn>
                                        <p:tgtEl>
                                          <p:spTgt spid="13"/>
                                        </p:tgtEl>
                                        <p:attrNameLst>
                                          <p:attrName>r</p:attrName>
                                        </p:attrNameLst>
                                      </p:cBhvr>
                                    </p:animRot>
                                    <p:animRot by="-240000">
                                      <p:cBhvr>
                                        <p:cTn id="31" dur="200" fill="hold">
                                          <p:stCondLst>
                                            <p:cond delay="600"/>
                                          </p:stCondLst>
                                        </p:cTn>
                                        <p:tgtEl>
                                          <p:spTgt spid="13"/>
                                        </p:tgtEl>
                                        <p:attrNameLst>
                                          <p:attrName>r</p:attrName>
                                        </p:attrNameLst>
                                      </p:cBhvr>
                                    </p:animRot>
                                    <p:animRot by="120000">
                                      <p:cBhvr>
                                        <p:cTn id="32"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2749329" y="883446"/>
            <a:ext cx="8747346" cy="1916171"/>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Hai câu thơ cuối bài cho thấy bạn nhỏ đã nhận ra điều gì? </a:t>
              </a:r>
            </a:p>
          </p:txBody>
        </p:sp>
      </p:grpSp>
      <p:sp>
        <p:nvSpPr>
          <p:cNvPr id="5" name="TextBox 4">
            <a:extLst>
              <a:ext uri="{FF2B5EF4-FFF2-40B4-BE49-F238E27FC236}">
                <a16:creationId xmlns:a16="http://schemas.microsoft.com/office/drawing/2014/main" xmlns="" id="{69C1DE9F-6F5C-4C8A-DA6C-A345BB940ED5}"/>
              </a:ext>
            </a:extLst>
          </p:cNvPr>
          <p:cNvSpPr txBox="1"/>
          <p:nvPr/>
        </p:nvSpPr>
        <p:spPr>
          <a:xfrm>
            <a:off x="1036320" y="2934382"/>
            <a:ext cx="10448543" cy="1754326"/>
          </a:xfrm>
          <a:prstGeom prst="rect">
            <a:avLst/>
          </a:prstGeom>
          <a:noFill/>
        </p:spPr>
        <p:txBody>
          <a:bodyPr wrap="square">
            <a:spAutoFit/>
          </a:bodyPr>
          <a:lstStyle/>
          <a:p>
            <a:pPr lvl="0" algn="just">
              <a:defRPr/>
            </a:pPr>
            <a:r>
              <a:rPr lang="vi-VN" sz="3600" b="1" dirty="0">
                <a:solidFill>
                  <a:srgbClr val="000000"/>
                </a:solidFill>
                <a:latin typeface="Cambria" panose="02040503050406030204" pitchFamily="18" charset="0"/>
              </a:rPr>
              <a:t>Bạn nhỏ nhận ra rằng tất cả những gì xung quanh ta, từ những gì giản đơn, nhỏ bé nhất đều góp phần tạo thành đất nước. </a:t>
            </a:r>
          </a:p>
        </p:txBody>
      </p:sp>
      <p:pic>
        <p:nvPicPr>
          <p:cNvPr id="12" name="Picture 11">
            <a:extLst>
              <a:ext uri="{FF2B5EF4-FFF2-40B4-BE49-F238E27FC236}">
                <a16:creationId xmlns:a16="http://schemas.microsoft.com/office/drawing/2014/main" xmlns="" id="{8A721BA4-5571-7CCE-33F8-A0440B427D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586" y="1185214"/>
            <a:ext cx="2731007" cy="1410274"/>
          </a:xfrm>
          <a:prstGeom prst="rect">
            <a:avLst/>
          </a:prstGeom>
        </p:spPr>
      </p:pic>
    </p:spTree>
    <p:extLst>
      <p:ext uri="{BB962C8B-B14F-4D97-AF65-F5344CB8AC3E}">
        <p14:creationId xmlns:p14="http://schemas.microsoft.com/office/powerpoint/2010/main" val="2897348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6AE81D5-E09A-681C-5BFD-4A28C71DB846}"/>
              </a:ext>
            </a:extLst>
          </p:cNvPr>
          <p:cNvGrpSpPr/>
          <p:nvPr/>
        </p:nvGrpSpPr>
        <p:grpSpPr>
          <a:xfrm>
            <a:off x="2749329" y="883446"/>
            <a:ext cx="8431827" cy="1916171"/>
            <a:chOff x="2505740" y="798716"/>
            <a:chExt cx="7878725" cy="1916171"/>
          </a:xfrm>
        </p:grpSpPr>
        <p:grpSp>
          <p:nvGrpSpPr>
            <p:cNvPr id="4" name="组合 31">
              <a:extLst>
                <a:ext uri="{FF2B5EF4-FFF2-40B4-BE49-F238E27FC236}">
                  <a16:creationId xmlns:a16="http://schemas.microsoft.com/office/drawing/2014/main" xmlns="" id="{242C8707-BB0F-C555-5A6B-8C4D3E1D9C75}"/>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7" name="圆角矩形 32">
                <a:extLst>
                  <a:ext uri="{FF2B5EF4-FFF2-40B4-BE49-F238E27FC236}">
                    <a16:creationId xmlns:a16="http://schemas.microsoft.com/office/drawing/2014/main" xmlns="" id="{2141BF69-1CA9-C2C3-A71C-6D0075E289E6}"/>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8" name="圆角矩形 33">
                <a:extLst>
                  <a:ext uri="{FF2B5EF4-FFF2-40B4-BE49-F238E27FC236}">
                    <a16:creationId xmlns:a16="http://schemas.microsoft.com/office/drawing/2014/main" xmlns="" id="{AD4D9298-F4AB-DA14-E5CF-1547A22E988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 name="TextBox 2">
              <a:extLst>
                <a:ext uri="{FF2B5EF4-FFF2-40B4-BE49-F238E27FC236}">
                  <a16:creationId xmlns:a16="http://schemas.microsoft.com/office/drawing/2014/main" xmlns="" id="{ACE9D1ED-89F5-1E29-3A37-A0630C19FCE7}"/>
                </a:ext>
              </a:extLst>
            </p:cNvPr>
            <p:cNvSpPr txBox="1"/>
            <p:nvPr/>
          </p:nvSpPr>
          <p:spPr>
            <a:xfrm>
              <a:off x="2765601" y="1156636"/>
              <a:ext cx="761886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Em có đồng ý với suy nghĩ của bạn nhỏ về đ</a:t>
              </a:r>
              <a:r>
                <a:rPr kumimoji="0" lang="en-US"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ấ</a:t>
              </a:r>
              <a:r>
                <a:rPr kumimoji="0" lang="vi-VN" sz="3600" b="1" i="0" u="none" strike="noStrike" kern="1200" cap="none" spc="0" normalizeH="0" baseline="0" noProof="0" dirty="0">
                  <a:ln>
                    <a:noFill/>
                  </a:ln>
                  <a:solidFill>
                    <a:srgbClr val="127366"/>
                  </a:solidFill>
                  <a:effectLst/>
                  <a:uLnTx/>
                  <a:uFillTx/>
                  <a:latin typeface="Cambria" panose="02040503050406030204" pitchFamily="18" charset="0"/>
                  <a:ea typeface="思源黑体 CN"/>
                  <a:cs typeface="+mn-cs"/>
                </a:rPr>
                <a:t>t nước không? Vì sao?</a:t>
              </a:r>
            </a:p>
          </p:txBody>
        </p:sp>
      </p:grpSp>
      <p:sp>
        <p:nvSpPr>
          <p:cNvPr id="5" name="TextBox 4">
            <a:extLst>
              <a:ext uri="{FF2B5EF4-FFF2-40B4-BE49-F238E27FC236}">
                <a16:creationId xmlns:a16="http://schemas.microsoft.com/office/drawing/2014/main" xmlns="" id="{69C1DE9F-6F5C-4C8A-DA6C-A345BB940ED5}"/>
              </a:ext>
            </a:extLst>
          </p:cNvPr>
          <p:cNvSpPr txBox="1"/>
          <p:nvPr/>
        </p:nvSpPr>
        <p:spPr>
          <a:xfrm>
            <a:off x="1292775" y="2923418"/>
            <a:ext cx="9680447" cy="2862322"/>
          </a:xfrm>
          <a:prstGeom prst="rect">
            <a:avLst/>
          </a:prstGeom>
          <a:noFill/>
        </p:spPr>
        <p:txBody>
          <a:bodyPr wrap="square">
            <a:spAutoFit/>
          </a:bodyPr>
          <a:lstStyle/>
          <a:p>
            <a:pPr lvl="0" algn="just">
              <a:defRPr/>
            </a:pPr>
            <a:r>
              <a:rPr lang="vi-VN" sz="3600" b="1" dirty="0">
                <a:solidFill>
                  <a:srgbClr val="000000"/>
                </a:solidFill>
                <a:latin typeface="Cambria" panose="02040503050406030204" pitchFamily="18" charset="0"/>
              </a:rPr>
              <a:t>Em đồng ý với suy nghĩ của bạn nhỏ về đất nước. Vì đất nước là những gì gần gũi nhất đối với ta, là thiên nhiên, là con người. Mỗi một điều giản dị nhỏ bé ở trong đất nước, đều tạo thành đất nước. </a:t>
            </a:r>
          </a:p>
        </p:txBody>
      </p:sp>
      <p:pic>
        <p:nvPicPr>
          <p:cNvPr id="2" name="Picture 1">
            <a:extLst>
              <a:ext uri="{FF2B5EF4-FFF2-40B4-BE49-F238E27FC236}">
                <a16:creationId xmlns:a16="http://schemas.microsoft.com/office/drawing/2014/main" xmlns="" id="{CEF8EB47-F5E4-1558-0893-0573D7DE2A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878" y="1337863"/>
            <a:ext cx="2323475" cy="1187659"/>
          </a:xfrm>
          <a:prstGeom prst="rect">
            <a:avLst/>
          </a:prstGeom>
        </p:spPr>
      </p:pic>
    </p:spTree>
    <p:extLst>
      <p:ext uri="{BB962C8B-B14F-4D97-AF65-F5344CB8AC3E}">
        <p14:creationId xmlns:p14="http://schemas.microsoft.com/office/powerpoint/2010/main" val="3209029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3556" y="263902"/>
            <a:ext cx="9220958" cy="6440636"/>
          </a:xfrm>
          <a:prstGeom prst="rect">
            <a:avLst/>
          </a:prstGeom>
        </p:spPr>
      </p:pic>
      <p:sp>
        <p:nvSpPr>
          <p:cNvPr id="4" name="TextBox 3">
            <a:extLst>
              <a:ext uri="{FF2B5EF4-FFF2-40B4-BE49-F238E27FC236}">
                <a16:creationId xmlns:a16="http://schemas.microsoft.com/office/drawing/2014/main" xmlns="" id="{8B890B72-536E-2CE0-5891-89A7A105AFF5}"/>
              </a:ext>
            </a:extLst>
          </p:cNvPr>
          <p:cNvSpPr txBox="1"/>
          <p:nvPr/>
        </p:nvSpPr>
        <p:spPr>
          <a:xfrm>
            <a:off x="2867025" y="1609423"/>
            <a:ext cx="6788532" cy="21544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7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Học</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thuộc</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lòng</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bài</a:t>
            </a:r>
            <a:r>
              <a:rPr kumimoji="0" lang="en-US" sz="6700" b="1" i="0" u="none" strike="noStrike" kern="1200" cap="none" spc="0" normalizeH="0" noProof="0" dirty="0">
                <a:ln>
                  <a:noFill/>
                </a:ln>
                <a:solidFill>
                  <a:srgbClr val="F65317"/>
                </a:solidFill>
                <a:effectLst/>
                <a:uLnTx/>
                <a:uFillTx/>
                <a:latin typeface="Cambria" panose="02040503050406030204" pitchFamily="18" charset="0"/>
                <a:ea typeface="思源黑体 CN"/>
                <a:cs typeface="+mn-cs"/>
              </a:rPr>
              <a:t> </a:t>
            </a:r>
            <a:r>
              <a:rPr kumimoji="0" lang="en-US" sz="6700" b="1" i="0" u="none" strike="noStrike" kern="1200" cap="none" spc="0" normalizeH="0" noProof="0" dirty="0" err="1">
                <a:ln>
                  <a:noFill/>
                </a:ln>
                <a:solidFill>
                  <a:srgbClr val="F65317"/>
                </a:solidFill>
                <a:effectLst/>
                <a:uLnTx/>
                <a:uFillTx/>
                <a:latin typeface="Cambria" panose="02040503050406030204" pitchFamily="18" charset="0"/>
                <a:ea typeface="思源黑体 CN"/>
                <a:cs typeface="+mn-cs"/>
              </a:rPr>
              <a:t>thơ</a:t>
            </a:r>
            <a:endParaRPr kumimoji="0" lang="vi-VN" sz="67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endParaRPr>
          </a:p>
        </p:txBody>
      </p:sp>
      <p:pic>
        <p:nvPicPr>
          <p:cNvPr id="14" name="Picture 13">
            <a:extLst>
              <a:ext uri="{FF2B5EF4-FFF2-40B4-BE49-F238E27FC236}">
                <a16:creationId xmlns:a16="http://schemas.microsoft.com/office/drawing/2014/main" xmlns="" id="{DCAA92DC-5AA8-440B-ABDA-CCCCB8AF0CC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290" b="100000" l="0" r="100000">
                        <a14:foregroundMark x1="51292" y1="20655" x2="64215" y2="87657"/>
                        <a14:foregroundMark x1="64215" y1="87657" x2="64215" y2="87657"/>
                        <a14:foregroundMark x1="64612" y1="18640" x2="70974" y2="44584"/>
                        <a14:foregroundMark x1="58052" y1="42065" x2="65805" y2="42569"/>
                        <a14:foregroundMark x1="82306" y1="78086" x2="82306" y2="78086"/>
                        <a14:foregroundMark x1="56859" y1="5542" x2="65805" y2="7053"/>
                        <a14:foregroundMark x1="42744" y1="57683" x2="47714" y2="59446"/>
                        <a14:foregroundMark x1="76143" y1="59950" x2="78728" y2="58438"/>
                      </a14:backgroundRemoval>
                    </a14:imgEffect>
                  </a14:imgLayer>
                </a14:imgProps>
              </a:ext>
              <a:ext uri="{28A0092B-C50C-407E-A947-70E740481C1C}">
                <a14:useLocalDpi xmlns:a14="http://schemas.microsoft.com/office/drawing/2010/main"/>
              </a:ext>
            </a:extLst>
          </a:blip>
          <a:srcRect/>
          <a:stretch/>
        </p:blipFill>
        <p:spPr>
          <a:xfrm>
            <a:off x="4593701" y="3790950"/>
            <a:ext cx="2718808" cy="2144430"/>
          </a:xfrm>
          <a:prstGeom prst="rect">
            <a:avLst/>
          </a:prstGeom>
        </p:spPr>
      </p:pic>
    </p:spTree>
    <p:extLst>
      <p:ext uri="{BB962C8B-B14F-4D97-AF65-F5344CB8AC3E}">
        <p14:creationId xmlns:p14="http://schemas.microsoft.com/office/powerpoint/2010/main" val="242725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7893808-E977-CA95-3E59-FC87A4A825CB}"/>
              </a:ext>
            </a:extLst>
          </p:cNvPr>
          <p:cNvGrpSpPr/>
          <p:nvPr/>
        </p:nvGrpSpPr>
        <p:grpSpPr>
          <a:xfrm>
            <a:off x="2876550" y="381000"/>
            <a:ext cx="8343598" cy="6104860"/>
            <a:chOff x="2484475" y="970150"/>
            <a:chExt cx="7800008" cy="5887850"/>
          </a:xfrm>
        </p:grpSpPr>
        <p:pic>
          <p:nvPicPr>
            <p:cNvPr id="2" name="图片 2">
              <a:extLst>
                <a:ext uri="{FF2B5EF4-FFF2-40B4-BE49-F238E27FC236}">
                  <a16:creationId xmlns:a16="http://schemas.microsoft.com/office/drawing/2014/main" xmlns="" id="{60CD73A0-C556-A15E-F6FB-51963F18A4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84475" y="970150"/>
              <a:ext cx="7800008" cy="5887850"/>
            </a:xfrm>
            <a:prstGeom prst="rect">
              <a:avLst/>
            </a:prstGeom>
          </p:spPr>
        </p:pic>
        <p:sp>
          <p:nvSpPr>
            <p:cNvPr id="4" name="TextBox 3">
              <a:extLst>
                <a:ext uri="{FF2B5EF4-FFF2-40B4-BE49-F238E27FC236}">
                  <a16:creationId xmlns:a16="http://schemas.microsoft.com/office/drawing/2014/main" xmlns="" id="{140FD2DF-B36B-9ED0-B943-D6B739C8822A}"/>
                </a:ext>
              </a:extLst>
            </p:cNvPr>
            <p:cNvSpPr txBox="1"/>
            <p:nvPr/>
          </p:nvSpPr>
          <p:spPr>
            <a:xfrm>
              <a:off x="3668766" y="2418852"/>
              <a:ext cx="6065473" cy="34136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Bài</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thơ</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thể</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hiện</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dòng</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suy</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nghĩ</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nhận</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thức</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của</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một</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bạn</a:t>
              </a:r>
              <a:r>
                <a:rPr kumimoji="0" lang="en-US"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rPr>
                <a:t> </a:t>
              </a:r>
              <a:r>
                <a:rPr kumimoji="0" lang="en-US" sz="3200" b="1" i="0" u="none" strike="noStrike" kern="1200" cap="none" spc="0" normalizeH="0" baseline="0" noProof="0" dirty="0" err="1">
                  <a:ln>
                    <a:noFill/>
                  </a:ln>
                  <a:solidFill>
                    <a:srgbClr val="753E21"/>
                  </a:solidFill>
                  <a:effectLst/>
                  <a:uLnTx/>
                  <a:uFillTx/>
                  <a:latin typeface="Cambria" panose="02040503050406030204" pitchFamily="18" charset="0"/>
                  <a:ea typeface="思源黑体 CN"/>
                  <a:cs typeface="+mn-cs"/>
                </a:rPr>
                <a:t>nhỏ</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về</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câu</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hỏi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là</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gì</a:t>
              </a:r>
              <a:r>
                <a:rPr lang="en-US" sz="3200" b="1" dirty="0">
                  <a:solidFill>
                    <a:srgbClr val="753E21"/>
                  </a:solidFill>
                  <a:latin typeface="Cambria" panose="02040503050406030204" pitchFamily="18" charset="0"/>
                  <a:ea typeface="思源黑体 CN"/>
                </a:rPr>
                <a:t>”. Qua </a:t>
              </a:r>
              <a:r>
                <a:rPr lang="en-US" sz="3200" b="1" dirty="0" err="1">
                  <a:solidFill>
                    <a:srgbClr val="753E21"/>
                  </a:solidFill>
                  <a:latin typeface="Cambria" panose="02040503050406030204" pitchFamily="18" charset="0"/>
                  <a:ea typeface="思源黑体 CN"/>
                </a:rPr>
                <a:t>câu</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trả</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lời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của</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bạn</a:t>
              </a:r>
              <a:r>
                <a:rPr lang="en-US" sz="3200" b="1" dirty="0">
                  <a:solidFill>
                    <a:srgbClr val="753E21"/>
                  </a:solidFill>
                  <a:latin typeface="Cambria" panose="02040503050406030204" pitchFamily="18" charset="0"/>
                  <a:ea typeface="思源黑体 CN"/>
                </a:rPr>
                <a:t>, ta </a:t>
              </a:r>
              <a:r>
                <a:rPr lang="en-US" sz="3200" b="1" dirty="0" err="1">
                  <a:solidFill>
                    <a:srgbClr val="753E21"/>
                  </a:solidFill>
                  <a:latin typeface="Cambria" panose="02040503050406030204" pitchFamily="18" charset="0"/>
                  <a:ea typeface="思源黑体 CN"/>
                </a:rPr>
                <a:t>hiểu</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thêm</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rằng</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có</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trong</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cả</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mọi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thứ</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mọi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người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mọi</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vật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sống</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trên</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có</a:t>
              </a:r>
              <a:r>
                <a:rPr lang="en-US" sz="3200" b="1" dirty="0">
                  <a:solidFill>
                    <a:srgbClr val="753E21"/>
                  </a:solidFill>
                  <a:latin typeface="Cambria" panose="02040503050406030204" pitchFamily="18" charset="0"/>
                  <a:ea typeface="思源黑体 CN"/>
                </a:rPr>
                <a:t> ở </a:t>
              </a:r>
              <a:r>
                <a:rPr lang="en-US" sz="3200" b="1" dirty="0" err="1">
                  <a:solidFill>
                    <a:srgbClr val="753E21"/>
                  </a:solidFill>
                  <a:latin typeface="Cambria" panose="02040503050406030204" pitchFamily="18" charset="0"/>
                  <a:ea typeface="思源黑体 CN"/>
                </a:rPr>
                <a:t>đất</a:t>
              </a:r>
              <a:r>
                <a:rPr lang="en-US" sz="3200" b="1" dirty="0">
                  <a:solidFill>
                    <a:srgbClr val="753E21"/>
                  </a:solidFill>
                  <a:latin typeface="Cambria" panose="02040503050406030204" pitchFamily="18" charset="0"/>
                  <a:ea typeface="思源黑体 CN"/>
                </a:rPr>
                <a:t> </a:t>
              </a:r>
              <a:r>
                <a:rPr lang="en-US" sz="3200" b="1" dirty="0" err="1">
                  <a:solidFill>
                    <a:srgbClr val="753E21"/>
                  </a:solidFill>
                  <a:latin typeface="Cambria" panose="02040503050406030204" pitchFamily="18" charset="0"/>
                  <a:ea typeface="思源黑体 CN"/>
                </a:rPr>
                <a:t>nước</a:t>
              </a:r>
              <a:r>
                <a:rPr lang="en-US" sz="3200" b="1" dirty="0">
                  <a:solidFill>
                    <a:srgbClr val="753E21"/>
                  </a:solidFill>
                  <a:latin typeface="Cambria" panose="02040503050406030204" pitchFamily="18" charset="0"/>
                  <a:ea typeface="思源黑体 CN"/>
                </a:rPr>
                <a:t>.</a:t>
              </a:r>
              <a:endParaRPr kumimoji="0" lang="vi-VN" sz="3200" b="1" i="0" u="none" strike="noStrike" kern="1200" cap="none" spc="0" normalizeH="0" baseline="0" noProof="0" dirty="0">
                <a:ln>
                  <a:noFill/>
                </a:ln>
                <a:solidFill>
                  <a:srgbClr val="753E21"/>
                </a:solidFill>
                <a:effectLst/>
                <a:uLnTx/>
                <a:uFillTx/>
                <a:latin typeface="Cambria" panose="02040503050406030204" pitchFamily="18" charset="0"/>
                <a:ea typeface="思源黑体 CN"/>
                <a:cs typeface="+mn-cs"/>
              </a:endParaRPr>
            </a:p>
          </p:txBody>
        </p:sp>
      </p:grpSp>
      <p:pic>
        <p:nvPicPr>
          <p:cNvPr id="3" name="Picture 2">
            <a:extLst>
              <a:ext uri="{FF2B5EF4-FFF2-40B4-BE49-F238E27FC236}">
                <a16:creationId xmlns:a16="http://schemas.microsoft.com/office/drawing/2014/main" xmlns="" id="{13FCD078-F6FC-53D1-6D96-5F27839EC1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14550"/>
            <a:ext cx="3697717" cy="3005716"/>
          </a:xfrm>
          <a:prstGeom prst="rect">
            <a:avLst/>
          </a:prstGeom>
        </p:spPr>
      </p:pic>
    </p:spTree>
    <p:extLst>
      <p:ext uri="{BB962C8B-B14F-4D97-AF65-F5344CB8AC3E}">
        <p14:creationId xmlns:p14="http://schemas.microsoft.com/office/powerpoint/2010/main" val="2129286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1715" y="-366"/>
            <a:ext cx="9220958" cy="6440636"/>
          </a:xfrm>
          <a:prstGeom prst="rect">
            <a:avLst/>
          </a:prstGeom>
        </p:spPr>
      </p:pic>
      <p:pic>
        <p:nvPicPr>
          <p:cNvPr id="7" name="Picture 6">
            <a:extLst>
              <a:ext uri="{FF2B5EF4-FFF2-40B4-BE49-F238E27FC236}">
                <a16:creationId xmlns:a16="http://schemas.microsoft.com/office/drawing/2014/main" xmlns="" id="{1DA9427A-64FE-957B-C33A-ED5BB8207C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9348" y="1760657"/>
            <a:ext cx="6265691" cy="3250461"/>
          </a:xfrm>
          <a:prstGeom prst="rect">
            <a:avLst/>
          </a:prstGeom>
        </p:spPr>
      </p:pic>
    </p:spTree>
    <p:extLst>
      <p:ext uri="{BB962C8B-B14F-4D97-AF65-F5344CB8AC3E}">
        <p14:creationId xmlns:p14="http://schemas.microsoft.com/office/powerpoint/2010/main" val="597996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包含 轮子, 交通, 游戏机, 树&#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00026" y="274814"/>
            <a:ext cx="11868148" cy="6571248"/>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xmlns="" id="{4BBA290F-B6DB-4A5E-B04C-5EDC8601AF39}"/>
              </a:ext>
            </a:extLst>
          </p:cNvPr>
          <p:cNvGrpSpPr/>
          <p:nvPr/>
        </p:nvGrpSpPr>
        <p:grpSpPr>
          <a:xfrm>
            <a:off x="1199329" y="2151297"/>
            <a:ext cx="9122782" cy="3486442"/>
            <a:chOff x="4841104" y="3956892"/>
            <a:chExt cx="7073839" cy="2703400"/>
          </a:xfrm>
        </p:grpSpPr>
        <p:grpSp>
          <p:nvGrpSpPr>
            <p:cNvPr id="19" name="Group 18">
              <a:extLst>
                <a:ext uri="{FF2B5EF4-FFF2-40B4-BE49-F238E27FC236}">
                  <a16:creationId xmlns:a16="http://schemas.microsoft.com/office/drawing/2014/main" xmlns="" id="{B933D36A-50B9-47F9-8D8C-C5A5097D117A}"/>
                </a:ext>
              </a:extLst>
            </p:cNvPr>
            <p:cNvGrpSpPr/>
            <p:nvPr/>
          </p:nvGrpSpPr>
          <p:grpSpPr>
            <a:xfrm>
              <a:off x="4841104" y="3956892"/>
              <a:ext cx="7073839" cy="2703400"/>
              <a:chOff x="2975204" y="1394943"/>
              <a:chExt cx="7073839" cy="2703400"/>
            </a:xfrm>
          </p:grpSpPr>
          <p:sp>
            <p:nvSpPr>
              <p:cNvPr id="34" name="Rectangle: Rounded Corners 33">
                <a:extLst>
                  <a:ext uri="{FF2B5EF4-FFF2-40B4-BE49-F238E27FC236}">
                    <a16:creationId xmlns:a16="http://schemas.microsoft.com/office/drawing/2014/main" xmlns="" id="{E3DF5332-B4FE-4D51-9477-F3167E60529A}"/>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2">
                  <a:lumMod val="20000"/>
                  <a:lumOff val="80000"/>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4400" dirty="0">
                    <a:solidFill>
                      <a:srgbClr val="000000"/>
                    </a:solidFill>
                    <a:latin typeface="Calibri" panose="020F0502020204030204" pitchFamily="34" charset="0"/>
                    <a:cs typeface="Calibri" panose="020F0502020204030204" pitchFamily="34" charset="0"/>
                  </a:rPr>
                  <a:t>1.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2.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to, </a:t>
                </a:r>
                <a:r>
                  <a:rPr lang="en-US" sz="4400" dirty="0" err="1">
                    <a:solidFill>
                      <a:srgbClr val="000000"/>
                    </a:solidFill>
                    <a:latin typeface="Calibri" panose="020F0502020204030204" pitchFamily="34" charset="0"/>
                    <a:cs typeface="Calibri" panose="020F0502020204030204" pitchFamily="34" charset="0"/>
                  </a:rPr>
                  <a:t>rõ</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3.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ngắt</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nghỉ</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chỗ</a:t>
                </a:r>
                <a:r>
                  <a:rPr lang="en-US" sz="4400" dirty="0">
                    <a:solidFill>
                      <a:srgbClr val="000000"/>
                    </a:solidFill>
                    <a:latin typeface="Calibri" panose="020F0502020204030204" pitchFamily="34" charset="0"/>
                    <a:cs typeface="Calibri" panose="020F0502020204030204" pitchFamily="34" charset="0"/>
                  </a:rPr>
                  <a:t>.</a:t>
                </a:r>
                <a:endParaRPr lang="en-US" sz="4400" b="0" i="0" dirty="0">
                  <a:solidFill>
                    <a:srgbClr val="000000"/>
                  </a:solidFill>
                  <a:effectLst/>
                  <a:latin typeface="Calibri" panose="020F0502020204030204" pitchFamily="34" charset="0"/>
                  <a:cs typeface="Calibri" panose="020F0502020204030204" pitchFamily="34" charset="0"/>
                </a:endParaRPr>
              </a:p>
            </p:txBody>
          </p:sp>
          <p:sp>
            <p:nvSpPr>
              <p:cNvPr id="35" name="Rectangle: Rounded Corners 34">
                <a:extLst>
                  <a:ext uri="{FF2B5EF4-FFF2-40B4-BE49-F238E27FC236}">
                    <a16:creationId xmlns:a16="http://schemas.microsoft.com/office/drawing/2014/main" xmlns="" id="{3A695DCB-E161-4FBD-9AA9-C73941BD8666}"/>
                  </a:ext>
                </a:extLst>
              </p:cNvPr>
              <p:cNvSpPr/>
              <p:nvPr/>
            </p:nvSpPr>
            <p:spPr>
              <a:xfrm>
                <a:off x="4201409" y="1394943"/>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xmlns="" id="{A9F06AFF-CBF4-4042-8310-AB014C6F98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6958" y="4801718"/>
              <a:ext cx="469963" cy="469963"/>
            </a:xfrm>
            <a:prstGeom prst="rect">
              <a:avLst/>
            </a:prstGeom>
          </p:spPr>
        </p:pic>
        <p:pic>
          <p:nvPicPr>
            <p:cNvPr id="26" name="Picture 25">
              <a:extLst>
                <a:ext uri="{FF2B5EF4-FFF2-40B4-BE49-F238E27FC236}">
                  <a16:creationId xmlns:a16="http://schemas.microsoft.com/office/drawing/2014/main" xmlns="" id="{85516892-AB5B-40D2-B7C4-E3E1C59679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5841" y="4794333"/>
              <a:ext cx="469963" cy="469963"/>
            </a:xfrm>
            <a:prstGeom prst="rect">
              <a:avLst/>
            </a:prstGeom>
          </p:spPr>
        </p:pic>
        <p:pic>
          <p:nvPicPr>
            <p:cNvPr id="27" name="Picture 26">
              <a:extLst>
                <a:ext uri="{FF2B5EF4-FFF2-40B4-BE49-F238E27FC236}">
                  <a16:creationId xmlns:a16="http://schemas.microsoft.com/office/drawing/2014/main" xmlns="" id="{D7D8A8DA-E5EF-42ED-8B58-196CA46EDC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7618" y="4801718"/>
              <a:ext cx="469963" cy="469963"/>
            </a:xfrm>
            <a:prstGeom prst="rect">
              <a:avLst/>
            </a:prstGeom>
          </p:spPr>
        </p:pic>
        <p:pic>
          <p:nvPicPr>
            <p:cNvPr id="28" name="Picture 27">
              <a:extLst>
                <a:ext uri="{FF2B5EF4-FFF2-40B4-BE49-F238E27FC236}">
                  <a16:creationId xmlns:a16="http://schemas.microsoft.com/office/drawing/2014/main" xmlns="" id="{EE6BFB16-268A-43A8-B830-68C1AC58A0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2636" y="5402382"/>
              <a:ext cx="469963" cy="469963"/>
            </a:xfrm>
            <a:prstGeom prst="rect">
              <a:avLst/>
            </a:prstGeom>
          </p:spPr>
        </p:pic>
        <p:pic>
          <p:nvPicPr>
            <p:cNvPr id="29" name="Picture 28">
              <a:extLst>
                <a:ext uri="{FF2B5EF4-FFF2-40B4-BE49-F238E27FC236}">
                  <a16:creationId xmlns:a16="http://schemas.microsoft.com/office/drawing/2014/main" xmlns="" id="{43EE909D-9644-4F98-B82E-8956D32617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0276" y="5387610"/>
              <a:ext cx="469963" cy="469963"/>
            </a:xfrm>
            <a:prstGeom prst="rect">
              <a:avLst/>
            </a:prstGeom>
          </p:spPr>
        </p:pic>
        <p:pic>
          <p:nvPicPr>
            <p:cNvPr id="30" name="Picture 29">
              <a:extLst>
                <a:ext uri="{FF2B5EF4-FFF2-40B4-BE49-F238E27FC236}">
                  <a16:creationId xmlns:a16="http://schemas.microsoft.com/office/drawing/2014/main" xmlns="" id="{CBAEABEF-F5B3-41ED-9C8C-7E90B060E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9310" y="5402382"/>
              <a:ext cx="469963" cy="469963"/>
            </a:xfrm>
            <a:prstGeom prst="rect">
              <a:avLst/>
            </a:prstGeom>
          </p:spPr>
        </p:pic>
        <p:pic>
          <p:nvPicPr>
            <p:cNvPr id="31" name="Picture 30">
              <a:extLst>
                <a:ext uri="{FF2B5EF4-FFF2-40B4-BE49-F238E27FC236}">
                  <a16:creationId xmlns:a16="http://schemas.microsoft.com/office/drawing/2014/main" xmlns="" id="{8AA7AB45-1665-433C-848A-9A8B9A0405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9028" y="5935176"/>
              <a:ext cx="469963" cy="469963"/>
            </a:xfrm>
            <a:prstGeom prst="rect">
              <a:avLst/>
            </a:prstGeom>
          </p:spPr>
        </p:pic>
        <p:pic>
          <p:nvPicPr>
            <p:cNvPr id="32" name="Picture 31">
              <a:extLst>
                <a:ext uri="{FF2B5EF4-FFF2-40B4-BE49-F238E27FC236}">
                  <a16:creationId xmlns:a16="http://schemas.microsoft.com/office/drawing/2014/main" xmlns="" id="{7232B0A3-8365-4E5E-A8E8-B5A61E438C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54" y="5949948"/>
              <a:ext cx="469963" cy="469963"/>
            </a:xfrm>
            <a:prstGeom prst="rect">
              <a:avLst/>
            </a:prstGeom>
          </p:spPr>
        </p:pic>
        <p:pic>
          <p:nvPicPr>
            <p:cNvPr id="33" name="Picture 32">
              <a:extLst>
                <a:ext uri="{FF2B5EF4-FFF2-40B4-BE49-F238E27FC236}">
                  <a16:creationId xmlns:a16="http://schemas.microsoft.com/office/drawing/2014/main" xmlns="" id="{32523E71-6117-49F8-9754-2A6982FA37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86617" y="5935176"/>
              <a:ext cx="469963" cy="469963"/>
            </a:xfrm>
            <a:prstGeom prst="rect">
              <a:avLst/>
            </a:prstGeom>
          </p:spPr>
        </p:pic>
      </p:grpSp>
      <p:pic>
        <p:nvPicPr>
          <p:cNvPr id="36" name="Picture 35">
            <a:extLst>
              <a:ext uri="{FF2B5EF4-FFF2-40B4-BE49-F238E27FC236}">
                <a16:creationId xmlns:a16="http://schemas.microsoft.com/office/drawing/2014/main" xmlns="" id="{6924F778-AB4F-45D0-8164-7600F41041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3119" y="824440"/>
            <a:ext cx="9022862" cy="1018120"/>
          </a:xfrm>
          <a:prstGeom prst="rect">
            <a:avLst/>
          </a:prstGeom>
        </p:spPr>
      </p:pic>
    </p:spTree>
    <p:extLst>
      <p:ext uri="{BB962C8B-B14F-4D97-AF65-F5344CB8AC3E}">
        <p14:creationId xmlns:p14="http://schemas.microsoft.com/office/powerpoint/2010/main" val="189938585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6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sp>
        <p:nvSpPr>
          <p:cNvPr id="24" name="TextBox 23">
            <a:extLst>
              <a:ext uri="{FF2B5EF4-FFF2-40B4-BE49-F238E27FC236}">
                <a16:creationId xmlns:a16="http://schemas.microsoft.com/office/drawing/2014/main" xmlns="" id="{D2503D10-69B2-43FA-984D-97DDCF1E558A}"/>
              </a:ext>
            </a:extLst>
          </p:cNvPr>
          <p:cNvSpPr txBox="1"/>
          <p:nvPr/>
        </p:nvSpPr>
        <p:spPr>
          <a:xfrm>
            <a:off x="672024" y="956756"/>
            <a:ext cx="301415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 con hỏi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 bằng bút chì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vừa trang giấy?</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 sao để thấy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Núi cao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rộng là bao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Cách nào đo nhỉ?</a:t>
            </a:r>
          </a:p>
        </p:txBody>
      </p:sp>
      <p:sp>
        <p:nvSpPr>
          <p:cNvPr id="25" name="TextBox 24">
            <a:extLst>
              <a:ext uri="{FF2B5EF4-FFF2-40B4-BE49-F238E27FC236}">
                <a16:creationId xmlns:a16="http://schemas.microsoft.com/office/drawing/2014/main" xmlns="" id="{FE2D82A4-0868-422A-9616-21495BB70E04}"/>
              </a:ext>
            </a:extLst>
          </p:cNvPr>
          <p:cNvSpPr txBox="1"/>
          <p:nvPr/>
        </p:nvSpPr>
        <p:spPr>
          <a:xfrm>
            <a:off x="2526390" y="410081"/>
            <a:ext cx="5973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CC335A2E-8717-4BF0-B4F2-200959F65E1E}"/>
              </a:ext>
            </a:extLst>
          </p:cNvPr>
          <p:cNvPicPr>
            <a:picLocks noChangeAspect="1"/>
          </p:cNvPicPr>
          <p:nvPr/>
        </p:nvPicPr>
        <p:blipFill>
          <a:blip r:embed="rId4"/>
          <a:stretch>
            <a:fillRect/>
          </a:stretch>
        </p:blipFill>
        <p:spPr>
          <a:xfrm>
            <a:off x="3233737" y="1157287"/>
            <a:ext cx="3786188" cy="2271713"/>
          </a:xfrm>
          <a:prstGeom prst="rect">
            <a:avLst/>
          </a:prstGeom>
        </p:spPr>
      </p:pic>
      <p:pic>
        <p:nvPicPr>
          <p:cNvPr id="5" name="Picture 4">
            <a:extLst>
              <a:ext uri="{FF2B5EF4-FFF2-40B4-BE49-F238E27FC236}">
                <a16:creationId xmlns:a16="http://schemas.microsoft.com/office/drawing/2014/main" xmlns="" id="{32317EA7-3E95-4841-9498-55B6293C0E0A}"/>
              </a:ext>
            </a:extLst>
          </p:cNvPr>
          <p:cNvPicPr>
            <a:picLocks noChangeAspect="1"/>
          </p:cNvPicPr>
          <p:nvPr/>
        </p:nvPicPr>
        <p:blipFill>
          <a:blip r:embed="rId5"/>
          <a:stretch>
            <a:fillRect/>
          </a:stretch>
        </p:blipFill>
        <p:spPr>
          <a:xfrm>
            <a:off x="876300" y="4105274"/>
            <a:ext cx="3295650" cy="2348151"/>
          </a:xfrm>
          <a:prstGeom prst="rect">
            <a:avLst/>
          </a:prstGeom>
        </p:spPr>
      </p:pic>
      <p:sp>
        <p:nvSpPr>
          <p:cNvPr id="41" name="TextBox 40">
            <a:extLst>
              <a:ext uri="{FF2B5EF4-FFF2-40B4-BE49-F238E27FC236}">
                <a16:creationId xmlns:a16="http://schemas.microsoft.com/office/drawing/2014/main" xmlns="" id="{92297317-902E-456B-A430-B19EF730330B}"/>
              </a:ext>
            </a:extLst>
          </p:cNvPr>
          <p:cNvSpPr txBox="1"/>
          <p:nvPr/>
        </p:nvSpPr>
        <p:spPr>
          <a:xfrm>
            <a:off x="4272474" y="3461831"/>
            <a:ext cx="3014151" cy="32624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Hay là con nghĩ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 nước trong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mẹ là cha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cờ Tổ quốc?</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Vần thơ con thuộc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văn con làm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 dịu dàng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là đất nước?</a:t>
            </a:r>
          </a:p>
        </p:txBody>
      </p:sp>
      <p:sp>
        <p:nvSpPr>
          <p:cNvPr id="42" name="TextBox 41">
            <a:extLst>
              <a:ext uri="{FF2B5EF4-FFF2-40B4-BE49-F238E27FC236}">
                <a16:creationId xmlns:a16="http://schemas.microsoft.com/office/drawing/2014/main" xmlns="" id="{80D67716-393A-4A20-8B33-AB262750D9E4}"/>
              </a:ext>
            </a:extLst>
          </p:cNvPr>
          <p:cNvSpPr txBox="1"/>
          <p:nvPr/>
        </p:nvSpPr>
        <p:spPr>
          <a:xfrm>
            <a:off x="7987224" y="423356"/>
            <a:ext cx="3014151"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đường con bước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sông con bơi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cánh chim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vầng mây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khoe nắng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ngày đẹp hơn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Mọi điều giản đơn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 thành đất nước.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(Huỳnh Mai Liên)</a:t>
            </a:r>
          </a:p>
        </p:txBody>
      </p:sp>
      <p:pic>
        <p:nvPicPr>
          <p:cNvPr id="7" name="Picture 6">
            <a:extLst>
              <a:ext uri="{FF2B5EF4-FFF2-40B4-BE49-F238E27FC236}">
                <a16:creationId xmlns:a16="http://schemas.microsoft.com/office/drawing/2014/main" xmlns="" id="{7C566951-CE09-461A-904C-C4E633B6DBDC}"/>
              </a:ext>
            </a:extLst>
          </p:cNvPr>
          <p:cNvPicPr>
            <a:picLocks noChangeAspect="1"/>
          </p:cNvPicPr>
          <p:nvPr/>
        </p:nvPicPr>
        <p:blipFill>
          <a:blip r:embed="rId6"/>
          <a:stretch>
            <a:fillRect/>
          </a:stretch>
        </p:blipFill>
        <p:spPr>
          <a:xfrm>
            <a:off x="7667625" y="3976687"/>
            <a:ext cx="3105150" cy="2371725"/>
          </a:xfrm>
          <a:prstGeom prst="rect">
            <a:avLst/>
          </a:prstGeom>
        </p:spPr>
      </p:pic>
    </p:spTree>
    <p:extLst>
      <p:ext uri="{BB962C8B-B14F-4D97-AF65-F5344CB8AC3E}">
        <p14:creationId xmlns:p14="http://schemas.microsoft.com/office/powerpoint/2010/main" val="81156749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5" name="图片 4"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pic>
        <p:nvPicPr>
          <p:cNvPr id="9" name="图片 2">
            <a:extLst>
              <a:ext uri="{FF2B5EF4-FFF2-40B4-BE49-F238E27FC236}">
                <a16:creationId xmlns:a16="http://schemas.microsoft.com/office/drawing/2014/main" xmlns="" id="{BAB4BB20-332C-45AC-AA8C-B366A336DB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6817" y="152699"/>
            <a:ext cx="9220958" cy="6440636"/>
          </a:xfrm>
          <a:prstGeom prst="rect">
            <a:avLst/>
          </a:prstGeom>
        </p:spPr>
      </p:pic>
      <p:pic>
        <p:nvPicPr>
          <p:cNvPr id="12" name="Picture 11">
            <a:extLst>
              <a:ext uri="{FF2B5EF4-FFF2-40B4-BE49-F238E27FC236}">
                <a16:creationId xmlns:a16="http://schemas.microsoft.com/office/drawing/2014/main" xmlns="" id="{B6A88B18-30BB-48AF-A4DF-784FFB40CB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2917" y="1839929"/>
            <a:ext cx="8340051" cy="38164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6526" y="128897"/>
            <a:ext cx="8205150" cy="6404638"/>
          </a:xfrm>
          <a:prstGeom prst="rect">
            <a:avLst/>
          </a:prstGeom>
        </p:spPr>
      </p:pic>
      <p:pic>
        <p:nvPicPr>
          <p:cNvPr id="18" name="图片 17"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98" y="15826"/>
            <a:ext cx="12296928" cy="6915915"/>
          </a:xfrm>
          <a:prstGeom prst="rect">
            <a:avLst/>
          </a:prstGeom>
        </p:spPr>
      </p:pic>
      <p:sp>
        <p:nvSpPr>
          <p:cNvPr id="19" name="矩形: 圆角 18"/>
          <p:cNvSpPr/>
          <p:nvPr/>
        </p:nvSpPr>
        <p:spPr>
          <a:xfrm>
            <a:off x="537498" y="2224372"/>
            <a:ext cx="2254711" cy="3623978"/>
          </a:xfrm>
          <a:prstGeom prst="roundRect">
            <a:avLst>
              <a:gd name="adj" fmla="val 4354"/>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20" name="矩形: 圆角 19"/>
          <p:cNvSpPr/>
          <p:nvPr/>
        </p:nvSpPr>
        <p:spPr>
          <a:xfrm>
            <a:off x="3506404" y="2224372"/>
            <a:ext cx="2254711" cy="3585878"/>
          </a:xfrm>
          <a:prstGeom prst="roundRect">
            <a:avLst>
              <a:gd name="adj" fmla="val 4354"/>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21" name="矩形: 圆角 20"/>
          <p:cNvSpPr/>
          <p:nvPr/>
        </p:nvSpPr>
        <p:spPr>
          <a:xfrm>
            <a:off x="6475310" y="2224372"/>
            <a:ext cx="2254711" cy="3566828"/>
          </a:xfrm>
          <a:prstGeom prst="roundRect">
            <a:avLst>
              <a:gd name="adj" fmla="val 4354"/>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22" name="矩形: 圆角 21"/>
          <p:cNvSpPr/>
          <p:nvPr/>
        </p:nvSpPr>
        <p:spPr>
          <a:xfrm>
            <a:off x="9444217" y="2224371"/>
            <a:ext cx="2254711" cy="3500153"/>
          </a:xfrm>
          <a:prstGeom prst="roundRect">
            <a:avLst>
              <a:gd name="adj" fmla="val 4354"/>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sp>
        <p:nvSpPr>
          <p:cNvPr id="7" name="文本框 6"/>
          <p:cNvSpPr txBox="1"/>
          <p:nvPr/>
        </p:nvSpPr>
        <p:spPr>
          <a:xfrm>
            <a:off x="598448" y="2420301"/>
            <a:ext cx="2182852" cy="2862322"/>
          </a:xfrm>
          <a:prstGeom prst="rect">
            <a:avLst/>
          </a:prstGeom>
          <a:noFill/>
        </p:spPr>
        <p:txBody>
          <a:bodyPr wrap="square" rtlCol="0">
            <a:spAutoFit/>
          </a:bodyPr>
          <a:lstStyle/>
          <a:p>
            <a:pPr lvl="0" algn="ctr">
              <a:defRPr/>
            </a:pPr>
            <a:r>
              <a:rPr lang="en-US" altLang="zh-CN" sz="3600" b="1" dirty="0">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Đ</a:t>
            </a:r>
            <a:r>
              <a:rPr lang="vi-VN" altLang="zh-CN" sz="3600" b="1" dirty="0">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ọc đúng và rõ ràng bài thơ Đất nước là gì? </a:t>
            </a:r>
            <a:endParaRPr kumimoji="0" lang="zh-CN" altLang="en-US" sz="3600" b="1" i="0" u="none" strike="noStrike" kern="1200" cap="none" spc="0" normalizeH="0" baseline="0" noProof="0" dirty="0">
              <a:ln>
                <a:noFill/>
              </a:ln>
              <a:gradFill>
                <a:gsLst>
                  <a:gs pos="0">
                    <a:srgbClr val="E64C15"/>
                  </a:gs>
                  <a:gs pos="27000">
                    <a:srgbClr val="7E2E30"/>
                  </a:gs>
                  <a:gs pos="98315">
                    <a:srgbClr val="E64C15"/>
                  </a:gs>
                  <a:gs pos="74000">
                    <a:srgbClr val="7E2E30"/>
                  </a:gs>
                  <a:gs pos="54000">
                    <a:srgbClr val="E64C15"/>
                  </a:gs>
                </a:gsLst>
                <a:lin ang="2700000" scaled="0"/>
              </a:gra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文本框 7"/>
          <p:cNvSpPr txBox="1"/>
          <p:nvPr/>
        </p:nvSpPr>
        <p:spPr>
          <a:xfrm>
            <a:off x="3357523" y="2286951"/>
            <a:ext cx="2462252" cy="3416320"/>
          </a:xfrm>
          <a:prstGeom prst="rect">
            <a:avLst/>
          </a:prstGeom>
          <a:noFill/>
        </p:spPr>
        <p:txBody>
          <a:bodyPr wrap="square" rtlCol="0">
            <a:spAutoFit/>
          </a:bodyPr>
          <a:lstStyle/>
          <a:p>
            <a:pPr lvl="0" algn="ctr">
              <a:defRPr/>
            </a:pPr>
            <a:r>
              <a:rPr lang="vi-VN" altLang="zh-CN" sz="3600" b="1" dirty="0">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Biết nghỉ hơi ở chỗ ngắt nhịp thơ và giữa các dòng thơ</a:t>
            </a:r>
            <a:endParaRPr kumimoji="0" lang="zh-CN" altLang="en-US" sz="3600" b="1" i="0" u="none" strike="noStrike" kern="1200" cap="none" spc="0" normalizeH="0" baseline="0" noProof="0" dirty="0">
              <a:ln>
                <a:noFill/>
              </a:ln>
              <a:gradFill>
                <a:gsLst>
                  <a:gs pos="0">
                    <a:srgbClr val="E64C15"/>
                  </a:gs>
                  <a:gs pos="27000">
                    <a:srgbClr val="7E2E30"/>
                  </a:gs>
                  <a:gs pos="98315">
                    <a:srgbClr val="E64C15"/>
                  </a:gs>
                  <a:gs pos="74000">
                    <a:srgbClr val="7E2E30"/>
                  </a:gs>
                  <a:gs pos="54000">
                    <a:srgbClr val="E64C15"/>
                  </a:gs>
                </a:gsLst>
                <a:lin ang="2700000" scaled="0"/>
              </a:gra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文本框 8"/>
          <p:cNvSpPr txBox="1"/>
          <p:nvPr/>
        </p:nvSpPr>
        <p:spPr>
          <a:xfrm>
            <a:off x="6592848" y="2353626"/>
            <a:ext cx="2236828" cy="3416320"/>
          </a:xfrm>
          <a:prstGeom prst="rect">
            <a:avLst/>
          </a:prstGeom>
          <a:noFill/>
        </p:spPr>
        <p:txBody>
          <a:bodyPr wrap="square" rtlCol="0">
            <a:spAutoFit/>
          </a:bodyPr>
          <a:lstStyle/>
          <a:p>
            <a:pPr lvl="0" algn="ctr">
              <a:defRPr/>
            </a:pPr>
            <a:r>
              <a:rPr lang="vi-VN" altLang="zh-CN" sz="3600" b="1" dirty="0">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Bước đầu thể hiện cảm xúc của bạn nhỏ </a:t>
            </a:r>
            <a:r>
              <a:rPr lang="en-US" altLang="zh-CN" sz="3600" b="1" dirty="0">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qua </a:t>
            </a:r>
            <a:r>
              <a:rPr lang="en-US" altLang="zh-CN" sz="3600" b="1" dirty="0" err="1">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giọng</a:t>
            </a:r>
            <a:r>
              <a:rPr lang="en-US" altLang="zh-CN" sz="3600" b="1" dirty="0">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đọc</a:t>
            </a:r>
            <a:endParaRPr kumimoji="0" lang="zh-CN" altLang="en-US" sz="3600" b="1" i="0" u="none" strike="noStrike" kern="1200" cap="none" spc="0" normalizeH="0" baseline="0" noProof="0" dirty="0">
              <a:ln>
                <a:noFill/>
              </a:ln>
              <a:gradFill>
                <a:gsLst>
                  <a:gs pos="0">
                    <a:srgbClr val="E64C15"/>
                  </a:gs>
                  <a:gs pos="27000">
                    <a:srgbClr val="7E2E30"/>
                  </a:gs>
                  <a:gs pos="98315">
                    <a:srgbClr val="E64C15"/>
                  </a:gs>
                  <a:gs pos="74000">
                    <a:srgbClr val="7E2E30"/>
                  </a:gs>
                  <a:gs pos="54000">
                    <a:srgbClr val="E64C15"/>
                  </a:gs>
                </a:gsLst>
                <a:lin ang="2700000" scaled="0"/>
              </a:gra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文本框 9"/>
          <p:cNvSpPr txBox="1"/>
          <p:nvPr/>
        </p:nvSpPr>
        <p:spPr>
          <a:xfrm>
            <a:off x="9647198" y="2620326"/>
            <a:ext cx="2154278" cy="2862322"/>
          </a:xfrm>
          <a:prstGeom prst="rect">
            <a:avLst/>
          </a:prstGeom>
          <a:noFill/>
        </p:spPr>
        <p:txBody>
          <a:bodyPr wrap="square" rtlCol="0">
            <a:spAutoFit/>
          </a:bodyPr>
          <a:lstStyle/>
          <a:p>
            <a:pPr lvl="0" algn="ctr">
              <a:defRPr/>
            </a:pPr>
            <a:r>
              <a:rPr lang="vi-VN" altLang="zh-CN" sz="3600" b="1" dirty="0">
                <a:gradFill>
                  <a:gsLst>
                    <a:gs pos="0">
                      <a:srgbClr val="E64C15"/>
                    </a:gs>
                    <a:gs pos="27000">
                      <a:srgbClr val="7E2E30"/>
                    </a:gs>
                    <a:gs pos="98315">
                      <a:srgbClr val="E64C15"/>
                    </a:gs>
                    <a:gs pos="74000">
                      <a:srgbClr val="7E2E30"/>
                    </a:gs>
                    <a:gs pos="54000">
                      <a:srgbClr val="E64C15"/>
                    </a:gs>
                  </a:gsLst>
                  <a:lin ang="2700000" scaled="0"/>
                </a:gradFill>
                <a:latin typeface="Arial-Rounded" panose="020B0500000000000000" pitchFamily="34" charset="0"/>
                <a:ea typeface="Arial-Rounded" panose="020B0500000000000000" pitchFamily="34" charset="0"/>
                <a:cs typeface="Arial-Rounded" panose="020B0500000000000000" pitchFamily="34" charset="0"/>
              </a:rPr>
              <a:t>Hiểu điều tác giả muốn nói qua bài thơ.</a:t>
            </a:r>
            <a:endParaRPr kumimoji="0" lang="zh-CN" altLang="en-US" sz="3600" b="1" i="0" u="none" strike="noStrike" kern="1200" cap="none" spc="0" normalizeH="0" baseline="0" noProof="0" dirty="0">
              <a:ln>
                <a:noFill/>
              </a:ln>
              <a:gradFill>
                <a:gsLst>
                  <a:gs pos="0">
                    <a:srgbClr val="E64C15"/>
                  </a:gs>
                  <a:gs pos="27000">
                    <a:srgbClr val="7E2E30"/>
                  </a:gs>
                  <a:gs pos="98315">
                    <a:srgbClr val="E64C15"/>
                  </a:gs>
                  <a:gs pos="74000">
                    <a:srgbClr val="7E2E30"/>
                  </a:gs>
                  <a:gs pos="54000">
                    <a:srgbClr val="E64C15"/>
                  </a:gs>
                </a:gsLst>
                <a:lin ang="2700000" scaled="0"/>
              </a:gra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xmlns="" id="{BF3A755B-2C18-46FC-B3FF-24CCE38C3E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3680" y="343207"/>
            <a:ext cx="6956139" cy="169483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par>
                                <p:cTn id="8" presetID="18" presetClass="entr" presetSubtype="1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7" grpId="0"/>
      <p:bldP spid="7" grpId="1"/>
      <p:bldP spid="8" grpId="0"/>
      <p:bldP spid="8" grpId="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23241" y="1680913"/>
            <a:ext cx="12192000" cy="3880540"/>
          </a:xfrm>
          <a:prstGeom prst="roundRect">
            <a:avLst>
              <a:gd name="adj" fmla="val 4354"/>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pic>
        <p:nvPicPr>
          <p:cNvPr id="18" name="Picture 6" descr="Happy woman teacher in government uniform holding colorful pom poms character cartoon art illustration">
            <a:extLst>
              <a:ext uri="{FF2B5EF4-FFF2-40B4-BE49-F238E27FC236}">
                <a16:creationId xmlns:a16="http://schemas.microsoft.com/office/drawing/2014/main" xmlns="" id="{D3C9038F-FE98-4103-B758-0B9006FA586E}"/>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980" b="96208" l="9904" r="89936">
                        <a14:foregroundMark x1="44409" y1="44311" x2="44409" y2="44311"/>
                      </a14:backgroundRemoval>
                    </a14:imgEffect>
                  </a14:imgLayer>
                </a14:imgProps>
              </a:ext>
              <a:ext uri="{28A0092B-C50C-407E-A947-70E740481C1C}">
                <a14:useLocalDpi xmlns:a14="http://schemas.microsoft.com/office/drawing/2010/main"/>
              </a:ext>
            </a:extLst>
          </a:blip>
          <a:srcRect/>
          <a:stretch>
            <a:fillRect/>
          </a:stretch>
        </p:blipFill>
        <p:spPr bwMode="auto">
          <a:xfrm>
            <a:off x="7538209" y="1279135"/>
            <a:ext cx="5256063" cy="42065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39178B79-FF14-4153-9D83-1FAA52D7B7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4257" y="936547"/>
            <a:ext cx="7167559" cy="398890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sp>
        <p:nvSpPr>
          <p:cNvPr id="13" name="矩形: 圆角 12"/>
          <p:cNvSpPr/>
          <p:nvPr/>
        </p:nvSpPr>
        <p:spPr>
          <a:xfrm>
            <a:off x="361949" y="800100"/>
            <a:ext cx="11430001" cy="5981700"/>
          </a:xfrm>
          <a:prstGeom prst="roundRect">
            <a:avLst>
              <a:gd name="adj" fmla="val 16156"/>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pic>
        <p:nvPicPr>
          <p:cNvPr id="18" name="Picture 5">
            <a:extLst>
              <a:ext uri="{FF2B5EF4-FFF2-40B4-BE49-F238E27FC236}">
                <a16:creationId xmlns:a16="http://schemas.microsoft.com/office/drawing/2014/main" xmlns="" id="{C742D101-AD87-446D-B8DE-7E2CEECDA03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2154425" y="139629"/>
            <a:ext cx="7010400" cy="1513417"/>
          </a:xfrm>
          <a:prstGeom prst="rect">
            <a:avLst/>
          </a:prstGeom>
        </p:spPr>
      </p:pic>
      <p:pic>
        <p:nvPicPr>
          <p:cNvPr id="19" name="Picture 21">
            <a:extLst>
              <a:ext uri="{FF2B5EF4-FFF2-40B4-BE49-F238E27FC236}">
                <a16:creationId xmlns:a16="http://schemas.microsoft.com/office/drawing/2014/main" xmlns="" id="{14B44ABF-D7BA-4BF5-989B-3703F033111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8790768" y="352367"/>
            <a:ext cx="1165137" cy="1434014"/>
          </a:xfrm>
          <a:prstGeom prst="rect">
            <a:avLst/>
          </a:prstGeom>
        </p:spPr>
      </p:pic>
      <p:sp>
        <p:nvSpPr>
          <p:cNvPr id="20" name="TextBox 19">
            <a:extLst>
              <a:ext uri="{FF2B5EF4-FFF2-40B4-BE49-F238E27FC236}">
                <a16:creationId xmlns:a16="http://schemas.microsoft.com/office/drawing/2014/main" xmlns="" id="{01488021-A10D-4807-8683-35023D8427CC}"/>
              </a:ext>
            </a:extLst>
          </p:cNvPr>
          <p:cNvSpPr txBox="1"/>
          <p:nvPr/>
        </p:nvSpPr>
        <p:spPr>
          <a:xfrm>
            <a:off x="2285696" y="305697"/>
            <a:ext cx="6366857" cy="1323439"/>
          </a:xfrm>
          <a:prstGeom prst="rect">
            <a:avLst/>
          </a:prstGeom>
          <a:noFill/>
        </p:spPr>
        <p:txBody>
          <a:bodyPr wrap="square">
            <a:spAutoFit/>
          </a:bodyPr>
          <a:lstStyle/>
          <a:p>
            <a:pPr algn="ct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Nói 2 -3 câu giới thiệu về đất nước mình </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7">
            <a:extLst>
              <a:ext uri="{FF2B5EF4-FFF2-40B4-BE49-F238E27FC236}">
                <a16:creationId xmlns:a16="http://schemas.microsoft.com/office/drawing/2014/main" xmlns="" id="{5FD2DBFB-8976-4FB9-84BF-A66F668963D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23" name="Picture 28">
            <a:extLst>
              <a:ext uri="{FF2B5EF4-FFF2-40B4-BE49-F238E27FC236}">
                <a16:creationId xmlns:a16="http://schemas.microsoft.com/office/drawing/2014/main" xmlns="" id="{9164DDDE-3476-4A2A-A590-2EC13D351FAA}"/>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24" name="Picture 3">
            <a:extLst>
              <a:ext uri="{FF2B5EF4-FFF2-40B4-BE49-F238E27FC236}">
                <a16:creationId xmlns:a16="http://schemas.microsoft.com/office/drawing/2014/main" xmlns="" id="{95A38D85-A641-4B9F-AE72-8B7E3388720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rcRect/>
          <a:stretch>
            <a:fillRect/>
          </a:stretch>
        </p:blipFill>
        <p:spPr>
          <a:xfrm flipH="1">
            <a:off x="-20728" y="1605406"/>
            <a:ext cx="3586218" cy="2474981"/>
          </a:xfrm>
          <a:prstGeom prst="rect">
            <a:avLst/>
          </a:prstGeom>
        </p:spPr>
      </p:pic>
      <p:sp>
        <p:nvSpPr>
          <p:cNvPr id="25" name="TextBox 24">
            <a:extLst>
              <a:ext uri="{FF2B5EF4-FFF2-40B4-BE49-F238E27FC236}">
                <a16:creationId xmlns:a16="http://schemas.microsoft.com/office/drawing/2014/main" xmlns="" id="{0CE8D49E-CB5F-4580-8AD1-FBB5754ECCAB}"/>
              </a:ext>
            </a:extLst>
          </p:cNvPr>
          <p:cNvSpPr txBox="1"/>
          <p:nvPr/>
        </p:nvSpPr>
        <p:spPr>
          <a:xfrm>
            <a:off x="-87416" y="2053412"/>
            <a:ext cx="3592857" cy="1569660"/>
          </a:xfrm>
          <a:prstGeom prst="rect">
            <a:avLst/>
          </a:prstGeom>
          <a:noFill/>
        </p:spPr>
        <p:txBody>
          <a:bodyPr wrap="square" rtlCol="0">
            <a:spAutoFit/>
          </a:bodyPr>
          <a:lstStyle/>
          <a:p>
            <a:pPr algn="ctr">
              <a:defRPr/>
            </a:pPr>
            <a:r>
              <a:rPr lang="en-US" sz="4800" dirty="0" err="1">
                <a:ln w="28575">
                  <a:solidFill>
                    <a:sysClr val="windowText" lastClr="000000"/>
                  </a:solidFill>
                </a:ln>
                <a:solidFill>
                  <a:srgbClr val="FFC000">
                    <a:lumMod val="20000"/>
                    <a:lumOff val="80000"/>
                  </a:srgbClr>
                </a:solidFill>
                <a:latin typeface="UTM Cookies" panose="02040603050506020204" pitchFamily="18" charset="0"/>
              </a:rPr>
              <a:t>THẢO</a:t>
            </a:r>
            <a:r>
              <a:rPr lang="en-US" sz="4800" dirty="0">
                <a:ln w="28575">
                  <a:solidFill>
                    <a:sysClr val="windowText" lastClr="000000"/>
                  </a:solidFill>
                </a:ln>
                <a:solidFill>
                  <a:srgbClr val="FFC000">
                    <a:lumMod val="20000"/>
                    <a:lumOff val="80000"/>
                  </a:srgbClr>
                </a:solidFill>
                <a:latin typeface="UTM Cookies" panose="02040603050506020204" pitchFamily="18" charset="0"/>
              </a:rPr>
              <a:t> </a:t>
            </a:r>
            <a:r>
              <a:rPr lang="en-US" sz="4800" dirty="0" err="1">
                <a:ln w="28575">
                  <a:solidFill>
                    <a:sysClr val="windowText" lastClr="000000"/>
                  </a:solidFill>
                </a:ln>
                <a:solidFill>
                  <a:srgbClr val="FFC000">
                    <a:lumMod val="20000"/>
                    <a:lumOff val="80000"/>
                  </a:srgbClr>
                </a:solidFill>
                <a:latin typeface="UTM Cookies" panose="02040603050506020204" pitchFamily="18" charset="0"/>
              </a:rPr>
              <a:t>LUẬN</a:t>
            </a:r>
            <a:r>
              <a:rPr lang="en-US" sz="4800" dirty="0">
                <a:ln w="28575">
                  <a:solidFill>
                    <a:sysClr val="windowText" lastClr="000000"/>
                  </a:solidFill>
                </a:ln>
                <a:solidFill>
                  <a:srgbClr val="FFC000">
                    <a:lumMod val="20000"/>
                    <a:lumOff val="80000"/>
                  </a:srgbClr>
                </a:solidFill>
                <a:latin typeface="UTM Cookies" panose="02040603050506020204" pitchFamily="18" charset="0"/>
              </a:rPr>
              <a:t> NHÓM</a:t>
            </a:r>
          </a:p>
        </p:txBody>
      </p:sp>
      <p:sp>
        <p:nvSpPr>
          <p:cNvPr id="26" name="TextBox 25">
            <a:extLst>
              <a:ext uri="{FF2B5EF4-FFF2-40B4-BE49-F238E27FC236}">
                <a16:creationId xmlns:a16="http://schemas.microsoft.com/office/drawing/2014/main" xmlns="" id="{CC2D3165-E473-4573-8820-268D376CA455}"/>
              </a:ext>
            </a:extLst>
          </p:cNvPr>
          <p:cNvSpPr txBox="1"/>
          <p:nvPr/>
        </p:nvSpPr>
        <p:spPr>
          <a:xfrm>
            <a:off x="12758" y="18458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
        <p:nvSpPr>
          <p:cNvPr id="27" name="Rectangle: Diagonal Corners Rounded 26">
            <a:extLst>
              <a:ext uri="{FF2B5EF4-FFF2-40B4-BE49-F238E27FC236}">
                <a16:creationId xmlns:a16="http://schemas.microsoft.com/office/drawing/2014/main" xmlns="" id="{B723C613-EABE-4A82-A990-0EF3BA4E15AC}"/>
              </a:ext>
            </a:extLst>
          </p:cNvPr>
          <p:cNvSpPr/>
          <p:nvPr/>
        </p:nvSpPr>
        <p:spPr>
          <a:xfrm>
            <a:off x="5534025" y="1912975"/>
            <a:ext cx="6152029" cy="1434014"/>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Diagonal Corners Rounded 27">
            <a:extLst>
              <a:ext uri="{FF2B5EF4-FFF2-40B4-BE49-F238E27FC236}">
                <a16:creationId xmlns:a16="http://schemas.microsoft.com/office/drawing/2014/main" xmlns="" id="{AB045350-67C1-48CE-B5F8-FBFAD8E72D7A}"/>
              </a:ext>
            </a:extLst>
          </p:cNvPr>
          <p:cNvSpPr/>
          <p:nvPr/>
        </p:nvSpPr>
        <p:spPr>
          <a:xfrm>
            <a:off x="5734051" y="2051122"/>
            <a:ext cx="6108846" cy="2029265"/>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9A33317A-D87F-4835-AED4-F709FC02D48B}"/>
              </a:ext>
            </a:extLst>
          </p:cNvPr>
          <p:cNvSpPr txBox="1"/>
          <p:nvPr/>
        </p:nvSpPr>
        <p:spPr>
          <a:xfrm>
            <a:off x="5724525" y="2198367"/>
            <a:ext cx="6219825" cy="1754326"/>
          </a:xfrm>
          <a:prstGeom prst="rect">
            <a:avLst/>
          </a:prstGeom>
          <a:noFill/>
        </p:spPr>
        <p:txBody>
          <a:bodyPr wrap="square">
            <a:spAutoFit/>
          </a:bodyPr>
          <a:lstStyle/>
          <a:p>
            <a:pPr marL="457200" indent="-457200" algn="just">
              <a:buFont typeface="Arial" panose="020B0604020202020204" pitchFamily="34" charset="0"/>
              <a:buChar char="•"/>
            </a:pPr>
            <a:r>
              <a:rPr lang="en-US" sz="27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Hình</a:t>
            </a:r>
            <a:r>
              <a:rPr lang="en-US" sz="27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dáng</a:t>
            </a:r>
            <a:r>
              <a:rPr lang="en-US" sz="27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27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nước</a:t>
            </a:r>
            <a:r>
              <a:rPr lang="en-US" sz="27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ta </a:t>
            </a:r>
            <a:r>
              <a:rPr lang="en-US" sz="27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thế</a:t>
            </a:r>
            <a:r>
              <a:rPr lang="en-US" sz="27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700" b="1" i="1" u="sng"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just">
              <a:buFont typeface="Arial" panose="020B0604020202020204" pitchFamily="34" charset="0"/>
              <a:buChar char="•"/>
            </a:pP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Thủ</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ta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just">
              <a:buFont typeface="Arial" panose="020B0604020202020204" pitchFamily="34" charset="0"/>
              <a:buChar char="•"/>
            </a:pP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Lá</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cờ</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Tổ</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quốc</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just">
              <a:buFont typeface="Arial" panose="020B0604020202020204" pitchFamily="34" charset="0"/>
              <a:buChar char="•"/>
            </a:pP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ta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nhiêu</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dân</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tộc</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anh</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i="1"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27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700" b="1"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par>
                                <p:cTn id="39" presetID="16" presetClass="entr" presetSubtype="21"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par>
                                <p:cTn id="42" presetID="16" presetClass="entr" presetSubtype="21"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20" grpId="0"/>
      <p:bldP spid="25" grpId="0"/>
      <p:bldP spid="25" grpId="1"/>
      <p:bldP spid="26" grpId="0"/>
      <p:bldP spid="27" grpId="0" animBg="1"/>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23241" y="1680913"/>
            <a:ext cx="12192000" cy="3880540"/>
          </a:xfrm>
          <a:prstGeom prst="roundRect">
            <a:avLst>
              <a:gd name="adj" fmla="val 4354"/>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pic>
        <p:nvPicPr>
          <p:cNvPr id="10" name="Picture 9">
            <a:extLst>
              <a:ext uri="{FF2B5EF4-FFF2-40B4-BE49-F238E27FC236}">
                <a16:creationId xmlns:a16="http://schemas.microsoft.com/office/drawing/2014/main" xmlns="" id="{66D57CE5-337D-41DA-AB65-A83398C8E4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094" t="9293" r="8047" b="14811"/>
          <a:stretch/>
        </p:blipFill>
        <p:spPr>
          <a:xfrm>
            <a:off x="3068845" y="2116541"/>
            <a:ext cx="6027924" cy="2487359"/>
          </a:xfrm>
          <a:prstGeom prst="rect">
            <a:avLst/>
          </a:prstGeom>
          <a:effectLst>
            <a:glow rad="228600">
              <a:srgbClr val="5FE0FF">
                <a:satMod val="175000"/>
                <a:alpha val="40000"/>
              </a:srgbClr>
            </a:glow>
          </a:effectLst>
        </p:spPr>
      </p:pic>
      <p:pic>
        <p:nvPicPr>
          <p:cNvPr id="11" name="Picture 10">
            <a:extLst>
              <a:ext uri="{FF2B5EF4-FFF2-40B4-BE49-F238E27FC236}">
                <a16:creationId xmlns:a16="http://schemas.microsoft.com/office/drawing/2014/main" xmlns="" id="{EE9DF59D-8487-4B49-8CFE-35D8DF2B4A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 y="2814335"/>
            <a:ext cx="3099052" cy="2593349"/>
          </a:xfrm>
          <a:prstGeom prst="rect">
            <a:avLst/>
          </a:prstGeom>
        </p:spPr>
      </p:pic>
    </p:spTree>
    <p:extLst>
      <p:ext uri="{BB962C8B-B14F-4D97-AF65-F5344CB8AC3E}">
        <p14:creationId xmlns:p14="http://schemas.microsoft.com/office/powerpoint/2010/main" val="3730009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sp>
        <p:nvSpPr>
          <p:cNvPr id="13" name="矩形: 圆角 12"/>
          <p:cNvSpPr/>
          <p:nvPr/>
        </p:nvSpPr>
        <p:spPr>
          <a:xfrm>
            <a:off x="361949" y="342900"/>
            <a:ext cx="11430001" cy="6438900"/>
          </a:xfrm>
          <a:prstGeom prst="roundRect">
            <a:avLst>
              <a:gd name="adj" fmla="val 16156"/>
            </a:avLst>
          </a:prstGeom>
          <a:gradFill>
            <a:gsLst>
              <a:gs pos="0">
                <a:schemeClr val="bg1"/>
              </a:gs>
              <a:gs pos="98315">
                <a:srgbClr val="FDF0E7"/>
              </a:gs>
            </a:gsLst>
            <a:lin ang="2700000" scaled="0"/>
          </a:gradFill>
          <a:ln>
            <a:noFill/>
          </a:ln>
          <a:effectLst>
            <a:innerShdw blurRad="2286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宋体 CN Light" panose="02020300000000000000" pitchFamily="18" charset="-122"/>
              <a:ea typeface="思源宋体 CN Light" panose="02020300000000000000" pitchFamily="18" charset="-122"/>
              <a:cs typeface="+mn-cs"/>
            </a:endParaRPr>
          </a:p>
        </p:txBody>
      </p:sp>
      <p:pic>
        <p:nvPicPr>
          <p:cNvPr id="21" name="图片 2">
            <a:extLst>
              <a:ext uri="{FF2B5EF4-FFF2-40B4-BE49-F238E27FC236}">
                <a16:creationId xmlns:a16="http://schemas.microsoft.com/office/drawing/2014/main" xmlns="" id="{433FB121-DF90-4F07-80DB-D17BAAAA0C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8591551" y="4256314"/>
            <a:ext cx="2302329" cy="2601686"/>
          </a:xfrm>
          <a:prstGeom prst="rect">
            <a:avLst/>
          </a:prstGeom>
        </p:spPr>
      </p:pic>
      <p:pic>
        <p:nvPicPr>
          <p:cNvPr id="30" name="图片 9">
            <a:extLst>
              <a:ext uri="{FF2B5EF4-FFF2-40B4-BE49-F238E27FC236}">
                <a16:creationId xmlns:a16="http://schemas.microsoft.com/office/drawing/2014/main" xmlns="" id="{F5CA22B7-05A2-4152-A873-080F5AB8E7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1442" y="1473575"/>
            <a:ext cx="1733550" cy="1536906"/>
          </a:xfrm>
          <a:prstGeom prst="rect">
            <a:avLst/>
          </a:prstGeom>
        </p:spPr>
      </p:pic>
      <p:pic>
        <p:nvPicPr>
          <p:cNvPr id="31" name="图片 14">
            <a:extLst>
              <a:ext uri="{FF2B5EF4-FFF2-40B4-BE49-F238E27FC236}">
                <a16:creationId xmlns:a16="http://schemas.microsoft.com/office/drawing/2014/main" xmlns="" id="{B0297AA3-DC11-4FB1-8AB3-779A3AB2B4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242673" y="1641832"/>
            <a:ext cx="1536192" cy="1642172"/>
          </a:xfrm>
          <a:prstGeom prst="rect">
            <a:avLst/>
          </a:prstGeom>
        </p:spPr>
      </p:pic>
      <p:sp>
        <p:nvSpPr>
          <p:cNvPr id="32" name="Rectangle 31">
            <a:extLst>
              <a:ext uri="{FF2B5EF4-FFF2-40B4-BE49-F238E27FC236}">
                <a16:creationId xmlns:a16="http://schemas.microsoft.com/office/drawing/2014/main" xmlns="" id="{032E48F7-5848-458A-92D9-843DE2ED8CBD}"/>
              </a:ext>
            </a:extLst>
          </p:cNvPr>
          <p:cNvSpPr/>
          <p:nvPr/>
        </p:nvSpPr>
        <p:spPr>
          <a:xfrm>
            <a:off x="2177551" y="496197"/>
            <a:ext cx="7817848"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Lắng</a:t>
            </a:r>
            <a:r>
              <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nghe</a:t>
            </a:r>
            <a:r>
              <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48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28">
            <a:extLst>
              <a:ext uri="{FF2B5EF4-FFF2-40B4-BE49-F238E27FC236}">
                <a16:creationId xmlns:a16="http://schemas.microsoft.com/office/drawing/2014/main" xmlns="" id="{16602195-8C71-426A-82FF-F2951E12E2C2}"/>
              </a:ext>
            </a:extLst>
          </p:cNvPr>
          <p:cNvSpPr txBox="1"/>
          <p:nvPr/>
        </p:nvSpPr>
        <p:spPr>
          <a:xfrm>
            <a:off x="4453173" y="4843402"/>
            <a:ext cx="3062569" cy="2014597"/>
          </a:xfrm>
          <a:prstGeom prst="cloud">
            <a:avLst/>
          </a:prstGeom>
          <a:solidFill>
            <a:schemeClr val="accent6">
              <a:lumMod val="60000"/>
              <a:lumOff val="40000"/>
            </a:schemeClr>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a:t>
            </a:r>
            <a:endParaRPr kumimoji="0" lang="zh-CN" alt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28">
            <a:extLst>
              <a:ext uri="{FF2B5EF4-FFF2-40B4-BE49-F238E27FC236}">
                <a16:creationId xmlns:a16="http://schemas.microsoft.com/office/drawing/2014/main" xmlns="" id="{41D0A085-79B0-42BD-924B-C50F7D10A957}"/>
              </a:ext>
            </a:extLst>
          </p:cNvPr>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TAI NGHE</a:t>
            </a:r>
            <a:endParaRPr kumimoji="0" lang="zh-CN" altLang="en-US"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28">
            <a:extLst>
              <a:ext uri="{FF2B5EF4-FFF2-40B4-BE49-F238E27FC236}">
                <a16:creationId xmlns:a16="http://schemas.microsoft.com/office/drawing/2014/main" xmlns="" id="{C656AA94-9E17-41E7-BA7B-F07AFD531C5F}"/>
              </a:ext>
            </a:extLst>
          </p:cNvPr>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DÒ</a:t>
            </a:r>
            <a:endParaRPr kumimoji="0" lang="zh-CN" altLang="en-US" sz="4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6" name="Picture 4" descr="Check out Arrow icon created by 4B Icons | Graphic design posters, Mini  drawings, Desktop wallpaper art">
            <a:extLst>
              <a:ext uri="{FF2B5EF4-FFF2-40B4-BE49-F238E27FC236}">
                <a16:creationId xmlns:a16="http://schemas.microsoft.com/office/drawing/2014/main" xmlns="" id="{CD83A2F8-2960-41B4-A4B0-22CB441F416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xmlns="" id="{108B0F70-554B-490A-AD3D-72C750DE982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heck out Arrow icon created by 4B Icons | Graphic design posters, Mini  drawings, Desktop wallpaper art">
            <a:extLst>
              <a:ext uri="{FF2B5EF4-FFF2-40B4-BE49-F238E27FC236}">
                <a16:creationId xmlns:a16="http://schemas.microsoft.com/office/drawing/2014/main" xmlns="" id="{1F6CC957-FE02-43CC-9A95-313E2D80E35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xmlns="" id="{50356D0B-04D9-479C-93C1-A1310FECAE4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5290" b="100000" l="0" r="100000">
                        <a14:foregroundMark x1="51292" y1="20655" x2="64215" y2="87657"/>
                        <a14:foregroundMark x1="64215" y1="87657" x2="64215" y2="87657"/>
                        <a14:foregroundMark x1="64612" y1="18640" x2="70974" y2="44584"/>
                        <a14:foregroundMark x1="58052" y1="42065" x2="65805" y2="42569"/>
                        <a14:foregroundMark x1="82306" y1="78086" x2="82306" y2="78086"/>
                        <a14:foregroundMark x1="56859" y1="5542" x2="65805" y2="7053"/>
                        <a14:foregroundMark x1="42744" y1="57683" x2="47714" y2="59446"/>
                        <a14:foregroundMark x1="76143" y1="59950" x2="78728" y2="58438"/>
                      </a14:backgroundRemoval>
                    </a14:imgEffect>
                  </a14:imgLayer>
                </a14:imgProps>
              </a:ext>
              <a:ext uri="{28A0092B-C50C-407E-A947-70E740481C1C}">
                <a14:useLocalDpi xmlns:a14="http://schemas.microsoft.com/office/drawing/2010/main"/>
              </a:ext>
            </a:extLst>
          </a:blip>
          <a:srcRect/>
          <a:stretch/>
        </p:blipFill>
        <p:spPr>
          <a:xfrm>
            <a:off x="3618780" y="1349616"/>
            <a:ext cx="3712779" cy="2928414"/>
          </a:xfrm>
          <a:prstGeom prst="rect">
            <a:avLst/>
          </a:prstGeom>
        </p:spPr>
      </p:pic>
    </p:spTree>
    <p:extLst>
      <p:ext uri="{BB962C8B-B14F-4D97-AF65-F5344CB8AC3E}">
        <p14:creationId xmlns:p14="http://schemas.microsoft.com/office/powerpoint/2010/main" val="337320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250"/>
                                        <p:tgtEl>
                                          <p:spTgt spid="31"/>
                                        </p:tgtEl>
                                      </p:cBhvr>
                                    </p:animEffect>
                                    <p:anim calcmode="lin" valueType="num">
                                      <p:cBhvr>
                                        <p:cTn id="8" dur="1250" fill="hold"/>
                                        <p:tgtEl>
                                          <p:spTgt spid="31"/>
                                        </p:tgtEl>
                                        <p:attrNameLst>
                                          <p:attrName>ppt_x</p:attrName>
                                        </p:attrNameLst>
                                      </p:cBhvr>
                                      <p:tavLst>
                                        <p:tav tm="0">
                                          <p:val>
                                            <p:strVal val="#ppt_x"/>
                                          </p:val>
                                        </p:tav>
                                        <p:tav tm="100000">
                                          <p:val>
                                            <p:strVal val="#ppt_x"/>
                                          </p:val>
                                        </p:tav>
                                      </p:tavLst>
                                    </p:anim>
                                    <p:anim calcmode="lin" valueType="num">
                                      <p:cBhvr>
                                        <p:cTn id="9" dur="125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strVal val="#ppt_w*0.70"/>
                                          </p:val>
                                        </p:tav>
                                        <p:tav tm="100000">
                                          <p:val>
                                            <p:strVal val="#ppt_w"/>
                                          </p:val>
                                        </p:tav>
                                      </p:tavLst>
                                    </p:anim>
                                    <p:anim calcmode="lin" valueType="num">
                                      <p:cBhvr>
                                        <p:cTn id="24" dur="500" fill="hold"/>
                                        <p:tgtEl>
                                          <p:spTgt spid="33"/>
                                        </p:tgtEl>
                                        <p:attrNameLst>
                                          <p:attrName>ppt_h</p:attrName>
                                        </p:attrNameLst>
                                      </p:cBhvr>
                                      <p:tavLst>
                                        <p:tav tm="0">
                                          <p:val>
                                            <p:strVal val="#ppt_h"/>
                                          </p:val>
                                        </p:tav>
                                        <p:tav tm="100000">
                                          <p:val>
                                            <p:strVal val="#ppt_h"/>
                                          </p:val>
                                        </p:tav>
                                      </p:tavLst>
                                    </p:anim>
                                    <p:animEffect transition="in" filter="fade">
                                      <p:cBhvr>
                                        <p:cTn id="25" dur="500"/>
                                        <p:tgtEl>
                                          <p:spTgt spid="33"/>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strVal val="#ppt_w*0.70"/>
                                          </p:val>
                                        </p:tav>
                                        <p:tav tm="100000">
                                          <p:val>
                                            <p:strVal val="#ppt_w"/>
                                          </p:val>
                                        </p:tav>
                                      </p:tavLst>
                                    </p:anim>
                                    <p:anim calcmode="lin" valueType="num">
                                      <p:cBhvr>
                                        <p:cTn id="33" dur="500" fill="hold"/>
                                        <p:tgtEl>
                                          <p:spTgt spid="34"/>
                                        </p:tgtEl>
                                        <p:attrNameLst>
                                          <p:attrName>ppt_h</p:attrName>
                                        </p:attrNameLst>
                                      </p:cBhvr>
                                      <p:tavLst>
                                        <p:tav tm="0">
                                          <p:val>
                                            <p:strVal val="#ppt_h"/>
                                          </p:val>
                                        </p:tav>
                                        <p:tav tm="100000">
                                          <p:val>
                                            <p:strVal val="#ppt_h"/>
                                          </p:val>
                                        </p:tav>
                                      </p:tavLst>
                                    </p:anim>
                                    <p:animEffect transition="in" filter="fade">
                                      <p:cBhvr>
                                        <p:cTn id="34" dur="500"/>
                                        <p:tgtEl>
                                          <p:spTgt spid="34"/>
                                        </p:tgtEl>
                                      </p:cBhvr>
                                    </p:animEffect>
                                  </p:childTnLst>
                                </p:cTn>
                              </p:par>
                              <p:par>
                                <p:cTn id="35" presetID="22" presetClass="entr" presetSubtype="8"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strVal val="#ppt_w*0.70"/>
                                          </p:val>
                                        </p:tav>
                                        <p:tav tm="100000">
                                          <p:val>
                                            <p:strVal val="#ppt_w"/>
                                          </p:val>
                                        </p:tav>
                                      </p:tavLst>
                                    </p:anim>
                                    <p:anim calcmode="lin" valueType="num">
                                      <p:cBhvr>
                                        <p:cTn id="42" dur="500" fill="hold"/>
                                        <p:tgtEl>
                                          <p:spTgt spid="35"/>
                                        </p:tgtEl>
                                        <p:attrNameLst>
                                          <p:attrName>ppt_h</p:attrName>
                                        </p:attrNameLst>
                                      </p:cBhvr>
                                      <p:tavLst>
                                        <p:tav tm="0">
                                          <p:val>
                                            <p:strVal val="#ppt_h"/>
                                          </p:val>
                                        </p:tav>
                                        <p:tav tm="100000">
                                          <p:val>
                                            <p:strVal val="#ppt_h"/>
                                          </p:val>
                                        </p:tav>
                                      </p:tavLst>
                                    </p:anim>
                                    <p:animEffect transition="in" filter="fade">
                                      <p:cBhvr>
                                        <p:cTn id="43" dur="500"/>
                                        <p:tgtEl>
                                          <p:spTgt spid="35"/>
                                        </p:tgtEl>
                                      </p:cBhvr>
                                    </p:animEffect>
                                  </p:childTnLst>
                                </p:cTn>
                              </p:par>
                              <p:par>
                                <p:cTn id="44" presetID="2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15015" y="286752"/>
            <a:ext cx="11868148" cy="6571248"/>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xmlns="" id="{D2503D10-69B2-43FA-984D-97DDCF1E558A}"/>
              </a:ext>
            </a:extLst>
          </p:cNvPr>
          <p:cNvSpPr txBox="1"/>
          <p:nvPr/>
        </p:nvSpPr>
        <p:spPr>
          <a:xfrm>
            <a:off x="672024" y="956756"/>
            <a:ext cx="3014151" cy="3139321"/>
          </a:xfrm>
          <a:prstGeom prst="rect">
            <a:avLst/>
          </a:prstGeom>
          <a:noFill/>
        </p:spPr>
        <p:txBody>
          <a:bodyPr wrap="square" rtlCol="0">
            <a:spAutoFit/>
          </a:bodyPr>
          <a:lstStyle/>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Cho con hỏi nhé</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Đất nước là gì</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Vẽ bằng bút chì</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Có vừa trang giấy?</a:t>
            </a:r>
            <a:endParaRPr lang="en-US" sz="2200" dirty="0">
              <a:latin typeface="Arial-Rounded" panose="020B0500000000000000" pitchFamily="34" charset="0"/>
              <a:ea typeface="Arial-Rounded" panose="020B0500000000000000" pitchFamily="34" charset="0"/>
              <a:cs typeface="Arial-Rounded" panose="020B0500000000000000" pitchFamily="34" charset="0"/>
            </a:endParaRPr>
          </a:p>
          <a:p>
            <a:pPr algn="just"/>
            <a:endParaRPr lang="en-US" sz="22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Làm sao để thấy</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Núi cao thế nào</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Biển rộng là bao</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Cách nào đo nhỉ?</a:t>
            </a:r>
          </a:p>
        </p:txBody>
      </p:sp>
      <p:sp>
        <p:nvSpPr>
          <p:cNvPr id="25" name="TextBox 24">
            <a:extLst>
              <a:ext uri="{FF2B5EF4-FFF2-40B4-BE49-F238E27FC236}">
                <a16:creationId xmlns:a16="http://schemas.microsoft.com/office/drawing/2014/main" xmlns="" id="{FE2D82A4-0868-422A-9616-21495BB70E04}"/>
              </a:ext>
            </a:extLst>
          </p:cNvPr>
          <p:cNvSpPr txBox="1"/>
          <p:nvPr/>
        </p:nvSpPr>
        <p:spPr>
          <a:xfrm>
            <a:off x="2526390" y="410081"/>
            <a:ext cx="5973088" cy="707886"/>
          </a:xfrm>
          <a:prstGeom prst="rect">
            <a:avLst/>
          </a:prstGeom>
          <a:noFill/>
        </p:spPr>
        <p:txBody>
          <a:bodyPr wrap="square" rtlCol="0">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Đất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CC335A2E-8717-4BF0-B4F2-200959F65E1E}"/>
              </a:ext>
            </a:extLst>
          </p:cNvPr>
          <p:cNvPicPr>
            <a:picLocks noChangeAspect="1"/>
          </p:cNvPicPr>
          <p:nvPr/>
        </p:nvPicPr>
        <p:blipFill>
          <a:blip r:embed="rId3"/>
          <a:stretch>
            <a:fillRect/>
          </a:stretch>
        </p:blipFill>
        <p:spPr>
          <a:xfrm>
            <a:off x="3233737" y="1157287"/>
            <a:ext cx="3786188" cy="2271713"/>
          </a:xfrm>
          <a:prstGeom prst="rect">
            <a:avLst/>
          </a:prstGeom>
        </p:spPr>
      </p:pic>
      <p:pic>
        <p:nvPicPr>
          <p:cNvPr id="5" name="Picture 4">
            <a:extLst>
              <a:ext uri="{FF2B5EF4-FFF2-40B4-BE49-F238E27FC236}">
                <a16:creationId xmlns:a16="http://schemas.microsoft.com/office/drawing/2014/main" xmlns="" id="{32317EA7-3E95-4841-9498-55B6293C0E0A}"/>
              </a:ext>
            </a:extLst>
          </p:cNvPr>
          <p:cNvPicPr>
            <a:picLocks noChangeAspect="1"/>
          </p:cNvPicPr>
          <p:nvPr/>
        </p:nvPicPr>
        <p:blipFill>
          <a:blip r:embed="rId4"/>
          <a:stretch>
            <a:fillRect/>
          </a:stretch>
        </p:blipFill>
        <p:spPr>
          <a:xfrm>
            <a:off x="876300" y="4105274"/>
            <a:ext cx="3295650" cy="2348151"/>
          </a:xfrm>
          <a:prstGeom prst="rect">
            <a:avLst/>
          </a:prstGeom>
        </p:spPr>
      </p:pic>
      <p:sp>
        <p:nvSpPr>
          <p:cNvPr id="41" name="TextBox 40">
            <a:extLst>
              <a:ext uri="{FF2B5EF4-FFF2-40B4-BE49-F238E27FC236}">
                <a16:creationId xmlns:a16="http://schemas.microsoft.com/office/drawing/2014/main" xmlns="" id="{92297317-902E-456B-A430-B19EF730330B}"/>
              </a:ext>
            </a:extLst>
          </p:cNvPr>
          <p:cNvSpPr txBox="1"/>
          <p:nvPr/>
        </p:nvSpPr>
        <p:spPr>
          <a:xfrm>
            <a:off x="4272474" y="3461831"/>
            <a:ext cx="3014151" cy="3262432"/>
          </a:xfrm>
          <a:prstGeom prst="rect">
            <a:avLst/>
          </a:prstGeom>
          <a:noFill/>
        </p:spPr>
        <p:txBody>
          <a:bodyPr wrap="square" rtlCol="0">
            <a:spAutoFit/>
          </a:bodyPr>
          <a:lstStyle/>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Hay là con nghĩ</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Đất nước trong nhà</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Là mẹ là cha</a:t>
            </a:r>
          </a:p>
          <a:p>
            <a:pPr algn="just"/>
            <a:r>
              <a:rPr lang="vi-VN" sz="2200" dirty="0">
                <a:latin typeface="Arial-Rounded" panose="020B0500000000000000" pitchFamily="34" charset="0"/>
                <a:ea typeface="Arial-Rounded" panose="020B0500000000000000" pitchFamily="34" charset="0"/>
                <a:cs typeface="Arial-Rounded" panose="020B0500000000000000" pitchFamily="34" charset="0"/>
              </a:rPr>
              <a:t>Là cờ Tổ quốc?</a:t>
            </a:r>
            <a:endParaRPr lang="en-US" sz="2200" dirty="0">
              <a:latin typeface="Arial-Rounded" panose="020B0500000000000000" pitchFamily="34" charset="0"/>
              <a:ea typeface="Arial-Rounded" panose="020B0500000000000000" pitchFamily="34" charset="0"/>
              <a:cs typeface="Arial-Rounded" panose="020B0500000000000000" pitchFamily="34" charset="0"/>
            </a:endParaRPr>
          </a:p>
          <a:p>
            <a:pPr algn="just"/>
            <a:endParaRPr lang="en-US" sz="2200" dirty="0">
              <a:latin typeface="Arial-Rounded" panose="020B0500000000000000" pitchFamily="34" charset="0"/>
              <a:ea typeface="Arial-Rounded" panose="020B0500000000000000" pitchFamily="34" charset="0"/>
              <a:cs typeface="Arial-Rounded" panose="020B0500000000000000" pitchFamily="34" charset="0"/>
            </a:endParaRP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Vần thơ con thuộc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văn con làm</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 Việt dịu dàng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Có là đất nước?</a:t>
            </a:r>
          </a:p>
        </p:txBody>
      </p:sp>
      <p:sp>
        <p:nvSpPr>
          <p:cNvPr id="42" name="TextBox 41">
            <a:extLst>
              <a:ext uri="{FF2B5EF4-FFF2-40B4-BE49-F238E27FC236}">
                <a16:creationId xmlns:a16="http://schemas.microsoft.com/office/drawing/2014/main" xmlns="" id="{80D67716-393A-4A20-8B33-AB262750D9E4}"/>
              </a:ext>
            </a:extLst>
          </p:cNvPr>
          <p:cNvSpPr txBox="1"/>
          <p:nvPr/>
        </p:nvSpPr>
        <p:spPr>
          <a:xfrm>
            <a:off x="7987224" y="423356"/>
            <a:ext cx="3014151" cy="3477875"/>
          </a:xfrm>
          <a:prstGeom prst="rect">
            <a:avLst/>
          </a:prstGeom>
          <a:noFill/>
        </p:spPr>
        <p:txBody>
          <a:bodyPr wrap="square" rtlCol="0">
            <a:spAutoFit/>
          </a:bodyPr>
          <a:lstStyle/>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 đường con bước</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 sông con bơi</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 cánh chim trời</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 vầng mây trắng?</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 trời khoe nắng</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 ngày đẹp hơn</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Mọi điều giản đơn</a:t>
            </a:r>
          </a:p>
          <a:p>
            <a:pPr algn="l"/>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Cộng thành đất nước.  </a:t>
            </a:r>
          </a:p>
          <a:p>
            <a:pPr algn="r"/>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(Huỳnh Mai Liên)</a:t>
            </a:r>
          </a:p>
        </p:txBody>
      </p:sp>
      <p:pic>
        <p:nvPicPr>
          <p:cNvPr id="7" name="Picture 6">
            <a:extLst>
              <a:ext uri="{FF2B5EF4-FFF2-40B4-BE49-F238E27FC236}">
                <a16:creationId xmlns:a16="http://schemas.microsoft.com/office/drawing/2014/main" xmlns="" id="{7C566951-CE09-461A-904C-C4E633B6DBDC}"/>
              </a:ext>
            </a:extLst>
          </p:cNvPr>
          <p:cNvPicPr>
            <a:picLocks noChangeAspect="1"/>
          </p:cNvPicPr>
          <p:nvPr/>
        </p:nvPicPr>
        <p:blipFill>
          <a:blip r:embed="rId5"/>
          <a:stretch>
            <a:fillRect/>
          </a:stretch>
        </p:blipFill>
        <p:spPr>
          <a:xfrm>
            <a:off x="7667625" y="3976687"/>
            <a:ext cx="3105150" cy="2371725"/>
          </a:xfrm>
          <a:prstGeom prst="rect">
            <a:avLst/>
          </a:prstGeom>
        </p:spPr>
      </p:pic>
    </p:spTree>
    <p:extLst>
      <p:ext uri="{BB962C8B-B14F-4D97-AF65-F5344CB8AC3E}">
        <p14:creationId xmlns:p14="http://schemas.microsoft.com/office/powerpoint/2010/main" val="933182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形状, 圆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096" y="128897"/>
            <a:ext cx="8205150" cy="6404638"/>
          </a:xfrm>
          <a:prstGeom prst="rect">
            <a:avLst/>
          </a:prstGeom>
        </p:spPr>
      </p:pic>
      <p:pic>
        <p:nvPicPr>
          <p:cNvPr id="14" name="图片 13" descr="图片包含 轮子, 交通, 游戏机, 树&#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28" y="15826"/>
            <a:ext cx="12296928" cy="6915915"/>
          </a:xfrm>
          <a:prstGeom prst="rect">
            <a:avLst/>
          </a:prstGeom>
        </p:spPr>
      </p:pic>
      <p:pic>
        <p:nvPicPr>
          <p:cNvPr id="12" name="图片 11" descr="图片包含 蛋糕, 桌子, 看着, 华美&#10;&#10;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96260"/>
            <a:ext cx="12192000" cy="5352711"/>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051200"/>
            <a:ext cx="12192000" cy="2176081"/>
          </a:xfrm>
          <a:prstGeom prst="rect">
            <a:avLst/>
          </a:prstGeom>
        </p:spPr>
      </p:pic>
      <p:pic>
        <p:nvPicPr>
          <p:cNvPr id="15" name="图片 14" descr="粉色的花&#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55156"/>
            <a:ext cx="1257300" cy="1269092"/>
          </a:xfrm>
          <a:prstGeom prst="rect">
            <a:avLst/>
          </a:prstGeom>
        </p:spPr>
      </p:pic>
      <p:pic>
        <p:nvPicPr>
          <p:cNvPr id="16" name="图片 15" descr="粉色的花&#10;&#10;描述已自动生成"/>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0981082" y="-193573"/>
            <a:ext cx="1210916" cy="1222273"/>
          </a:xfrm>
          <a:prstGeom prst="rect">
            <a:avLst/>
          </a:prstGeom>
        </p:spPr>
      </p:pic>
      <p:grpSp>
        <p:nvGrpSpPr>
          <p:cNvPr id="20" name="组合 6">
            <a:extLst>
              <a:ext uri="{FF2B5EF4-FFF2-40B4-BE49-F238E27FC236}">
                <a16:creationId xmlns:a16="http://schemas.microsoft.com/office/drawing/2014/main" xmlns="" id="{1305C0F8-12DC-4E6D-80F0-7C94255843A6}"/>
              </a:ext>
            </a:extLst>
          </p:cNvPr>
          <p:cNvGrpSpPr/>
          <p:nvPr/>
        </p:nvGrpSpPr>
        <p:grpSpPr>
          <a:xfrm>
            <a:off x="200026" y="476250"/>
            <a:ext cx="11868148" cy="6369812"/>
            <a:chOff x="666750" y="666750"/>
            <a:chExt cx="11049000" cy="5695950"/>
          </a:xfrm>
          <a:effectLst>
            <a:outerShdw blurRad="254000" sx="102000" sy="102000" algn="ctr" rotWithShape="0">
              <a:prstClr val="black">
                <a:alpha val="25000"/>
              </a:prstClr>
            </a:outerShdw>
          </a:effectLst>
        </p:grpSpPr>
        <p:sp>
          <p:nvSpPr>
            <p:cNvPr id="22" name="圆角矩形 4">
              <a:extLst>
                <a:ext uri="{FF2B5EF4-FFF2-40B4-BE49-F238E27FC236}">
                  <a16:creationId xmlns:a16="http://schemas.microsoft.com/office/drawing/2014/main" xmlns="" id="{4020346A-C87B-47D1-A8FD-89EF63EAACA7}"/>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圆角矩形 5">
              <a:extLst>
                <a:ext uri="{FF2B5EF4-FFF2-40B4-BE49-F238E27FC236}">
                  <a16:creationId xmlns:a16="http://schemas.microsoft.com/office/drawing/2014/main" xmlns="" id="{01B79870-2BCF-488E-A77F-985458F0B8EA}"/>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组合 47">
            <a:extLst>
              <a:ext uri="{FF2B5EF4-FFF2-40B4-BE49-F238E27FC236}">
                <a16:creationId xmlns:a16="http://schemas.microsoft.com/office/drawing/2014/main" xmlns="" id="{51510DB0-90EA-4DC0-9A4B-4541B9AC66E9}"/>
              </a:ext>
            </a:extLst>
          </p:cNvPr>
          <p:cNvGrpSpPr/>
          <p:nvPr/>
        </p:nvGrpSpPr>
        <p:grpSpPr>
          <a:xfrm>
            <a:off x="1762126" y="2216790"/>
            <a:ext cx="4146306" cy="1144268"/>
            <a:chOff x="3151567" y="4106353"/>
            <a:chExt cx="4182027" cy="1023787"/>
          </a:xfrm>
        </p:grpSpPr>
        <p:grpSp>
          <p:nvGrpSpPr>
            <p:cNvPr id="19" name="组合 31">
              <a:extLst>
                <a:ext uri="{FF2B5EF4-FFF2-40B4-BE49-F238E27FC236}">
                  <a16:creationId xmlns:a16="http://schemas.microsoft.com/office/drawing/2014/main" xmlns="" id="{E301755E-BC27-4FD6-B6B6-1964A9841FD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6" name="圆角矩形 32">
                <a:extLst>
                  <a:ext uri="{FF2B5EF4-FFF2-40B4-BE49-F238E27FC236}">
                    <a16:creationId xmlns:a16="http://schemas.microsoft.com/office/drawing/2014/main" xmlns="" id="{CD747901-A2B2-4076-A0DB-8F4FCBB182EA}"/>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7" name="圆角矩形 33">
                <a:extLst>
                  <a:ext uri="{FF2B5EF4-FFF2-40B4-BE49-F238E27FC236}">
                    <a16:creationId xmlns:a16="http://schemas.microsoft.com/office/drawing/2014/main" xmlns="" id="{E8187299-0FF1-44EF-B251-B140D8420190}"/>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1" name="文本框 41">
              <a:extLst>
                <a:ext uri="{FF2B5EF4-FFF2-40B4-BE49-F238E27FC236}">
                  <a16:creationId xmlns:a16="http://schemas.microsoft.com/office/drawing/2014/main" xmlns="" id="{3A7829E7-6E3E-4141-AC47-734EEB51C06E}"/>
                </a:ext>
              </a:extLst>
            </p:cNvPr>
            <p:cNvSpPr txBox="1"/>
            <p:nvPr/>
          </p:nvSpPr>
          <p:spPr>
            <a:xfrm>
              <a:off x="3555276" y="4338604"/>
              <a:ext cx="337461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Đất</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nước</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gì</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8" name="组合 47">
            <a:extLst>
              <a:ext uri="{FF2B5EF4-FFF2-40B4-BE49-F238E27FC236}">
                <a16:creationId xmlns:a16="http://schemas.microsoft.com/office/drawing/2014/main" xmlns="" id="{B68E0ABE-B6C4-4E63-AC94-62449E817E96}"/>
              </a:ext>
            </a:extLst>
          </p:cNvPr>
          <p:cNvGrpSpPr/>
          <p:nvPr/>
        </p:nvGrpSpPr>
        <p:grpSpPr>
          <a:xfrm>
            <a:off x="7137990" y="2300699"/>
            <a:ext cx="4158659" cy="997675"/>
            <a:chOff x="3151568" y="4106352"/>
            <a:chExt cx="2774950" cy="892629"/>
          </a:xfrm>
        </p:grpSpPr>
        <p:grpSp>
          <p:nvGrpSpPr>
            <p:cNvPr id="29" name="组合 31">
              <a:extLst>
                <a:ext uri="{FF2B5EF4-FFF2-40B4-BE49-F238E27FC236}">
                  <a16:creationId xmlns:a16="http://schemas.microsoft.com/office/drawing/2014/main" xmlns="" id="{94ACF9BD-FB10-41DD-97CF-BFAFB30F43AA}"/>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1" name="圆角矩形 32">
                <a:extLst>
                  <a:ext uri="{FF2B5EF4-FFF2-40B4-BE49-F238E27FC236}">
                    <a16:creationId xmlns:a16="http://schemas.microsoft.com/office/drawing/2014/main" xmlns="" id="{F7BF960F-BB3E-4CF4-815E-62567EFAF4F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2" name="圆角矩形 33">
                <a:extLst>
                  <a:ext uri="{FF2B5EF4-FFF2-40B4-BE49-F238E27FC236}">
                    <a16:creationId xmlns:a16="http://schemas.microsoft.com/office/drawing/2014/main" xmlns="" id="{C9106B26-B7E0-4911-8AD3-FD84170DB8C0}"/>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0" name="文本框 41">
              <a:extLst>
                <a:ext uri="{FF2B5EF4-FFF2-40B4-BE49-F238E27FC236}">
                  <a16:creationId xmlns:a16="http://schemas.microsoft.com/office/drawing/2014/main" xmlns="" id="{57457466-B798-4F81-BB0A-4DF3CD44A8E1}"/>
                </a:ext>
              </a:extLst>
            </p:cNvPr>
            <p:cNvSpPr txBox="1"/>
            <p:nvPr/>
          </p:nvSpPr>
          <p:spPr>
            <a:xfrm>
              <a:off x="3427240" y="4258601"/>
              <a:ext cx="226553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úi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cao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thế</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này</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7">
            <a:extLst>
              <a:ext uri="{FF2B5EF4-FFF2-40B4-BE49-F238E27FC236}">
                <a16:creationId xmlns:a16="http://schemas.microsoft.com/office/drawing/2014/main" xmlns="" id="{78024382-D7FC-4EB4-84A7-BBCDD4DE076F}"/>
              </a:ext>
            </a:extLst>
          </p:cNvPr>
          <p:cNvGrpSpPr/>
          <p:nvPr/>
        </p:nvGrpSpPr>
        <p:grpSpPr>
          <a:xfrm>
            <a:off x="7065855" y="4262171"/>
            <a:ext cx="4373670" cy="997675"/>
            <a:chOff x="3151568" y="4106352"/>
            <a:chExt cx="2774950" cy="892629"/>
          </a:xfrm>
        </p:grpSpPr>
        <p:grpSp>
          <p:nvGrpSpPr>
            <p:cNvPr id="34" name="组合 31">
              <a:extLst>
                <a:ext uri="{FF2B5EF4-FFF2-40B4-BE49-F238E27FC236}">
                  <a16:creationId xmlns:a16="http://schemas.microsoft.com/office/drawing/2014/main" xmlns="" id="{2D02B851-6FBE-4B20-A1C1-025DF2561A6A}"/>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6" name="圆角矩形 32">
                <a:extLst>
                  <a:ext uri="{FF2B5EF4-FFF2-40B4-BE49-F238E27FC236}">
                    <a16:creationId xmlns:a16="http://schemas.microsoft.com/office/drawing/2014/main" xmlns="" id="{BEC23803-1D42-44E6-B25D-486E17900E17}"/>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7" name="圆角矩形 33">
                <a:extLst>
                  <a:ext uri="{FF2B5EF4-FFF2-40B4-BE49-F238E27FC236}">
                    <a16:creationId xmlns:a16="http://schemas.microsoft.com/office/drawing/2014/main" xmlns="" id="{1D37585A-9ED2-4B21-AAC0-5A8B80D1A459}"/>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5" name="文本框 41">
              <a:extLst>
                <a:ext uri="{FF2B5EF4-FFF2-40B4-BE49-F238E27FC236}">
                  <a16:creationId xmlns:a16="http://schemas.microsoft.com/office/drawing/2014/main" xmlns="" id="{2D568EDB-7943-4F03-BBC7-EC878022FA12}"/>
                </a:ext>
              </a:extLst>
            </p:cNvPr>
            <p:cNvSpPr txBox="1"/>
            <p:nvPr/>
          </p:nvSpPr>
          <p:spPr>
            <a:xfrm>
              <a:off x="3460976" y="4237060"/>
              <a:ext cx="2300777"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B</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iển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rộng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bao</a:t>
              </a:r>
            </a:p>
          </p:txBody>
        </p:sp>
      </p:grpSp>
      <p:grpSp>
        <p:nvGrpSpPr>
          <p:cNvPr id="38" name="组合 47">
            <a:extLst>
              <a:ext uri="{FF2B5EF4-FFF2-40B4-BE49-F238E27FC236}">
                <a16:creationId xmlns:a16="http://schemas.microsoft.com/office/drawing/2014/main" xmlns="" id="{FA593910-061F-4EBD-92B4-EBA2AE6B58D5}"/>
              </a:ext>
            </a:extLst>
          </p:cNvPr>
          <p:cNvGrpSpPr/>
          <p:nvPr/>
        </p:nvGrpSpPr>
        <p:grpSpPr>
          <a:xfrm>
            <a:off x="1790700" y="4244129"/>
            <a:ext cx="3911304" cy="997675"/>
            <a:chOff x="3151568" y="4106352"/>
            <a:chExt cx="2774950" cy="892629"/>
          </a:xfrm>
        </p:grpSpPr>
        <p:grpSp>
          <p:nvGrpSpPr>
            <p:cNvPr id="39" name="组合 31">
              <a:extLst>
                <a:ext uri="{FF2B5EF4-FFF2-40B4-BE49-F238E27FC236}">
                  <a16:creationId xmlns:a16="http://schemas.microsoft.com/office/drawing/2014/main" xmlns="" id="{6B5B564B-6793-49DF-8BA8-20EE8F471B56}"/>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3" name="圆角矩形 32">
                <a:extLst>
                  <a:ext uri="{FF2B5EF4-FFF2-40B4-BE49-F238E27FC236}">
                    <a16:creationId xmlns:a16="http://schemas.microsoft.com/office/drawing/2014/main" xmlns="" id="{0A98652B-5E3F-4F63-BE0E-57A2CDAA925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4" name="圆角矩形 33">
                <a:extLst>
                  <a:ext uri="{FF2B5EF4-FFF2-40B4-BE49-F238E27FC236}">
                    <a16:creationId xmlns:a16="http://schemas.microsoft.com/office/drawing/2014/main" xmlns="" id="{86365D2E-B747-4F07-8535-10C3BAB0A92B}"/>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0" name="文本框 41">
              <a:extLst>
                <a:ext uri="{FF2B5EF4-FFF2-40B4-BE49-F238E27FC236}">
                  <a16:creationId xmlns:a16="http://schemas.microsoft.com/office/drawing/2014/main" xmlns="" id="{BED49BE7-347B-4325-ABCF-22761BA771B0}"/>
                </a:ext>
              </a:extLst>
            </p:cNvPr>
            <p:cNvSpPr txBox="1"/>
            <p:nvPr/>
          </p:nvSpPr>
          <p:spPr>
            <a:xfrm>
              <a:off x="3274732" y="4279671"/>
              <a:ext cx="252822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àm</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sao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để</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thấy</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45" name="Picture 44">
            <a:extLst>
              <a:ext uri="{FF2B5EF4-FFF2-40B4-BE49-F238E27FC236}">
                <a16:creationId xmlns:a16="http://schemas.microsoft.com/office/drawing/2014/main" xmlns="" id="{99D004AA-9144-4C01-A486-6CCAF764D16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353158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80">
                                          <p:stCondLst>
                                            <p:cond delay="0"/>
                                          </p:stCondLst>
                                        </p:cTn>
                                        <p:tgtEl>
                                          <p:spTgt spid="38"/>
                                        </p:tgtEl>
                                      </p:cBhvr>
                                    </p:animEffect>
                                    <p:anim calcmode="lin" valueType="num">
                                      <p:cBhvr>
                                        <p:cTn id="3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6" dur="26">
                                          <p:stCondLst>
                                            <p:cond delay="650"/>
                                          </p:stCondLst>
                                        </p:cTn>
                                        <p:tgtEl>
                                          <p:spTgt spid="38"/>
                                        </p:tgtEl>
                                      </p:cBhvr>
                                      <p:to x="100000" y="60000"/>
                                    </p:animScale>
                                    <p:animScale>
                                      <p:cBhvr>
                                        <p:cTn id="37" dur="166" decel="50000">
                                          <p:stCondLst>
                                            <p:cond delay="676"/>
                                          </p:stCondLst>
                                        </p:cTn>
                                        <p:tgtEl>
                                          <p:spTgt spid="38"/>
                                        </p:tgtEl>
                                      </p:cBhvr>
                                      <p:to x="100000" y="100000"/>
                                    </p:animScale>
                                    <p:animScale>
                                      <p:cBhvr>
                                        <p:cTn id="38" dur="26">
                                          <p:stCondLst>
                                            <p:cond delay="1312"/>
                                          </p:stCondLst>
                                        </p:cTn>
                                        <p:tgtEl>
                                          <p:spTgt spid="38"/>
                                        </p:tgtEl>
                                      </p:cBhvr>
                                      <p:to x="100000" y="80000"/>
                                    </p:animScale>
                                    <p:animScale>
                                      <p:cBhvr>
                                        <p:cTn id="39" dur="166" decel="50000">
                                          <p:stCondLst>
                                            <p:cond delay="1338"/>
                                          </p:stCondLst>
                                        </p:cTn>
                                        <p:tgtEl>
                                          <p:spTgt spid="38"/>
                                        </p:tgtEl>
                                      </p:cBhvr>
                                      <p:to x="100000" y="100000"/>
                                    </p:animScale>
                                    <p:animScale>
                                      <p:cBhvr>
                                        <p:cTn id="40" dur="26">
                                          <p:stCondLst>
                                            <p:cond delay="1642"/>
                                          </p:stCondLst>
                                        </p:cTn>
                                        <p:tgtEl>
                                          <p:spTgt spid="38"/>
                                        </p:tgtEl>
                                      </p:cBhvr>
                                      <p:to x="100000" y="90000"/>
                                    </p:animScale>
                                    <p:animScale>
                                      <p:cBhvr>
                                        <p:cTn id="41" dur="166" decel="50000">
                                          <p:stCondLst>
                                            <p:cond delay="1668"/>
                                          </p:stCondLst>
                                        </p:cTn>
                                        <p:tgtEl>
                                          <p:spTgt spid="38"/>
                                        </p:tgtEl>
                                      </p:cBhvr>
                                      <p:to x="100000" y="100000"/>
                                    </p:animScale>
                                    <p:animScale>
                                      <p:cBhvr>
                                        <p:cTn id="42" dur="26">
                                          <p:stCondLst>
                                            <p:cond delay="1808"/>
                                          </p:stCondLst>
                                        </p:cTn>
                                        <p:tgtEl>
                                          <p:spTgt spid="38"/>
                                        </p:tgtEl>
                                      </p:cBhvr>
                                      <p:to x="100000" y="95000"/>
                                    </p:animScale>
                                    <p:animScale>
                                      <p:cBhvr>
                                        <p:cTn id="43" dur="166" decel="50000">
                                          <p:stCondLst>
                                            <p:cond delay="1834"/>
                                          </p:stCondLst>
                                        </p:cTn>
                                        <p:tgtEl>
                                          <p:spTgt spid="3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80">
                                          <p:stCondLst>
                                            <p:cond delay="0"/>
                                          </p:stCondLst>
                                        </p:cTn>
                                        <p:tgtEl>
                                          <p:spTgt spid="28"/>
                                        </p:tgtEl>
                                      </p:cBhvr>
                                    </p:animEffect>
                                    <p:anim calcmode="lin" valueType="num">
                                      <p:cBhvr>
                                        <p:cTn id="4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54" dur="26">
                                          <p:stCondLst>
                                            <p:cond delay="650"/>
                                          </p:stCondLst>
                                        </p:cTn>
                                        <p:tgtEl>
                                          <p:spTgt spid="28"/>
                                        </p:tgtEl>
                                      </p:cBhvr>
                                      <p:to x="100000" y="60000"/>
                                    </p:animScale>
                                    <p:animScale>
                                      <p:cBhvr>
                                        <p:cTn id="55" dur="166" decel="50000">
                                          <p:stCondLst>
                                            <p:cond delay="676"/>
                                          </p:stCondLst>
                                        </p:cTn>
                                        <p:tgtEl>
                                          <p:spTgt spid="28"/>
                                        </p:tgtEl>
                                      </p:cBhvr>
                                      <p:to x="100000" y="100000"/>
                                    </p:animScale>
                                    <p:animScale>
                                      <p:cBhvr>
                                        <p:cTn id="56" dur="26">
                                          <p:stCondLst>
                                            <p:cond delay="1312"/>
                                          </p:stCondLst>
                                        </p:cTn>
                                        <p:tgtEl>
                                          <p:spTgt spid="28"/>
                                        </p:tgtEl>
                                      </p:cBhvr>
                                      <p:to x="100000" y="80000"/>
                                    </p:animScale>
                                    <p:animScale>
                                      <p:cBhvr>
                                        <p:cTn id="57" dur="166" decel="50000">
                                          <p:stCondLst>
                                            <p:cond delay="1338"/>
                                          </p:stCondLst>
                                        </p:cTn>
                                        <p:tgtEl>
                                          <p:spTgt spid="28"/>
                                        </p:tgtEl>
                                      </p:cBhvr>
                                      <p:to x="100000" y="100000"/>
                                    </p:animScale>
                                    <p:animScale>
                                      <p:cBhvr>
                                        <p:cTn id="58" dur="26">
                                          <p:stCondLst>
                                            <p:cond delay="1642"/>
                                          </p:stCondLst>
                                        </p:cTn>
                                        <p:tgtEl>
                                          <p:spTgt spid="28"/>
                                        </p:tgtEl>
                                      </p:cBhvr>
                                      <p:to x="100000" y="90000"/>
                                    </p:animScale>
                                    <p:animScale>
                                      <p:cBhvr>
                                        <p:cTn id="59" dur="166" decel="50000">
                                          <p:stCondLst>
                                            <p:cond delay="1668"/>
                                          </p:stCondLst>
                                        </p:cTn>
                                        <p:tgtEl>
                                          <p:spTgt spid="28"/>
                                        </p:tgtEl>
                                      </p:cBhvr>
                                      <p:to x="100000" y="100000"/>
                                    </p:animScale>
                                    <p:animScale>
                                      <p:cBhvr>
                                        <p:cTn id="60" dur="26">
                                          <p:stCondLst>
                                            <p:cond delay="1808"/>
                                          </p:stCondLst>
                                        </p:cTn>
                                        <p:tgtEl>
                                          <p:spTgt spid="28"/>
                                        </p:tgtEl>
                                      </p:cBhvr>
                                      <p:to x="100000" y="95000"/>
                                    </p:animScale>
                                    <p:animScale>
                                      <p:cBhvr>
                                        <p:cTn id="61" dur="166" decel="50000">
                                          <p:stCondLst>
                                            <p:cond delay="1834"/>
                                          </p:stCondLst>
                                        </p:cTn>
                                        <p:tgtEl>
                                          <p:spTgt spid="2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80">
                                          <p:stCondLst>
                                            <p:cond delay="0"/>
                                          </p:stCondLst>
                                        </p:cTn>
                                        <p:tgtEl>
                                          <p:spTgt spid="33"/>
                                        </p:tgtEl>
                                      </p:cBhvr>
                                    </p:animEffect>
                                    <p:anim calcmode="lin" valueType="num">
                                      <p:cBhvr>
                                        <p:cTn id="6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72" dur="26">
                                          <p:stCondLst>
                                            <p:cond delay="650"/>
                                          </p:stCondLst>
                                        </p:cTn>
                                        <p:tgtEl>
                                          <p:spTgt spid="33"/>
                                        </p:tgtEl>
                                      </p:cBhvr>
                                      <p:to x="100000" y="60000"/>
                                    </p:animScale>
                                    <p:animScale>
                                      <p:cBhvr>
                                        <p:cTn id="73" dur="166" decel="50000">
                                          <p:stCondLst>
                                            <p:cond delay="676"/>
                                          </p:stCondLst>
                                        </p:cTn>
                                        <p:tgtEl>
                                          <p:spTgt spid="33"/>
                                        </p:tgtEl>
                                      </p:cBhvr>
                                      <p:to x="100000" y="100000"/>
                                    </p:animScale>
                                    <p:animScale>
                                      <p:cBhvr>
                                        <p:cTn id="74" dur="26">
                                          <p:stCondLst>
                                            <p:cond delay="1312"/>
                                          </p:stCondLst>
                                        </p:cTn>
                                        <p:tgtEl>
                                          <p:spTgt spid="33"/>
                                        </p:tgtEl>
                                      </p:cBhvr>
                                      <p:to x="100000" y="80000"/>
                                    </p:animScale>
                                    <p:animScale>
                                      <p:cBhvr>
                                        <p:cTn id="75" dur="166" decel="50000">
                                          <p:stCondLst>
                                            <p:cond delay="1338"/>
                                          </p:stCondLst>
                                        </p:cTn>
                                        <p:tgtEl>
                                          <p:spTgt spid="33"/>
                                        </p:tgtEl>
                                      </p:cBhvr>
                                      <p:to x="100000" y="100000"/>
                                    </p:animScale>
                                    <p:animScale>
                                      <p:cBhvr>
                                        <p:cTn id="76" dur="26">
                                          <p:stCondLst>
                                            <p:cond delay="1642"/>
                                          </p:stCondLst>
                                        </p:cTn>
                                        <p:tgtEl>
                                          <p:spTgt spid="33"/>
                                        </p:tgtEl>
                                      </p:cBhvr>
                                      <p:to x="100000" y="90000"/>
                                    </p:animScale>
                                    <p:animScale>
                                      <p:cBhvr>
                                        <p:cTn id="77" dur="166" decel="50000">
                                          <p:stCondLst>
                                            <p:cond delay="1668"/>
                                          </p:stCondLst>
                                        </p:cTn>
                                        <p:tgtEl>
                                          <p:spTgt spid="33"/>
                                        </p:tgtEl>
                                      </p:cBhvr>
                                      <p:to x="100000" y="100000"/>
                                    </p:animScale>
                                    <p:animScale>
                                      <p:cBhvr>
                                        <p:cTn id="78" dur="26">
                                          <p:stCondLst>
                                            <p:cond delay="1808"/>
                                          </p:stCondLst>
                                        </p:cTn>
                                        <p:tgtEl>
                                          <p:spTgt spid="33"/>
                                        </p:tgtEl>
                                      </p:cBhvr>
                                      <p:to x="100000" y="95000"/>
                                    </p:animScale>
                                    <p:animScale>
                                      <p:cBhvr>
                                        <p:cTn id="79"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6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7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8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1051</Words>
  <Application>Microsoft Office PowerPoint</Application>
  <PresentationFormat>Custom</PresentationFormat>
  <Paragraphs>206</Paragraphs>
  <Slides>27</Slides>
  <Notes>1</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Office 主题​​</vt:lpstr>
      <vt:lpstr>千图网海量PPT模板www.58pic.com​​</vt:lpstr>
      <vt:lpstr>6_Office 主题​​</vt:lpstr>
      <vt:lpstr>5_Office 主题​​</vt:lpstr>
      <vt:lpstr>7_Office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46</cp:revision>
  <dcterms:created xsi:type="dcterms:W3CDTF">2023-01-04T02:21:36Z</dcterms:created>
  <dcterms:modified xsi:type="dcterms:W3CDTF">2023-04-03T08:57:54Z</dcterms:modified>
</cp:coreProperties>
</file>