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72" r:id="rId2"/>
    <p:sldId id="616" r:id="rId3"/>
    <p:sldId id="617" r:id="rId4"/>
    <p:sldId id="613" r:id="rId5"/>
    <p:sldId id="654" r:id="rId6"/>
    <p:sldId id="653" r:id="rId7"/>
    <p:sldId id="655" r:id="rId8"/>
    <p:sldId id="627" r:id="rId9"/>
    <p:sldId id="628" r:id="rId10"/>
    <p:sldId id="629" r:id="rId11"/>
    <p:sldId id="630" r:id="rId12"/>
    <p:sldId id="656" r:id="rId13"/>
    <p:sldId id="632" r:id="rId14"/>
    <p:sldId id="633" r:id="rId15"/>
    <p:sldId id="634" r:id="rId16"/>
    <p:sldId id="635" r:id="rId17"/>
    <p:sldId id="636" r:id="rId18"/>
    <p:sldId id="637" r:id="rId19"/>
    <p:sldId id="638" r:id="rId20"/>
    <p:sldId id="639" r:id="rId21"/>
    <p:sldId id="641" r:id="rId22"/>
    <p:sldId id="657" r:id="rId23"/>
    <p:sldId id="661" r:id="rId24"/>
    <p:sldId id="646" r:id="rId25"/>
    <p:sldId id="647" r:id="rId26"/>
    <p:sldId id="658" r:id="rId27"/>
    <p:sldId id="649" r:id="rId28"/>
    <p:sldId id="650" r:id="rId29"/>
    <p:sldId id="660" r:id="rId30"/>
    <p:sldId id="651" r:id="rId31"/>
    <p:sldId id="2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CC00"/>
    <a:srgbClr val="00FF99"/>
    <a:srgbClr val="FF9933"/>
    <a:srgbClr val="FF0066"/>
    <a:srgbClr val="CC0066"/>
    <a:srgbClr val="663300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000" autoAdjust="0"/>
  </p:normalViewPr>
  <p:slideViewPr>
    <p:cSldViewPr snapToGrid="0">
      <p:cViewPr varScale="1">
        <p:scale>
          <a:sx n="65" d="100"/>
          <a:sy n="65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41E69-519C-4C68-B8DD-8C2377E251B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4A927-A71E-4114-A86E-23E52F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9EDD-55DB-4A37-8015-24D1A8E75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75F8-0A6F-4750-84A0-5B4742F3F2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675F8-0A6F-4750-84A0-5B4742F3F2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A927-A71E-4114-A86E-23E52FD337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0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A927-A71E-4114-A86E-23E52FD337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0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82C7-56CC-4E9D-BE6F-35AD47986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C01A-DA11-4451-8F94-65EDA60B954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DEC0-C585-4B21-B06B-63E293551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ungday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16000" y="767716"/>
            <a:ext cx="10160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en-US" sz="1800" dirty="0">
                <a:latin typeface=".VnArialH" panose="020B7200000000000000" pitchFamily="34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</a:rPr>
              <a:t>PHÒNG GIÁO DỤC &amp; ĐÀO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TẠO QUẬN LONG BIÊN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TRƯỜNG TIỂU HỌC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NGỌC THỤY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====o0o====</a:t>
            </a:r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2857500" y="3155734"/>
            <a:ext cx="6400800" cy="19000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HĐSX</a:t>
            </a:r>
          </a:p>
          <a:p>
            <a:pPr algn="ctr"/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ĐỒNG BẰNG DUYÊN HẢI MIỀN TRUNG</a:t>
            </a:r>
            <a:endParaRPr lang="en-US" sz="3600" b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9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41">
            <a:off x="-283891" y="5535620"/>
            <a:ext cx="206798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513">
            <a:off x="10710139" y="9082"/>
            <a:ext cx="15509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XMASCA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8" y="5778500"/>
            <a:ext cx="712893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lgboo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19" y="5389190"/>
            <a:ext cx="1399281" cy="77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5325292" y="1839465"/>
            <a:ext cx="1541417" cy="1025843"/>
            <a:chOff x="1056" y="0"/>
            <a:chExt cx="1965" cy="2160"/>
          </a:xfrm>
        </p:grpSpPr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0"/>
              <a:ext cx="1965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88" y="1872"/>
              <a:ext cx="1104" cy="19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500">
                <a:solidFill>
                  <a:srgbClr val="FF0000"/>
                </a:solidFill>
                <a:latin typeface=".VnBodoniH" panose="020B7200000000000000" pitchFamily="34" charset="0"/>
              </a:endParaRPr>
            </a:p>
          </p:txBody>
        </p:sp>
      </p:grpSp>
      <p:pic>
        <p:nvPicPr>
          <p:cNvPr id="14" name="Picture 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286" flipH="1">
            <a:off x="1413907" y="3068416"/>
            <a:ext cx="1416734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4169">
            <a:off x="8837091" y="3746573"/>
            <a:ext cx="129751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blumen-pflanzen09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3165">
            <a:off x="10525696" y="2317033"/>
            <a:ext cx="2067984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0.14867 C 0.0427 0.14728 0.04479 0.14543 0.04704 0.14428 C 0.04913 0.14335 0.05139 0.14335 0.05329 0.14219 C 0.05746 0.13942 0.06128 0.12971 0.06441 0.12532 C 0.06649 0.11491 0.06805 0.10659 0.06927 0.09572 C 0.0684 0.0867 0.06614 0.04693 0.05972 0.03653 C 0.05868 0.03491 0.05659 0.03514 0.05503 0.03445 C 0.04652 0.02358 0.0302 0.01387 0.0184 0.0111 C 0.01007 2.31214E-6 0.01788 0.00809 0.00573 0.00277 C -0.00035 2.31214E-6 -0.00591 -0.00625 -0.01164 -0.00994 C -0.01268 -0.01203 -0.01355 -0.01434 -0.01493 -0.01619 C -0.01632 -0.01804 -0.01893 -0.01827 -0.01962 -0.02058 C -0.02118 -0.0259 -0.02032 -0.03191 -0.02118 -0.03746 C -0.02188 -0.04185 -0.02344 -0.04601 -0.02448 -0.05018 C -0.02605 -0.08671 -0.02674 -0.1207 -0.01806 -0.15584 C -0.01615 -0.16347 -0.00955 -0.16717 -0.00539 -0.17272 C 0.00937 -0.19237 0.03663 -0.21064 0.05659 -0.21919 C 0.06475 -0.22775 0.07639 -0.2333 0.08663 -0.23607 C 0.09826 -0.24393 0.10902 -0.24625 0.1217 -0.25087 C 0.14635 -0.26035 0.17066 -0.27006 0.19618 -0.27422 C 0.2085 -0.27954 0.21788 -0.28093 0.23107 -0.28255 C 0.24392 -0.28717 0.25746 -0.28763 0.27083 -0.28902 C 0.33229 -0.28763 0.39201 -0.28486 0.45329 -0.28694 C 0.48107 -0.29087 0.50816 -0.29873 0.53593 -0.30382 C 0.61319 -0.30266 0.66788 -0.30127 0.7375 -0.29526 C 0.74948 -0.29133 0.76163 -0.29041 0.77395 -0.28902 C 0.78368 -0.28578 0.7927 -0.28255 0.8026 -0.28046 C 0.80416 -0.27977 0.80573 -0.27931 0.80729 -0.27838 C 0.80902 -0.27723 0.81041 -0.27515 0.81215 -0.27422 C 0.81562 -0.27214 0.81961 -0.27168 0.82326 -0.27006 C 0.82864 -0.26451 0.83264 -0.26012 0.83906 -0.25734 C 0.84514 -0.24879 0.85364 -0.24833 0.85816 -0.23607 C 0.8625 -0.22451 0.86944 -0.21249 0.87239 -0.20023 C 0.87465 -0.19122 0.87482 -0.18174 0.87725 -0.17272 C 0.88194 -0.12809 0.87795 -0.07653 0.85329 -0.0437 C 0.85121 -0.03515 0.84861 -0.03168 0.84218 -0.0289 C 0.83906 -0.01619 0.81996 -0.01133 0.81059 -0.00578 C 0.79722 0.00231 0.78368 0.00347 0.76927 0.00693 C 0.75173 0.0111 0.73628 0.01942 0.7184 0.02173 C 0.70364 0.02959 0.70173 0.02821 0.68194 0.03029 C 0.66979 0.03144 0.64548 0.03445 0.64548 0.03468 C 0.58663 0.03329 0.52934 0.03121 0.47083 0.02821 C 0.43975 0.02266 0.4085 0.02312 0.37725 0.01965 C 0.35954 0.01295 0.34166 0.01086 0.32326 0.00902 C 0.30989 0.00323 0.29566 0.00208 0.28194 -0.00139 C 0.26753 -0.00486 0.25399 -0.00948 0.24027 -0.01203 C 0.22656 -0.02127 0.20711 -0.02266 0.19149 -0.02682 C 0.18194 -0.02937 0.17413 -0.03538 0.16441 -0.03746 C 0.15295 -0.04255 0.15816 -0.0407 0.14861 -0.0437 C 0.1335 -0.05411 0.11701 -0.06058 0.10225 -0.0733 C 0.10156 -0.07607 0.10086 -0.07931 0.09948 -0.08185 C 0.09861 -0.08347 0.09687 -0.08416 0.09618 -0.08601 C 0.09409 -0.09133 0.09323 -0.09757 0.09149 -0.10289 C 0.08993 -0.11122 0.08958 -0.11607 0.08507 -0.12208 C 0.08559 -0.13064 0.08454 -0.14613 0.08836 -0.15584 C 0.0927 -0.1674 0.1052 -0.18104 0.11527 -0.18127 C 0.15868 -0.18266 0.20208 -0.18266 0.24496 -0.18335 C 0.30434 -0.19029 0.3625 -0.19954 0.4217 -0.20231 C 0.45329 -0.2074 0.47118 -0.20555 0.50885 -0.2044 C 0.52222 -0.19862 0.50746 -0.2044 0.5375 -0.20023 C 0.55139 -0.19838 0.56475 -0.1933 0.57882 -0.19168 C 0.59166 -0.18752 0.60364 -0.1852 0.61684 -0.18335 C 0.6184 -0.18266 0.62014 -0.18243 0.6217 -0.18127 C 0.62291 -0.18012 0.62343 -0.17757 0.62482 -0.17688 C 0.62829 -0.17526 0.63229 -0.17549 0.63593 -0.1748 C 0.64218 -0.17064 0.64861 -0.16763 0.65503 -0.16416 C 0.65816 -0.16255 0.66441 -0.16 0.66441 -0.15977 C 0.66684 -0.15122 0.67204 -0.14682 0.67552 -0.13896 C 0.67882 -0.13156 0.68073 -0.12347 0.6835 -0.11561 C 0.68454 -0.08694 0.69079 -0.04023 0.68194 -0.01203 C 0.67239 0.01826 0.6559 0.04185 0.63593 0.05988 C 0.63142 0.06381 0.62604 0.06589 0.6217 0.07029 C 0.60989 0.08208 0.62083 0.07699 0.60885 0.08092 C 0.5967 0.0911 0.58194 0.09526 0.5677 0.0978 C 0.54982 0.10821 0.56059 0.10358 0.53437 0.10844 C 0.53055 0.10913 0.52326 0.11052 0.52326 0.11075 C 0.50468 0.12 0.48576 0.11884 0.46614 0.12115 C 0.45503 0.12462 0.44375 0.1237 0.43281 0.1274 C 0.42586 0.13364 0.41701 0.13549 0.40885 0.13803 C 0.39722 0.15375 0.40382 0.14982 0.38993 0.15283 C 0.38836 0.15491 0.38698 0.15745 0.38507 0.15907 C 0.38229 0.16162 0.37795 0.16023 0.37552 0.16347 C 0.37482 0.16439 0.37777 0.16347 0.37882 0.16347 " pathEditMode="relative" rAng="0" ptsTypes="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185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-0.02732 C -0.07361 -0.02917 -0.075 -0.03125 -0.07674 -0.03195 C -0.07795 -0.0331 -0.07969 -0.0331 -0.08108 -0.03403 C -0.08403 -0.03681 -0.08663 -0.04653 -0.08889 -0.05116 C -0.0901 -0.06134 -0.09149 -0.06945 -0.09236 -0.08056 C -0.09184 -0.09005 -0.0901 -0.12986 -0.08542 -0.14028 C -0.0849 -0.14213 -0.08316 -0.14213 -0.08229 -0.14213 C -0.07622 -0.15278 -0.06493 -0.16297 -0.0566 -0.16574 C -0.05052 -0.17662 -0.05625 -0.16852 -0.04757 -0.17384 C -0.04323 -0.17662 -0.03924 -0.18287 -0.03542 -0.18681 C -0.03455 -0.18959 -0.03403 -0.19121 -0.03316 -0.19352 C -0.03194 -0.19514 -0.03021 -0.1956 -0.02969 -0.19769 C -0.02882 -0.20324 -0.02934 -0.20949 -0.02882 -0.21505 C -0.02795 -0.21898 -0.02708 -0.22315 -0.02622 -0.22755 C -0.02535 -0.26459 -0.02483 -0.29861 -0.03108 -0.3338 C -0.03229 -0.34167 -0.03663 -0.34514 -0.03976 -0.3507 C -0.05017 -0.37084 -0.06927 -0.38912 -0.08316 -0.39746 C -0.08924 -0.40625 -0.09705 -0.41181 -0.10451 -0.41459 C -0.11267 -0.42292 -0.12014 -0.42477 -0.12934 -0.42963 C -0.1467 -0.43935 -0.16372 -0.44861 -0.1816 -0.45347 C -0.1901 -0.45834 -0.19705 -0.45926 -0.20625 -0.46111 C -0.21545 -0.46597 -0.225 -0.46667 -0.23403 -0.46783 C -0.2776 -0.46667 -0.31927 -0.46389 -0.36285 -0.46597 C -0.38229 -0.46945 -0.40104 -0.47778 -0.42066 -0.48195 C -0.475 -0.48172 -0.51372 -0.47986 -0.56285 -0.47431 C -0.57101 -0.4706 -0.57986 -0.46945 -0.58854 -0.46783 C -0.59497 -0.46505 -0.60156 -0.46111 -0.60851 -0.45926 C -0.60972 -0.45834 -0.61059 -0.45834 -0.61198 -0.45764 C -0.61319 -0.45625 -0.61406 -0.45417 -0.61545 -0.45347 C -0.61771 -0.45139 -0.62066 -0.4507 -0.62326 -0.44861 C -0.62674 -0.44283 -0.62986 -0.43843 -0.6342 -0.43565 C -0.63854 -0.42755 -0.64462 -0.42685 -0.64757 -0.41459 C -0.65069 -0.40301 -0.65538 -0.39074 -0.65764 -0.37871 C -0.65938 -0.36991 -0.65938 -0.35972 -0.66111 -0.3507 C -0.66458 -0.30556 -0.66146 -0.25417 -0.6441 -0.2206 C -0.64288 -0.21227 -0.64115 -0.2088 -0.63628 -0.20602 C -0.6342 -0.19352 -0.62066 -0.18843 -0.61406 -0.18287 C -0.60451 -0.17454 -0.59497 -0.17384 -0.58507 -0.16991 C -0.57292 -0.16574 -0.56198 -0.15741 -0.54931 -0.15463 C -0.53889 -0.14722 -0.53767 -0.14792 -0.52361 -0.1463 C -0.51493 -0.14514 -0.49809 -0.14213 -0.49809 -0.14097 C -0.45625 -0.14352 -0.41632 -0.14514 -0.375 -0.14792 C -0.3533 -0.15347 -0.33108 -0.15347 -0.30938 -0.15741 C -0.2967 -0.16412 -0.28403 -0.16574 -0.27101 -0.16759 C -0.26146 -0.17384 -0.25139 -0.17454 -0.24184 -0.17847 C -0.23194 -0.18218 -0.2224 -0.18681 -0.21285 -0.18959 C -0.2033 -0.19838 -0.18924 -0.19931 -0.17847 -0.20394 C -0.17153 -0.20672 -0.16632 -0.21227 -0.1592 -0.21505 C -0.15104 -0.21991 -0.15486 -0.21783 -0.14792 -0.2206 C -0.1375 -0.23148 -0.12587 -0.2382 -0.11528 -0.2507 C -0.11493 -0.25347 -0.11441 -0.25695 -0.11354 -0.25903 C -0.11267 -0.26088 -0.11181 -0.26181 -0.11146 -0.26366 C -0.10972 -0.26922 -0.1092 -0.27523 -0.10799 -0.28009 C -0.1066 -0.28912 -0.1066 -0.29398 -0.10365 -0.29954 C -0.10365 -0.30834 -0.10313 -0.32408 -0.10573 -0.3338 C -0.10885 -0.34514 -0.11753 -0.3588 -0.12448 -0.35972 C -0.15538 -0.36042 -0.18576 -0.36042 -0.2158 -0.36158 C -0.25764 -0.36875 -0.29913 -0.37801 -0.3401 -0.38079 C -0.36285 -0.38519 -0.37535 -0.38357 -0.40191 -0.38241 C -0.41111 -0.37732 -0.40069 -0.38241 -0.42188 -0.37871 C -0.43142 -0.37662 -0.44115 -0.37153 -0.45104 -0.36991 C -0.46024 -0.36597 -0.4684 -0.3632 -0.4776 -0.36158 C -0.47882 -0.36042 -0.48021 -0.36042 -0.48108 -0.35972 C -0.48194 -0.35764 -0.48247 -0.35602 -0.48333 -0.35486 C -0.48594 -0.35301 -0.48854 -0.35301 -0.49115 -0.35301 C -0.49549 -0.34884 -0.50017 -0.34607 -0.50451 -0.34236 C -0.50677 -0.34051 -0.51111 -0.33773 -0.51111 -0.33658 C -0.51285 -0.3294 -0.51667 -0.32523 -0.51892 -0.31667 C -0.52153 -0.30949 -0.52274 -0.30093 -0.52448 -0.29306 C -0.52535 -0.26459 -0.52986 -0.21783 -0.52361 -0.18959 C -0.51667 -0.15857 -0.50538 -0.13472 -0.49115 -0.11644 C -0.48802 -0.11273 -0.4842 -0.11088 -0.48108 -0.10602 C -0.47274 -0.09422 -0.48073 -0.09977 -0.47188 -0.09491 C -0.46372 -0.08519 -0.4533 -0.08148 -0.44323 -0.07871 C -0.43056 -0.06829 -0.43802 -0.07315 -0.41979 -0.06759 C -0.41719 -0.06759 -0.41198 -0.06551 -0.41198 -0.06482 C -0.39896 -0.05672 -0.38542 -0.05787 -0.37153 -0.05509 C -0.36372 -0.05232 -0.3559 -0.05301 -0.34809 -0.04838 C -0.34323 -0.04283 -0.33715 -0.04097 -0.33142 -0.03866 C -0.32326 -0.02176 -0.32795 -0.02639 -0.31806 -0.02292 C -0.31719 -0.02084 -0.3158 -0.01806 -0.31458 -0.01736 C -0.31285 -0.01459 -0.30972 -0.01528 -0.30799 -0.01227 C -0.30764 -0.01204 -0.30938 -0.01227 -0.31024 -0.01227 " pathEditMode="relative" rAng="0" ptsTypes="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915" y="0"/>
            <a:ext cx="2282590" cy="299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7" name="Picture 3" descr="D:\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951" y="97388"/>
            <a:ext cx="2041808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D:\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1977" y="2992988"/>
            <a:ext cx="2725919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9" name="Picture 5" descr="D:\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1101" y="97389"/>
            <a:ext cx="2041808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1" name="Picture 7" descr="D:\k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2916" y="3895726"/>
            <a:ext cx="1971675" cy="296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92" name="Picture 8" descr="D:\k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115" y="3821946"/>
            <a:ext cx="2057400" cy="303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3" name="Picture 9" descr="D:\k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2115" y="0"/>
            <a:ext cx="2286000" cy="336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20350" y="2764388"/>
            <a:ext cx="134302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phục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truyền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thống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người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Chăm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42115" y="3429000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phục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truyền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thống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người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Kinh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372" name="Picture 12" descr="D:\c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63891" y="4732165"/>
            <a:ext cx="2782188" cy="1998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34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4356100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3" name="Picture 5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0"/>
            <a:ext cx="4392612" cy="616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0589" y="6248400"/>
            <a:ext cx="298132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Vân Kiều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8525" y="6248400"/>
            <a:ext cx="2122488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Pa Cô</a:t>
            </a:r>
          </a:p>
        </p:txBody>
      </p:sp>
    </p:spTree>
    <p:extLst>
      <p:ext uri="{BB962C8B-B14F-4D97-AF65-F5344CB8AC3E}">
        <p14:creationId xmlns:p14="http://schemas.microsoft.com/office/powerpoint/2010/main" val="34682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9313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ở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miền Trung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96983" y="1511093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0" hangingPunct="0">
              <a:spcBef>
                <a:spcPct val="50000"/>
              </a:spcBef>
              <a:buAutoNum type="arabicPeriod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cư ở đồng bằng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059" y="2199570"/>
            <a:ext cx="10889672" cy="917701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Ở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miền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dân cư tập trung khá đông đúc, chủ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là người Kinh và người Chăm.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96982" y="3117271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Hoạt động sản xuất của người dân</a:t>
            </a:r>
          </a:p>
        </p:txBody>
      </p:sp>
    </p:spTree>
    <p:extLst>
      <p:ext uri="{BB962C8B-B14F-4D97-AF65-F5344CB8AC3E}">
        <p14:creationId xmlns:p14="http://schemas.microsoft.com/office/powerpoint/2010/main" val="36819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5" y="1265004"/>
            <a:ext cx="3544953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9" y="3612235"/>
            <a:ext cx="4928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3. Đầm nuôi tôm công nghiệp </a:t>
            </a:r>
          </a:p>
        </p:txBody>
      </p:sp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72" y="1272227"/>
            <a:ext cx="3963724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95717" y="3612235"/>
            <a:ext cx="267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 Cánh đồng lúa</a:t>
            </a:r>
          </a:p>
        </p:txBody>
      </p:sp>
      <p:pic>
        <p:nvPicPr>
          <p:cNvPr id="8" name="Picture 5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31" y="1272227"/>
            <a:ext cx="3744038" cy="2304256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14512" y="3612235"/>
            <a:ext cx="247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 Cánh đồng mía</a:t>
            </a:r>
          </a:p>
        </p:txBody>
      </p:sp>
      <p:pic>
        <p:nvPicPr>
          <p:cNvPr id="11" name="Picture 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5" y="4107604"/>
            <a:ext cx="3544953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98" y="6382610"/>
            <a:ext cx="270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Hình 6. Chăn nuôi gia súc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5" y="172050"/>
            <a:ext cx="11887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sắp xếp các hình theo nhóm ngành sản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 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 nuôi, nuôi trồng, đánh bắt thủy sản, các ngành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5" name="Picture 6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05" y="4091660"/>
            <a:ext cx="3921658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30" y="4087726"/>
            <a:ext cx="3744039" cy="2268504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14512" y="6382610"/>
            <a:ext cx="373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Hình  7. Cánh đồng muối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26722" y="6382610"/>
            <a:ext cx="2655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Hình 8. Làng chài</a:t>
            </a:r>
          </a:p>
        </p:txBody>
      </p:sp>
    </p:spTree>
    <p:extLst>
      <p:ext uri="{BB962C8B-B14F-4D97-AF65-F5344CB8AC3E}">
        <p14:creationId xmlns:p14="http://schemas.microsoft.com/office/powerpoint/2010/main" val="23213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8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8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8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8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8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(32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"/>
            <a:ext cx="9105900" cy="641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7764" y="888792"/>
            <a:ext cx="11804072" cy="9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rial" charset="0"/>
              </a:rPr>
              <a:t>   </a:t>
            </a:r>
            <a:r>
              <a:rPr lang="en-US" sz="2800" smtClean="0">
                <a:latin typeface="Arial" charset="0"/>
              </a:rPr>
              <a:t>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ngành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chính 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trồng trọt, chăn nuôi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làm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muối, nuôi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trồng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và đánh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bắt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sản.</a:t>
            </a:r>
            <a:r>
              <a:rPr lang="en-US" sz="280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949036" y="1698859"/>
            <a:ext cx="8229600" cy="5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ngành nghề trên thuộc nhóm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072" y="1747795"/>
            <a:ext cx="10134600" cy="5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ngành nghề trên thuộc nhóm ngành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nghiệp.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49036" y="2772181"/>
            <a:ext cx="10203873" cy="982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Ngoài các hoạt động sản xuất trên người dân ở đồng bằng duyên hải miền Trung còn có những hoạt động sản xuất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193964" y="148281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Hoạt động sản xuất của người dân</a:t>
            </a:r>
          </a:p>
        </p:txBody>
      </p:sp>
    </p:spTree>
    <p:extLst>
      <p:ext uri="{BB962C8B-B14F-4D97-AF65-F5344CB8AC3E}">
        <p14:creationId xmlns:p14="http://schemas.microsoft.com/office/powerpoint/2010/main" val="29915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0" grpId="1"/>
      <p:bldP spid="6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2" descr="màu trắng.pn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567608" y="609329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                     Nuôi trồng và đánh bắt thủy sản</a:t>
            </a:r>
          </a:p>
        </p:txBody>
      </p:sp>
      <p:pic>
        <p:nvPicPr>
          <p:cNvPr id="8" name="Picture 7" descr="scan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4926"/>
            <a:ext cx="4716016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dows\Downloads\IMG_20210401_111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4925"/>
            <a:ext cx="4271314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8" descr="màu trắ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11"/>
          <p:cNvGrpSpPr>
            <a:grpSpLocks/>
          </p:cNvGrpSpPr>
          <p:nvPr/>
        </p:nvGrpSpPr>
        <p:grpSpPr bwMode="auto">
          <a:xfrm>
            <a:off x="1752600" y="304800"/>
            <a:ext cx="8763000" cy="2743200"/>
            <a:chOff x="144" y="96"/>
            <a:chExt cx="5520" cy="1728"/>
          </a:xfrm>
        </p:grpSpPr>
        <p:pic>
          <p:nvPicPr>
            <p:cNvPr id="58385" name="Picture 4" descr="115118_chan-nuoi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96"/>
              <a:ext cx="177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5" descr="CHANU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177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Picture 7" descr="tpp_co_hoi_vang_de_tai_co_cau_nganh_chan_nuo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6"/>
              <a:ext cx="177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2" name="Picture 8" descr="tải xuống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9" descr="nang-suat-135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3" descr="tải xuống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4" descr="nang-suat-135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5" descr="tải xuống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8" name="Group 19"/>
          <p:cNvGrpSpPr>
            <a:grpSpLocks/>
          </p:cNvGrpSpPr>
          <p:nvPr/>
        </p:nvGrpSpPr>
        <p:grpSpPr bwMode="auto">
          <a:xfrm>
            <a:off x="1752600" y="3429000"/>
            <a:ext cx="5791200" cy="2819400"/>
            <a:chOff x="144" y="2016"/>
            <a:chExt cx="3648" cy="1776"/>
          </a:xfrm>
        </p:grpSpPr>
        <p:pic>
          <p:nvPicPr>
            <p:cNvPr id="58383" name="Picture 17" descr="nang-suat-135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016"/>
              <a:ext cx="177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4" name="Picture 18" descr="tải xuống (2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16"/>
              <a:ext cx="177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9" name="Text Box 20"/>
          <p:cNvSpPr txBox="1">
            <a:spLocks noChangeArrowheads="1"/>
          </p:cNvSpPr>
          <p:nvPr/>
        </p:nvSpPr>
        <p:spPr bwMode="auto">
          <a:xfrm>
            <a:off x="3810000" y="2971801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 CHĂN NUÔI</a:t>
            </a:r>
          </a:p>
        </p:txBody>
      </p:sp>
      <p:sp>
        <p:nvSpPr>
          <p:cNvPr id="58380" name="Text Box 21"/>
          <p:cNvSpPr txBox="1">
            <a:spLocks noChangeArrowheads="1"/>
          </p:cNvSpPr>
          <p:nvPr/>
        </p:nvSpPr>
        <p:spPr bwMode="auto">
          <a:xfrm>
            <a:off x="3886200" y="6334126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 TRỒNG TRỌT</a:t>
            </a:r>
          </a:p>
        </p:txBody>
      </p:sp>
      <p:pic>
        <p:nvPicPr>
          <p:cNvPr id="3074" name="Picture 2" descr="C:\Users\Windows\Downloads\IMG_20210401_1119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2" descr="photo-2-1481416877913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9538" y="0"/>
            <a:ext cx="9288463" cy="6858000"/>
          </a:xfrm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2667000" y="6019800"/>
            <a:ext cx="678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 muối</a:t>
            </a:r>
          </a:p>
        </p:txBody>
      </p:sp>
    </p:spTree>
    <p:extLst>
      <p:ext uri="{BB962C8B-B14F-4D97-AF65-F5344CB8AC3E}">
        <p14:creationId xmlns:p14="http://schemas.microsoft.com/office/powerpoint/2010/main" val="7286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1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Freeform 3"/>
          <p:cNvSpPr>
            <a:spLocks/>
          </p:cNvSpPr>
          <p:nvPr/>
        </p:nvSpPr>
        <p:spPr bwMode="auto">
          <a:xfrm>
            <a:off x="2476501" y="682626"/>
            <a:ext cx="885825" cy="1095375"/>
          </a:xfrm>
          <a:custGeom>
            <a:avLst/>
            <a:gdLst>
              <a:gd name="T0" fmla="*/ 72 w 558"/>
              <a:gd name="T1" fmla="*/ 34 h 690"/>
              <a:gd name="T2" fmla="*/ 248 w 558"/>
              <a:gd name="T3" fmla="*/ 10 h 690"/>
              <a:gd name="T4" fmla="*/ 240 w 558"/>
              <a:gd name="T5" fmla="*/ 114 h 690"/>
              <a:gd name="T6" fmla="*/ 168 w 558"/>
              <a:gd name="T7" fmla="*/ 234 h 690"/>
              <a:gd name="T8" fmla="*/ 224 w 558"/>
              <a:gd name="T9" fmla="*/ 322 h 690"/>
              <a:gd name="T10" fmla="*/ 264 w 558"/>
              <a:gd name="T11" fmla="*/ 386 h 690"/>
              <a:gd name="T12" fmla="*/ 304 w 558"/>
              <a:gd name="T13" fmla="*/ 482 h 690"/>
              <a:gd name="T14" fmla="*/ 376 w 558"/>
              <a:gd name="T15" fmla="*/ 514 h 690"/>
              <a:gd name="T16" fmla="*/ 424 w 558"/>
              <a:gd name="T17" fmla="*/ 562 h 690"/>
              <a:gd name="T18" fmla="*/ 448 w 558"/>
              <a:gd name="T19" fmla="*/ 570 h 690"/>
              <a:gd name="T20" fmla="*/ 520 w 558"/>
              <a:gd name="T21" fmla="*/ 610 h 690"/>
              <a:gd name="T22" fmla="*/ 544 w 558"/>
              <a:gd name="T23" fmla="*/ 690 h 690"/>
              <a:gd name="T24" fmla="*/ 328 w 558"/>
              <a:gd name="T25" fmla="*/ 682 h 690"/>
              <a:gd name="T26" fmla="*/ 288 w 558"/>
              <a:gd name="T27" fmla="*/ 650 h 690"/>
              <a:gd name="T28" fmla="*/ 240 w 558"/>
              <a:gd name="T29" fmla="*/ 618 h 690"/>
              <a:gd name="T30" fmla="*/ 200 w 558"/>
              <a:gd name="T31" fmla="*/ 586 h 690"/>
              <a:gd name="T32" fmla="*/ 184 w 558"/>
              <a:gd name="T33" fmla="*/ 562 h 690"/>
              <a:gd name="T34" fmla="*/ 136 w 558"/>
              <a:gd name="T35" fmla="*/ 530 h 690"/>
              <a:gd name="T36" fmla="*/ 64 w 558"/>
              <a:gd name="T37" fmla="*/ 442 h 690"/>
              <a:gd name="T38" fmla="*/ 32 w 558"/>
              <a:gd name="T39" fmla="*/ 394 h 690"/>
              <a:gd name="T40" fmla="*/ 16 w 558"/>
              <a:gd name="T41" fmla="*/ 346 h 690"/>
              <a:gd name="T42" fmla="*/ 0 w 558"/>
              <a:gd name="T43" fmla="*/ 322 h 690"/>
              <a:gd name="T44" fmla="*/ 8 w 558"/>
              <a:gd name="T45" fmla="*/ 162 h 690"/>
              <a:gd name="T46" fmla="*/ 112 w 558"/>
              <a:gd name="T47" fmla="*/ 42 h 690"/>
              <a:gd name="T48" fmla="*/ 128 w 558"/>
              <a:gd name="T49" fmla="*/ 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8" h="690">
                <a:moveTo>
                  <a:pt x="72" y="34"/>
                </a:moveTo>
                <a:cubicBezTo>
                  <a:pt x="171" y="1"/>
                  <a:pt x="112" y="0"/>
                  <a:pt x="248" y="10"/>
                </a:cubicBezTo>
                <a:cubicBezTo>
                  <a:pt x="245" y="45"/>
                  <a:pt x="249" y="80"/>
                  <a:pt x="240" y="114"/>
                </a:cubicBezTo>
                <a:cubicBezTo>
                  <a:pt x="229" y="157"/>
                  <a:pt x="183" y="190"/>
                  <a:pt x="168" y="234"/>
                </a:cubicBezTo>
                <a:cubicBezTo>
                  <a:pt x="180" y="328"/>
                  <a:pt x="164" y="282"/>
                  <a:pt x="224" y="322"/>
                </a:cubicBezTo>
                <a:cubicBezTo>
                  <a:pt x="243" y="379"/>
                  <a:pt x="226" y="361"/>
                  <a:pt x="264" y="386"/>
                </a:cubicBezTo>
                <a:cubicBezTo>
                  <a:pt x="270" y="403"/>
                  <a:pt x="292" y="467"/>
                  <a:pt x="304" y="482"/>
                </a:cubicBezTo>
                <a:cubicBezTo>
                  <a:pt x="320" y="503"/>
                  <a:pt x="376" y="514"/>
                  <a:pt x="376" y="514"/>
                </a:cubicBezTo>
                <a:cubicBezTo>
                  <a:pt x="392" y="530"/>
                  <a:pt x="408" y="546"/>
                  <a:pt x="424" y="562"/>
                </a:cubicBezTo>
                <a:cubicBezTo>
                  <a:pt x="430" y="568"/>
                  <a:pt x="440" y="566"/>
                  <a:pt x="448" y="570"/>
                </a:cubicBezTo>
                <a:cubicBezTo>
                  <a:pt x="472" y="582"/>
                  <a:pt x="497" y="595"/>
                  <a:pt x="520" y="610"/>
                </a:cubicBezTo>
                <a:cubicBezTo>
                  <a:pt x="558" y="667"/>
                  <a:pt x="557" y="639"/>
                  <a:pt x="544" y="690"/>
                </a:cubicBezTo>
                <a:cubicBezTo>
                  <a:pt x="472" y="687"/>
                  <a:pt x="400" y="687"/>
                  <a:pt x="328" y="682"/>
                </a:cubicBezTo>
                <a:cubicBezTo>
                  <a:pt x="292" y="680"/>
                  <a:pt x="312" y="671"/>
                  <a:pt x="288" y="650"/>
                </a:cubicBezTo>
                <a:cubicBezTo>
                  <a:pt x="274" y="637"/>
                  <a:pt x="240" y="618"/>
                  <a:pt x="240" y="618"/>
                </a:cubicBezTo>
                <a:cubicBezTo>
                  <a:pt x="194" y="549"/>
                  <a:pt x="255" y="630"/>
                  <a:pt x="200" y="586"/>
                </a:cubicBezTo>
                <a:cubicBezTo>
                  <a:pt x="192" y="580"/>
                  <a:pt x="191" y="568"/>
                  <a:pt x="184" y="562"/>
                </a:cubicBezTo>
                <a:cubicBezTo>
                  <a:pt x="170" y="549"/>
                  <a:pt x="136" y="530"/>
                  <a:pt x="136" y="530"/>
                </a:cubicBezTo>
                <a:cubicBezTo>
                  <a:pt x="111" y="492"/>
                  <a:pt x="100" y="466"/>
                  <a:pt x="64" y="442"/>
                </a:cubicBezTo>
                <a:cubicBezTo>
                  <a:pt x="38" y="363"/>
                  <a:pt x="82" y="484"/>
                  <a:pt x="32" y="394"/>
                </a:cubicBezTo>
                <a:cubicBezTo>
                  <a:pt x="24" y="379"/>
                  <a:pt x="25" y="360"/>
                  <a:pt x="16" y="346"/>
                </a:cubicBezTo>
                <a:cubicBezTo>
                  <a:pt x="11" y="338"/>
                  <a:pt x="5" y="330"/>
                  <a:pt x="0" y="322"/>
                </a:cubicBezTo>
                <a:cubicBezTo>
                  <a:pt x="3" y="269"/>
                  <a:pt x="4" y="215"/>
                  <a:pt x="8" y="162"/>
                </a:cubicBezTo>
                <a:cubicBezTo>
                  <a:pt x="13" y="107"/>
                  <a:pt x="72" y="72"/>
                  <a:pt x="112" y="42"/>
                </a:cubicBezTo>
                <a:cubicBezTo>
                  <a:pt x="121" y="6"/>
                  <a:pt x="112" y="18"/>
                  <a:pt x="128" y="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Freeform 4"/>
          <p:cNvSpPr>
            <a:spLocks/>
          </p:cNvSpPr>
          <p:nvPr/>
        </p:nvSpPr>
        <p:spPr bwMode="auto">
          <a:xfrm>
            <a:off x="3124201" y="1808164"/>
            <a:ext cx="1241425" cy="973137"/>
          </a:xfrm>
          <a:custGeom>
            <a:avLst/>
            <a:gdLst>
              <a:gd name="T0" fmla="*/ 131 w 782"/>
              <a:gd name="T1" fmla="*/ 29 h 613"/>
              <a:gd name="T2" fmla="*/ 187 w 782"/>
              <a:gd name="T3" fmla="*/ 77 h 613"/>
              <a:gd name="T4" fmla="*/ 227 w 782"/>
              <a:gd name="T5" fmla="*/ 173 h 613"/>
              <a:gd name="T6" fmla="*/ 315 w 782"/>
              <a:gd name="T7" fmla="*/ 205 h 613"/>
              <a:gd name="T8" fmla="*/ 371 w 782"/>
              <a:gd name="T9" fmla="*/ 269 h 613"/>
              <a:gd name="T10" fmla="*/ 395 w 782"/>
              <a:gd name="T11" fmla="*/ 277 h 613"/>
              <a:gd name="T12" fmla="*/ 419 w 782"/>
              <a:gd name="T13" fmla="*/ 293 h 613"/>
              <a:gd name="T14" fmla="*/ 467 w 782"/>
              <a:gd name="T15" fmla="*/ 357 h 613"/>
              <a:gd name="T16" fmla="*/ 547 w 782"/>
              <a:gd name="T17" fmla="*/ 437 h 613"/>
              <a:gd name="T18" fmla="*/ 571 w 782"/>
              <a:gd name="T19" fmla="*/ 461 h 613"/>
              <a:gd name="T20" fmla="*/ 619 w 782"/>
              <a:gd name="T21" fmla="*/ 477 h 613"/>
              <a:gd name="T22" fmla="*/ 723 w 782"/>
              <a:gd name="T23" fmla="*/ 525 h 613"/>
              <a:gd name="T24" fmla="*/ 747 w 782"/>
              <a:gd name="T25" fmla="*/ 541 h 613"/>
              <a:gd name="T26" fmla="*/ 691 w 782"/>
              <a:gd name="T27" fmla="*/ 613 h 613"/>
              <a:gd name="T28" fmla="*/ 579 w 782"/>
              <a:gd name="T29" fmla="*/ 605 h 613"/>
              <a:gd name="T30" fmla="*/ 475 w 782"/>
              <a:gd name="T31" fmla="*/ 533 h 613"/>
              <a:gd name="T32" fmla="*/ 435 w 782"/>
              <a:gd name="T33" fmla="*/ 501 h 613"/>
              <a:gd name="T34" fmla="*/ 395 w 782"/>
              <a:gd name="T35" fmla="*/ 469 h 613"/>
              <a:gd name="T36" fmla="*/ 355 w 782"/>
              <a:gd name="T37" fmla="*/ 437 h 613"/>
              <a:gd name="T38" fmla="*/ 339 w 782"/>
              <a:gd name="T39" fmla="*/ 413 h 613"/>
              <a:gd name="T40" fmla="*/ 275 w 782"/>
              <a:gd name="T41" fmla="*/ 349 h 613"/>
              <a:gd name="T42" fmla="*/ 211 w 782"/>
              <a:gd name="T43" fmla="*/ 285 h 613"/>
              <a:gd name="T44" fmla="*/ 83 w 782"/>
              <a:gd name="T45" fmla="*/ 157 h 613"/>
              <a:gd name="T46" fmla="*/ 51 w 782"/>
              <a:gd name="T47" fmla="*/ 109 h 613"/>
              <a:gd name="T48" fmla="*/ 43 w 782"/>
              <a:gd name="T49" fmla="*/ 85 h 613"/>
              <a:gd name="T50" fmla="*/ 11 w 782"/>
              <a:gd name="T51" fmla="*/ 69 h 613"/>
              <a:gd name="T52" fmla="*/ 35 w 782"/>
              <a:gd name="T53" fmla="*/ 13 h 613"/>
              <a:gd name="T54" fmla="*/ 131 w 782"/>
              <a:gd name="T55" fmla="*/ 2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2" h="613">
                <a:moveTo>
                  <a:pt x="131" y="29"/>
                </a:moveTo>
                <a:cubicBezTo>
                  <a:pt x="143" y="66"/>
                  <a:pt x="155" y="56"/>
                  <a:pt x="187" y="77"/>
                </a:cubicBezTo>
                <a:cubicBezTo>
                  <a:pt x="193" y="94"/>
                  <a:pt x="215" y="158"/>
                  <a:pt x="227" y="173"/>
                </a:cubicBezTo>
                <a:cubicBezTo>
                  <a:pt x="246" y="196"/>
                  <a:pt x="290" y="200"/>
                  <a:pt x="315" y="205"/>
                </a:cubicBezTo>
                <a:cubicBezTo>
                  <a:pt x="355" y="232"/>
                  <a:pt x="334" y="213"/>
                  <a:pt x="371" y="269"/>
                </a:cubicBezTo>
                <a:cubicBezTo>
                  <a:pt x="376" y="276"/>
                  <a:pt x="387" y="273"/>
                  <a:pt x="395" y="277"/>
                </a:cubicBezTo>
                <a:cubicBezTo>
                  <a:pt x="404" y="281"/>
                  <a:pt x="411" y="288"/>
                  <a:pt x="419" y="293"/>
                </a:cubicBezTo>
                <a:cubicBezTo>
                  <a:pt x="438" y="321"/>
                  <a:pt x="438" y="338"/>
                  <a:pt x="467" y="357"/>
                </a:cubicBezTo>
                <a:cubicBezTo>
                  <a:pt x="483" y="405"/>
                  <a:pt x="512" y="402"/>
                  <a:pt x="547" y="437"/>
                </a:cubicBezTo>
                <a:cubicBezTo>
                  <a:pt x="555" y="445"/>
                  <a:pt x="561" y="456"/>
                  <a:pt x="571" y="461"/>
                </a:cubicBezTo>
                <a:cubicBezTo>
                  <a:pt x="586" y="469"/>
                  <a:pt x="603" y="472"/>
                  <a:pt x="619" y="477"/>
                </a:cubicBezTo>
                <a:cubicBezTo>
                  <a:pt x="655" y="489"/>
                  <a:pt x="681" y="515"/>
                  <a:pt x="723" y="525"/>
                </a:cubicBezTo>
                <a:cubicBezTo>
                  <a:pt x="731" y="530"/>
                  <a:pt x="741" y="533"/>
                  <a:pt x="747" y="541"/>
                </a:cubicBezTo>
                <a:cubicBezTo>
                  <a:pt x="782" y="585"/>
                  <a:pt x="717" y="600"/>
                  <a:pt x="691" y="613"/>
                </a:cubicBezTo>
                <a:cubicBezTo>
                  <a:pt x="654" y="610"/>
                  <a:pt x="616" y="611"/>
                  <a:pt x="579" y="605"/>
                </a:cubicBezTo>
                <a:cubicBezTo>
                  <a:pt x="539" y="598"/>
                  <a:pt x="507" y="554"/>
                  <a:pt x="475" y="533"/>
                </a:cubicBezTo>
                <a:cubicBezTo>
                  <a:pt x="429" y="464"/>
                  <a:pt x="490" y="545"/>
                  <a:pt x="435" y="501"/>
                </a:cubicBezTo>
                <a:cubicBezTo>
                  <a:pt x="383" y="460"/>
                  <a:pt x="455" y="489"/>
                  <a:pt x="395" y="469"/>
                </a:cubicBezTo>
                <a:cubicBezTo>
                  <a:pt x="349" y="400"/>
                  <a:pt x="410" y="481"/>
                  <a:pt x="355" y="437"/>
                </a:cubicBezTo>
                <a:cubicBezTo>
                  <a:pt x="347" y="431"/>
                  <a:pt x="345" y="420"/>
                  <a:pt x="339" y="413"/>
                </a:cubicBezTo>
                <a:cubicBezTo>
                  <a:pt x="319" y="389"/>
                  <a:pt x="301" y="366"/>
                  <a:pt x="275" y="349"/>
                </a:cubicBezTo>
                <a:cubicBezTo>
                  <a:pt x="257" y="321"/>
                  <a:pt x="239" y="303"/>
                  <a:pt x="211" y="285"/>
                </a:cubicBezTo>
                <a:cubicBezTo>
                  <a:pt x="177" y="234"/>
                  <a:pt x="134" y="191"/>
                  <a:pt x="83" y="157"/>
                </a:cubicBezTo>
                <a:cubicBezTo>
                  <a:pt x="72" y="141"/>
                  <a:pt x="57" y="127"/>
                  <a:pt x="51" y="109"/>
                </a:cubicBezTo>
                <a:cubicBezTo>
                  <a:pt x="48" y="101"/>
                  <a:pt x="49" y="91"/>
                  <a:pt x="43" y="85"/>
                </a:cubicBezTo>
                <a:cubicBezTo>
                  <a:pt x="35" y="77"/>
                  <a:pt x="22" y="74"/>
                  <a:pt x="11" y="69"/>
                </a:cubicBezTo>
                <a:cubicBezTo>
                  <a:pt x="0" y="36"/>
                  <a:pt x="1" y="24"/>
                  <a:pt x="35" y="13"/>
                </a:cubicBezTo>
                <a:cubicBezTo>
                  <a:pt x="127" y="21"/>
                  <a:pt x="102" y="0"/>
                  <a:pt x="131" y="29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1" name="Freeform 5"/>
          <p:cNvSpPr>
            <a:spLocks/>
          </p:cNvSpPr>
          <p:nvPr/>
        </p:nvSpPr>
        <p:spPr bwMode="auto">
          <a:xfrm>
            <a:off x="4381500" y="2908300"/>
            <a:ext cx="623888" cy="674688"/>
          </a:xfrm>
          <a:custGeom>
            <a:avLst/>
            <a:gdLst>
              <a:gd name="T0" fmla="*/ 95 w 393"/>
              <a:gd name="T1" fmla="*/ 0 h 425"/>
              <a:gd name="T2" fmla="*/ 159 w 393"/>
              <a:gd name="T3" fmla="*/ 64 h 425"/>
              <a:gd name="T4" fmla="*/ 287 w 393"/>
              <a:gd name="T5" fmla="*/ 192 h 425"/>
              <a:gd name="T6" fmla="*/ 311 w 393"/>
              <a:gd name="T7" fmla="*/ 216 h 425"/>
              <a:gd name="T8" fmla="*/ 327 w 393"/>
              <a:gd name="T9" fmla="*/ 240 h 425"/>
              <a:gd name="T10" fmla="*/ 375 w 393"/>
              <a:gd name="T11" fmla="*/ 264 h 425"/>
              <a:gd name="T12" fmla="*/ 383 w 393"/>
              <a:gd name="T13" fmla="*/ 408 h 425"/>
              <a:gd name="T14" fmla="*/ 223 w 393"/>
              <a:gd name="T15" fmla="*/ 328 h 425"/>
              <a:gd name="T16" fmla="*/ 175 w 393"/>
              <a:gd name="T17" fmla="*/ 240 h 425"/>
              <a:gd name="T18" fmla="*/ 143 w 393"/>
              <a:gd name="T19" fmla="*/ 208 h 425"/>
              <a:gd name="T20" fmla="*/ 55 w 393"/>
              <a:gd name="T21" fmla="*/ 128 h 425"/>
              <a:gd name="T22" fmla="*/ 23 w 393"/>
              <a:gd name="T23" fmla="*/ 56 h 425"/>
              <a:gd name="T24" fmla="*/ 95 w 393"/>
              <a:gd name="T25" fmla="*/ 24 h 425"/>
              <a:gd name="T26" fmla="*/ 119 w 393"/>
              <a:gd name="T27" fmla="*/ 16 h 425"/>
              <a:gd name="T28" fmla="*/ 135 w 393"/>
              <a:gd name="T29" fmla="*/ 48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3" h="425">
                <a:moveTo>
                  <a:pt x="95" y="0"/>
                </a:moveTo>
                <a:cubicBezTo>
                  <a:pt x="118" y="23"/>
                  <a:pt x="132" y="46"/>
                  <a:pt x="159" y="64"/>
                </a:cubicBezTo>
                <a:cubicBezTo>
                  <a:pt x="179" y="125"/>
                  <a:pt x="238" y="157"/>
                  <a:pt x="287" y="192"/>
                </a:cubicBezTo>
                <a:cubicBezTo>
                  <a:pt x="296" y="199"/>
                  <a:pt x="304" y="207"/>
                  <a:pt x="311" y="216"/>
                </a:cubicBezTo>
                <a:cubicBezTo>
                  <a:pt x="317" y="223"/>
                  <a:pt x="319" y="234"/>
                  <a:pt x="327" y="240"/>
                </a:cubicBezTo>
                <a:cubicBezTo>
                  <a:pt x="341" y="251"/>
                  <a:pt x="360" y="254"/>
                  <a:pt x="375" y="264"/>
                </a:cubicBezTo>
                <a:cubicBezTo>
                  <a:pt x="393" y="319"/>
                  <a:pt x="389" y="346"/>
                  <a:pt x="383" y="408"/>
                </a:cubicBezTo>
                <a:cubicBezTo>
                  <a:pt x="265" y="400"/>
                  <a:pt x="255" y="425"/>
                  <a:pt x="223" y="328"/>
                </a:cubicBezTo>
                <a:cubicBezTo>
                  <a:pt x="216" y="280"/>
                  <a:pt x="221" y="255"/>
                  <a:pt x="175" y="240"/>
                </a:cubicBezTo>
                <a:cubicBezTo>
                  <a:pt x="158" y="189"/>
                  <a:pt x="181" y="238"/>
                  <a:pt x="143" y="208"/>
                </a:cubicBezTo>
                <a:cubicBezTo>
                  <a:pt x="111" y="183"/>
                  <a:pt x="92" y="140"/>
                  <a:pt x="55" y="128"/>
                </a:cubicBezTo>
                <a:cubicBezTo>
                  <a:pt x="37" y="110"/>
                  <a:pt x="0" y="85"/>
                  <a:pt x="23" y="56"/>
                </a:cubicBezTo>
                <a:cubicBezTo>
                  <a:pt x="37" y="39"/>
                  <a:pt x="80" y="29"/>
                  <a:pt x="95" y="24"/>
                </a:cubicBezTo>
                <a:cubicBezTo>
                  <a:pt x="103" y="21"/>
                  <a:pt x="119" y="16"/>
                  <a:pt x="119" y="16"/>
                </a:cubicBezTo>
                <a:cubicBezTo>
                  <a:pt x="136" y="42"/>
                  <a:pt x="135" y="30"/>
                  <a:pt x="135" y="4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2" name="Freeform 6"/>
          <p:cNvSpPr>
            <a:spLocks/>
          </p:cNvSpPr>
          <p:nvPr/>
        </p:nvSpPr>
        <p:spPr bwMode="auto">
          <a:xfrm>
            <a:off x="4813300" y="3568700"/>
            <a:ext cx="558800" cy="1384300"/>
          </a:xfrm>
          <a:custGeom>
            <a:avLst/>
            <a:gdLst>
              <a:gd name="T0" fmla="*/ 125 w 352"/>
              <a:gd name="T1" fmla="*/ 0 h 872"/>
              <a:gd name="T2" fmla="*/ 157 w 352"/>
              <a:gd name="T3" fmla="*/ 8 h 872"/>
              <a:gd name="T4" fmla="*/ 173 w 352"/>
              <a:gd name="T5" fmla="*/ 56 h 872"/>
              <a:gd name="T6" fmla="*/ 213 w 352"/>
              <a:gd name="T7" fmla="*/ 248 h 872"/>
              <a:gd name="T8" fmla="*/ 253 w 352"/>
              <a:gd name="T9" fmla="*/ 408 h 872"/>
              <a:gd name="T10" fmla="*/ 285 w 352"/>
              <a:gd name="T11" fmla="*/ 576 h 872"/>
              <a:gd name="T12" fmla="*/ 341 w 352"/>
              <a:gd name="T13" fmla="*/ 760 h 872"/>
              <a:gd name="T14" fmla="*/ 269 w 352"/>
              <a:gd name="T15" fmla="*/ 792 h 872"/>
              <a:gd name="T16" fmla="*/ 237 w 352"/>
              <a:gd name="T17" fmla="*/ 848 h 872"/>
              <a:gd name="T18" fmla="*/ 205 w 352"/>
              <a:gd name="T19" fmla="*/ 856 h 872"/>
              <a:gd name="T20" fmla="*/ 109 w 352"/>
              <a:gd name="T21" fmla="*/ 848 h 872"/>
              <a:gd name="T22" fmla="*/ 93 w 352"/>
              <a:gd name="T23" fmla="*/ 704 h 872"/>
              <a:gd name="T24" fmla="*/ 37 w 352"/>
              <a:gd name="T25" fmla="*/ 224 h 872"/>
              <a:gd name="T26" fmla="*/ 5 w 352"/>
              <a:gd name="T27" fmla="*/ 144 h 872"/>
              <a:gd name="T28" fmla="*/ 13 w 352"/>
              <a:gd name="T29" fmla="*/ 48 h 872"/>
              <a:gd name="T30" fmla="*/ 93 w 352"/>
              <a:gd name="T31" fmla="*/ 8 h 872"/>
              <a:gd name="T32" fmla="*/ 141 w 352"/>
              <a:gd name="T33" fmla="*/ 16 h 872"/>
              <a:gd name="T34" fmla="*/ 149 w 352"/>
              <a:gd name="T35" fmla="*/ 40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2" h="872">
                <a:moveTo>
                  <a:pt x="125" y="0"/>
                </a:moveTo>
                <a:cubicBezTo>
                  <a:pt x="136" y="3"/>
                  <a:pt x="150" y="0"/>
                  <a:pt x="157" y="8"/>
                </a:cubicBezTo>
                <a:cubicBezTo>
                  <a:pt x="168" y="21"/>
                  <a:pt x="173" y="56"/>
                  <a:pt x="173" y="56"/>
                </a:cubicBezTo>
                <a:cubicBezTo>
                  <a:pt x="182" y="198"/>
                  <a:pt x="181" y="153"/>
                  <a:pt x="213" y="248"/>
                </a:cubicBezTo>
                <a:cubicBezTo>
                  <a:pt x="220" y="308"/>
                  <a:pt x="231" y="353"/>
                  <a:pt x="253" y="408"/>
                </a:cubicBezTo>
                <a:cubicBezTo>
                  <a:pt x="278" y="560"/>
                  <a:pt x="262" y="506"/>
                  <a:pt x="285" y="576"/>
                </a:cubicBezTo>
                <a:cubicBezTo>
                  <a:pt x="293" y="646"/>
                  <a:pt x="299" y="704"/>
                  <a:pt x="341" y="760"/>
                </a:cubicBezTo>
                <a:cubicBezTo>
                  <a:pt x="322" y="817"/>
                  <a:pt x="352" y="750"/>
                  <a:pt x="269" y="792"/>
                </a:cubicBezTo>
                <a:cubicBezTo>
                  <a:pt x="250" y="802"/>
                  <a:pt x="255" y="836"/>
                  <a:pt x="237" y="848"/>
                </a:cubicBezTo>
                <a:cubicBezTo>
                  <a:pt x="228" y="854"/>
                  <a:pt x="216" y="853"/>
                  <a:pt x="205" y="856"/>
                </a:cubicBezTo>
                <a:cubicBezTo>
                  <a:pt x="173" y="853"/>
                  <a:pt x="131" y="872"/>
                  <a:pt x="109" y="848"/>
                </a:cubicBezTo>
                <a:cubicBezTo>
                  <a:pt x="76" y="813"/>
                  <a:pt x="102" y="751"/>
                  <a:pt x="93" y="704"/>
                </a:cubicBezTo>
                <a:cubicBezTo>
                  <a:pt x="88" y="486"/>
                  <a:pt x="117" y="384"/>
                  <a:pt x="37" y="224"/>
                </a:cubicBezTo>
                <a:cubicBezTo>
                  <a:pt x="23" y="196"/>
                  <a:pt x="23" y="171"/>
                  <a:pt x="5" y="144"/>
                </a:cubicBezTo>
                <a:cubicBezTo>
                  <a:pt x="8" y="112"/>
                  <a:pt x="0" y="77"/>
                  <a:pt x="13" y="48"/>
                </a:cubicBezTo>
                <a:cubicBezTo>
                  <a:pt x="25" y="21"/>
                  <a:pt x="68" y="14"/>
                  <a:pt x="93" y="8"/>
                </a:cubicBezTo>
                <a:cubicBezTo>
                  <a:pt x="109" y="11"/>
                  <a:pt x="127" y="8"/>
                  <a:pt x="141" y="16"/>
                </a:cubicBezTo>
                <a:cubicBezTo>
                  <a:pt x="148" y="20"/>
                  <a:pt x="149" y="40"/>
                  <a:pt x="149" y="4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3" name="Freeform 7"/>
          <p:cNvSpPr>
            <a:spLocks/>
          </p:cNvSpPr>
          <p:nvPr/>
        </p:nvSpPr>
        <p:spPr bwMode="auto">
          <a:xfrm>
            <a:off x="3784601" y="5245100"/>
            <a:ext cx="1528763" cy="1028700"/>
          </a:xfrm>
          <a:custGeom>
            <a:avLst/>
            <a:gdLst>
              <a:gd name="T0" fmla="*/ 896 w 963"/>
              <a:gd name="T1" fmla="*/ 0 h 648"/>
              <a:gd name="T2" fmla="*/ 936 w 963"/>
              <a:gd name="T3" fmla="*/ 104 h 648"/>
              <a:gd name="T4" fmla="*/ 912 w 963"/>
              <a:gd name="T5" fmla="*/ 128 h 648"/>
              <a:gd name="T6" fmla="*/ 848 w 963"/>
              <a:gd name="T7" fmla="*/ 200 h 648"/>
              <a:gd name="T8" fmla="*/ 800 w 963"/>
              <a:gd name="T9" fmla="*/ 312 h 648"/>
              <a:gd name="T10" fmla="*/ 712 w 963"/>
              <a:gd name="T11" fmla="*/ 320 h 648"/>
              <a:gd name="T12" fmla="*/ 696 w 963"/>
              <a:gd name="T13" fmla="*/ 344 h 648"/>
              <a:gd name="T14" fmla="*/ 688 w 963"/>
              <a:gd name="T15" fmla="*/ 384 h 648"/>
              <a:gd name="T16" fmla="*/ 616 w 963"/>
              <a:gd name="T17" fmla="*/ 392 h 648"/>
              <a:gd name="T18" fmla="*/ 520 w 963"/>
              <a:gd name="T19" fmla="*/ 456 h 648"/>
              <a:gd name="T20" fmla="*/ 448 w 963"/>
              <a:gd name="T21" fmla="*/ 464 h 648"/>
              <a:gd name="T22" fmla="*/ 384 w 963"/>
              <a:gd name="T23" fmla="*/ 536 h 648"/>
              <a:gd name="T24" fmla="*/ 192 w 963"/>
              <a:gd name="T25" fmla="*/ 576 h 648"/>
              <a:gd name="T26" fmla="*/ 160 w 963"/>
              <a:gd name="T27" fmla="*/ 624 h 648"/>
              <a:gd name="T28" fmla="*/ 72 w 963"/>
              <a:gd name="T29" fmla="*/ 648 h 648"/>
              <a:gd name="T30" fmla="*/ 0 w 963"/>
              <a:gd name="T31" fmla="*/ 592 h 648"/>
              <a:gd name="T32" fmla="*/ 80 w 963"/>
              <a:gd name="T33" fmla="*/ 536 h 648"/>
              <a:gd name="T34" fmla="*/ 128 w 963"/>
              <a:gd name="T35" fmla="*/ 504 h 648"/>
              <a:gd name="T36" fmla="*/ 160 w 963"/>
              <a:gd name="T37" fmla="*/ 496 h 648"/>
              <a:gd name="T38" fmla="*/ 240 w 963"/>
              <a:gd name="T39" fmla="*/ 464 h 648"/>
              <a:gd name="T40" fmla="*/ 288 w 963"/>
              <a:gd name="T41" fmla="*/ 440 h 648"/>
              <a:gd name="T42" fmla="*/ 336 w 963"/>
              <a:gd name="T43" fmla="*/ 400 h 648"/>
              <a:gd name="T44" fmla="*/ 344 w 963"/>
              <a:gd name="T45" fmla="*/ 376 h 648"/>
              <a:gd name="T46" fmla="*/ 496 w 963"/>
              <a:gd name="T47" fmla="*/ 368 h 648"/>
              <a:gd name="T48" fmla="*/ 432 w 963"/>
              <a:gd name="T49" fmla="*/ 312 h 648"/>
              <a:gd name="T50" fmla="*/ 560 w 963"/>
              <a:gd name="T51" fmla="*/ 272 h 648"/>
              <a:gd name="T52" fmla="*/ 640 w 963"/>
              <a:gd name="T53" fmla="*/ 240 h 648"/>
              <a:gd name="T54" fmla="*/ 728 w 963"/>
              <a:gd name="T55" fmla="*/ 144 h 648"/>
              <a:gd name="T56" fmla="*/ 792 w 963"/>
              <a:gd name="T57" fmla="*/ 48 h 648"/>
              <a:gd name="T58" fmla="*/ 896 w 963"/>
              <a:gd name="T59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3" h="648">
                <a:moveTo>
                  <a:pt x="896" y="0"/>
                </a:moveTo>
                <a:cubicBezTo>
                  <a:pt x="951" y="37"/>
                  <a:pt x="963" y="24"/>
                  <a:pt x="936" y="104"/>
                </a:cubicBezTo>
                <a:cubicBezTo>
                  <a:pt x="932" y="115"/>
                  <a:pt x="920" y="120"/>
                  <a:pt x="912" y="128"/>
                </a:cubicBezTo>
                <a:cubicBezTo>
                  <a:pt x="902" y="176"/>
                  <a:pt x="896" y="188"/>
                  <a:pt x="848" y="200"/>
                </a:cubicBezTo>
                <a:cubicBezTo>
                  <a:pt x="839" y="228"/>
                  <a:pt x="829" y="306"/>
                  <a:pt x="800" y="312"/>
                </a:cubicBezTo>
                <a:cubicBezTo>
                  <a:pt x="771" y="318"/>
                  <a:pt x="741" y="317"/>
                  <a:pt x="712" y="320"/>
                </a:cubicBezTo>
                <a:cubicBezTo>
                  <a:pt x="707" y="328"/>
                  <a:pt x="699" y="335"/>
                  <a:pt x="696" y="344"/>
                </a:cubicBezTo>
                <a:cubicBezTo>
                  <a:pt x="691" y="357"/>
                  <a:pt x="700" y="377"/>
                  <a:pt x="688" y="384"/>
                </a:cubicBezTo>
                <a:cubicBezTo>
                  <a:pt x="667" y="396"/>
                  <a:pt x="640" y="389"/>
                  <a:pt x="616" y="392"/>
                </a:cubicBezTo>
                <a:cubicBezTo>
                  <a:pt x="575" y="402"/>
                  <a:pt x="558" y="431"/>
                  <a:pt x="520" y="456"/>
                </a:cubicBezTo>
                <a:cubicBezTo>
                  <a:pt x="500" y="469"/>
                  <a:pt x="472" y="461"/>
                  <a:pt x="448" y="464"/>
                </a:cubicBezTo>
                <a:cubicBezTo>
                  <a:pt x="396" y="481"/>
                  <a:pt x="432" y="520"/>
                  <a:pt x="384" y="536"/>
                </a:cubicBezTo>
                <a:cubicBezTo>
                  <a:pt x="323" y="556"/>
                  <a:pt x="254" y="555"/>
                  <a:pt x="192" y="576"/>
                </a:cubicBezTo>
                <a:cubicBezTo>
                  <a:pt x="181" y="592"/>
                  <a:pt x="178" y="618"/>
                  <a:pt x="160" y="624"/>
                </a:cubicBezTo>
                <a:cubicBezTo>
                  <a:pt x="99" y="644"/>
                  <a:pt x="129" y="637"/>
                  <a:pt x="72" y="648"/>
                </a:cubicBezTo>
                <a:cubicBezTo>
                  <a:pt x="19" y="639"/>
                  <a:pt x="16" y="639"/>
                  <a:pt x="0" y="592"/>
                </a:cubicBezTo>
                <a:cubicBezTo>
                  <a:pt x="14" y="550"/>
                  <a:pt x="38" y="550"/>
                  <a:pt x="80" y="536"/>
                </a:cubicBezTo>
                <a:cubicBezTo>
                  <a:pt x="98" y="530"/>
                  <a:pt x="109" y="509"/>
                  <a:pt x="128" y="504"/>
                </a:cubicBezTo>
                <a:cubicBezTo>
                  <a:pt x="139" y="501"/>
                  <a:pt x="149" y="499"/>
                  <a:pt x="160" y="496"/>
                </a:cubicBezTo>
                <a:cubicBezTo>
                  <a:pt x="187" y="478"/>
                  <a:pt x="212" y="478"/>
                  <a:pt x="240" y="464"/>
                </a:cubicBezTo>
                <a:cubicBezTo>
                  <a:pt x="302" y="433"/>
                  <a:pt x="228" y="460"/>
                  <a:pt x="288" y="440"/>
                </a:cubicBezTo>
                <a:cubicBezTo>
                  <a:pt x="303" y="425"/>
                  <a:pt x="323" y="416"/>
                  <a:pt x="336" y="400"/>
                </a:cubicBezTo>
                <a:cubicBezTo>
                  <a:pt x="341" y="393"/>
                  <a:pt x="336" y="378"/>
                  <a:pt x="344" y="376"/>
                </a:cubicBezTo>
                <a:cubicBezTo>
                  <a:pt x="394" y="366"/>
                  <a:pt x="445" y="371"/>
                  <a:pt x="496" y="368"/>
                </a:cubicBezTo>
                <a:cubicBezTo>
                  <a:pt x="471" y="343"/>
                  <a:pt x="451" y="341"/>
                  <a:pt x="432" y="312"/>
                </a:cubicBezTo>
                <a:cubicBezTo>
                  <a:pt x="474" y="284"/>
                  <a:pt x="511" y="279"/>
                  <a:pt x="560" y="272"/>
                </a:cubicBezTo>
                <a:cubicBezTo>
                  <a:pt x="587" y="254"/>
                  <a:pt x="608" y="248"/>
                  <a:pt x="640" y="240"/>
                </a:cubicBezTo>
                <a:cubicBezTo>
                  <a:pt x="678" y="214"/>
                  <a:pt x="703" y="182"/>
                  <a:pt x="728" y="144"/>
                </a:cubicBezTo>
                <a:cubicBezTo>
                  <a:pt x="740" y="96"/>
                  <a:pt x="750" y="76"/>
                  <a:pt x="792" y="48"/>
                </a:cubicBezTo>
                <a:cubicBezTo>
                  <a:pt x="822" y="2"/>
                  <a:pt x="837" y="7"/>
                  <a:pt x="896" y="0"/>
                </a:cubicBez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4" name="Line 6"/>
          <p:cNvSpPr>
            <a:spLocks noChangeShapeType="1"/>
          </p:cNvSpPr>
          <p:nvPr/>
        </p:nvSpPr>
        <p:spPr bwMode="auto">
          <a:xfrm>
            <a:off x="6553200" y="5791200"/>
            <a:ext cx="4343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575426" y="1676400"/>
            <a:ext cx="40925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b="1"/>
              <a:t> ĐB Thanh - Nghệ - Tĩnh</a:t>
            </a: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6781800" y="2133600"/>
            <a:ext cx="3616326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575426" y="2514600"/>
            <a:ext cx="40925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b="1"/>
              <a:t> ĐB Bình  - Trị - Thiên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6781800" y="3046414"/>
            <a:ext cx="32766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2895600" y="1066800"/>
            <a:ext cx="388620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3733800" y="2286000"/>
            <a:ext cx="3048000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6575427" y="3429000"/>
            <a:ext cx="267941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b="1"/>
              <a:t> ĐB Nam - Ngãi</a:t>
            </a:r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6781800" y="3886200"/>
            <a:ext cx="2251364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 flipH="1" flipV="1">
            <a:off x="4648200" y="3124200"/>
            <a:ext cx="2133600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6553200" y="43434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/>
              <a:t> ĐB Bình Phú - Khánh Hoà</a:t>
            </a: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6553199" y="4800600"/>
            <a:ext cx="3948545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 flipV="1">
            <a:off x="5181600" y="4267200"/>
            <a:ext cx="13716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6560135" y="5257800"/>
            <a:ext cx="44542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/>
              <a:t> ĐB Ninh Thuận - Bình Thuận</a:t>
            </a:r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 flipH="1">
            <a:off x="4572000" y="5791200"/>
            <a:ext cx="1981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56850" y="78680"/>
            <a:ext cx="47532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 </a:t>
            </a:r>
            <a:r>
              <a:rPr lang="en-US" sz="2800" b="1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duyên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miền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Trung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theo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thứ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tự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err="1">
                <a:solidFill>
                  <a:srgbClr val="0000FF"/>
                </a:solidFill>
              </a:rPr>
              <a:t>vào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 smtClean="0">
                <a:solidFill>
                  <a:srgbClr val="0000FF"/>
                </a:solidFill>
              </a:rPr>
              <a:t>Nam.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  <p:bldP spid="162819" grpId="1" animBg="1"/>
      <p:bldP spid="162820" grpId="0" animBg="1"/>
      <p:bldP spid="162820" grpId="1" animBg="1"/>
      <p:bldP spid="162821" grpId="0" animBg="1"/>
      <p:bldP spid="162821" grpId="1" animBg="1"/>
      <p:bldP spid="162822" grpId="0" animBg="1"/>
      <p:bldP spid="162822" grpId="1" animBg="1"/>
      <p:bldP spid="162823" grpId="0" animBg="1"/>
      <p:bldP spid="162823" grpId="1" animBg="1"/>
      <p:bldP spid="162824" grpId="0" animBg="1"/>
      <p:bldP spid="91145" grpId="0"/>
      <p:bldP spid="91146" grpId="0" animBg="1"/>
      <p:bldP spid="91147" grpId="0"/>
      <p:bldP spid="91148" grpId="0" animBg="1"/>
      <p:bldP spid="91149" grpId="0" animBg="1"/>
      <p:bldP spid="91150" grpId="0" animBg="1"/>
      <p:bldP spid="91151" grpId="0"/>
      <p:bldP spid="91152" grpId="0" animBg="1"/>
      <p:bldP spid="91153" grpId="0" animBg="1"/>
      <p:bldP spid="91154" grpId="0"/>
      <p:bldP spid="91155" grpId="0" animBg="1"/>
      <p:bldP spid="91156" grpId="0" animBg="1"/>
      <p:bldP spid="91157" grpId="0"/>
      <p:bldP spid="9115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ownloads\IMG_20210401_111505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64" name="Group 1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02107846"/>
              </p:ext>
            </p:extLst>
          </p:nvPr>
        </p:nvGraphicFramePr>
        <p:xfrm>
          <a:off x="630527" y="1403256"/>
          <a:ext cx="11042073" cy="4572001"/>
        </p:xfrm>
        <a:graphic>
          <a:graphicData uri="http://schemas.openxmlformats.org/drawingml/2006/table">
            <a:tbl>
              <a:tblPr/>
              <a:tblGrid>
                <a:gridCol w="3271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71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613" name="Text Box 101"/>
          <p:cNvSpPr txBox="1">
            <a:spLocks noChangeAspect="1" noChangeArrowheads="1"/>
          </p:cNvSpPr>
          <p:nvPr/>
        </p:nvSpPr>
        <p:spPr bwMode="auto">
          <a:xfrm>
            <a:off x="623461" y="1410436"/>
            <a:ext cx="3270990" cy="877888"/>
          </a:xfrm>
          <a:prstGeom prst="rect">
            <a:avLst/>
          </a:prstGeom>
          <a:solidFill>
            <a:srgbClr val="000099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Tên hoạt động sản xuất</a:t>
            </a:r>
          </a:p>
        </p:txBody>
      </p:sp>
      <p:sp>
        <p:nvSpPr>
          <p:cNvPr id="64619" name="Text Box 107"/>
          <p:cNvSpPr txBox="1">
            <a:spLocks noChangeArrowheads="1"/>
          </p:cNvSpPr>
          <p:nvPr/>
        </p:nvSpPr>
        <p:spPr bwMode="auto">
          <a:xfrm>
            <a:off x="3880596" y="1409525"/>
            <a:ext cx="7771083" cy="878799"/>
          </a:xfrm>
          <a:prstGeom prst="rect">
            <a:avLst/>
          </a:prstGeom>
          <a:solidFill>
            <a:srgbClr val="000099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 số điều kiện cần thiết để sản xuất</a:t>
            </a:r>
          </a:p>
        </p:txBody>
      </p:sp>
      <p:sp>
        <p:nvSpPr>
          <p:cNvPr id="64620" name="Text Box 108"/>
          <p:cNvSpPr txBox="1">
            <a:spLocks noChangeArrowheads="1"/>
          </p:cNvSpPr>
          <p:nvPr/>
        </p:nvSpPr>
        <p:spPr bwMode="auto">
          <a:xfrm>
            <a:off x="1142339" y="2458476"/>
            <a:ext cx="1933369" cy="5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Trồng lúa</a:t>
            </a:r>
          </a:p>
        </p:txBody>
      </p:sp>
      <p:sp>
        <p:nvSpPr>
          <p:cNvPr id="64644" name="Text Box 132"/>
          <p:cNvSpPr txBox="1">
            <a:spLocks noChangeArrowheads="1"/>
          </p:cNvSpPr>
          <p:nvPr/>
        </p:nvSpPr>
        <p:spPr bwMode="auto">
          <a:xfrm>
            <a:off x="4052464" y="2289621"/>
            <a:ext cx="74468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Đất phù sa tương đối màu mỡ, khí hậu nóng ẩm.</a:t>
            </a:r>
          </a:p>
        </p:txBody>
      </p:sp>
      <p:sp>
        <p:nvSpPr>
          <p:cNvPr id="64647" name="Text Box 135"/>
          <p:cNvSpPr txBox="1">
            <a:spLocks noChangeArrowheads="1"/>
          </p:cNvSpPr>
          <p:nvPr/>
        </p:nvSpPr>
        <p:spPr bwMode="auto">
          <a:xfrm>
            <a:off x="1142339" y="3279712"/>
            <a:ext cx="243213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Trồng mía, lạc</a:t>
            </a:r>
          </a:p>
        </p:txBody>
      </p:sp>
      <p:sp>
        <p:nvSpPr>
          <p:cNvPr id="64648" name="Text Box 136"/>
          <p:cNvSpPr txBox="1">
            <a:spLocks noChangeArrowheads="1"/>
          </p:cNvSpPr>
          <p:nvPr/>
        </p:nvSpPr>
        <p:spPr bwMode="auto">
          <a:xfrm>
            <a:off x="4052463" y="3221840"/>
            <a:ext cx="6276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Đất cát pha, khí hậu nóng</a:t>
            </a:r>
          </a:p>
        </p:txBody>
      </p:sp>
      <p:sp>
        <p:nvSpPr>
          <p:cNvPr id="64650" name="Text Box 138"/>
          <p:cNvSpPr txBox="1">
            <a:spLocks noChangeArrowheads="1"/>
          </p:cNvSpPr>
          <p:nvPr/>
        </p:nvSpPr>
        <p:spPr bwMode="auto">
          <a:xfrm>
            <a:off x="1142339" y="3813686"/>
            <a:ext cx="2121724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Làm muối</a:t>
            </a:r>
          </a:p>
        </p:txBody>
      </p:sp>
      <p:sp>
        <p:nvSpPr>
          <p:cNvPr id="64651" name="Text Box 139"/>
          <p:cNvSpPr txBox="1">
            <a:spLocks noChangeArrowheads="1"/>
          </p:cNvSpPr>
          <p:nvPr/>
        </p:nvSpPr>
        <p:spPr bwMode="auto">
          <a:xfrm>
            <a:off x="4052463" y="3789945"/>
            <a:ext cx="5569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Nước biển mặn, nhiều nắng.</a:t>
            </a:r>
          </a:p>
        </p:txBody>
      </p:sp>
      <p:sp>
        <p:nvSpPr>
          <p:cNvPr id="64654" name="Text Box 142"/>
          <p:cNvSpPr txBox="1">
            <a:spLocks noChangeArrowheads="1"/>
          </p:cNvSpPr>
          <p:nvPr/>
        </p:nvSpPr>
        <p:spPr bwMode="auto">
          <a:xfrm rot="10800000" flipV="1">
            <a:off x="1112001" y="4646675"/>
            <a:ext cx="2462471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Nuôi, đánh bắt thuỷ sản</a:t>
            </a:r>
          </a:p>
        </p:txBody>
      </p:sp>
      <p:sp>
        <p:nvSpPr>
          <p:cNvPr id="64655" name="Text Box 143"/>
          <p:cNvSpPr txBox="1">
            <a:spLocks noChangeArrowheads="1"/>
          </p:cNvSpPr>
          <p:nvPr/>
        </p:nvSpPr>
        <p:spPr bwMode="auto">
          <a:xfrm>
            <a:off x="3880596" y="4454848"/>
            <a:ext cx="75216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Có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biển, đầm phá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sông</a:t>
            </a: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Người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dân có kinh nghiệm nuôi trồng, đánh bắt và chế biến thuỷ sản.</a:t>
            </a:r>
          </a:p>
        </p:txBody>
      </p:sp>
      <p:sp>
        <p:nvSpPr>
          <p:cNvPr id="19491" name="Rectangle 150"/>
          <p:cNvSpPr>
            <a:spLocks noChangeArrowheads="1"/>
          </p:cNvSpPr>
          <p:nvPr/>
        </p:nvSpPr>
        <p:spPr bwMode="auto">
          <a:xfrm>
            <a:off x="630527" y="156332"/>
            <a:ext cx="10162164" cy="8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 sao ở đồng bằng duyên hải miền Trang lại có hoạt động trồng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trồng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mía, lạc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làm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đánh bắt 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thuỷ </a:t>
            </a:r>
            <a:r>
              <a:rPr lang="en-US" sz="28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en-US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3" grpId="0" animBg="1"/>
      <p:bldP spid="64619" grpId="0" animBg="1"/>
      <p:bldP spid="64620" grpId="0"/>
      <p:bldP spid="64644" grpId="0"/>
      <p:bldP spid="64647" grpId="0"/>
      <p:bldP spid="64648" grpId="0"/>
      <p:bldP spid="64650" grpId="0"/>
      <p:bldP spid="64651" grpId="0"/>
      <p:bldP spid="64654" grpId="0"/>
      <p:bldP spid="64655" grpId="0"/>
      <p:bldP spid="194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9313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ở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miền Trung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96983" y="1511093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0" hangingPunct="0">
              <a:spcBef>
                <a:spcPct val="50000"/>
              </a:spcBef>
              <a:buAutoNum type="arabicPeriod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cư ở đồng bằng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059" y="2199570"/>
            <a:ext cx="10889672" cy="917701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Ở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miền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dân cư tập trung khá đông đúc, chủ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là người Kinh và người Chăm.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96982" y="3117271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Hoạt động sản xuất của người dân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1059" y="3665640"/>
            <a:ext cx="108896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0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0105 -0.090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52400" y="2075368"/>
            <a:ext cx="11861074" cy="2122557"/>
            <a:chOff x="254" y="2632"/>
            <a:chExt cx="4853" cy="816"/>
          </a:xfrm>
          <a:solidFill>
            <a:srgbClr val="CCFFFF"/>
          </a:solidFill>
        </p:grpSpPr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>
              <a:off x="254" y="2632"/>
              <a:ext cx="4853" cy="816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gray">
            <a:xfrm>
              <a:off x="329" y="2688"/>
              <a:ext cx="4707" cy="74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gray">
            <a:xfrm>
              <a:off x="368" y="3223"/>
              <a:ext cx="4643" cy="2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gray">
            <a:xfrm>
              <a:off x="384" y="2784"/>
              <a:ext cx="4643" cy="6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5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97838" y="1510042"/>
            <a:ext cx="1856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313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ở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miền Trung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96983" y="1511093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0" hangingPunct="0">
              <a:spcBef>
                <a:spcPct val="50000"/>
              </a:spcBef>
              <a:buAutoNum type="arabicPeriod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cư ở đồng bằng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71059" y="2213425"/>
            <a:ext cx="10889672" cy="91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Ở đồng bằng duyên hải miền Trung dân cư tập trung khá đông đúc, chủ yếu là người Kinh và người Chăm.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96982" y="3117271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Hoạt động sản xuất của người dân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71059" y="3665640"/>
            <a:ext cx="108896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4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0105 -0.090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5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3" descr="lc5a9-mie1bb81n-tru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138421"/>
            <a:ext cx="505699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7" descr="an-do-dong-dat-twitter-1451873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16" y="1138421"/>
            <a:ext cx="522007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1544" y="32336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 lụt tại vùng duyên hải miền Trung</a:t>
            </a:r>
          </a:p>
        </p:txBody>
      </p:sp>
    </p:spTree>
    <p:extLst>
      <p:ext uri="{BB962C8B-B14F-4D97-AF65-F5344CB8AC3E}">
        <p14:creationId xmlns:p14="http://schemas.microsoft.com/office/powerpoint/2010/main" val="5131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8" descr="màu trắ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8"/>
          <p:cNvGrpSpPr>
            <a:grpSpLocks/>
          </p:cNvGrpSpPr>
          <p:nvPr/>
        </p:nvGrpSpPr>
        <p:grpSpPr bwMode="auto">
          <a:xfrm>
            <a:off x="1981200" y="116632"/>
            <a:ext cx="8507288" cy="6284168"/>
            <a:chOff x="288" y="1374"/>
            <a:chExt cx="5184" cy="1266"/>
          </a:xfrm>
        </p:grpSpPr>
        <p:pic>
          <p:nvPicPr>
            <p:cNvPr id="62478" name="Picture 224" descr="hs-ung-ho-1-300x2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710"/>
              <a:ext cx="1584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9" name="Picture 225" descr="small_332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10"/>
              <a:ext cx="1675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0" name="AutoShape 226"/>
            <p:cNvSpPr>
              <a:spLocks noChangeArrowheads="1"/>
            </p:cNvSpPr>
            <p:nvPr/>
          </p:nvSpPr>
          <p:spPr bwMode="auto">
            <a:xfrm>
              <a:off x="1248" y="1374"/>
              <a:ext cx="3216" cy="2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hia 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 cùng học sinh vùng lũ</a:t>
              </a:r>
            </a:p>
          </p:txBody>
        </p:sp>
        <p:pic>
          <p:nvPicPr>
            <p:cNvPr id="62481" name="Picture 227" descr="images (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10"/>
              <a:ext cx="1730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9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813587" y="1680729"/>
            <a:ext cx="6484794" cy="2214563"/>
          </a:xfrm>
          <a:prstGeom prst="cloudCallout">
            <a:avLst>
              <a:gd name="adj1" fmla="val -107865"/>
              <a:gd name="adj2" fmla="val 117394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  <a:round/>
            <a:headEnd/>
            <a:tailEnd/>
          </a:ln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62765" y="2073028"/>
            <a:ext cx="578643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em,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bảo vệ </a:t>
            </a:r>
          </a:p>
          <a:p>
            <a:pPr algn="ctr">
              <a:spcBef>
                <a:spcPts val="6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nguyên biển, bảo vệ môi trường 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8-16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0"/>
            <a:ext cx="1155469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 rev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8" descr="màu trắ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41"/>
          <p:cNvGrpSpPr>
            <a:grpSpLocks/>
          </p:cNvGrpSpPr>
          <p:nvPr/>
        </p:nvGrpSpPr>
        <p:grpSpPr bwMode="auto">
          <a:xfrm>
            <a:off x="1631504" y="116633"/>
            <a:ext cx="8920940" cy="6284169"/>
            <a:chOff x="288" y="2592"/>
            <a:chExt cx="5161" cy="1344"/>
          </a:xfrm>
        </p:grpSpPr>
        <p:pic>
          <p:nvPicPr>
            <p:cNvPr id="62474" name="Picture 237" descr="tải xuống (3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977"/>
              <a:ext cx="1609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5" name="Picture 238" descr="tải xuống (4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2977"/>
              <a:ext cx="177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6" name="AutoShape 239"/>
            <p:cNvSpPr>
              <a:spLocks noChangeArrowheads="1"/>
            </p:cNvSpPr>
            <p:nvPr/>
          </p:nvSpPr>
          <p:spPr bwMode="auto">
            <a:xfrm>
              <a:off x="432" y="2592"/>
              <a:ext cx="4704" cy="21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 bảo vệ môi trường vì cuộc sống của chúng ta</a:t>
              </a:r>
            </a:p>
          </p:txBody>
        </p:sp>
        <p:pic>
          <p:nvPicPr>
            <p:cNvPr id="62477" name="Picture 240" descr="tải xuố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77"/>
              <a:ext cx="1708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4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52400" y="2144643"/>
            <a:ext cx="11861074" cy="2122557"/>
            <a:chOff x="254" y="2632"/>
            <a:chExt cx="4853" cy="816"/>
          </a:xfrm>
          <a:solidFill>
            <a:srgbClr val="CCFFFF"/>
          </a:solidFill>
        </p:grpSpPr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>
              <a:off x="254" y="2632"/>
              <a:ext cx="4853" cy="816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gray">
            <a:xfrm>
              <a:off x="329" y="2688"/>
              <a:ext cx="4707" cy="74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gray">
            <a:xfrm>
              <a:off x="368" y="3223"/>
              <a:ext cx="4643" cy="2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gray">
            <a:xfrm>
              <a:off x="384" y="2784"/>
              <a:ext cx="4643" cy="6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500" b="1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65241" y="2279373"/>
            <a:ext cx="111377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đồng bằng duyên hải miền Trung dân cư tập trung khá đông đúc, chủ yếu là người Kinh và người Chăm.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0129" y="3219085"/>
            <a:ext cx="111707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chính của họ là nghề nông, làm muối, đánh bắt, nuôi trồng và chế biến thuỷ sản.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97838" y="1510042"/>
            <a:ext cx="1856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313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ở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miền Trung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814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5800" y="299695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sao đồng bằng duyên hải miền Trung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653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9600" y="2341710"/>
            <a:ext cx="10931235" cy="2185214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Sưu tầm tranh ảnh về hoạt động sản xuất của người dân ở đồng bằng duyên hải miền Trung.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Chuẩn bị bài: Người dân và hoạt động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đồng bằng duyên hải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(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5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144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Smiley-1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914401"/>
            <a:ext cx="1066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5167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t>GV: Lê Thị Xuân Huyền</a:t>
            </a:r>
          </a:p>
        </p:txBody>
      </p:sp>
      <p:pic>
        <p:nvPicPr>
          <p:cNvPr id="111619" name="Picture 2" descr="B07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38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247900" y="1427473"/>
            <a:ext cx="7696200" cy="4379603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fromWordArt="1">
            <a:prstTxWarp prst="textCanUp">
              <a:avLst>
                <a:gd name="adj" fmla="val 76616"/>
              </a:avLst>
            </a:prstTxWarp>
            <a:scene3d>
              <a:camera prst="legacyPerspectiveBottom">
                <a:rot lat="1500000" lon="600000" rev="0"/>
              </a:camera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>
              <a:defRPr/>
            </a:pPr>
            <a:r>
              <a:rPr lang="en-US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 </a:t>
            </a: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</a:t>
            </a:r>
          </a:p>
          <a:p>
            <a:pPr algn="ctr">
              <a:defRPr/>
            </a:pPr>
            <a:r>
              <a:rPr lang="en-US" sz="3600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HỌC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</p:txBody>
      </p:sp>
    </p:spTree>
    <p:extLst>
      <p:ext uri="{BB962C8B-B14F-4D97-AF65-F5344CB8AC3E}">
        <p14:creationId xmlns:p14="http://schemas.microsoft.com/office/powerpoint/2010/main" val="22767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9313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ở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miền Trung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96983" y="1511093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0" hangingPunct="0">
              <a:spcBef>
                <a:spcPct val="50000"/>
              </a:spcBef>
              <a:buAutoNum type="arabicPeriod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cư ở đồng bằng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1912"/>
            <a:ext cx="487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143001" y="6400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Lược đồ phân bố dân cư Việt Nam</a:t>
            </a: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 rot="8258246">
            <a:off x="2996683" y="5022777"/>
            <a:ext cx="1929712" cy="1301881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910595" y="268870"/>
            <a:ext cx="5142859" cy="1815882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Dân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số ở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đồng bằng duyên hải miền Trung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ít hơn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dân số ở đồng bằng Bắc Bộ và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đồng bằng Nam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Bộ.</a:t>
            </a:r>
          </a:p>
        </p:txBody>
      </p:sp>
      <p:sp>
        <p:nvSpPr>
          <p:cNvPr id="85055" name="Oval 63"/>
          <p:cNvSpPr>
            <a:spLocks noChangeArrowheads="1"/>
          </p:cNvSpPr>
          <p:nvPr/>
        </p:nvSpPr>
        <p:spPr bwMode="auto">
          <a:xfrm rot="3744337">
            <a:off x="3292513" y="788354"/>
            <a:ext cx="987719" cy="678996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63442" y="1525153"/>
            <a:ext cx="2067264" cy="3883405"/>
            <a:chOff x="4249241" y="1551709"/>
            <a:chExt cx="2067264" cy="3883405"/>
          </a:xfrm>
        </p:grpSpPr>
        <p:sp>
          <p:nvSpPr>
            <p:cNvPr id="2" name="Freeform 1"/>
            <p:cNvSpPr/>
            <p:nvPr/>
          </p:nvSpPr>
          <p:spPr bwMode="auto">
            <a:xfrm>
              <a:off x="4378036" y="1662546"/>
              <a:ext cx="1938469" cy="3772568"/>
            </a:xfrm>
            <a:custGeom>
              <a:avLst/>
              <a:gdLst>
                <a:gd name="connsiteX0" fmla="*/ 126270 w 1997356"/>
                <a:gd name="connsiteY0" fmla="*/ 0 h 3846432"/>
                <a:gd name="connsiteX1" fmla="*/ 1579 w 1997356"/>
                <a:gd name="connsiteY1" fmla="*/ 318655 h 3846432"/>
                <a:gd name="connsiteX2" fmla="*/ 70851 w 1997356"/>
                <a:gd name="connsiteY2" fmla="*/ 415637 h 3846432"/>
                <a:gd name="connsiteX3" fmla="*/ 278670 w 1997356"/>
                <a:gd name="connsiteY3" fmla="*/ 665019 h 3846432"/>
                <a:gd name="connsiteX4" fmla="*/ 555761 w 1997356"/>
                <a:gd name="connsiteY4" fmla="*/ 789709 h 3846432"/>
                <a:gd name="connsiteX5" fmla="*/ 444924 w 1997356"/>
                <a:gd name="connsiteY5" fmla="*/ 886691 h 3846432"/>
                <a:gd name="connsiteX6" fmla="*/ 957542 w 1997356"/>
                <a:gd name="connsiteY6" fmla="*/ 1274619 h 3846432"/>
                <a:gd name="connsiteX7" fmla="*/ 1290051 w 1997356"/>
                <a:gd name="connsiteY7" fmla="*/ 1496291 h 3846432"/>
                <a:gd name="connsiteX8" fmla="*/ 1567142 w 1997356"/>
                <a:gd name="connsiteY8" fmla="*/ 1745673 h 3846432"/>
                <a:gd name="connsiteX9" fmla="*/ 1802670 w 1997356"/>
                <a:gd name="connsiteY9" fmla="*/ 1939637 h 3846432"/>
                <a:gd name="connsiteX10" fmla="*/ 1761106 w 1997356"/>
                <a:gd name="connsiteY10" fmla="*/ 1939637 h 3846432"/>
                <a:gd name="connsiteX11" fmla="*/ 1761106 w 1997356"/>
                <a:gd name="connsiteY11" fmla="*/ 1939637 h 3846432"/>
                <a:gd name="connsiteX12" fmla="*/ 1913506 w 1997356"/>
                <a:gd name="connsiteY12" fmla="*/ 2493819 h 3846432"/>
                <a:gd name="connsiteX13" fmla="*/ 1913506 w 1997356"/>
                <a:gd name="connsiteY13" fmla="*/ 2507673 h 3846432"/>
                <a:gd name="connsiteX14" fmla="*/ 1913506 w 1997356"/>
                <a:gd name="connsiteY14" fmla="*/ 2673928 h 3846432"/>
                <a:gd name="connsiteX15" fmla="*/ 1913506 w 1997356"/>
                <a:gd name="connsiteY15" fmla="*/ 2673928 h 3846432"/>
                <a:gd name="connsiteX16" fmla="*/ 1968924 w 1997356"/>
                <a:gd name="connsiteY16" fmla="*/ 2812473 h 3846432"/>
                <a:gd name="connsiteX17" fmla="*/ 1996633 w 1997356"/>
                <a:gd name="connsiteY17" fmla="*/ 2854037 h 3846432"/>
                <a:gd name="connsiteX18" fmla="*/ 1941215 w 1997356"/>
                <a:gd name="connsiteY18" fmla="*/ 2951019 h 3846432"/>
                <a:gd name="connsiteX19" fmla="*/ 1871942 w 1997356"/>
                <a:gd name="connsiteY19" fmla="*/ 3006437 h 3846432"/>
                <a:gd name="connsiteX20" fmla="*/ 1899651 w 1997356"/>
                <a:gd name="connsiteY20" fmla="*/ 3061855 h 3846432"/>
                <a:gd name="connsiteX21" fmla="*/ 1927361 w 1997356"/>
                <a:gd name="connsiteY21" fmla="*/ 3158837 h 3846432"/>
                <a:gd name="connsiteX22" fmla="*/ 1899651 w 1997356"/>
                <a:gd name="connsiteY22" fmla="*/ 3200400 h 3846432"/>
                <a:gd name="connsiteX23" fmla="*/ 1941215 w 1997356"/>
                <a:gd name="connsiteY23" fmla="*/ 3283528 h 3846432"/>
                <a:gd name="connsiteX24" fmla="*/ 1885797 w 1997356"/>
                <a:gd name="connsiteY24" fmla="*/ 3352800 h 3846432"/>
                <a:gd name="connsiteX25" fmla="*/ 1927361 w 1997356"/>
                <a:gd name="connsiteY25" fmla="*/ 3422073 h 3846432"/>
                <a:gd name="connsiteX26" fmla="*/ 1788815 w 1997356"/>
                <a:gd name="connsiteY26" fmla="*/ 3449782 h 3846432"/>
                <a:gd name="connsiteX27" fmla="*/ 1788815 w 1997356"/>
                <a:gd name="connsiteY27" fmla="*/ 3449782 h 3846432"/>
                <a:gd name="connsiteX28" fmla="*/ 1747251 w 1997356"/>
                <a:gd name="connsiteY28" fmla="*/ 3602182 h 3846432"/>
                <a:gd name="connsiteX29" fmla="*/ 1747251 w 1997356"/>
                <a:gd name="connsiteY29" fmla="*/ 3602182 h 3846432"/>
                <a:gd name="connsiteX30" fmla="*/ 1691833 w 1997356"/>
                <a:gd name="connsiteY30" fmla="*/ 3560619 h 3846432"/>
                <a:gd name="connsiteX31" fmla="*/ 1567142 w 1997356"/>
                <a:gd name="connsiteY31" fmla="*/ 3643746 h 3846432"/>
                <a:gd name="connsiteX32" fmla="*/ 1567142 w 1997356"/>
                <a:gd name="connsiteY32" fmla="*/ 3643746 h 3846432"/>
                <a:gd name="connsiteX33" fmla="*/ 1442451 w 1997356"/>
                <a:gd name="connsiteY33" fmla="*/ 3685309 h 3846432"/>
                <a:gd name="connsiteX34" fmla="*/ 1359324 w 1997356"/>
                <a:gd name="connsiteY34" fmla="*/ 3713019 h 3846432"/>
                <a:gd name="connsiteX35" fmla="*/ 1276197 w 1997356"/>
                <a:gd name="connsiteY35" fmla="*/ 3837709 h 3846432"/>
                <a:gd name="connsiteX36" fmla="*/ 1206924 w 1997356"/>
                <a:gd name="connsiteY36" fmla="*/ 3823855 h 3846432"/>
                <a:gd name="connsiteX37" fmla="*/ 1206924 w 1997356"/>
                <a:gd name="connsiteY37" fmla="*/ 3726873 h 3846432"/>
                <a:gd name="connsiteX38" fmla="*/ 1276197 w 1997356"/>
                <a:gd name="connsiteY38" fmla="*/ 3657600 h 3846432"/>
                <a:gd name="connsiteX39" fmla="*/ 1345470 w 1997356"/>
                <a:gd name="connsiteY39" fmla="*/ 3602182 h 3846432"/>
                <a:gd name="connsiteX40" fmla="*/ 1484015 w 1997356"/>
                <a:gd name="connsiteY40" fmla="*/ 3519055 h 3846432"/>
                <a:gd name="connsiteX41" fmla="*/ 1553288 w 1997356"/>
                <a:gd name="connsiteY41" fmla="*/ 3505200 h 3846432"/>
                <a:gd name="connsiteX42" fmla="*/ 1594851 w 1997356"/>
                <a:gd name="connsiteY42" fmla="*/ 3449782 h 3846432"/>
                <a:gd name="connsiteX43" fmla="*/ 1636415 w 1997356"/>
                <a:gd name="connsiteY43" fmla="*/ 3394364 h 3846432"/>
                <a:gd name="connsiteX44" fmla="*/ 1677979 w 1997356"/>
                <a:gd name="connsiteY44" fmla="*/ 3283528 h 3846432"/>
                <a:gd name="connsiteX45" fmla="*/ 1733397 w 1997356"/>
                <a:gd name="connsiteY45" fmla="*/ 3241964 h 3846432"/>
                <a:gd name="connsiteX46" fmla="*/ 1788815 w 1997356"/>
                <a:gd name="connsiteY46" fmla="*/ 3214255 h 3846432"/>
                <a:gd name="connsiteX47" fmla="*/ 1830379 w 1997356"/>
                <a:gd name="connsiteY47" fmla="*/ 3089564 h 3846432"/>
                <a:gd name="connsiteX48" fmla="*/ 1816524 w 1997356"/>
                <a:gd name="connsiteY48" fmla="*/ 3061855 h 3846432"/>
                <a:gd name="connsiteX49" fmla="*/ 1802670 w 1997356"/>
                <a:gd name="connsiteY49" fmla="*/ 2978728 h 384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97356" h="3846432">
                  <a:moveTo>
                    <a:pt x="126270" y="0"/>
                  </a:moveTo>
                  <a:cubicBezTo>
                    <a:pt x="68542" y="124691"/>
                    <a:pt x="10815" y="249382"/>
                    <a:pt x="1579" y="318655"/>
                  </a:cubicBezTo>
                  <a:cubicBezTo>
                    <a:pt x="-7658" y="387928"/>
                    <a:pt x="24669" y="357910"/>
                    <a:pt x="70851" y="415637"/>
                  </a:cubicBezTo>
                  <a:cubicBezTo>
                    <a:pt x="117033" y="473364"/>
                    <a:pt x="197852" y="602674"/>
                    <a:pt x="278670" y="665019"/>
                  </a:cubicBezTo>
                  <a:cubicBezTo>
                    <a:pt x="359488" y="727364"/>
                    <a:pt x="528052" y="752764"/>
                    <a:pt x="555761" y="789709"/>
                  </a:cubicBezTo>
                  <a:cubicBezTo>
                    <a:pt x="583470" y="826654"/>
                    <a:pt x="377961" y="805873"/>
                    <a:pt x="444924" y="886691"/>
                  </a:cubicBezTo>
                  <a:cubicBezTo>
                    <a:pt x="511888" y="967509"/>
                    <a:pt x="816687" y="1173019"/>
                    <a:pt x="957542" y="1274619"/>
                  </a:cubicBezTo>
                  <a:cubicBezTo>
                    <a:pt x="1098397" y="1376219"/>
                    <a:pt x="1188451" y="1417782"/>
                    <a:pt x="1290051" y="1496291"/>
                  </a:cubicBezTo>
                  <a:cubicBezTo>
                    <a:pt x="1391651" y="1574800"/>
                    <a:pt x="1481706" y="1671782"/>
                    <a:pt x="1567142" y="1745673"/>
                  </a:cubicBezTo>
                  <a:cubicBezTo>
                    <a:pt x="1652578" y="1819564"/>
                    <a:pt x="1770343" y="1907310"/>
                    <a:pt x="1802670" y="1939637"/>
                  </a:cubicBezTo>
                  <a:cubicBezTo>
                    <a:pt x="1834997" y="1971964"/>
                    <a:pt x="1761106" y="1939637"/>
                    <a:pt x="1761106" y="1939637"/>
                  </a:cubicBezTo>
                  <a:lnTo>
                    <a:pt x="1761106" y="1939637"/>
                  </a:lnTo>
                  <a:cubicBezTo>
                    <a:pt x="1786506" y="2032001"/>
                    <a:pt x="1888106" y="2399146"/>
                    <a:pt x="1913506" y="2493819"/>
                  </a:cubicBezTo>
                  <a:cubicBezTo>
                    <a:pt x="1938906" y="2588492"/>
                    <a:pt x="1913506" y="2507673"/>
                    <a:pt x="1913506" y="2507673"/>
                  </a:cubicBezTo>
                  <a:lnTo>
                    <a:pt x="1913506" y="2673928"/>
                  </a:lnTo>
                  <a:lnTo>
                    <a:pt x="1913506" y="2673928"/>
                  </a:lnTo>
                  <a:cubicBezTo>
                    <a:pt x="1922742" y="2697019"/>
                    <a:pt x="1955070" y="2782455"/>
                    <a:pt x="1968924" y="2812473"/>
                  </a:cubicBezTo>
                  <a:cubicBezTo>
                    <a:pt x="1982778" y="2842491"/>
                    <a:pt x="2001251" y="2830946"/>
                    <a:pt x="1996633" y="2854037"/>
                  </a:cubicBezTo>
                  <a:cubicBezTo>
                    <a:pt x="1992015" y="2877128"/>
                    <a:pt x="1961997" y="2925619"/>
                    <a:pt x="1941215" y="2951019"/>
                  </a:cubicBezTo>
                  <a:cubicBezTo>
                    <a:pt x="1920433" y="2976419"/>
                    <a:pt x="1871942" y="3006437"/>
                    <a:pt x="1871942" y="3006437"/>
                  </a:cubicBezTo>
                  <a:cubicBezTo>
                    <a:pt x="1865015" y="3024909"/>
                    <a:pt x="1890415" y="3036455"/>
                    <a:pt x="1899651" y="3061855"/>
                  </a:cubicBezTo>
                  <a:cubicBezTo>
                    <a:pt x="1908887" y="3087255"/>
                    <a:pt x="1927361" y="3158837"/>
                    <a:pt x="1927361" y="3158837"/>
                  </a:cubicBezTo>
                  <a:cubicBezTo>
                    <a:pt x="1927361" y="3181928"/>
                    <a:pt x="1897342" y="3179618"/>
                    <a:pt x="1899651" y="3200400"/>
                  </a:cubicBezTo>
                  <a:cubicBezTo>
                    <a:pt x="1901960" y="3221182"/>
                    <a:pt x="1943524" y="3258128"/>
                    <a:pt x="1941215" y="3283528"/>
                  </a:cubicBezTo>
                  <a:cubicBezTo>
                    <a:pt x="1938906" y="3308928"/>
                    <a:pt x="1888106" y="3329709"/>
                    <a:pt x="1885797" y="3352800"/>
                  </a:cubicBezTo>
                  <a:cubicBezTo>
                    <a:pt x="1883488" y="3375891"/>
                    <a:pt x="1943525" y="3405909"/>
                    <a:pt x="1927361" y="3422073"/>
                  </a:cubicBezTo>
                  <a:cubicBezTo>
                    <a:pt x="1911197" y="3438237"/>
                    <a:pt x="1788815" y="3449782"/>
                    <a:pt x="1788815" y="3449782"/>
                  </a:cubicBezTo>
                  <a:lnTo>
                    <a:pt x="1788815" y="3449782"/>
                  </a:lnTo>
                  <a:lnTo>
                    <a:pt x="1747251" y="3602182"/>
                  </a:lnTo>
                  <a:lnTo>
                    <a:pt x="1747251" y="3602182"/>
                  </a:lnTo>
                  <a:cubicBezTo>
                    <a:pt x="1738015" y="3595255"/>
                    <a:pt x="1721851" y="3553692"/>
                    <a:pt x="1691833" y="3560619"/>
                  </a:cubicBezTo>
                  <a:cubicBezTo>
                    <a:pt x="1661815" y="3567546"/>
                    <a:pt x="1567142" y="3643746"/>
                    <a:pt x="1567142" y="3643746"/>
                  </a:cubicBezTo>
                  <a:lnTo>
                    <a:pt x="1567142" y="3643746"/>
                  </a:lnTo>
                  <a:lnTo>
                    <a:pt x="1442451" y="3685309"/>
                  </a:lnTo>
                  <a:cubicBezTo>
                    <a:pt x="1407815" y="3696854"/>
                    <a:pt x="1387033" y="3687619"/>
                    <a:pt x="1359324" y="3713019"/>
                  </a:cubicBezTo>
                  <a:cubicBezTo>
                    <a:pt x="1331615" y="3738419"/>
                    <a:pt x="1301597" y="3819236"/>
                    <a:pt x="1276197" y="3837709"/>
                  </a:cubicBezTo>
                  <a:cubicBezTo>
                    <a:pt x="1250797" y="3856182"/>
                    <a:pt x="1218469" y="3842328"/>
                    <a:pt x="1206924" y="3823855"/>
                  </a:cubicBezTo>
                  <a:cubicBezTo>
                    <a:pt x="1195379" y="3805382"/>
                    <a:pt x="1195379" y="3754582"/>
                    <a:pt x="1206924" y="3726873"/>
                  </a:cubicBezTo>
                  <a:cubicBezTo>
                    <a:pt x="1218470" y="3699164"/>
                    <a:pt x="1253106" y="3678382"/>
                    <a:pt x="1276197" y="3657600"/>
                  </a:cubicBezTo>
                  <a:cubicBezTo>
                    <a:pt x="1299288" y="3636818"/>
                    <a:pt x="1310834" y="3625273"/>
                    <a:pt x="1345470" y="3602182"/>
                  </a:cubicBezTo>
                  <a:cubicBezTo>
                    <a:pt x="1380106" y="3579091"/>
                    <a:pt x="1449379" y="3535219"/>
                    <a:pt x="1484015" y="3519055"/>
                  </a:cubicBezTo>
                  <a:cubicBezTo>
                    <a:pt x="1518651" y="3502891"/>
                    <a:pt x="1553288" y="3505200"/>
                    <a:pt x="1553288" y="3505200"/>
                  </a:cubicBezTo>
                  <a:cubicBezTo>
                    <a:pt x="1571761" y="3493655"/>
                    <a:pt x="1594851" y="3449782"/>
                    <a:pt x="1594851" y="3449782"/>
                  </a:cubicBezTo>
                  <a:cubicBezTo>
                    <a:pt x="1608706" y="3431309"/>
                    <a:pt x="1622560" y="3422073"/>
                    <a:pt x="1636415" y="3394364"/>
                  </a:cubicBezTo>
                  <a:cubicBezTo>
                    <a:pt x="1650270" y="3366655"/>
                    <a:pt x="1677979" y="3283528"/>
                    <a:pt x="1677979" y="3283528"/>
                  </a:cubicBezTo>
                  <a:cubicBezTo>
                    <a:pt x="1694143" y="3258128"/>
                    <a:pt x="1733397" y="3241964"/>
                    <a:pt x="1733397" y="3241964"/>
                  </a:cubicBezTo>
                  <a:cubicBezTo>
                    <a:pt x="1751870" y="3230419"/>
                    <a:pt x="1772651" y="3239655"/>
                    <a:pt x="1788815" y="3214255"/>
                  </a:cubicBezTo>
                  <a:cubicBezTo>
                    <a:pt x="1804979" y="3188855"/>
                    <a:pt x="1830379" y="3089564"/>
                    <a:pt x="1830379" y="3089564"/>
                  </a:cubicBezTo>
                  <a:cubicBezTo>
                    <a:pt x="1834997" y="3064164"/>
                    <a:pt x="1821142" y="3080328"/>
                    <a:pt x="1816524" y="3061855"/>
                  </a:cubicBezTo>
                  <a:cubicBezTo>
                    <a:pt x="1811906" y="3043382"/>
                    <a:pt x="1807288" y="3011055"/>
                    <a:pt x="1802670" y="29787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4249241" y="1551709"/>
              <a:ext cx="1921163" cy="3075709"/>
            </a:xfrm>
            <a:custGeom>
              <a:avLst/>
              <a:gdLst>
                <a:gd name="connsiteX0" fmla="*/ 225777 w 1921163"/>
                <a:gd name="connsiteY0" fmla="*/ 55418 h 3075709"/>
                <a:gd name="connsiteX1" fmla="*/ 114941 w 1921163"/>
                <a:gd name="connsiteY1" fmla="*/ 0 h 3075709"/>
                <a:gd name="connsiteX2" fmla="*/ 114941 w 1921163"/>
                <a:gd name="connsiteY2" fmla="*/ 0 h 3075709"/>
                <a:gd name="connsiteX3" fmla="*/ 87232 w 1921163"/>
                <a:gd name="connsiteY3" fmla="*/ 69273 h 3075709"/>
                <a:gd name="connsiteX4" fmla="*/ 17959 w 1921163"/>
                <a:gd name="connsiteY4" fmla="*/ 180109 h 3075709"/>
                <a:gd name="connsiteX5" fmla="*/ 17959 w 1921163"/>
                <a:gd name="connsiteY5" fmla="*/ 180109 h 3075709"/>
                <a:gd name="connsiteX6" fmla="*/ 4104 w 1921163"/>
                <a:gd name="connsiteY6" fmla="*/ 249382 h 3075709"/>
                <a:gd name="connsiteX7" fmla="*/ 4104 w 1921163"/>
                <a:gd name="connsiteY7" fmla="*/ 263236 h 3075709"/>
                <a:gd name="connsiteX8" fmla="*/ 4104 w 1921163"/>
                <a:gd name="connsiteY8" fmla="*/ 471055 h 3075709"/>
                <a:gd name="connsiteX9" fmla="*/ 59523 w 1921163"/>
                <a:gd name="connsiteY9" fmla="*/ 581891 h 3075709"/>
                <a:gd name="connsiteX10" fmla="*/ 101086 w 1921163"/>
                <a:gd name="connsiteY10" fmla="*/ 665018 h 3075709"/>
                <a:gd name="connsiteX11" fmla="*/ 225777 w 1921163"/>
                <a:gd name="connsiteY11" fmla="*/ 706582 h 3075709"/>
                <a:gd name="connsiteX12" fmla="*/ 336614 w 1921163"/>
                <a:gd name="connsiteY12" fmla="*/ 831273 h 3075709"/>
                <a:gd name="connsiteX13" fmla="*/ 433595 w 1921163"/>
                <a:gd name="connsiteY13" fmla="*/ 872836 h 3075709"/>
                <a:gd name="connsiteX14" fmla="*/ 475159 w 1921163"/>
                <a:gd name="connsiteY14" fmla="*/ 914400 h 3075709"/>
                <a:gd name="connsiteX15" fmla="*/ 447450 w 1921163"/>
                <a:gd name="connsiteY15" fmla="*/ 942109 h 3075709"/>
                <a:gd name="connsiteX16" fmla="*/ 489014 w 1921163"/>
                <a:gd name="connsiteY16" fmla="*/ 1025236 h 3075709"/>
                <a:gd name="connsiteX17" fmla="*/ 544432 w 1921163"/>
                <a:gd name="connsiteY17" fmla="*/ 1080655 h 3075709"/>
                <a:gd name="connsiteX18" fmla="*/ 641414 w 1921163"/>
                <a:gd name="connsiteY18" fmla="*/ 1149927 h 3075709"/>
                <a:gd name="connsiteX19" fmla="*/ 696832 w 1921163"/>
                <a:gd name="connsiteY19" fmla="*/ 1260764 h 3075709"/>
                <a:gd name="connsiteX20" fmla="*/ 696832 w 1921163"/>
                <a:gd name="connsiteY20" fmla="*/ 1233055 h 3075709"/>
                <a:gd name="connsiteX21" fmla="*/ 696832 w 1921163"/>
                <a:gd name="connsiteY21" fmla="*/ 1302327 h 3075709"/>
                <a:gd name="connsiteX22" fmla="*/ 766104 w 1921163"/>
                <a:gd name="connsiteY22" fmla="*/ 1357746 h 3075709"/>
                <a:gd name="connsiteX23" fmla="*/ 876941 w 1921163"/>
                <a:gd name="connsiteY23" fmla="*/ 1413164 h 3075709"/>
                <a:gd name="connsiteX24" fmla="*/ 987777 w 1921163"/>
                <a:gd name="connsiteY24" fmla="*/ 1468582 h 3075709"/>
                <a:gd name="connsiteX25" fmla="*/ 1057050 w 1921163"/>
                <a:gd name="connsiteY25" fmla="*/ 1537855 h 3075709"/>
                <a:gd name="connsiteX26" fmla="*/ 1167886 w 1921163"/>
                <a:gd name="connsiteY26" fmla="*/ 1607127 h 3075709"/>
                <a:gd name="connsiteX27" fmla="*/ 1181741 w 1921163"/>
                <a:gd name="connsiteY27" fmla="*/ 1607127 h 3075709"/>
                <a:gd name="connsiteX28" fmla="*/ 1251014 w 1921163"/>
                <a:gd name="connsiteY28" fmla="*/ 1579418 h 3075709"/>
                <a:gd name="connsiteX29" fmla="*/ 1306432 w 1921163"/>
                <a:gd name="connsiteY29" fmla="*/ 1662546 h 3075709"/>
                <a:gd name="connsiteX30" fmla="*/ 1347995 w 1921163"/>
                <a:gd name="connsiteY30" fmla="*/ 1717964 h 3075709"/>
                <a:gd name="connsiteX31" fmla="*/ 1347995 w 1921163"/>
                <a:gd name="connsiteY31" fmla="*/ 1773382 h 3075709"/>
                <a:gd name="connsiteX32" fmla="*/ 1320286 w 1921163"/>
                <a:gd name="connsiteY32" fmla="*/ 1814946 h 3075709"/>
                <a:gd name="connsiteX33" fmla="*/ 1389559 w 1921163"/>
                <a:gd name="connsiteY33" fmla="*/ 1828800 h 3075709"/>
                <a:gd name="connsiteX34" fmla="*/ 1472686 w 1921163"/>
                <a:gd name="connsiteY34" fmla="*/ 1884218 h 3075709"/>
                <a:gd name="connsiteX35" fmla="*/ 1541959 w 1921163"/>
                <a:gd name="connsiteY35" fmla="*/ 1925782 h 3075709"/>
                <a:gd name="connsiteX36" fmla="*/ 1625086 w 1921163"/>
                <a:gd name="connsiteY36" fmla="*/ 1953491 h 3075709"/>
                <a:gd name="connsiteX37" fmla="*/ 1680504 w 1921163"/>
                <a:gd name="connsiteY37" fmla="*/ 2050473 h 3075709"/>
                <a:gd name="connsiteX38" fmla="*/ 1722068 w 1921163"/>
                <a:gd name="connsiteY38" fmla="*/ 2092036 h 3075709"/>
                <a:gd name="connsiteX39" fmla="*/ 1735923 w 1921163"/>
                <a:gd name="connsiteY39" fmla="*/ 2216727 h 3075709"/>
                <a:gd name="connsiteX40" fmla="*/ 1735923 w 1921163"/>
                <a:gd name="connsiteY40" fmla="*/ 2313709 h 3075709"/>
                <a:gd name="connsiteX41" fmla="*/ 1735923 w 1921163"/>
                <a:gd name="connsiteY41" fmla="*/ 2355273 h 3075709"/>
                <a:gd name="connsiteX42" fmla="*/ 1777486 w 1921163"/>
                <a:gd name="connsiteY42" fmla="*/ 2438400 h 3075709"/>
                <a:gd name="connsiteX43" fmla="*/ 1791341 w 1921163"/>
                <a:gd name="connsiteY43" fmla="*/ 2549236 h 3075709"/>
                <a:gd name="connsiteX44" fmla="*/ 1846759 w 1921163"/>
                <a:gd name="connsiteY44" fmla="*/ 2646218 h 3075709"/>
                <a:gd name="connsiteX45" fmla="*/ 1916032 w 1921163"/>
                <a:gd name="connsiteY45" fmla="*/ 2701636 h 3075709"/>
                <a:gd name="connsiteX46" fmla="*/ 1916032 w 1921163"/>
                <a:gd name="connsiteY46" fmla="*/ 2812473 h 3075709"/>
                <a:gd name="connsiteX47" fmla="*/ 1916032 w 1921163"/>
                <a:gd name="connsiteY47" fmla="*/ 2881746 h 3075709"/>
                <a:gd name="connsiteX48" fmla="*/ 1874468 w 1921163"/>
                <a:gd name="connsiteY48" fmla="*/ 3075709 h 3075709"/>
                <a:gd name="connsiteX49" fmla="*/ 1874468 w 1921163"/>
                <a:gd name="connsiteY49" fmla="*/ 3075709 h 3075709"/>
                <a:gd name="connsiteX50" fmla="*/ 1888323 w 1921163"/>
                <a:gd name="connsiteY50" fmla="*/ 3034146 h 307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21163" h="3075709">
                  <a:moveTo>
                    <a:pt x="225777" y="55418"/>
                  </a:moveTo>
                  <a:lnTo>
                    <a:pt x="114941" y="0"/>
                  </a:lnTo>
                  <a:lnTo>
                    <a:pt x="114941" y="0"/>
                  </a:lnTo>
                  <a:cubicBezTo>
                    <a:pt x="110323" y="11545"/>
                    <a:pt x="103396" y="39255"/>
                    <a:pt x="87232" y="69273"/>
                  </a:cubicBezTo>
                  <a:cubicBezTo>
                    <a:pt x="71068" y="99291"/>
                    <a:pt x="17959" y="180109"/>
                    <a:pt x="17959" y="180109"/>
                  </a:cubicBezTo>
                  <a:lnTo>
                    <a:pt x="17959" y="180109"/>
                  </a:lnTo>
                  <a:lnTo>
                    <a:pt x="4104" y="249382"/>
                  </a:lnTo>
                  <a:cubicBezTo>
                    <a:pt x="1795" y="263237"/>
                    <a:pt x="4104" y="263236"/>
                    <a:pt x="4104" y="263236"/>
                  </a:cubicBezTo>
                  <a:cubicBezTo>
                    <a:pt x="4104" y="300181"/>
                    <a:pt x="-5132" y="417946"/>
                    <a:pt x="4104" y="471055"/>
                  </a:cubicBezTo>
                  <a:cubicBezTo>
                    <a:pt x="13340" y="524164"/>
                    <a:pt x="59523" y="581891"/>
                    <a:pt x="59523" y="581891"/>
                  </a:cubicBezTo>
                  <a:cubicBezTo>
                    <a:pt x="75687" y="614218"/>
                    <a:pt x="73377" y="644236"/>
                    <a:pt x="101086" y="665018"/>
                  </a:cubicBezTo>
                  <a:cubicBezTo>
                    <a:pt x="128795" y="685800"/>
                    <a:pt x="186522" y="678873"/>
                    <a:pt x="225777" y="706582"/>
                  </a:cubicBezTo>
                  <a:cubicBezTo>
                    <a:pt x="265032" y="734291"/>
                    <a:pt x="301978" y="803564"/>
                    <a:pt x="336614" y="831273"/>
                  </a:cubicBezTo>
                  <a:cubicBezTo>
                    <a:pt x="371250" y="858982"/>
                    <a:pt x="433595" y="872836"/>
                    <a:pt x="433595" y="872836"/>
                  </a:cubicBezTo>
                  <a:cubicBezTo>
                    <a:pt x="456686" y="886691"/>
                    <a:pt x="472850" y="902855"/>
                    <a:pt x="475159" y="914400"/>
                  </a:cubicBezTo>
                  <a:cubicBezTo>
                    <a:pt x="477468" y="925946"/>
                    <a:pt x="445141" y="923636"/>
                    <a:pt x="447450" y="942109"/>
                  </a:cubicBezTo>
                  <a:cubicBezTo>
                    <a:pt x="449759" y="960582"/>
                    <a:pt x="489014" y="1025236"/>
                    <a:pt x="489014" y="1025236"/>
                  </a:cubicBezTo>
                  <a:cubicBezTo>
                    <a:pt x="505178" y="1048327"/>
                    <a:pt x="519032" y="1059873"/>
                    <a:pt x="544432" y="1080655"/>
                  </a:cubicBezTo>
                  <a:cubicBezTo>
                    <a:pt x="569832" y="1101437"/>
                    <a:pt x="616014" y="1119909"/>
                    <a:pt x="641414" y="1149927"/>
                  </a:cubicBezTo>
                  <a:cubicBezTo>
                    <a:pt x="666814" y="1179945"/>
                    <a:pt x="687596" y="1246909"/>
                    <a:pt x="696832" y="1260764"/>
                  </a:cubicBezTo>
                  <a:cubicBezTo>
                    <a:pt x="706068" y="1274619"/>
                    <a:pt x="696832" y="1233055"/>
                    <a:pt x="696832" y="1233055"/>
                  </a:cubicBezTo>
                  <a:cubicBezTo>
                    <a:pt x="696832" y="1239982"/>
                    <a:pt x="685287" y="1281545"/>
                    <a:pt x="696832" y="1302327"/>
                  </a:cubicBezTo>
                  <a:cubicBezTo>
                    <a:pt x="708377" y="1323109"/>
                    <a:pt x="736086" y="1339273"/>
                    <a:pt x="766104" y="1357746"/>
                  </a:cubicBezTo>
                  <a:cubicBezTo>
                    <a:pt x="796122" y="1376219"/>
                    <a:pt x="876941" y="1413164"/>
                    <a:pt x="876941" y="1413164"/>
                  </a:cubicBezTo>
                  <a:cubicBezTo>
                    <a:pt x="913886" y="1431637"/>
                    <a:pt x="957759" y="1447800"/>
                    <a:pt x="987777" y="1468582"/>
                  </a:cubicBezTo>
                  <a:cubicBezTo>
                    <a:pt x="1017795" y="1489364"/>
                    <a:pt x="1027032" y="1514764"/>
                    <a:pt x="1057050" y="1537855"/>
                  </a:cubicBezTo>
                  <a:cubicBezTo>
                    <a:pt x="1087068" y="1560946"/>
                    <a:pt x="1147104" y="1595582"/>
                    <a:pt x="1167886" y="1607127"/>
                  </a:cubicBezTo>
                  <a:cubicBezTo>
                    <a:pt x="1188668" y="1618672"/>
                    <a:pt x="1167886" y="1611745"/>
                    <a:pt x="1181741" y="1607127"/>
                  </a:cubicBezTo>
                  <a:cubicBezTo>
                    <a:pt x="1195596" y="1602509"/>
                    <a:pt x="1230232" y="1570182"/>
                    <a:pt x="1251014" y="1579418"/>
                  </a:cubicBezTo>
                  <a:cubicBezTo>
                    <a:pt x="1271796" y="1588654"/>
                    <a:pt x="1306432" y="1662546"/>
                    <a:pt x="1306432" y="1662546"/>
                  </a:cubicBezTo>
                  <a:cubicBezTo>
                    <a:pt x="1322595" y="1685637"/>
                    <a:pt x="1341068" y="1699491"/>
                    <a:pt x="1347995" y="1717964"/>
                  </a:cubicBezTo>
                  <a:cubicBezTo>
                    <a:pt x="1354922" y="1736437"/>
                    <a:pt x="1347995" y="1773382"/>
                    <a:pt x="1347995" y="1773382"/>
                  </a:cubicBezTo>
                  <a:cubicBezTo>
                    <a:pt x="1343377" y="1789546"/>
                    <a:pt x="1320286" y="1814946"/>
                    <a:pt x="1320286" y="1814946"/>
                  </a:cubicBezTo>
                  <a:cubicBezTo>
                    <a:pt x="1327213" y="1824182"/>
                    <a:pt x="1364159" y="1817255"/>
                    <a:pt x="1389559" y="1828800"/>
                  </a:cubicBezTo>
                  <a:cubicBezTo>
                    <a:pt x="1414959" y="1840345"/>
                    <a:pt x="1447286" y="1868054"/>
                    <a:pt x="1472686" y="1884218"/>
                  </a:cubicBezTo>
                  <a:cubicBezTo>
                    <a:pt x="1498086" y="1900382"/>
                    <a:pt x="1516559" y="1914236"/>
                    <a:pt x="1541959" y="1925782"/>
                  </a:cubicBezTo>
                  <a:cubicBezTo>
                    <a:pt x="1567359" y="1937328"/>
                    <a:pt x="1601995" y="1932709"/>
                    <a:pt x="1625086" y="1953491"/>
                  </a:cubicBezTo>
                  <a:cubicBezTo>
                    <a:pt x="1648177" y="1974273"/>
                    <a:pt x="1680504" y="2050473"/>
                    <a:pt x="1680504" y="2050473"/>
                  </a:cubicBezTo>
                  <a:cubicBezTo>
                    <a:pt x="1696668" y="2073564"/>
                    <a:pt x="1712832" y="2064327"/>
                    <a:pt x="1722068" y="2092036"/>
                  </a:cubicBezTo>
                  <a:cubicBezTo>
                    <a:pt x="1731305" y="2119745"/>
                    <a:pt x="1733614" y="2179782"/>
                    <a:pt x="1735923" y="2216727"/>
                  </a:cubicBezTo>
                  <a:cubicBezTo>
                    <a:pt x="1738232" y="2253672"/>
                    <a:pt x="1735923" y="2313709"/>
                    <a:pt x="1735923" y="2313709"/>
                  </a:cubicBezTo>
                  <a:cubicBezTo>
                    <a:pt x="1735923" y="2336800"/>
                    <a:pt x="1728996" y="2334491"/>
                    <a:pt x="1735923" y="2355273"/>
                  </a:cubicBezTo>
                  <a:cubicBezTo>
                    <a:pt x="1742850" y="2376055"/>
                    <a:pt x="1768250" y="2406073"/>
                    <a:pt x="1777486" y="2438400"/>
                  </a:cubicBezTo>
                  <a:cubicBezTo>
                    <a:pt x="1786722" y="2470727"/>
                    <a:pt x="1779796" y="2514600"/>
                    <a:pt x="1791341" y="2549236"/>
                  </a:cubicBezTo>
                  <a:cubicBezTo>
                    <a:pt x="1802886" y="2583872"/>
                    <a:pt x="1825977" y="2620818"/>
                    <a:pt x="1846759" y="2646218"/>
                  </a:cubicBezTo>
                  <a:cubicBezTo>
                    <a:pt x="1867541" y="2671618"/>
                    <a:pt x="1904487" y="2673927"/>
                    <a:pt x="1916032" y="2701636"/>
                  </a:cubicBezTo>
                  <a:cubicBezTo>
                    <a:pt x="1927578" y="2729345"/>
                    <a:pt x="1916032" y="2812473"/>
                    <a:pt x="1916032" y="2812473"/>
                  </a:cubicBezTo>
                  <a:cubicBezTo>
                    <a:pt x="1916032" y="2842491"/>
                    <a:pt x="1922959" y="2837873"/>
                    <a:pt x="1916032" y="2881746"/>
                  </a:cubicBezTo>
                  <a:cubicBezTo>
                    <a:pt x="1909105" y="2925619"/>
                    <a:pt x="1874468" y="3075709"/>
                    <a:pt x="1874468" y="3075709"/>
                  </a:cubicBezTo>
                  <a:lnTo>
                    <a:pt x="1874468" y="3075709"/>
                  </a:lnTo>
                  <a:lnTo>
                    <a:pt x="1888323" y="3034146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910595" y="2404482"/>
            <a:ext cx="5142859" cy="138499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Dân số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miền Trung nhiều hơn dân số ở vùng núi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Trường Sơn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8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  <p:bldP spid="85000" grpId="1" animBg="1"/>
      <p:bldP spid="5126" grpId="0" animBg="1"/>
      <p:bldP spid="85055" grpId="0" animBg="1"/>
      <p:bldP spid="85055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1912"/>
            <a:ext cx="487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143001" y="6400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Lược đồ phân bố dân cư Việt Nam</a:t>
            </a: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 rot="8258246">
            <a:off x="2996683" y="5022777"/>
            <a:ext cx="1929712" cy="1301881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55" name="Oval 63"/>
          <p:cNvSpPr>
            <a:spLocks noChangeArrowheads="1"/>
          </p:cNvSpPr>
          <p:nvPr/>
        </p:nvSpPr>
        <p:spPr bwMode="auto">
          <a:xfrm rot="3744337">
            <a:off x="3292513" y="788354"/>
            <a:ext cx="987719" cy="678996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63442" y="1525153"/>
            <a:ext cx="2067264" cy="3883405"/>
            <a:chOff x="4249241" y="1551709"/>
            <a:chExt cx="2067264" cy="3883405"/>
          </a:xfrm>
        </p:grpSpPr>
        <p:sp>
          <p:nvSpPr>
            <p:cNvPr id="2" name="Freeform 1"/>
            <p:cNvSpPr/>
            <p:nvPr/>
          </p:nvSpPr>
          <p:spPr bwMode="auto">
            <a:xfrm>
              <a:off x="4378036" y="1662546"/>
              <a:ext cx="1938469" cy="3772568"/>
            </a:xfrm>
            <a:custGeom>
              <a:avLst/>
              <a:gdLst>
                <a:gd name="connsiteX0" fmla="*/ 126270 w 1997356"/>
                <a:gd name="connsiteY0" fmla="*/ 0 h 3846432"/>
                <a:gd name="connsiteX1" fmla="*/ 1579 w 1997356"/>
                <a:gd name="connsiteY1" fmla="*/ 318655 h 3846432"/>
                <a:gd name="connsiteX2" fmla="*/ 70851 w 1997356"/>
                <a:gd name="connsiteY2" fmla="*/ 415637 h 3846432"/>
                <a:gd name="connsiteX3" fmla="*/ 278670 w 1997356"/>
                <a:gd name="connsiteY3" fmla="*/ 665019 h 3846432"/>
                <a:gd name="connsiteX4" fmla="*/ 555761 w 1997356"/>
                <a:gd name="connsiteY4" fmla="*/ 789709 h 3846432"/>
                <a:gd name="connsiteX5" fmla="*/ 444924 w 1997356"/>
                <a:gd name="connsiteY5" fmla="*/ 886691 h 3846432"/>
                <a:gd name="connsiteX6" fmla="*/ 957542 w 1997356"/>
                <a:gd name="connsiteY6" fmla="*/ 1274619 h 3846432"/>
                <a:gd name="connsiteX7" fmla="*/ 1290051 w 1997356"/>
                <a:gd name="connsiteY7" fmla="*/ 1496291 h 3846432"/>
                <a:gd name="connsiteX8" fmla="*/ 1567142 w 1997356"/>
                <a:gd name="connsiteY8" fmla="*/ 1745673 h 3846432"/>
                <a:gd name="connsiteX9" fmla="*/ 1802670 w 1997356"/>
                <a:gd name="connsiteY9" fmla="*/ 1939637 h 3846432"/>
                <a:gd name="connsiteX10" fmla="*/ 1761106 w 1997356"/>
                <a:gd name="connsiteY10" fmla="*/ 1939637 h 3846432"/>
                <a:gd name="connsiteX11" fmla="*/ 1761106 w 1997356"/>
                <a:gd name="connsiteY11" fmla="*/ 1939637 h 3846432"/>
                <a:gd name="connsiteX12" fmla="*/ 1913506 w 1997356"/>
                <a:gd name="connsiteY12" fmla="*/ 2493819 h 3846432"/>
                <a:gd name="connsiteX13" fmla="*/ 1913506 w 1997356"/>
                <a:gd name="connsiteY13" fmla="*/ 2507673 h 3846432"/>
                <a:gd name="connsiteX14" fmla="*/ 1913506 w 1997356"/>
                <a:gd name="connsiteY14" fmla="*/ 2673928 h 3846432"/>
                <a:gd name="connsiteX15" fmla="*/ 1913506 w 1997356"/>
                <a:gd name="connsiteY15" fmla="*/ 2673928 h 3846432"/>
                <a:gd name="connsiteX16" fmla="*/ 1968924 w 1997356"/>
                <a:gd name="connsiteY16" fmla="*/ 2812473 h 3846432"/>
                <a:gd name="connsiteX17" fmla="*/ 1996633 w 1997356"/>
                <a:gd name="connsiteY17" fmla="*/ 2854037 h 3846432"/>
                <a:gd name="connsiteX18" fmla="*/ 1941215 w 1997356"/>
                <a:gd name="connsiteY18" fmla="*/ 2951019 h 3846432"/>
                <a:gd name="connsiteX19" fmla="*/ 1871942 w 1997356"/>
                <a:gd name="connsiteY19" fmla="*/ 3006437 h 3846432"/>
                <a:gd name="connsiteX20" fmla="*/ 1899651 w 1997356"/>
                <a:gd name="connsiteY20" fmla="*/ 3061855 h 3846432"/>
                <a:gd name="connsiteX21" fmla="*/ 1927361 w 1997356"/>
                <a:gd name="connsiteY21" fmla="*/ 3158837 h 3846432"/>
                <a:gd name="connsiteX22" fmla="*/ 1899651 w 1997356"/>
                <a:gd name="connsiteY22" fmla="*/ 3200400 h 3846432"/>
                <a:gd name="connsiteX23" fmla="*/ 1941215 w 1997356"/>
                <a:gd name="connsiteY23" fmla="*/ 3283528 h 3846432"/>
                <a:gd name="connsiteX24" fmla="*/ 1885797 w 1997356"/>
                <a:gd name="connsiteY24" fmla="*/ 3352800 h 3846432"/>
                <a:gd name="connsiteX25" fmla="*/ 1927361 w 1997356"/>
                <a:gd name="connsiteY25" fmla="*/ 3422073 h 3846432"/>
                <a:gd name="connsiteX26" fmla="*/ 1788815 w 1997356"/>
                <a:gd name="connsiteY26" fmla="*/ 3449782 h 3846432"/>
                <a:gd name="connsiteX27" fmla="*/ 1788815 w 1997356"/>
                <a:gd name="connsiteY27" fmla="*/ 3449782 h 3846432"/>
                <a:gd name="connsiteX28" fmla="*/ 1747251 w 1997356"/>
                <a:gd name="connsiteY28" fmla="*/ 3602182 h 3846432"/>
                <a:gd name="connsiteX29" fmla="*/ 1747251 w 1997356"/>
                <a:gd name="connsiteY29" fmla="*/ 3602182 h 3846432"/>
                <a:gd name="connsiteX30" fmla="*/ 1691833 w 1997356"/>
                <a:gd name="connsiteY30" fmla="*/ 3560619 h 3846432"/>
                <a:gd name="connsiteX31" fmla="*/ 1567142 w 1997356"/>
                <a:gd name="connsiteY31" fmla="*/ 3643746 h 3846432"/>
                <a:gd name="connsiteX32" fmla="*/ 1567142 w 1997356"/>
                <a:gd name="connsiteY32" fmla="*/ 3643746 h 3846432"/>
                <a:gd name="connsiteX33" fmla="*/ 1442451 w 1997356"/>
                <a:gd name="connsiteY33" fmla="*/ 3685309 h 3846432"/>
                <a:gd name="connsiteX34" fmla="*/ 1359324 w 1997356"/>
                <a:gd name="connsiteY34" fmla="*/ 3713019 h 3846432"/>
                <a:gd name="connsiteX35" fmla="*/ 1276197 w 1997356"/>
                <a:gd name="connsiteY35" fmla="*/ 3837709 h 3846432"/>
                <a:gd name="connsiteX36" fmla="*/ 1206924 w 1997356"/>
                <a:gd name="connsiteY36" fmla="*/ 3823855 h 3846432"/>
                <a:gd name="connsiteX37" fmla="*/ 1206924 w 1997356"/>
                <a:gd name="connsiteY37" fmla="*/ 3726873 h 3846432"/>
                <a:gd name="connsiteX38" fmla="*/ 1276197 w 1997356"/>
                <a:gd name="connsiteY38" fmla="*/ 3657600 h 3846432"/>
                <a:gd name="connsiteX39" fmla="*/ 1345470 w 1997356"/>
                <a:gd name="connsiteY39" fmla="*/ 3602182 h 3846432"/>
                <a:gd name="connsiteX40" fmla="*/ 1484015 w 1997356"/>
                <a:gd name="connsiteY40" fmla="*/ 3519055 h 3846432"/>
                <a:gd name="connsiteX41" fmla="*/ 1553288 w 1997356"/>
                <a:gd name="connsiteY41" fmla="*/ 3505200 h 3846432"/>
                <a:gd name="connsiteX42" fmla="*/ 1594851 w 1997356"/>
                <a:gd name="connsiteY42" fmla="*/ 3449782 h 3846432"/>
                <a:gd name="connsiteX43" fmla="*/ 1636415 w 1997356"/>
                <a:gd name="connsiteY43" fmla="*/ 3394364 h 3846432"/>
                <a:gd name="connsiteX44" fmla="*/ 1677979 w 1997356"/>
                <a:gd name="connsiteY44" fmla="*/ 3283528 h 3846432"/>
                <a:gd name="connsiteX45" fmla="*/ 1733397 w 1997356"/>
                <a:gd name="connsiteY45" fmla="*/ 3241964 h 3846432"/>
                <a:gd name="connsiteX46" fmla="*/ 1788815 w 1997356"/>
                <a:gd name="connsiteY46" fmla="*/ 3214255 h 3846432"/>
                <a:gd name="connsiteX47" fmla="*/ 1830379 w 1997356"/>
                <a:gd name="connsiteY47" fmla="*/ 3089564 h 3846432"/>
                <a:gd name="connsiteX48" fmla="*/ 1816524 w 1997356"/>
                <a:gd name="connsiteY48" fmla="*/ 3061855 h 3846432"/>
                <a:gd name="connsiteX49" fmla="*/ 1802670 w 1997356"/>
                <a:gd name="connsiteY49" fmla="*/ 2978728 h 384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997356" h="3846432">
                  <a:moveTo>
                    <a:pt x="126270" y="0"/>
                  </a:moveTo>
                  <a:cubicBezTo>
                    <a:pt x="68542" y="124691"/>
                    <a:pt x="10815" y="249382"/>
                    <a:pt x="1579" y="318655"/>
                  </a:cubicBezTo>
                  <a:cubicBezTo>
                    <a:pt x="-7658" y="387928"/>
                    <a:pt x="24669" y="357910"/>
                    <a:pt x="70851" y="415637"/>
                  </a:cubicBezTo>
                  <a:cubicBezTo>
                    <a:pt x="117033" y="473364"/>
                    <a:pt x="197852" y="602674"/>
                    <a:pt x="278670" y="665019"/>
                  </a:cubicBezTo>
                  <a:cubicBezTo>
                    <a:pt x="359488" y="727364"/>
                    <a:pt x="528052" y="752764"/>
                    <a:pt x="555761" y="789709"/>
                  </a:cubicBezTo>
                  <a:cubicBezTo>
                    <a:pt x="583470" y="826654"/>
                    <a:pt x="377961" y="805873"/>
                    <a:pt x="444924" y="886691"/>
                  </a:cubicBezTo>
                  <a:cubicBezTo>
                    <a:pt x="511888" y="967509"/>
                    <a:pt x="816687" y="1173019"/>
                    <a:pt x="957542" y="1274619"/>
                  </a:cubicBezTo>
                  <a:cubicBezTo>
                    <a:pt x="1098397" y="1376219"/>
                    <a:pt x="1188451" y="1417782"/>
                    <a:pt x="1290051" y="1496291"/>
                  </a:cubicBezTo>
                  <a:cubicBezTo>
                    <a:pt x="1391651" y="1574800"/>
                    <a:pt x="1481706" y="1671782"/>
                    <a:pt x="1567142" y="1745673"/>
                  </a:cubicBezTo>
                  <a:cubicBezTo>
                    <a:pt x="1652578" y="1819564"/>
                    <a:pt x="1770343" y="1907310"/>
                    <a:pt x="1802670" y="1939637"/>
                  </a:cubicBezTo>
                  <a:cubicBezTo>
                    <a:pt x="1834997" y="1971964"/>
                    <a:pt x="1761106" y="1939637"/>
                    <a:pt x="1761106" y="1939637"/>
                  </a:cubicBezTo>
                  <a:lnTo>
                    <a:pt x="1761106" y="1939637"/>
                  </a:lnTo>
                  <a:cubicBezTo>
                    <a:pt x="1786506" y="2032001"/>
                    <a:pt x="1888106" y="2399146"/>
                    <a:pt x="1913506" y="2493819"/>
                  </a:cubicBezTo>
                  <a:cubicBezTo>
                    <a:pt x="1938906" y="2588492"/>
                    <a:pt x="1913506" y="2507673"/>
                    <a:pt x="1913506" y="2507673"/>
                  </a:cubicBezTo>
                  <a:lnTo>
                    <a:pt x="1913506" y="2673928"/>
                  </a:lnTo>
                  <a:lnTo>
                    <a:pt x="1913506" y="2673928"/>
                  </a:lnTo>
                  <a:cubicBezTo>
                    <a:pt x="1922742" y="2697019"/>
                    <a:pt x="1955070" y="2782455"/>
                    <a:pt x="1968924" y="2812473"/>
                  </a:cubicBezTo>
                  <a:cubicBezTo>
                    <a:pt x="1982778" y="2842491"/>
                    <a:pt x="2001251" y="2830946"/>
                    <a:pt x="1996633" y="2854037"/>
                  </a:cubicBezTo>
                  <a:cubicBezTo>
                    <a:pt x="1992015" y="2877128"/>
                    <a:pt x="1961997" y="2925619"/>
                    <a:pt x="1941215" y="2951019"/>
                  </a:cubicBezTo>
                  <a:cubicBezTo>
                    <a:pt x="1920433" y="2976419"/>
                    <a:pt x="1871942" y="3006437"/>
                    <a:pt x="1871942" y="3006437"/>
                  </a:cubicBezTo>
                  <a:cubicBezTo>
                    <a:pt x="1865015" y="3024909"/>
                    <a:pt x="1890415" y="3036455"/>
                    <a:pt x="1899651" y="3061855"/>
                  </a:cubicBezTo>
                  <a:cubicBezTo>
                    <a:pt x="1908887" y="3087255"/>
                    <a:pt x="1927361" y="3158837"/>
                    <a:pt x="1927361" y="3158837"/>
                  </a:cubicBezTo>
                  <a:cubicBezTo>
                    <a:pt x="1927361" y="3181928"/>
                    <a:pt x="1897342" y="3179618"/>
                    <a:pt x="1899651" y="3200400"/>
                  </a:cubicBezTo>
                  <a:cubicBezTo>
                    <a:pt x="1901960" y="3221182"/>
                    <a:pt x="1943524" y="3258128"/>
                    <a:pt x="1941215" y="3283528"/>
                  </a:cubicBezTo>
                  <a:cubicBezTo>
                    <a:pt x="1938906" y="3308928"/>
                    <a:pt x="1888106" y="3329709"/>
                    <a:pt x="1885797" y="3352800"/>
                  </a:cubicBezTo>
                  <a:cubicBezTo>
                    <a:pt x="1883488" y="3375891"/>
                    <a:pt x="1943525" y="3405909"/>
                    <a:pt x="1927361" y="3422073"/>
                  </a:cubicBezTo>
                  <a:cubicBezTo>
                    <a:pt x="1911197" y="3438237"/>
                    <a:pt x="1788815" y="3449782"/>
                    <a:pt x="1788815" y="3449782"/>
                  </a:cubicBezTo>
                  <a:lnTo>
                    <a:pt x="1788815" y="3449782"/>
                  </a:lnTo>
                  <a:lnTo>
                    <a:pt x="1747251" y="3602182"/>
                  </a:lnTo>
                  <a:lnTo>
                    <a:pt x="1747251" y="3602182"/>
                  </a:lnTo>
                  <a:cubicBezTo>
                    <a:pt x="1738015" y="3595255"/>
                    <a:pt x="1721851" y="3553692"/>
                    <a:pt x="1691833" y="3560619"/>
                  </a:cubicBezTo>
                  <a:cubicBezTo>
                    <a:pt x="1661815" y="3567546"/>
                    <a:pt x="1567142" y="3643746"/>
                    <a:pt x="1567142" y="3643746"/>
                  </a:cubicBezTo>
                  <a:lnTo>
                    <a:pt x="1567142" y="3643746"/>
                  </a:lnTo>
                  <a:lnTo>
                    <a:pt x="1442451" y="3685309"/>
                  </a:lnTo>
                  <a:cubicBezTo>
                    <a:pt x="1407815" y="3696854"/>
                    <a:pt x="1387033" y="3687619"/>
                    <a:pt x="1359324" y="3713019"/>
                  </a:cubicBezTo>
                  <a:cubicBezTo>
                    <a:pt x="1331615" y="3738419"/>
                    <a:pt x="1301597" y="3819236"/>
                    <a:pt x="1276197" y="3837709"/>
                  </a:cubicBezTo>
                  <a:cubicBezTo>
                    <a:pt x="1250797" y="3856182"/>
                    <a:pt x="1218469" y="3842328"/>
                    <a:pt x="1206924" y="3823855"/>
                  </a:cubicBezTo>
                  <a:cubicBezTo>
                    <a:pt x="1195379" y="3805382"/>
                    <a:pt x="1195379" y="3754582"/>
                    <a:pt x="1206924" y="3726873"/>
                  </a:cubicBezTo>
                  <a:cubicBezTo>
                    <a:pt x="1218470" y="3699164"/>
                    <a:pt x="1253106" y="3678382"/>
                    <a:pt x="1276197" y="3657600"/>
                  </a:cubicBezTo>
                  <a:cubicBezTo>
                    <a:pt x="1299288" y="3636818"/>
                    <a:pt x="1310834" y="3625273"/>
                    <a:pt x="1345470" y="3602182"/>
                  </a:cubicBezTo>
                  <a:cubicBezTo>
                    <a:pt x="1380106" y="3579091"/>
                    <a:pt x="1449379" y="3535219"/>
                    <a:pt x="1484015" y="3519055"/>
                  </a:cubicBezTo>
                  <a:cubicBezTo>
                    <a:pt x="1518651" y="3502891"/>
                    <a:pt x="1553288" y="3505200"/>
                    <a:pt x="1553288" y="3505200"/>
                  </a:cubicBezTo>
                  <a:cubicBezTo>
                    <a:pt x="1571761" y="3493655"/>
                    <a:pt x="1594851" y="3449782"/>
                    <a:pt x="1594851" y="3449782"/>
                  </a:cubicBezTo>
                  <a:cubicBezTo>
                    <a:pt x="1608706" y="3431309"/>
                    <a:pt x="1622560" y="3422073"/>
                    <a:pt x="1636415" y="3394364"/>
                  </a:cubicBezTo>
                  <a:cubicBezTo>
                    <a:pt x="1650270" y="3366655"/>
                    <a:pt x="1677979" y="3283528"/>
                    <a:pt x="1677979" y="3283528"/>
                  </a:cubicBezTo>
                  <a:cubicBezTo>
                    <a:pt x="1694143" y="3258128"/>
                    <a:pt x="1733397" y="3241964"/>
                    <a:pt x="1733397" y="3241964"/>
                  </a:cubicBezTo>
                  <a:cubicBezTo>
                    <a:pt x="1751870" y="3230419"/>
                    <a:pt x="1772651" y="3239655"/>
                    <a:pt x="1788815" y="3214255"/>
                  </a:cubicBezTo>
                  <a:cubicBezTo>
                    <a:pt x="1804979" y="3188855"/>
                    <a:pt x="1830379" y="3089564"/>
                    <a:pt x="1830379" y="3089564"/>
                  </a:cubicBezTo>
                  <a:cubicBezTo>
                    <a:pt x="1834997" y="3064164"/>
                    <a:pt x="1821142" y="3080328"/>
                    <a:pt x="1816524" y="3061855"/>
                  </a:cubicBezTo>
                  <a:cubicBezTo>
                    <a:pt x="1811906" y="3043382"/>
                    <a:pt x="1807288" y="3011055"/>
                    <a:pt x="1802670" y="29787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4249241" y="1551709"/>
              <a:ext cx="1921163" cy="3075709"/>
            </a:xfrm>
            <a:custGeom>
              <a:avLst/>
              <a:gdLst>
                <a:gd name="connsiteX0" fmla="*/ 225777 w 1921163"/>
                <a:gd name="connsiteY0" fmla="*/ 55418 h 3075709"/>
                <a:gd name="connsiteX1" fmla="*/ 114941 w 1921163"/>
                <a:gd name="connsiteY1" fmla="*/ 0 h 3075709"/>
                <a:gd name="connsiteX2" fmla="*/ 114941 w 1921163"/>
                <a:gd name="connsiteY2" fmla="*/ 0 h 3075709"/>
                <a:gd name="connsiteX3" fmla="*/ 87232 w 1921163"/>
                <a:gd name="connsiteY3" fmla="*/ 69273 h 3075709"/>
                <a:gd name="connsiteX4" fmla="*/ 17959 w 1921163"/>
                <a:gd name="connsiteY4" fmla="*/ 180109 h 3075709"/>
                <a:gd name="connsiteX5" fmla="*/ 17959 w 1921163"/>
                <a:gd name="connsiteY5" fmla="*/ 180109 h 3075709"/>
                <a:gd name="connsiteX6" fmla="*/ 4104 w 1921163"/>
                <a:gd name="connsiteY6" fmla="*/ 249382 h 3075709"/>
                <a:gd name="connsiteX7" fmla="*/ 4104 w 1921163"/>
                <a:gd name="connsiteY7" fmla="*/ 263236 h 3075709"/>
                <a:gd name="connsiteX8" fmla="*/ 4104 w 1921163"/>
                <a:gd name="connsiteY8" fmla="*/ 471055 h 3075709"/>
                <a:gd name="connsiteX9" fmla="*/ 59523 w 1921163"/>
                <a:gd name="connsiteY9" fmla="*/ 581891 h 3075709"/>
                <a:gd name="connsiteX10" fmla="*/ 101086 w 1921163"/>
                <a:gd name="connsiteY10" fmla="*/ 665018 h 3075709"/>
                <a:gd name="connsiteX11" fmla="*/ 225777 w 1921163"/>
                <a:gd name="connsiteY11" fmla="*/ 706582 h 3075709"/>
                <a:gd name="connsiteX12" fmla="*/ 336614 w 1921163"/>
                <a:gd name="connsiteY12" fmla="*/ 831273 h 3075709"/>
                <a:gd name="connsiteX13" fmla="*/ 433595 w 1921163"/>
                <a:gd name="connsiteY13" fmla="*/ 872836 h 3075709"/>
                <a:gd name="connsiteX14" fmla="*/ 475159 w 1921163"/>
                <a:gd name="connsiteY14" fmla="*/ 914400 h 3075709"/>
                <a:gd name="connsiteX15" fmla="*/ 447450 w 1921163"/>
                <a:gd name="connsiteY15" fmla="*/ 942109 h 3075709"/>
                <a:gd name="connsiteX16" fmla="*/ 489014 w 1921163"/>
                <a:gd name="connsiteY16" fmla="*/ 1025236 h 3075709"/>
                <a:gd name="connsiteX17" fmla="*/ 544432 w 1921163"/>
                <a:gd name="connsiteY17" fmla="*/ 1080655 h 3075709"/>
                <a:gd name="connsiteX18" fmla="*/ 641414 w 1921163"/>
                <a:gd name="connsiteY18" fmla="*/ 1149927 h 3075709"/>
                <a:gd name="connsiteX19" fmla="*/ 696832 w 1921163"/>
                <a:gd name="connsiteY19" fmla="*/ 1260764 h 3075709"/>
                <a:gd name="connsiteX20" fmla="*/ 696832 w 1921163"/>
                <a:gd name="connsiteY20" fmla="*/ 1233055 h 3075709"/>
                <a:gd name="connsiteX21" fmla="*/ 696832 w 1921163"/>
                <a:gd name="connsiteY21" fmla="*/ 1302327 h 3075709"/>
                <a:gd name="connsiteX22" fmla="*/ 766104 w 1921163"/>
                <a:gd name="connsiteY22" fmla="*/ 1357746 h 3075709"/>
                <a:gd name="connsiteX23" fmla="*/ 876941 w 1921163"/>
                <a:gd name="connsiteY23" fmla="*/ 1413164 h 3075709"/>
                <a:gd name="connsiteX24" fmla="*/ 987777 w 1921163"/>
                <a:gd name="connsiteY24" fmla="*/ 1468582 h 3075709"/>
                <a:gd name="connsiteX25" fmla="*/ 1057050 w 1921163"/>
                <a:gd name="connsiteY25" fmla="*/ 1537855 h 3075709"/>
                <a:gd name="connsiteX26" fmla="*/ 1167886 w 1921163"/>
                <a:gd name="connsiteY26" fmla="*/ 1607127 h 3075709"/>
                <a:gd name="connsiteX27" fmla="*/ 1181741 w 1921163"/>
                <a:gd name="connsiteY27" fmla="*/ 1607127 h 3075709"/>
                <a:gd name="connsiteX28" fmla="*/ 1251014 w 1921163"/>
                <a:gd name="connsiteY28" fmla="*/ 1579418 h 3075709"/>
                <a:gd name="connsiteX29" fmla="*/ 1306432 w 1921163"/>
                <a:gd name="connsiteY29" fmla="*/ 1662546 h 3075709"/>
                <a:gd name="connsiteX30" fmla="*/ 1347995 w 1921163"/>
                <a:gd name="connsiteY30" fmla="*/ 1717964 h 3075709"/>
                <a:gd name="connsiteX31" fmla="*/ 1347995 w 1921163"/>
                <a:gd name="connsiteY31" fmla="*/ 1773382 h 3075709"/>
                <a:gd name="connsiteX32" fmla="*/ 1320286 w 1921163"/>
                <a:gd name="connsiteY32" fmla="*/ 1814946 h 3075709"/>
                <a:gd name="connsiteX33" fmla="*/ 1389559 w 1921163"/>
                <a:gd name="connsiteY33" fmla="*/ 1828800 h 3075709"/>
                <a:gd name="connsiteX34" fmla="*/ 1472686 w 1921163"/>
                <a:gd name="connsiteY34" fmla="*/ 1884218 h 3075709"/>
                <a:gd name="connsiteX35" fmla="*/ 1541959 w 1921163"/>
                <a:gd name="connsiteY35" fmla="*/ 1925782 h 3075709"/>
                <a:gd name="connsiteX36" fmla="*/ 1625086 w 1921163"/>
                <a:gd name="connsiteY36" fmla="*/ 1953491 h 3075709"/>
                <a:gd name="connsiteX37" fmla="*/ 1680504 w 1921163"/>
                <a:gd name="connsiteY37" fmla="*/ 2050473 h 3075709"/>
                <a:gd name="connsiteX38" fmla="*/ 1722068 w 1921163"/>
                <a:gd name="connsiteY38" fmla="*/ 2092036 h 3075709"/>
                <a:gd name="connsiteX39" fmla="*/ 1735923 w 1921163"/>
                <a:gd name="connsiteY39" fmla="*/ 2216727 h 3075709"/>
                <a:gd name="connsiteX40" fmla="*/ 1735923 w 1921163"/>
                <a:gd name="connsiteY40" fmla="*/ 2313709 h 3075709"/>
                <a:gd name="connsiteX41" fmla="*/ 1735923 w 1921163"/>
                <a:gd name="connsiteY41" fmla="*/ 2355273 h 3075709"/>
                <a:gd name="connsiteX42" fmla="*/ 1777486 w 1921163"/>
                <a:gd name="connsiteY42" fmla="*/ 2438400 h 3075709"/>
                <a:gd name="connsiteX43" fmla="*/ 1791341 w 1921163"/>
                <a:gd name="connsiteY43" fmla="*/ 2549236 h 3075709"/>
                <a:gd name="connsiteX44" fmla="*/ 1846759 w 1921163"/>
                <a:gd name="connsiteY44" fmla="*/ 2646218 h 3075709"/>
                <a:gd name="connsiteX45" fmla="*/ 1916032 w 1921163"/>
                <a:gd name="connsiteY45" fmla="*/ 2701636 h 3075709"/>
                <a:gd name="connsiteX46" fmla="*/ 1916032 w 1921163"/>
                <a:gd name="connsiteY46" fmla="*/ 2812473 h 3075709"/>
                <a:gd name="connsiteX47" fmla="*/ 1916032 w 1921163"/>
                <a:gd name="connsiteY47" fmla="*/ 2881746 h 3075709"/>
                <a:gd name="connsiteX48" fmla="*/ 1874468 w 1921163"/>
                <a:gd name="connsiteY48" fmla="*/ 3075709 h 3075709"/>
                <a:gd name="connsiteX49" fmla="*/ 1874468 w 1921163"/>
                <a:gd name="connsiteY49" fmla="*/ 3075709 h 3075709"/>
                <a:gd name="connsiteX50" fmla="*/ 1888323 w 1921163"/>
                <a:gd name="connsiteY50" fmla="*/ 3034146 h 307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21163" h="3075709">
                  <a:moveTo>
                    <a:pt x="225777" y="55418"/>
                  </a:moveTo>
                  <a:lnTo>
                    <a:pt x="114941" y="0"/>
                  </a:lnTo>
                  <a:lnTo>
                    <a:pt x="114941" y="0"/>
                  </a:lnTo>
                  <a:cubicBezTo>
                    <a:pt x="110323" y="11545"/>
                    <a:pt x="103396" y="39255"/>
                    <a:pt x="87232" y="69273"/>
                  </a:cubicBezTo>
                  <a:cubicBezTo>
                    <a:pt x="71068" y="99291"/>
                    <a:pt x="17959" y="180109"/>
                    <a:pt x="17959" y="180109"/>
                  </a:cubicBezTo>
                  <a:lnTo>
                    <a:pt x="17959" y="180109"/>
                  </a:lnTo>
                  <a:lnTo>
                    <a:pt x="4104" y="249382"/>
                  </a:lnTo>
                  <a:cubicBezTo>
                    <a:pt x="1795" y="263237"/>
                    <a:pt x="4104" y="263236"/>
                    <a:pt x="4104" y="263236"/>
                  </a:cubicBezTo>
                  <a:cubicBezTo>
                    <a:pt x="4104" y="300181"/>
                    <a:pt x="-5132" y="417946"/>
                    <a:pt x="4104" y="471055"/>
                  </a:cubicBezTo>
                  <a:cubicBezTo>
                    <a:pt x="13340" y="524164"/>
                    <a:pt x="59523" y="581891"/>
                    <a:pt x="59523" y="581891"/>
                  </a:cubicBezTo>
                  <a:cubicBezTo>
                    <a:pt x="75687" y="614218"/>
                    <a:pt x="73377" y="644236"/>
                    <a:pt x="101086" y="665018"/>
                  </a:cubicBezTo>
                  <a:cubicBezTo>
                    <a:pt x="128795" y="685800"/>
                    <a:pt x="186522" y="678873"/>
                    <a:pt x="225777" y="706582"/>
                  </a:cubicBezTo>
                  <a:cubicBezTo>
                    <a:pt x="265032" y="734291"/>
                    <a:pt x="301978" y="803564"/>
                    <a:pt x="336614" y="831273"/>
                  </a:cubicBezTo>
                  <a:cubicBezTo>
                    <a:pt x="371250" y="858982"/>
                    <a:pt x="433595" y="872836"/>
                    <a:pt x="433595" y="872836"/>
                  </a:cubicBezTo>
                  <a:cubicBezTo>
                    <a:pt x="456686" y="886691"/>
                    <a:pt x="472850" y="902855"/>
                    <a:pt x="475159" y="914400"/>
                  </a:cubicBezTo>
                  <a:cubicBezTo>
                    <a:pt x="477468" y="925946"/>
                    <a:pt x="445141" y="923636"/>
                    <a:pt x="447450" y="942109"/>
                  </a:cubicBezTo>
                  <a:cubicBezTo>
                    <a:pt x="449759" y="960582"/>
                    <a:pt x="489014" y="1025236"/>
                    <a:pt x="489014" y="1025236"/>
                  </a:cubicBezTo>
                  <a:cubicBezTo>
                    <a:pt x="505178" y="1048327"/>
                    <a:pt x="519032" y="1059873"/>
                    <a:pt x="544432" y="1080655"/>
                  </a:cubicBezTo>
                  <a:cubicBezTo>
                    <a:pt x="569832" y="1101437"/>
                    <a:pt x="616014" y="1119909"/>
                    <a:pt x="641414" y="1149927"/>
                  </a:cubicBezTo>
                  <a:cubicBezTo>
                    <a:pt x="666814" y="1179945"/>
                    <a:pt x="687596" y="1246909"/>
                    <a:pt x="696832" y="1260764"/>
                  </a:cubicBezTo>
                  <a:cubicBezTo>
                    <a:pt x="706068" y="1274619"/>
                    <a:pt x="696832" y="1233055"/>
                    <a:pt x="696832" y="1233055"/>
                  </a:cubicBezTo>
                  <a:cubicBezTo>
                    <a:pt x="696832" y="1239982"/>
                    <a:pt x="685287" y="1281545"/>
                    <a:pt x="696832" y="1302327"/>
                  </a:cubicBezTo>
                  <a:cubicBezTo>
                    <a:pt x="708377" y="1323109"/>
                    <a:pt x="736086" y="1339273"/>
                    <a:pt x="766104" y="1357746"/>
                  </a:cubicBezTo>
                  <a:cubicBezTo>
                    <a:pt x="796122" y="1376219"/>
                    <a:pt x="876941" y="1413164"/>
                    <a:pt x="876941" y="1413164"/>
                  </a:cubicBezTo>
                  <a:cubicBezTo>
                    <a:pt x="913886" y="1431637"/>
                    <a:pt x="957759" y="1447800"/>
                    <a:pt x="987777" y="1468582"/>
                  </a:cubicBezTo>
                  <a:cubicBezTo>
                    <a:pt x="1017795" y="1489364"/>
                    <a:pt x="1027032" y="1514764"/>
                    <a:pt x="1057050" y="1537855"/>
                  </a:cubicBezTo>
                  <a:cubicBezTo>
                    <a:pt x="1087068" y="1560946"/>
                    <a:pt x="1147104" y="1595582"/>
                    <a:pt x="1167886" y="1607127"/>
                  </a:cubicBezTo>
                  <a:cubicBezTo>
                    <a:pt x="1188668" y="1618672"/>
                    <a:pt x="1167886" y="1611745"/>
                    <a:pt x="1181741" y="1607127"/>
                  </a:cubicBezTo>
                  <a:cubicBezTo>
                    <a:pt x="1195596" y="1602509"/>
                    <a:pt x="1230232" y="1570182"/>
                    <a:pt x="1251014" y="1579418"/>
                  </a:cubicBezTo>
                  <a:cubicBezTo>
                    <a:pt x="1271796" y="1588654"/>
                    <a:pt x="1306432" y="1662546"/>
                    <a:pt x="1306432" y="1662546"/>
                  </a:cubicBezTo>
                  <a:cubicBezTo>
                    <a:pt x="1322595" y="1685637"/>
                    <a:pt x="1341068" y="1699491"/>
                    <a:pt x="1347995" y="1717964"/>
                  </a:cubicBezTo>
                  <a:cubicBezTo>
                    <a:pt x="1354922" y="1736437"/>
                    <a:pt x="1347995" y="1773382"/>
                    <a:pt x="1347995" y="1773382"/>
                  </a:cubicBezTo>
                  <a:cubicBezTo>
                    <a:pt x="1343377" y="1789546"/>
                    <a:pt x="1320286" y="1814946"/>
                    <a:pt x="1320286" y="1814946"/>
                  </a:cubicBezTo>
                  <a:cubicBezTo>
                    <a:pt x="1327213" y="1824182"/>
                    <a:pt x="1364159" y="1817255"/>
                    <a:pt x="1389559" y="1828800"/>
                  </a:cubicBezTo>
                  <a:cubicBezTo>
                    <a:pt x="1414959" y="1840345"/>
                    <a:pt x="1447286" y="1868054"/>
                    <a:pt x="1472686" y="1884218"/>
                  </a:cubicBezTo>
                  <a:cubicBezTo>
                    <a:pt x="1498086" y="1900382"/>
                    <a:pt x="1516559" y="1914236"/>
                    <a:pt x="1541959" y="1925782"/>
                  </a:cubicBezTo>
                  <a:cubicBezTo>
                    <a:pt x="1567359" y="1937328"/>
                    <a:pt x="1601995" y="1932709"/>
                    <a:pt x="1625086" y="1953491"/>
                  </a:cubicBezTo>
                  <a:cubicBezTo>
                    <a:pt x="1648177" y="1974273"/>
                    <a:pt x="1680504" y="2050473"/>
                    <a:pt x="1680504" y="2050473"/>
                  </a:cubicBezTo>
                  <a:cubicBezTo>
                    <a:pt x="1696668" y="2073564"/>
                    <a:pt x="1712832" y="2064327"/>
                    <a:pt x="1722068" y="2092036"/>
                  </a:cubicBezTo>
                  <a:cubicBezTo>
                    <a:pt x="1731305" y="2119745"/>
                    <a:pt x="1733614" y="2179782"/>
                    <a:pt x="1735923" y="2216727"/>
                  </a:cubicBezTo>
                  <a:cubicBezTo>
                    <a:pt x="1738232" y="2253672"/>
                    <a:pt x="1735923" y="2313709"/>
                    <a:pt x="1735923" y="2313709"/>
                  </a:cubicBezTo>
                  <a:cubicBezTo>
                    <a:pt x="1735923" y="2336800"/>
                    <a:pt x="1728996" y="2334491"/>
                    <a:pt x="1735923" y="2355273"/>
                  </a:cubicBezTo>
                  <a:cubicBezTo>
                    <a:pt x="1742850" y="2376055"/>
                    <a:pt x="1768250" y="2406073"/>
                    <a:pt x="1777486" y="2438400"/>
                  </a:cubicBezTo>
                  <a:cubicBezTo>
                    <a:pt x="1786722" y="2470727"/>
                    <a:pt x="1779796" y="2514600"/>
                    <a:pt x="1791341" y="2549236"/>
                  </a:cubicBezTo>
                  <a:cubicBezTo>
                    <a:pt x="1802886" y="2583872"/>
                    <a:pt x="1825977" y="2620818"/>
                    <a:pt x="1846759" y="2646218"/>
                  </a:cubicBezTo>
                  <a:cubicBezTo>
                    <a:pt x="1867541" y="2671618"/>
                    <a:pt x="1904487" y="2673927"/>
                    <a:pt x="1916032" y="2701636"/>
                  </a:cubicBezTo>
                  <a:cubicBezTo>
                    <a:pt x="1927578" y="2729345"/>
                    <a:pt x="1916032" y="2812473"/>
                    <a:pt x="1916032" y="2812473"/>
                  </a:cubicBezTo>
                  <a:cubicBezTo>
                    <a:pt x="1916032" y="2842491"/>
                    <a:pt x="1922959" y="2837873"/>
                    <a:pt x="1916032" y="2881746"/>
                  </a:cubicBezTo>
                  <a:cubicBezTo>
                    <a:pt x="1909105" y="2925619"/>
                    <a:pt x="1874468" y="3075709"/>
                    <a:pt x="1874468" y="3075709"/>
                  </a:cubicBezTo>
                  <a:lnTo>
                    <a:pt x="1874468" y="3075709"/>
                  </a:lnTo>
                  <a:lnTo>
                    <a:pt x="1888323" y="3034146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910596" y="893363"/>
            <a:ext cx="5142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Dân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 ở đồng bằng duyên hải miền Trung tập trung như thế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0596" y="1046963"/>
            <a:ext cx="5142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Dân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cư ở đồng bằng duyên hải miền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tập trung khá đông đúc.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81799" y="2417265"/>
            <a:ext cx="5142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dân cư tập trung khá đông đúc tại đồng bằng duyên hải miền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800" y="2417265"/>
            <a:ext cx="5142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nơi đây có điều kiện thuận lợi cho sinh hoạt và sản xuất.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949" y="3833733"/>
            <a:ext cx="5540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Ở đồng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 duyên hải miền Trung có những dân tộc nào sinh sống, trong đó chủ yếu là dân tộc nào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 sống với nhau như thế nào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8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 animBg="1"/>
      <p:bldP spid="85000" grpId="1" animBg="1"/>
      <p:bldP spid="85055" grpId="0" animBg="1"/>
      <p:bldP spid="85055" grpId="1" animBg="1"/>
      <p:bldP spid="9" grpId="0"/>
      <p:bldP spid="9" grpId="1"/>
      <p:bldP spid="11" grpId="0"/>
      <p:bldP spid="24" grpId="0"/>
      <p:bldP spid="24" grpId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93136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ở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miền Trung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0" y="534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 ngày 25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0" y="465832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:</a:t>
            </a:r>
            <a:endParaRPr lang="en-US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96983" y="1511093"/>
            <a:ext cx="8352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0" hangingPunct="0">
              <a:spcBef>
                <a:spcPct val="50000"/>
              </a:spcBef>
              <a:buAutoNum type="arabicPeriod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 cư ở đồng bằng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059" y="2199570"/>
            <a:ext cx="10889672" cy="917701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Ở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duyên hải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miền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dân cư tập trung khá đông đúc, chủ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là người Kinh và người Chăm.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03362" y="-53975"/>
            <a:ext cx="921702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D60093"/>
                </a:solidFill>
              </a:rPr>
              <a:t>Quan sát hình 1 và 2, nhận xét trang phục của phụ nữ Chăm, phụ nữ Kinh.</a:t>
            </a:r>
          </a:p>
        </p:txBody>
      </p:sp>
      <p:pic>
        <p:nvPicPr>
          <p:cNvPr id="20488" name="Picture 8" descr="ao dai 1"/>
          <p:cNvPicPr>
            <a:picLocks noChangeAspect="1" noChangeArrowheads="1"/>
          </p:cNvPicPr>
          <p:nvPr/>
        </p:nvPicPr>
        <p:blipFill>
          <a:blip r:embed="rId2">
            <a:lum bright="-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61950"/>
            <a:ext cx="7993063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2863"/>
            <a:ext cx="3743325" cy="53006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8"/>
          <p:cNvPicPr>
            <a:picLocks noChangeAspect="1" noChangeArrowheads="1"/>
          </p:cNvPicPr>
          <p:nvPr/>
        </p:nvPicPr>
        <p:blipFill>
          <a:blip r:embed="rId3">
            <a:lum bright="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2863"/>
            <a:ext cx="3455987" cy="525621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09725" y="5343526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Arial" panose="020B7200000000000000" pitchFamily="34" charset="0"/>
              </a:rPr>
              <a:t>H1: Trang phục của phụ nữ Chăm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453188" y="5378451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.VnArial" panose="020B7200000000000000" pitchFamily="34" charset="0"/>
              </a:rPr>
              <a:t>H2: </a:t>
            </a:r>
            <a:r>
              <a:rPr lang="en-US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Trang</a:t>
            </a:r>
            <a:r>
              <a:rPr lang="en-US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phục</a:t>
            </a:r>
            <a:r>
              <a:rPr lang="en-US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phụ</a:t>
            </a:r>
            <a:r>
              <a:rPr lang="en-US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nữ</a:t>
            </a:r>
            <a:r>
              <a:rPr lang="en-US" sz="2000" dirty="0">
                <a:solidFill>
                  <a:srgbClr val="0000FF"/>
                </a:solidFill>
                <a:latin typeface=".VnArial" panose="020B7200000000000000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.VnArial" panose="020B7200000000000000" pitchFamily="34" charset="0"/>
              </a:rPr>
              <a:t>Kinh</a:t>
            </a:r>
            <a:endParaRPr lang="en-US" sz="2000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476375" y="5692776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00FF"/>
                </a:solidFill>
              </a:rPr>
              <a:t>Mặc </a:t>
            </a:r>
            <a:r>
              <a:rPr lang="en-US" sz="2800">
                <a:solidFill>
                  <a:srgbClr val="FF00FF"/>
                </a:solidFill>
              </a:rPr>
              <a:t>áo</a:t>
            </a:r>
            <a:r>
              <a:rPr lang="en-US" sz="2800" smtClean="0">
                <a:solidFill>
                  <a:srgbClr val="FF00FF"/>
                </a:solidFill>
              </a:rPr>
              <a:t>, váy </a:t>
            </a:r>
            <a:r>
              <a:rPr lang="en-US" sz="2800" dirty="0">
                <a:solidFill>
                  <a:srgbClr val="FF00FF"/>
                </a:solidFill>
              </a:rPr>
              <a:t>dài, có đai thắt ngang và khăn choàng đầu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453188" y="5675623"/>
            <a:ext cx="434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</a:rPr>
              <a:t>Mặc áo dài cổ cao và đội nón lá</a:t>
            </a:r>
          </a:p>
        </p:txBody>
      </p:sp>
    </p:spTree>
    <p:extLst>
      <p:ext uri="{BB962C8B-B14F-4D97-AF65-F5344CB8AC3E}">
        <p14:creationId xmlns:p14="http://schemas.microsoft.com/office/powerpoint/2010/main" val="23325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57150">
          <a:solidFill>
            <a:srgbClr val="FF0000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1089</Words>
  <Application>Microsoft Office PowerPoint</Application>
  <PresentationFormat>Custom</PresentationFormat>
  <Paragraphs>104</Paragraphs>
  <Slides>31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2133</cp:revision>
  <dcterms:created xsi:type="dcterms:W3CDTF">2022-02-24T03:25:18Z</dcterms:created>
  <dcterms:modified xsi:type="dcterms:W3CDTF">2023-03-21T05:12:37Z</dcterms:modified>
</cp:coreProperties>
</file>