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26"/>
  </p:notesMasterIdLst>
  <p:handoutMasterIdLst>
    <p:handoutMasterId r:id="rId27"/>
  </p:handoutMasterIdLst>
  <p:sldIdLst>
    <p:sldId id="2670" r:id="rId9"/>
    <p:sldId id="2680" r:id="rId10"/>
    <p:sldId id="2675" r:id="rId11"/>
    <p:sldId id="2007577197" r:id="rId12"/>
    <p:sldId id="2677" r:id="rId13"/>
    <p:sldId id="2007577198" r:id="rId14"/>
    <p:sldId id="2007577200" r:id="rId15"/>
    <p:sldId id="2007577199" r:id="rId16"/>
    <p:sldId id="293" r:id="rId17"/>
    <p:sldId id="2007577201" r:id="rId18"/>
    <p:sldId id="2007577202" r:id="rId19"/>
    <p:sldId id="2007577203" r:id="rId20"/>
    <p:sldId id="276" r:id="rId21"/>
    <p:sldId id="2007577208" r:id="rId22"/>
    <p:sldId id="2007577209" r:id="rId23"/>
    <p:sldId id="2007577217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0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06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06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8.svg"/><Relationship Id="rId3" Type="http://schemas.openxmlformats.org/officeDocument/2006/relationships/image" Target="../media/image42.jpeg"/><Relationship Id="rId7" Type="http://schemas.openxmlformats.org/officeDocument/2006/relationships/image" Target="../media/image6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8.svg"/><Relationship Id="rId3" Type="http://schemas.openxmlformats.org/officeDocument/2006/relationships/image" Target="../media/image42.jpeg"/><Relationship Id="rId7" Type="http://schemas.openxmlformats.org/officeDocument/2006/relationships/image" Target="../media/image6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xmlns="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29167" r="100000">
                        <a14:foregroundMark x1="40476" y1="46406" x2="46429" y2="51563"/>
                        <a14:foregroundMark x1="93750" y1="58750" x2="95833" y2="58906"/>
                        <a14:foregroundMark x1="95833" y1="59062" x2="95536" y2="60469"/>
                        <a14:foregroundMark x1="31845" y1="38438" x2="31845" y2="38438"/>
                        <a14:foregroundMark x1="33036" y1="39063" x2="34821" y2="41719"/>
                        <a14:foregroundMark x1="39881" y1="46875" x2="41369" y2="49219"/>
                        <a14:foregroundMark x1="43155" y1="50156" x2="46429" y2="51719"/>
                        <a14:backgroundMark x1="37202" y1="11875" x2="22321" y2="25781"/>
                        <a14:backgroundMark x1="81548" y1="12031" x2="99702" y2="13594"/>
                        <a14:backgroundMark x1="40179" y1="58750" x2="42857" y2="65938"/>
                        <a14:backgroundMark x1="93452" y1="62813" x2="95833" y2="60781"/>
                        <a14:backgroundMark x1="90476" y1="62813" x2="97619" y2="5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201765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xmlns="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262</Words>
  <Application>Microsoft Office PowerPoint</Application>
  <PresentationFormat>Custom</PresentationFormat>
  <Paragraphs>25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33</cp:revision>
  <dcterms:created xsi:type="dcterms:W3CDTF">2023-01-03T10:26:38Z</dcterms:created>
  <dcterms:modified xsi:type="dcterms:W3CDTF">2023-04-13T02:47:28Z</dcterms:modified>
</cp:coreProperties>
</file>