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4" r:id="rId2"/>
    <p:sldMasterId id="2147483666" r:id="rId3"/>
  </p:sldMasterIdLst>
  <p:notesMasterIdLst>
    <p:notesMasterId r:id="rId21"/>
  </p:notesMasterIdLst>
  <p:sldIdLst>
    <p:sldId id="259" r:id="rId4"/>
    <p:sldId id="400" r:id="rId5"/>
    <p:sldId id="2007577219" r:id="rId6"/>
    <p:sldId id="391" r:id="rId7"/>
    <p:sldId id="269" r:id="rId8"/>
    <p:sldId id="261" r:id="rId9"/>
    <p:sldId id="262" r:id="rId10"/>
    <p:sldId id="401" r:id="rId11"/>
    <p:sldId id="374" r:id="rId12"/>
    <p:sldId id="2007577220" r:id="rId13"/>
    <p:sldId id="402" r:id="rId14"/>
    <p:sldId id="404" r:id="rId15"/>
    <p:sldId id="405" r:id="rId16"/>
    <p:sldId id="373" r:id="rId17"/>
    <p:sldId id="276" r:id="rId18"/>
    <p:sldId id="2007577217" r:id="rId19"/>
    <p:sldId id="28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-120" y="-2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FA5F2B-511C-4C35-BC68-39C87567CCF1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1D2FA5-4B56-4C02-90BE-E81CD0611C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1016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EF776A-FDDA-4092-91BE-865F276CDB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88220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EF776A-FDDA-4092-91BE-865F276CDB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84317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6DAAC6-1F2F-40FB-B916-23D03E60694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430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EF776A-FDDA-4092-91BE-865F276CDB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27629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EF776A-FDDA-4092-91BE-865F276CDB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77944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EF776A-FDDA-4092-91BE-865F276CDB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52783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EF776A-FDDA-4092-91BE-865F276CDB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77531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EF776A-FDDA-4092-91BE-865F276CDB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17676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EF776A-FDDA-4092-91BE-865F276CDB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53380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EF776A-FDDA-4092-91BE-865F276CDB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60215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EF776A-FDDA-4092-91BE-865F276CDB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72172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0448460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089226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80CAF34-91B3-8C83-2393-DDC4402652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83A02A3-E305-4E86-F6CD-7EA4885EF7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2B75D49-F0FF-D55A-B8B3-BEB2E5B65D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9FB1298-7E7A-0C8B-EA8C-0F3EB527D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1EE0407-0D19-7E65-BA43-C997C3153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420613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9C827A1-BF89-2455-AB89-F891BAA2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D1C0ADF-63C7-C882-9FEA-FF9F582D83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3264FB9-8C8E-2BD5-6637-2E1D9E7687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749EC12-3029-8E25-A443-57F0EA26D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7EBB34E-32E0-57C8-EE29-B32DFF07F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232066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63A1894-515C-08E3-4AD7-23FE4E963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D41B13C-6DC8-6F9E-A968-9E7FA9B890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A279B02-76B0-FA52-6C1B-0F149689A9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4AC090C-5B44-D8AC-96D0-E0FBAD5EA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D3C7C6D-15EF-3201-FE4B-99BF248A7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77870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50DB745-A084-1445-D899-59C31E3D4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7BCCA36-E201-09DB-9377-F5530820B9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ABB1626-38F6-351F-F73F-6C1E51868A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700D610-92C3-850D-F4CD-AF9A90C46A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54CDDFE-68E9-364F-242A-F583E74F8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D1F9ABA-C2E9-4FAB-D5B6-6D8258E9A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924925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AD60D21-4B13-587D-A2D9-5E99D2F00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3F28D2F-BFB4-212E-7647-52AA8EC25F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A20D926-A861-5970-4944-165DEDBD4E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BD7A9D15-5D70-CDD4-0887-799F6A5822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2372FD43-6A37-8FC7-C545-139625012F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427EB626-EBDF-6887-EAF7-8D22DBF703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19E26F4C-1B9E-B07B-7001-1CAA54503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D8BC1DE3-6985-690E-8867-E64CC1362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240935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854E3A7-E39D-86AC-0751-B35A47A10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C23343C-E329-6C15-486C-6EB1CD7D8A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AAA05C8-A432-3B2C-BAEA-3450B69FA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8B39B37-80E6-9B79-16D5-C0C38292F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354673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B3DAD47-7519-6897-44E5-DBAD98593E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9B5DB4A1-1E72-FDA3-EF0F-7A685EE8E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243DD24-DC1D-09A2-28AA-CD8660884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556654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D342576-CE0C-7FB4-CD1D-5CA710E4F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3AEB1DD-7C7E-939D-BB12-F69CBE69E2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CC54670-6DFB-1F09-C937-D8C22B22A9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6493E85-D607-76F9-666C-19B3C19817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FCB23E3-7E52-FF4E-AE0C-1EC8B5785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042456A-0C28-C079-DF99-31F8F5C3F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668016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DD75A14-B090-AB69-42CB-D351D3F85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568DD392-642F-DB51-97F3-5F27212564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446B8F2-C8E8-7A53-F182-FF9A3CE612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7E54AAE-A612-73A8-E5B2-B092666903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BEE9846-34C6-3964-23C1-97F60A606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FD3A427-039A-6988-4A08-E18C87675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275635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DC212CF2-943F-425E-8C14-B4D4DB205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3346B948-3475-45E3-B37E-78D4542F0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86887-ACC7-478C-B2C3-CF2D8BFAD57F}" type="datetimeFigureOut">
              <a:rPr lang="zh-CN" altLang="en-US" smtClean="0"/>
              <a:t>2023/4/4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EE7523CA-97BA-4624-9AB4-103E79719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B3C18601-B69F-4E7B-8C0C-CDC6C1997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8C8F7-2663-468A-93CF-161801EAED5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9480591"/>
      </p:ext>
    </p:extLst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34303B6-A4A6-87C3-B5BC-6816F0E13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9CFBDD2-3614-AD2F-D406-F6AA13CC18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10F1FEC-64A8-900C-EA7F-7602192E68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A3BE049-F3A7-E6C5-EA40-43905CD4D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E369D19-BBC5-2493-89D9-E663BA8F8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291715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C35BB4E2-0492-BBB1-95AD-83085A006A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C14FDA3-608C-3E18-02DB-AC1A4B87BE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95D723B-2A73-F1DF-D7D1-519B200129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9BDE330-C6AF-4877-8C0E-5C7891315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ECE8FC0-40C8-A484-88F5-BFF0616C9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050911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9321-35DD-4BC7-953A-DC16A57A483D}" type="datetimeFigureOut">
              <a:rPr lang="en-GB" smtClean="0"/>
              <a:t>04/04/2023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074B-1D8C-4FBF-B643-29DBF83DE07B}" type="slidenum">
              <a:rPr lang="en-GB" smtClean="0"/>
              <a:t>‹#›</a:t>
            </a:fld>
            <a:endParaRPr lang="en-GB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1"/>
            <a:ext cx="12268200" cy="6887497"/>
            <a:chOff x="0" y="-29497"/>
            <a:chExt cx="12268200" cy="688749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570" t="16308"/>
            <a:stretch/>
          </p:blipFill>
          <p:spPr>
            <a:xfrm>
              <a:off x="0" y="-29497"/>
              <a:ext cx="12268200" cy="6887497"/>
            </a:xfrm>
            <a:prstGeom prst="rect">
              <a:avLst/>
            </a:prstGeom>
          </p:spPr>
        </p:pic>
        <p:sp>
          <p:nvSpPr>
            <p:cNvPr id="9" name="Rounded Rectangle 8"/>
            <p:cNvSpPr/>
            <p:nvPr/>
          </p:nvSpPr>
          <p:spPr>
            <a:xfrm rot="4396381">
              <a:off x="8532461" y="4718058"/>
              <a:ext cx="94108" cy="27432"/>
            </a:xfrm>
            <a:prstGeom prst="roundRect">
              <a:avLst>
                <a:gd name="adj" fmla="val 50000"/>
              </a:avLst>
            </a:prstGeom>
            <a:solidFill>
              <a:srgbClr val="FDCA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sp>
          <p:nvSpPr>
            <p:cNvPr id="10" name="Rounded Rectangle 9"/>
            <p:cNvSpPr/>
            <p:nvPr/>
          </p:nvSpPr>
          <p:spPr>
            <a:xfrm rot="4396381">
              <a:off x="10296967" y="4718059"/>
              <a:ext cx="94108" cy="27432"/>
            </a:xfrm>
            <a:prstGeom prst="roundRect">
              <a:avLst>
                <a:gd name="adj" fmla="val 50000"/>
              </a:avLst>
            </a:prstGeom>
            <a:solidFill>
              <a:srgbClr val="FDCA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</p:grpSp>
      <p:sp>
        <p:nvSpPr>
          <p:cNvPr id="11" name="Oval 10"/>
          <p:cNvSpPr/>
          <p:nvPr userDrawn="1"/>
        </p:nvSpPr>
        <p:spPr>
          <a:xfrm>
            <a:off x="9573760" y="2632844"/>
            <a:ext cx="673101" cy="67310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12" name="Rectangle 11"/>
          <p:cNvSpPr/>
          <p:nvPr userDrawn="1"/>
        </p:nvSpPr>
        <p:spPr>
          <a:xfrm>
            <a:off x="9894320" y="1733836"/>
            <a:ext cx="673101" cy="67310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13" name="Isosceles Triangle 12"/>
          <p:cNvSpPr/>
          <p:nvPr userDrawn="1"/>
        </p:nvSpPr>
        <p:spPr>
          <a:xfrm>
            <a:off x="8866642" y="1741460"/>
            <a:ext cx="673101" cy="673101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14" name="Parallelogram 13"/>
          <p:cNvSpPr/>
          <p:nvPr userDrawn="1"/>
        </p:nvSpPr>
        <p:spPr>
          <a:xfrm>
            <a:off x="8628376" y="2797943"/>
            <a:ext cx="673101" cy="673101"/>
          </a:xfrm>
          <a:prstGeom prst="parallelogram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15" name="Heart 14"/>
          <p:cNvSpPr/>
          <p:nvPr userDrawn="1"/>
        </p:nvSpPr>
        <p:spPr>
          <a:xfrm>
            <a:off x="10720900" y="2283592"/>
            <a:ext cx="673101" cy="673101"/>
          </a:xfrm>
          <a:prstGeom prst="heart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</p:spTree>
    <p:extLst>
      <p:ext uri="{BB962C8B-B14F-4D97-AF65-F5344CB8AC3E}">
        <p14:creationId xmlns:p14="http://schemas.microsoft.com/office/powerpoint/2010/main" val="1279604158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8377866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3672364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​​ 14"/>
          <p:cNvCxnSpPr/>
          <p:nvPr userDrawn="1"/>
        </p:nvCxnSpPr>
        <p:spPr>
          <a:xfrm>
            <a:off x="7920203" y="624880"/>
            <a:ext cx="4077013" cy="0"/>
          </a:xfrm>
          <a:prstGeom prst="line">
            <a:avLst/>
          </a:prstGeom>
          <a:ln w="9525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​​ 14"/>
          <p:cNvCxnSpPr/>
          <p:nvPr userDrawn="1"/>
        </p:nvCxnSpPr>
        <p:spPr>
          <a:xfrm>
            <a:off x="239350" y="624880"/>
            <a:ext cx="4077013" cy="0"/>
          </a:xfrm>
          <a:prstGeom prst="line">
            <a:avLst/>
          </a:prstGeom>
          <a:ln w="9525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02" y="5289045"/>
            <a:ext cx="776023" cy="156895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99653" y="4581129"/>
            <a:ext cx="2976331" cy="2449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0395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4078111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Off-page Connector 4"/>
          <p:cNvSpPr/>
          <p:nvPr userDrawn="1"/>
        </p:nvSpPr>
        <p:spPr>
          <a:xfrm rot="5400000">
            <a:off x="11674813" y="6247142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3600" dirty="0">
              <a:solidFill>
                <a:schemeClr val="accent2"/>
              </a:solidFill>
            </a:endParaRPr>
          </a:p>
        </p:txBody>
      </p:sp>
      <p:sp>
        <p:nvSpPr>
          <p:cNvPr id="9" name="Slide Number Placeholder 4"/>
          <p:cNvSpPr txBox="1">
            <a:spLocks/>
          </p:cNvSpPr>
          <p:nvPr userDrawn="1"/>
        </p:nvSpPr>
        <p:spPr>
          <a:xfrm>
            <a:off x="11636730" y="6340869"/>
            <a:ext cx="610241" cy="366183"/>
          </a:xfrm>
          <a:prstGeom prst="rect">
            <a:avLst/>
          </a:prstGeom>
        </p:spPr>
        <p:txBody>
          <a:bodyPr lIns="91452" tIns="45727" rIns="91452" bIns="45727" anchor="ctr"/>
          <a:lstStyle>
            <a:defPPr>
              <a:defRPr lang="en-US"/>
            </a:defPPr>
            <a:lvl1pPr marL="0" algn="ctr" defTabSz="1375261" rtl="0" eaLnBrk="1" latinLnBrk="0" hangingPunct="1">
              <a:defRPr sz="1600" b="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7630" algn="l" defTabSz="1375261" rtl="0" eaLnBrk="1" latinLnBrk="0" hangingPunct="1"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5261" algn="l" defTabSz="1375261" rtl="0" eaLnBrk="1" latinLnBrk="0" hangingPunct="1"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62891" algn="l" defTabSz="1375261" rtl="0" eaLnBrk="1" latinLnBrk="0" hangingPunct="1"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50521" algn="l" defTabSz="1375261" rtl="0" eaLnBrk="1" latinLnBrk="0" hangingPunct="1"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38152" algn="l" defTabSz="1375261" rtl="0" eaLnBrk="1" latinLnBrk="0" hangingPunct="1"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25782" algn="l" defTabSz="1375261" rtl="0" eaLnBrk="1" latinLnBrk="0" hangingPunct="1"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3412" algn="l" defTabSz="1375261" rtl="0" eaLnBrk="1" latinLnBrk="0" hangingPunct="1"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01042" algn="l" defTabSz="1375261" rtl="0" eaLnBrk="1" latinLnBrk="0" hangingPunct="1"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2133" smtClean="0">
                <a:solidFill>
                  <a:schemeClr val="accent2"/>
                </a:solidFill>
              </a:rPr>
              <a:pPr/>
              <a:t>‹#›</a:t>
            </a:fld>
            <a:endParaRPr lang="en-US" sz="2133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756478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7496A82-8C58-4230-85E6-C1DB51D5629D}" type="datetimeFigureOut">
              <a:rPr lang="zh-CN" altLang="en-US" smtClean="0"/>
              <a:t>2023/4/4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F075C28-AD93-4B03-9A73-F263CFFF2BF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5243246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image" Target="../media/image7.png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8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4.png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picture containing shape&#10;&#10;Description automatically generated">
            <a:extLst>
              <a:ext uri="{FF2B5EF4-FFF2-40B4-BE49-F238E27FC236}">
                <a16:creationId xmlns:a16="http://schemas.microsoft.com/office/drawing/2014/main" xmlns="" id="{CFCA8E68-73CF-47CE-9F54-D509E0C3C41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371600" y="190500"/>
            <a:ext cx="1143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251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xmlns="" id="{6DC100E5-725A-4BEC-B104-6DD8E4C120DE}"/>
              </a:ext>
            </a:extLst>
          </p:cNvPr>
          <p:cNvGrpSpPr/>
          <p:nvPr userDrawn="1"/>
        </p:nvGrpSpPr>
        <p:grpSpPr>
          <a:xfrm>
            <a:off x="-678979" y="-345127"/>
            <a:ext cx="13787557" cy="7213173"/>
            <a:chOff x="-678979" y="-345127"/>
            <a:chExt cx="13787557" cy="7213173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xmlns="" id="{C211FBDD-4A3C-469B-A4F9-F04C80BDFF7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2667000" y="-2667000"/>
              <a:ext cx="6858000" cy="12192000"/>
            </a:xfrm>
            <a:prstGeom prst="rect">
              <a:avLst/>
            </a:prstGeom>
          </p:spPr>
        </p:pic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xmlns="" id="{19D29A8B-2118-4884-976E-2B3BEEB5E4CF}"/>
                </a:ext>
              </a:extLst>
            </p:cNvPr>
            <p:cNvGrpSpPr/>
            <p:nvPr/>
          </p:nvGrpSpPr>
          <p:grpSpPr>
            <a:xfrm>
              <a:off x="-24568" y="6405779"/>
              <a:ext cx="10082716" cy="462267"/>
              <a:chOff x="-24568" y="6405779"/>
              <a:chExt cx="10082716" cy="462267"/>
            </a:xfrm>
          </p:grpSpPr>
          <p:grpSp>
            <p:nvGrpSpPr>
              <p:cNvPr id="14" name="组合 13">
                <a:extLst>
                  <a:ext uri="{FF2B5EF4-FFF2-40B4-BE49-F238E27FC236}">
                    <a16:creationId xmlns:a16="http://schemas.microsoft.com/office/drawing/2014/main" xmlns="" id="{E803D0EA-DF3E-473D-82A7-B9E80C59F85B}"/>
                  </a:ext>
                </a:extLst>
              </p:cNvPr>
              <p:cNvGrpSpPr/>
              <p:nvPr/>
            </p:nvGrpSpPr>
            <p:grpSpPr>
              <a:xfrm>
                <a:off x="-24568" y="6409359"/>
                <a:ext cx="7860878" cy="458687"/>
                <a:chOff x="-24568" y="6155203"/>
                <a:chExt cx="12216568" cy="712844"/>
              </a:xfrm>
            </p:grpSpPr>
            <p:grpSp>
              <p:nvGrpSpPr>
                <p:cNvPr id="16" name="组合 15">
                  <a:extLst>
                    <a:ext uri="{FF2B5EF4-FFF2-40B4-BE49-F238E27FC236}">
                      <a16:creationId xmlns:a16="http://schemas.microsoft.com/office/drawing/2014/main" xmlns="" id="{982FF40D-8BA0-4B8A-83B2-B67A23DB3165}"/>
                    </a:ext>
                  </a:extLst>
                </p:cNvPr>
                <p:cNvGrpSpPr/>
                <p:nvPr/>
              </p:nvGrpSpPr>
              <p:grpSpPr>
                <a:xfrm>
                  <a:off x="3259014" y="6155203"/>
                  <a:ext cx="8932986" cy="702797"/>
                  <a:chOff x="-1" y="5898802"/>
                  <a:chExt cx="12192000" cy="959198"/>
                </a:xfrm>
              </p:grpSpPr>
              <p:pic>
                <p:nvPicPr>
                  <p:cNvPr id="18" name="图片 17">
                    <a:extLst>
                      <a:ext uri="{FF2B5EF4-FFF2-40B4-BE49-F238E27FC236}">
                        <a16:creationId xmlns:a16="http://schemas.microsoft.com/office/drawing/2014/main" xmlns="" id="{A9C16A1B-7C40-4751-BE3F-52C138A761E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10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 b="-22"/>
                  <a:stretch/>
                </p:blipFill>
                <p:spPr>
                  <a:xfrm>
                    <a:off x="7676940" y="5898803"/>
                    <a:ext cx="4515059" cy="959196"/>
                  </a:xfrm>
                  <a:prstGeom prst="rect">
                    <a:avLst/>
                  </a:prstGeom>
                </p:spPr>
              </p:pic>
              <p:pic>
                <p:nvPicPr>
                  <p:cNvPr id="19" name="图片 18">
                    <a:extLst>
                      <a:ext uri="{FF2B5EF4-FFF2-40B4-BE49-F238E27FC236}">
                        <a16:creationId xmlns:a16="http://schemas.microsoft.com/office/drawing/2014/main" xmlns="" id="{00DA50D2-43D6-480D-9EA1-6224D647A8D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10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 b="-22"/>
                  <a:stretch/>
                </p:blipFill>
                <p:spPr>
                  <a:xfrm>
                    <a:off x="3161880" y="5898802"/>
                    <a:ext cx="4515059" cy="959196"/>
                  </a:xfrm>
                  <a:prstGeom prst="rect">
                    <a:avLst/>
                  </a:prstGeom>
                </p:spPr>
              </p:pic>
              <p:pic>
                <p:nvPicPr>
                  <p:cNvPr id="20" name="图片 19">
                    <a:extLst>
                      <a:ext uri="{FF2B5EF4-FFF2-40B4-BE49-F238E27FC236}">
                        <a16:creationId xmlns:a16="http://schemas.microsoft.com/office/drawing/2014/main" xmlns="" id="{026BAFAB-4939-46F1-A586-6B5B9B1742D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11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 b="-22"/>
                  <a:stretch/>
                </p:blipFill>
                <p:spPr>
                  <a:xfrm>
                    <a:off x="-1" y="5898804"/>
                    <a:ext cx="3428162" cy="959196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17" name="图片 16">
                  <a:extLst>
                    <a:ext uri="{FF2B5EF4-FFF2-40B4-BE49-F238E27FC236}">
                      <a16:creationId xmlns:a16="http://schemas.microsoft.com/office/drawing/2014/main" xmlns="" id="{99D0975A-25FD-449D-A5CD-D9CA8879689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0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b="-22"/>
                <a:stretch/>
              </p:blipFill>
              <p:spPr>
                <a:xfrm>
                  <a:off x="-24568" y="6165251"/>
                  <a:ext cx="3308150" cy="702796"/>
                </a:xfrm>
                <a:prstGeom prst="rect">
                  <a:avLst/>
                </a:prstGeom>
              </p:spPr>
            </p:pic>
          </p:grpSp>
          <p:pic>
            <p:nvPicPr>
              <p:cNvPr id="15" name="图片 14">
                <a:extLst>
                  <a:ext uri="{FF2B5EF4-FFF2-40B4-BE49-F238E27FC236}">
                    <a16:creationId xmlns:a16="http://schemas.microsoft.com/office/drawing/2014/main" xmlns="" id="{2E8B375C-C43A-41FB-B699-0008FF83719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b="-22"/>
              <a:stretch/>
            </p:blipFill>
            <p:spPr>
              <a:xfrm>
                <a:off x="7929485" y="6405779"/>
                <a:ext cx="2128663" cy="452221"/>
              </a:xfrm>
              <a:prstGeom prst="rect">
                <a:avLst/>
              </a:prstGeom>
            </p:spPr>
          </p:pic>
        </p:grpSp>
        <p:pic>
          <p:nvPicPr>
            <p:cNvPr id="8" name="图片 7">
              <a:extLst>
                <a:ext uri="{FF2B5EF4-FFF2-40B4-BE49-F238E27FC236}">
                  <a16:creationId xmlns:a16="http://schemas.microsoft.com/office/drawing/2014/main" xmlns="" id="{1E5414FC-69D0-447D-8B9D-2AB1829D12F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22"/>
            <a:stretch/>
          </p:blipFill>
          <p:spPr>
            <a:xfrm>
              <a:off x="10070431" y="6398142"/>
              <a:ext cx="2128663" cy="452221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xmlns="" id="{0B4E7502-5EFC-433F-B309-5E179F96AC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3502829">
              <a:off x="-245282" y="-117583"/>
              <a:ext cx="725196" cy="1592589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xmlns="" id="{63CB61D1-D4FC-47CA-9A86-BA5ECEA015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3336057" flipV="1">
              <a:off x="9933773" y="-345127"/>
              <a:ext cx="3174805" cy="1803055"/>
            </a:xfrm>
            <a:prstGeom prst="rect">
              <a:avLst/>
            </a:prstGeom>
          </p:spPr>
        </p:pic>
      </p:grpSp>
      <p:pic>
        <p:nvPicPr>
          <p:cNvPr id="21" name="Picture 20" descr="A picture containing shape&#10;&#10;Description automatically generated">
            <a:extLst>
              <a:ext uri="{FF2B5EF4-FFF2-40B4-BE49-F238E27FC236}">
                <a16:creationId xmlns:a16="http://schemas.microsoft.com/office/drawing/2014/main" xmlns="" id="{DD648D05-A42A-440E-8B80-E24E008555BB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371600" y="190500"/>
            <a:ext cx="1143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105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726" r:id="rId2"/>
    <p:sldLayoutId id="2147483679" r:id="rId3"/>
    <p:sldLayoutId id="2147483681" r:id="rId4"/>
    <p:sldLayoutId id="2147483682" r:id="rId5"/>
    <p:sldLayoutId id="2147483684" r:id="rId6"/>
    <p:sldLayoutId id="2147483686" r:id="rId7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9Slide.vn - 2019">
            <a:extLst>
              <a:ext uri="{FF2B5EF4-FFF2-40B4-BE49-F238E27FC236}">
                <a16:creationId xmlns:a16="http://schemas.microsoft.com/office/drawing/2014/main" xmlns="" id="{C0926EF3-DC3B-953E-4E50-EA06B303D6C0}"/>
              </a:ext>
            </a:extLst>
          </p:cNvPr>
          <p:cNvSpPr txBox="1"/>
          <p:nvPr userDrawn="1"/>
        </p:nvSpPr>
        <p:spPr>
          <a:xfrm>
            <a:off x="0" y="-2016442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1004474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ransition spd="slow">
    <p:fade/>
  </p:transition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4.png"/><Relationship Id="rId7" Type="http://schemas.microsoft.com/office/2007/relationships/hdphoto" Target="../media/hdphoto3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microsoft.com/office/2007/relationships/hdphoto" Target="../media/hdphoto2.wdp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5A128B99-94C3-0DFB-0D5E-03B8E9D21888}"/>
              </a:ext>
            </a:extLst>
          </p:cNvPr>
          <p:cNvSpPr/>
          <p:nvPr/>
        </p:nvSpPr>
        <p:spPr>
          <a:xfrm>
            <a:off x="2238375" y="393309"/>
            <a:ext cx="8810625" cy="4073916"/>
          </a:xfrm>
          <a:prstGeom prst="roundRect">
            <a:avLst/>
          </a:prstGeom>
          <a:solidFill>
            <a:schemeClr val="bg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 w="6600">
                <a:solidFill>
                  <a:srgbClr val="FF0000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tl" rotWithShape="0">
                  <a:srgbClr val="FF000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65E31667-BCE3-4DE0-8235-93F82CC4293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0201" y="900240"/>
            <a:ext cx="2209800" cy="105417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AFE26969-DBA1-4E11-8BC9-95C173CE093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8207" y="2023376"/>
            <a:ext cx="7663336" cy="263979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0D7BAB77-C4EF-4318-854C-5B6A68F5ADD7}"/>
              </a:ext>
            </a:extLst>
          </p:cNvPr>
          <p:cNvSpPr txBox="1"/>
          <p:nvPr/>
        </p:nvSpPr>
        <p:spPr>
          <a:xfrm>
            <a:off x="2203452" y="1689366"/>
            <a:ext cx="81089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83">
              <a:defRPr/>
            </a:pP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 panose="020B0604020202020204"/>
              </a:rPr>
              <a:t>Bài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 panose="020B0604020202020204"/>
              </a:rPr>
              <a:t> 8 –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 panose="020B0604020202020204"/>
              </a:rPr>
              <a:t>Tiết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 panose="020B0604020202020204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16269280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40C5D9E-9439-4265-8DDC-4FFA65455028}"/>
              </a:ext>
            </a:extLst>
          </p:cNvPr>
          <p:cNvSpPr txBox="1"/>
          <p:nvPr/>
        </p:nvSpPr>
        <p:spPr>
          <a:xfrm>
            <a:off x="6257924" y="800100"/>
            <a:ext cx="51339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000" b="1" dirty="0">
                <a:solidFill>
                  <a:srgbClr val="FF0000"/>
                </a:solidFill>
              </a:rPr>
              <a:t>4. </a:t>
            </a:r>
            <a:r>
              <a:rPr lang="en-US" sz="4000" b="1" dirty="0" err="1">
                <a:solidFill>
                  <a:srgbClr val="FF0000"/>
                </a:solidFill>
              </a:rPr>
              <a:t>Giúp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bạn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bè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xử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lý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tình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huống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bất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hòa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452190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1D6176-C254-46D5-3889-B7008D6A30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矩形: 圆角 28">
            <a:extLst>
              <a:ext uri="{FF2B5EF4-FFF2-40B4-BE49-F238E27FC236}">
                <a16:creationId xmlns:a16="http://schemas.microsoft.com/office/drawing/2014/main" xmlns="" id="{188250A7-090B-A58B-248E-4C329CF922D7}"/>
              </a:ext>
            </a:extLst>
          </p:cNvPr>
          <p:cNvSpPr/>
          <p:nvPr/>
        </p:nvSpPr>
        <p:spPr>
          <a:xfrm>
            <a:off x="394520" y="445322"/>
            <a:ext cx="11402960" cy="6106465"/>
          </a:xfrm>
          <a:prstGeom prst="roundRect">
            <a:avLst/>
          </a:prstGeom>
          <a:solidFill>
            <a:schemeClr val="bg1">
              <a:alpha val="90000"/>
            </a:schemeClr>
          </a:solidFill>
          <a:ln w="34925" cap="rnd">
            <a:solidFill>
              <a:srgbClr val="139F4E"/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6E34876-6007-2EF8-4364-7D14595DE49C}"/>
              </a:ext>
            </a:extLst>
          </p:cNvPr>
          <p:cNvSpPr txBox="1"/>
          <p:nvPr/>
        </p:nvSpPr>
        <p:spPr>
          <a:xfrm>
            <a:off x="1235485" y="719101"/>
            <a:ext cx="100633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457200"/>
            <a:r>
              <a:rPr lang="en-US" sz="3600" b="1" dirty="0">
                <a:solidFill>
                  <a:srgbClr val="FF0000"/>
                </a:solidFill>
              </a:rPr>
              <a:t>Khi </a:t>
            </a:r>
            <a:r>
              <a:rPr lang="en-US" sz="3600" b="1" dirty="0" err="1">
                <a:solidFill>
                  <a:srgbClr val="FF0000"/>
                </a:solidFill>
              </a:rPr>
              <a:t>hai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bạn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bất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hòa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Tuấn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đã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làm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gì</a:t>
            </a:r>
            <a:r>
              <a:rPr lang="en-US" sz="3600" b="1" dirty="0">
                <a:solidFill>
                  <a:srgbClr val="FF0000"/>
                </a:solidFill>
              </a:rPr>
              <a:t>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9DD5036-9C49-47EB-80D6-84526818AC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1624" y="1790700"/>
            <a:ext cx="9439349" cy="32385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4752029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A93DBDCD-D131-4905-9E13-9049C1FC09C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CF60140-AE29-491B-896E-7E37D351724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9925" y="762202"/>
            <a:ext cx="5925647" cy="2386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17274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1D6176-C254-46D5-3889-B7008D6A30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矩形: 圆角 28">
            <a:extLst>
              <a:ext uri="{FF2B5EF4-FFF2-40B4-BE49-F238E27FC236}">
                <a16:creationId xmlns:a16="http://schemas.microsoft.com/office/drawing/2014/main" xmlns="" id="{188250A7-090B-A58B-248E-4C329CF922D7}"/>
              </a:ext>
            </a:extLst>
          </p:cNvPr>
          <p:cNvSpPr/>
          <p:nvPr/>
        </p:nvSpPr>
        <p:spPr>
          <a:xfrm>
            <a:off x="394520" y="445322"/>
            <a:ext cx="11402960" cy="6106465"/>
          </a:xfrm>
          <a:prstGeom prst="roundRect">
            <a:avLst/>
          </a:prstGeom>
          <a:solidFill>
            <a:schemeClr val="bg1">
              <a:alpha val="90000"/>
            </a:schemeClr>
          </a:solidFill>
          <a:ln w="34925" cap="rnd">
            <a:solidFill>
              <a:srgbClr val="139F4E"/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Speech Bubble: Rectangle with Corners Rounded 4">
            <a:extLst>
              <a:ext uri="{FF2B5EF4-FFF2-40B4-BE49-F238E27FC236}">
                <a16:creationId xmlns:a16="http://schemas.microsoft.com/office/drawing/2014/main" xmlns="" id="{89CC6581-83FF-452F-9F73-2C70A5742735}"/>
              </a:ext>
            </a:extLst>
          </p:cNvPr>
          <p:cNvSpPr/>
          <p:nvPr/>
        </p:nvSpPr>
        <p:spPr>
          <a:xfrm flipH="1">
            <a:off x="5526232" y="1971675"/>
            <a:ext cx="5732318" cy="3092655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vi-VN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Tuấn đã lắng nghe và giải quyết những cái đúng cái sai để hai bạn hiểu ra và biết cách xin lỗi nhau để giảng hòa.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440F1959-4F4F-4128-B31D-618259C31F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3861" y="556653"/>
            <a:ext cx="7010400" cy="94370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41025F27-3FAF-43F7-A37B-2A0968C386C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825" y="2657474"/>
            <a:ext cx="4695825" cy="17811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11195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9FB3EFD-19E9-0FAD-2D4F-0FEE06DD4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矩形: 圆角 28">
            <a:extLst>
              <a:ext uri="{FF2B5EF4-FFF2-40B4-BE49-F238E27FC236}">
                <a16:creationId xmlns:a16="http://schemas.microsoft.com/office/drawing/2014/main" xmlns="" id="{84349039-2E3C-91AD-A885-1DA364C0B618}"/>
              </a:ext>
            </a:extLst>
          </p:cNvPr>
          <p:cNvSpPr/>
          <p:nvPr/>
        </p:nvSpPr>
        <p:spPr>
          <a:xfrm>
            <a:off x="325694" y="375221"/>
            <a:ext cx="11402960" cy="6106465"/>
          </a:xfrm>
          <a:prstGeom prst="roundRect">
            <a:avLst/>
          </a:prstGeom>
          <a:solidFill>
            <a:schemeClr val="bg1">
              <a:alpha val="90000"/>
            </a:schemeClr>
          </a:solidFill>
          <a:ln w="34925" cap="rnd">
            <a:solidFill>
              <a:srgbClr val="139F4E"/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682B9D1-AEA8-40F9-2222-670EEBC4B38E}"/>
              </a:ext>
            </a:extLst>
          </p:cNvPr>
          <p:cNvSpPr txBox="1"/>
          <p:nvPr/>
        </p:nvSpPr>
        <p:spPr>
          <a:xfrm>
            <a:off x="1595911" y="705629"/>
            <a:ext cx="992074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 defTabSz="457200"/>
            <a:r>
              <a:rPr lang="en-US" sz="400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400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400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400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400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400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400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400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400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0AA7BC4-670F-FB5B-692C-7B441EFFAB39}"/>
              </a:ext>
            </a:extLst>
          </p:cNvPr>
          <p:cNvSpPr txBox="1"/>
          <p:nvPr/>
        </p:nvSpPr>
        <p:spPr>
          <a:xfrm>
            <a:off x="886132" y="1516584"/>
            <a:ext cx="9848543" cy="45218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lvl="0" indent="-514350" algn="just" defTabSz="457200">
              <a:lnSpc>
                <a:spcPct val="130000"/>
              </a:lnSpc>
              <a:buFont typeface="Wingdings" panose="05000000000000000000" pitchFamily="2" charset="2"/>
              <a:buChar char="v"/>
            </a:pPr>
            <a:r>
              <a:rPr lang="en-US" sz="3200" b="1" dirty="0">
                <a:solidFill>
                  <a:srgbClr val="002060"/>
                </a:solidFill>
                <a:latin typeface="Calibri"/>
              </a:rPr>
              <a:t>N</a:t>
            </a:r>
            <a:r>
              <a:rPr lang="vi-VN" sz="3200" b="1" dirty="0">
                <a:solidFill>
                  <a:srgbClr val="002060"/>
                </a:solidFill>
                <a:latin typeface="Calibri"/>
              </a:rPr>
              <a:t>gồi lại cùng các bạn, lắng nghe ý kiến của từng người</a:t>
            </a:r>
            <a:endParaRPr lang="en-US" sz="3200" b="1" dirty="0">
              <a:solidFill>
                <a:srgbClr val="002060"/>
              </a:solidFill>
              <a:latin typeface="Calibri"/>
            </a:endParaRPr>
          </a:p>
          <a:p>
            <a:pPr marL="514350" lvl="0" indent="-514350" algn="just" defTabSz="457200">
              <a:lnSpc>
                <a:spcPct val="130000"/>
              </a:lnSpc>
              <a:buFont typeface="Wingdings" panose="05000000000000000000" pitchFamily="2" charset="2"/>
              <a:buChar char="v"/>
            </a:pPr>
            <a:r>
              <a:rPr lang="en-US" sz="3200" b="1" dirty="0">
                <a:solidFill>
                  <a:srgbClr val="002060"/>
                </a:solidFill>
                <a:latin typeface="Calibri"/>
              </a:rPr>
              <a:t>C</a:t>
            </a:r>
            <a:r>
              <a:rPr lang="vi-VN" sz="3200" b="1" dirty="0">
                <a:solidFill>
                  <a:srgbClr val="002060"/>
                </a:solidFill>
                <a:latin typeface="Calibri"/>
              </a:rPr>
              <a:t>hỉ ra những điểm đúng ở hai bạn và xóa bỏ những hiểu lầm.</a:t>
            </a:r>
            <a:endParaRPr lang="en-US" sz="3200" b="1" dirty="0">
              <a:solidFill>
                <a:srgbClr val="002060"/>
              </a:solidFill>
              <a:latin typeface="Calibri"/>
            </a:endParaRPr>
          </a:p>
          <a:p>
            <a:pPr marL="514350" lvl="0" indent="-514350" algn="just" defTabSz="457200">
              <a:lnSpc>
                <a:spcPct val="130000"/>
              </a:lnSpc>
              <a:buFont typeface="Wingdings" panose="05000000000000000000" pitchFamily="2" charset="2"/>
              <a:buChar char="v"/>
            </a:pPr>
            <a:r>
              <a:rPr lang="vi-VN" sz="3200" b="1" dirty="0">
                <a:solidFill>
                  <a:srgbClr val="002060"/>
                </a:solidFill>
                <a:latin typeface="Calibri"/>
              </a:rPr>
              <a:t>Sau đó, em có thể đề xuất một giải pháp mà cả hai bạn đều cảm thấy ổn và nhất trí thực hiện.</a:t>
            </a:r>
            <a:endParaRPr lang="en-US" sz="3200" b="1" dirty="0">
              <a:solidFill>
                <a:srgbClr val="002060"/>
              </a:solidFill>
              <a:latin typeface="Calibri"/>
            </a:endParaRPr>
          </a:p>
          <a:p>
            <a:pPr marL="514350" lvl="0" indent="-514350" algn="just" defTabSz="457200">
              <a:lnSpc>
                <a:spcPct val="130000"/>
              </a:lnSpc>
              <a:buFont typeface="Wingdings" panose="05000000000000000000" pitchFamily="2" charset="2"/>
              <a:buChar char="v"/>
            </a:pPr>
            <a:r>
              <a:rPr lang="vi-VN" sz="3200" b="1" dirty="0">
                <a:solidFill>
                  <a:srgbClr val="002060"/>
                </a:solidFill>
                <a:latin typeface="Calibri"/>
              </a:rPr>
              <a:t>Bước cuối cùng là đề nghị các bạn bắt tay làm lành với nhau.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9F1DC049-15C2-8100-C839-96316F2964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26134" y="3824748"/>
            <a:ext cx="1602520" cy="2755412"/>
          </a:xfrm>
          <a:prstGeom prst="rect">
            <a:avLst/>
          </a:prstGeom>
        </p:spPr>
      </p:pic>
      <p:pic>
        <p:nvPicPr>
          <p:cNvPr id="8" name="Picture 10" descr="Cute cloud cartoon Royalty Free Vector Image - VectorStock">
            <a:extLst>
              <a:ext uri="{FF2B5EF4-FFF2-40B4-BE49-F238E27FC236}">
                <a16:creationId xmlns:a16="http://schemas.microsoft.com/office/drawing/2014/main" xmlns="" id="{71F9F195-35AD-AA42-4230-F0C9B81613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77484" y="-128306"/>
            <a:ext cx="1789973" cy="1682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71937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C469D831-C7AE-4633-A146-85EA26D5806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3534" y="1797484"/>
            <a:ext cx="5837961" cy="2041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9250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7B31BF79-1D49-6F32-4FD3-68832799D1DD}"/>
              </a:ext>
            </a:extLst>
          </p:cNvPr>
          <p:cNvSpPr/>
          <p:nvPr/>
        </p:nvSpPr>
        <p:spPr>
          <a:xfrm>
            <a:off x="204573" y="107712"/>
            <a:ext cx="11782851" cy="6345605"/>
          </a:xfrm>
          <a:custGeom>
            <a:avLst/>
            <a:gdLst>
              <a:gd name="connsiteX0" fmla="*/ 0 w 11782851"/>
              <a:gd name="connsiteY0" fmla="*/ 632784 h 6345605"/>
              <a:gd name="connsiteX1" fmla="*/ 632784 w 11782851"/>
              <a:gd name="connsiteY1" fmla="*/ 0 h 6345605"/>
              <a:gd name="connsiteX2" fmla="*/ 11150067 w 11782851"/>
              <a:gd name="connsiteY2" fmla="*/ 0 h 6345605"/>
              <a:gd name="connsiteX3" fmla="*/ 11782851 w 11782851"/>
              <a:gd name="connsiteY3" fmla="*/ 632784 h 6345605"/>
              <a:gd name="connsiteX4" fmla="*/ 11782851 w 11782851"/>
              <a:gd name="connsiteY4" fmla="*/ 5712821 h 6345605"/>
              <a:gd name="connsiteX5" fmla="*/ 11150067 w 11782851"/>
              <a:gd name="connsiteY5" fmla="*/ 6345605 h 6345605"/>
              <a:gd name="connsiteX6" fmla="*/ 632784 w 11782851"/>
              <a:gd name="connsiteY6" fmla="*/ 6345605 h 6345605"/>
              <a:gd name="connsiteX7" fmla="*/ 0 w 11782851"/>
              <a:gd name="connsiteY7" fmla="*/ 5712821 h 6345605"/>
              <a:gd name="connsiteX8" fmla="*/ 0 w 11782851"/>
              <a:gd name="connsiteY8" fmla="*/ 632784 h 6345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82851" h="6345605" fill="none" extrusionOk="0">
                <a:moveTo>
                  <a:pt x="0" y="632784"/>
                </a:moveTo>
                <a:cubicBezTo>
                  <a:pt x="1620" y="327147"/>
                  <a:pt x="293330" y="16822"/>
                  <a:pt x="632784" y="0"/>
                </a:cubicBezTo>
                <a:cubicBezTo>
                  <a:pt x="3965638" y="72427"/>
                  <a:pt x="6298398" y="61419"/>
                  <a:pt x="11150067" y="0"/>
                </a:cubicBezTo>
                <a:cubicBezTo>
                  <a:pt x="11491583" y="-54801"/>
                  <a:pt x="11765667" y="278109"/>
                  <a:pt x="11782851" y="632784"/>
                </a:cubicBezTo>
                <a:cubicBezTo>
                  <a:pt x="11883727" y="1511319"/>
                  <a:pt x="11675538" y="3374225"/>
                  <a:pt x="11782851" y="5712821"/>
                </a:cubicBezTo>
                <a:cubicBezTo>
                  <a:pt x="11792776" y="6011926"/>
                  <a:pt x="11464147" y="6305924"/>
                  <a:pt x="11150067" y="6345605"/>
                </a:cubicBezTo>
                <a:cubicBezTo>
                  <a:pt x="8078419" y="6375432"/>
                  <a:pt x="3549249" y="6266299"/>
                  <a:pt x="632784" y="6345605"/>
                </a:cubicBezTo>
                <a:cubicBezTo>
                  <a:pt x="305240" y="6343126"/>
                  <a:pt x="-52921" y="6072763"/>
                  <a:pt x="0" y="5712821"/>
                </a:cubicBezTo>
                <a:cubicBezTo>
                  <a:pt x="50037" y="5204113"/>
                  <a:pt x="770" y="1774066"/>
                  <a:pt x="0" y="632784"/>
                </a:cubicBezTo>
                <a:close/>
              </a:path>
              <a:path w="11782851" h="6345605" stroke="0" extrusionOk="0">
                <a:moveTo>
                  <a:pt x="0" y="632784"/>
                </a:moveTo>
                <a:cubicBezTo>
                  <a:pt x="7648" y="285392"/>
                  <a:pt x="295254" y="24892"/>
                  <a:pt x="632784" y="0"/>
                </a:cubicBezTo>
                <a:cubicBezTo>
                  <a:pt x="3760914" y="123000"/>
                  <a:pt x="8275602" y="-96860"/>
                  <a:pt x="11150067" y="0"/>
                </a:cubicBezTo>
                <a:cubicBezTo>
                  <a:pt x="11485169" y="-10956"/>
                  <a:pt x="11786023" y="276913"/>
                  <a:pt x="11782851" y="632784"/>
                </a:cubicBezTo>
                <a:cubicBezTo>
                  <a:pt x="11786024" y="2074852"/>
                  <a:pt x="11877118" y="4393695"/>
                  <a:pt x="11782851" y="5712821"/>
                </a:cubicBezTo>
                <a:cubicBezTo>
                  <a:pt x="11725221" y="6083176"/>
                  <a:pt x="11436837" y="6335342"/>
                  <a:pt x="11150067" y="6345605"/>
                </a:cubicBezTo>
                <a:cubicBezTo>
                  <a:pt x="9447783" y="6184898"/>
                  <a:pt x="3885534" y="6385272"/>
                  <a:pt x="632784" y="6345605"/>
                </a:cubicBezTo>
                <a:cubicBezTo>
                  <a:pt x="271881" y="6343297"/>
                  <a:pt x="-53525" y="6038049"/>
                  <a:pt x="0" y="5712821"/>
                </a:cubicBezTo>
                <a:cubicBezTo>
                  <a:pt x="32216" y="3512219"/>
                  <a:pt x="57206" y="1259605"/>
                  <a:pt x="0" y="632784"/>
                </a:cubicBezTo>
                <a:close/>
              </a:path>
            </a:pathLst>
          </a:custGeom>
          <a:solidFill>
            <a:schemeClr val="bg1">
              <a:alpha val="73000"/>
            </a:schemeClr>
          </a:solidFill>
          <a:ln w="38100">
            <a:noFill/>
            <a:prstDash val="dash"/>
            <a:extLst>
              <a:ext uri="{C807C97D-BFC1-408E-A445-0C87EB9F89A2}">
                <ask:lineSketchStyleProps xmlns:ask="http://schemas.microsoft.com/office/drawing/2018/sketchyshapes" xmlns="" sd="852854689">
                  <a:prstGeom prst="roundRect">
                    <a:avLst>
                      <a:gd name="adj" fmla="val 9972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67" b="0" i="0" u="none" strike="noStrike" kern="1200" cap="none" spc="0" normalizeH="0" baseline="0" noProof="0">
              <a:ln>
                <a:noFill/>
              </a:ln>
              <a:solidFill>
                <a:srgbClr val="F8F8F8"/>
              </a:solidFill>
              <a:effectLst/>
              <a:uLnTx/>
              <a:uFillTx/>
              <a:latin typeface="Helvetica"/>
              <a:cs typeface="+mn-cs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2999F817-221A-8193-DA61-FD0A42C0B83C}"/>
              </a:ext>
            </a:extLst>
          </p:cNvPr>
          <p:cNvSpPr/>
          <p:nvPr/>
        </p:nvSpPr>
        <p:spPr>
          <a:xfrm>
            <a:off x="2076450" y="2401831"/>
            <a:ext cx="9267825" cy="109384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333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GV </a:t>
            </a:r>
            <a:r>
              <a:rPr kumimoji="0" lang="en-US" sz="5333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điền</a:t>
            </a:r>
            <a:r>
              <a:rPr kumimoji="0" lang="en-US" sz="5333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5333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vào</a:t>
            </a:r>
            <a:r>
              <a:rPr kumimoji="0" lang="en-US" sz="5333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5333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đây</a:t>
            </a:r>
            <a:endParaRPr kumimoji="0" lang="en-US" sz="5333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xmlns="" id="{4F62A342-5B3C-8C82-C73D-35531641D3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01535" y="2476500"/>
            <a:ext cx="862407" cy="804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C7187696-FC03-4732-AEB8-5A7A1290E3E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2806" y="596207"/>
            <a:ext cx="7486537" cy="1341236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CABA29DF-121A-41CF-80D1-1CC25BCBAC21}"/>
              </a:ext>
            </a:extLst>
          </p:cNvPr>
          <p:cNvSpPr/>
          <p:nvPr/>
        </p:nvSpPr>
        <p:spPr>
          <a:xfrm>
            <a:off x="2162175" y="4021081"/>
            <a:ext cx="9267825" cy="109384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333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GV </a:t>
            </a:r>
            <a:r>
              <a:rPr kumimoji="0" lang="en-US" sz="5333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điền</a:t>
            </a:r>
            <a:r>
              <a:rPr kumimoji="0" lang="en-US" sz="5333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5333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vào</a:t>
            </a:r>
            <a:r>
              <a:rPr kumimoji="0" lang="en-US" sz="5333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5333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đây</a:t>
            </a:r>
            <a:endParaRPr kumimoji="0" lang="en-US" sz="5333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xmlns="" id="{3BE4AD2C-598D-4635-91FB-B1CB5E081B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7260" y="4095750"/>
            <a:ext cx="862407" cy="804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85193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C215DE7-D3D9-1274-664D-65831C852D7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4866" r="90024">
                        <a14:foregroundMark x1="21411" y1="42708" x2="21411" y2="42708"/>
                        <a14:foregroundMark x1="9246" y1="48750" x2="9246" y2="48750"/>
                        <a14:foregroundMark x1="4866" y1="47083" x2="4866" y2="470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464951">
            <a:off x="9683708" y="20129"/>
            <a:ext cx="1572484" cy="1832679"/>
          </a:xfrm>
          <a:prstGeom prst="rect">
            <a:avLst/>
          </a:prstGeom>
        </p:spPr>
      </p:pic>
      <p:pic>
        <p:nvPicPr>
          <p:cNvPr id="6" name="图片 25">
            <a:extLst>
              <a:ext uri="{FF2B5EF4-FFF2-40B4-BE49-F238E27FC236}">
                <a16:creationId xmlns:a16="http://schemas.microsoft.com/office/drawing/2014/main" xmlns="" id="{C3CA30DD-2AFC-169E-26BA-DE8DD6A4B72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81257" y="936468"/>
            <a:ext cx="1719606" cy="163364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F7B06B8-F1EE-40C2-B9B1-A5399F610EF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7378" y="426998"/>
            <a:ext cx="7913294" cy="2365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882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3">
            <a:extLst>
              <a:ext uri="{FF2B5EF4-FFF2-40B4-BE49-F238E27FC236}">
                <a16:creationId xmlns:a16="http://schemas.microsoft.com/office/drawing/2014/main" xmlns="" id="{5188517A-2FBB-44D1-B44F-9D9E2178CF3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9622736">
            <a:off x="10492416" y="292622"/>
            <a:ext cx="806786" cy="1850241"/>
          </a:xfrm>
          <a:prstGeom prst="rect">
            <a:avLst/>
          </a:prstGeom>
        </p:spPr>
      </p:pic>
      <p:pic>
        <p:nvPicPr>
          <p:cNvPr id="4" name="图片 4">
            <a:extLst>
              <a:ext uri="{FF2B5EF4-FFF2-40B4-BE49-F238E27FC236}">
                <a16:creationId xmlns:a16="http://schemas.microsoft.com/office/drawing/2014/main" xmlns="" id="{84BE7EA0-7ED3-D98B-B03F-B409D28FC07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740227" flipH="1">
            <a:off x="6094250" y="1115261"/>
            <a:ext cx="635964" cy="1458487"/>
          </a:xfrm>
          <a:prstGeom prst="rect">
            <a:avLst/>
          </a:prstGeom>
        </p:spPr>
      </p:pic>
      <p:pic>
        <p:nvPicPr>
          <p:cNvPr id="5" name="图片 5">
            <a:extLst>
              <a:ext uri="{FF2B5EF4-FFF2-40B4-BE49-F238E27FC236}">
                <a16:creationId xmlns:a16="http://schemas.microsoft.com/office/drawing/2014/main" xmlns="" id="{91AC41CF-1F56-AE96-435E-5B642D938E6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802488" flipH="1">
            <a:off x="8944774" y="2384105"/>
            <a:ext cx="444532" cy="788268"/>
          </a:xfrm>
          <a:prstGeom prst="rect">
            <a:avLst/>
          </a:prstGeom>
        </p:spPr>
      </p:pic>
      <p:pic>
        <p:nvPicPr>
          <p:cNvPr id="2" name="图片 2">
            <a:extLst>
              <a:ext uri="{FF2B5EF4-FFF2-40B4-BE49-F238E27FC236}">
                <a16:creationId xmlns:a16="http://schemas.microsoft.com/office/drawing/2014/main" xmlns="" id="{AECBD6DC-779F-5B92-FE6F-06960DC935E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7532606">
            <a:off x="7715849" y="21593"/>
            <a:ext cx="606132" cy="107482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C16880A-FD6E-434F-99FD-3EDEB4F6731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0376" y="0"/>
            <a:ext cx="5974598" cy="3054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2042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40C5D9E-9439-4265-8DDC-4FFA65455028}"/>
              </a:ext>
            </a:extLst>
          </p:cNvPr>
          <p:cNvSpPr txBox="1"/>
          <p:nvPr/>
        </p:nvSpPr>
        <p:spPr>
          <a:xfrm>
            <a:off x="6257924" y="800100"/>
            <a:ext cx="51339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000" b="1" dirty="0">
                <a:solidFill>
                  <a:srgbClr val="FF0000"/>
                </a:solidFill>
              </a:rPr>
              <a:t>3. </a:t>
            </a:r>
            <a:r>
              <a:rPr lang="en-US" sz="4000" b="1" dirty="0" err="1">
                <a:solidFill>
                  <a:srgbClr val="FF0000"/>
                </a:solidFill>
              </a:rPr>
              <a:t>Tìm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hiểu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cách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xử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lý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bất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hòa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với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bạn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bè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550495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1D6176-C254-46D5-3889-B7008D6A30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矩形: 圆角 28">
            <a:extLst>
              <a:ext uri="{FF2B5EF4-FFF2-40B4-BE49-F238E27FC236}">
                <a16:creationId xmlns:a16="http://schemas.microsoft.com/office/drawing/2014/main" xmlns="" id="{188250A7-090B-A58B-248E-4C329CF922D7}"/>
              </a:ext>
            </a:extLst>
          </p:cNvPr>
          <p:cNvSpPr/>
          <p:nvPr/>
        </p:nvSpPr>
        <p:spPr>
          <a:xfrm>
            <a:off x="394520" y="445322"/>
            <a:ext cx="11402960" cy="6106465"/>
          </a:xfrm>
          <a:prstGeom prst="roundRect">
            <a:avLst/>
          </a:prstGeom>
          <a:solidFill>
            <a:schemeClr val="bg1">
              <a:alpha val="90000"/>
            </a:schemeClr>
          </a:solidFill>
          <a:ln w="34925" cap="rnd">
            <a:solidFill>
              <a:srgbClr val="139F4E"/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6E34876-6007-2EF8-4364-7D14595DE49C}"/>
              </a:ext>
            </a:extLst>
          </p:cNvPr>
          <p:cNvSpPr txBox="1"/>
          <p:nvPr/>
        </p:nvSpPr>
        <p:spPr>
          <a:xfrm>
            <a:off x="1149760" y="500026"/>
            <a:ext cx="100633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Quan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sát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tranh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và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nêu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cách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xử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lí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bất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hòa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với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bạn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bè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054F846-879A-4C7E-A5EE-84DF55FCF98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563" y="1476375"/>
            <a:ext cx="5245068" cy="23907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237672A8-5927-4A3E-9AC2-10BECA7A3B7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8375" y="1452843"/>
            <a:ext cx="5143499" cy="23523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CB480435-8965-4E31-88BE-18C299F280C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3325" y="3943686"/>
            <a:ext cx="5529262" cy="24999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5766449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: 圆角 28">
            <a:extLst>
              <a:ext uri="{FF2B5EF4-FFF2-40B4-BE49-F238E27FC236}">
                <a16:creationId xmlns:a16="http://schemas.microsoft.com/office/drawing/2014/main" xmlns="" id="{A3ACBFEF-AD2C-30C7-3EC3-F6A3A9BAFF1E}"/>
              </a:ext>
            </a:extLst>
          </p:cNvPr>
          <p:cNvSpPr/>
          <p:nvPr/>
        </p:nvSpPr>
        <p:spPr>
          <a:xfrm>
            <a:off x="394520" y="484651"/>
            <a:ext cx="11402960" cy="6106465"/>
          </a:xfrm>
          <a:prstGeom prst="roundRect">
            <a:avLst/>
          </a:prstGeom>
          <a:solidFill>
            <a:schemeClr val="bg1">
              <a:alpha val="90000"/>
            </a:schemeClr>
          </a:solidFill>
          <a:ln w="34925" cap="rnd">
            <a:solidFill>
              <a:srgbClr val="139F4E"/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7651234-1E20-40A0-9A2A-4184EEC4ED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1287" y="642937"/>
            <a:ext cx="6405563" cy="28566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91F6A21-62F0-4C98-B16A-BF494BC194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6999" y="3576637"/>
            <a:ext cx="6360079" cy="28432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4247610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矩形: 圆角 28">
            <a:extLst>
              <a:ext uri="{FF2B5EF4-FFF2-40B4-BE49-F238E27FC236}">
                <a16:creationId xmlns:a16="http://schemas.microsoft.com/office/drawing/2014/main" xmlns="" id="{2A278BC4-B5E3-6A16-DC32-6E53EA100CFD}"/>
              </a:ext>
            </a:extLst>
          </p:cNvPr>
          <p:cNvSpPr/>
          <p:nvPr/>
        </p:nvSpPr>
        <p:spPr>
          <a:xfrm>
            <a:off x="218638" y="409113"/>
            <a:ext cx="11733876" cy="6106465"/>
          </a:xfrm>
          <a:prstGeom prst="roundRect">
            <a:avLst/>
          </a:prstGeom>
          <a:solidFill>
            <a:schemeClr val="bg1">
              <a:alpha val="90000"/>
            </a:schemeClr>
          </a:solidFill>
          <a:ln w="34925" cap="rnd">
            <a:solidFill>
              <a:srgbClr val="139F4E"/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3E14C968-AEA5-47A6-F012-9C3934265405}"/>
              </a:ext>
            </a:extLst>
          </p:cNvPr>
          <p:cNvSpPr txBox="1"/>
          <p:nvPr/>
        </p:nvSpPr>
        <p:spPr>
          <a:xfrm>
            <a:off x="1284057" y="2292905"/>
            <a:ext cx="10298343" cy="24994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0" indent="-457200" algn="just" defTabSz="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600" b="1" dirty="0" err="1">
                <a:solidFill>
                  <a:srgbClr val="002060"/>
                </a:solidFill>
                <a:latin typeface="Calibri 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002060"/>
                </a:solidFill>
                <a:latin typeface="Calibri 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 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3600" b="1" dirty="0">
                <a:solidFill>
                  <a:srgbClr val="002060"/>
                </a:solidFill>
                <a:latin typeface="Calibri 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 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3600" b="1" dirty="0">
                <a:solidFill>
                  <a:srgbClr val="002060"/>
                </a:solidFill>
                <a:latin typeface="Calibri 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 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rgbClr val="002060"/>
                </a:solidFill>
                <a:latin typeface="Calibri 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 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solidFill>
                  <a:srgbClr val="002060"/>
                </a:solidFill>
                <a:latin typeface="Calibri 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 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3600" b="1" dirty="0">
                <a:solidFill>
                  <a:srgbClr val="002060"/>
                </a:solidFill>
                <a:latin typeface="Calibri 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 "/>
                <a:ea typeface="Calibri" panose="020F0502020204030204" pitchFamily="34" charset="0"/>
                <a:cs typeface="Times New Roman" panose="02020603050405020304" pitchFamily="18" charset="0"/>
              </a:rPr>
              <a:t>xử</a:t>
            </a:r>
            <a:r>
              <a:rPr lang="en-US" sz="3600" b="1" dirty="0">
                <a:solidFill>
                  <a:srgbClr val="002060"/>
                </a:solidFill>
                <a:latin typeface="Calibri 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 "/>
                <a:ea typeface="Calibri" panose="020F0502020204030204" pitchFamily="34" charset="0"/>
                <a:cs typeface="Times New Roman" panose="02020603050405020304" pitchFamily="18" charset="0"/>
              </a:rPr>
              <a:t>lý</a:t>
            </a:r>
            <a:r>
              <a:rPr lang="en-US" sz="3600" b="1" dirty="0">
                <a:solidFill>
                  <a:srgbClr val="002060"/>
                </a:solidFill>
                <a:latin typeface="Calibri 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 "/>
                <a:ea typeface="Calibri" panose="020F0502020204030204" pitchFamily="34" charset="0"/>
                <a:cs typeface="Times New Roman" panose="02020603050405020304" pitchFamily="18" charset="0"/>
              </a:rPr>
              <a:t>bất</a:t>
            </a:r>
            <a:r>
              <a:rPr lang="en-US" sz="3600" b="1" dirty="0">
                <a:solidFill>
                  <a:srgbClr val="002060"/>
                </a:solidFill>
                <a:latin typeface="Calibri 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 "/>
                <a:ea typeface="Calibri" panose="020F0502020204030204" pitchFamily="34" charset="0"/>
                <a:cs typeface="Times New Roman" panose="02020603050405020304" pitchFamily="18" charset="0"/>
              </a:rPr>
              <a:t>hòa</a:t>
            </a:r>
            <a:r>
              <a:rPr lang="en-US" sz="3600" b="1" dirty="0">
                <a:solidFill>
                  <a:srgbClr val="002060"/>
                </a:solidFill>
                <a:latin typeface="Calibri 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 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3600" b="1" dirty="0">
                <a:solidFill>
                  <a:srgbClr val="002060"/>
                </a:solidFill>
                <a:latin typeface="Calibri 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 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3600" b="1" dirty="0">
                <a:solidFill>
                  <a:srgbClr val="002060"/>
                </a:solidFill>
                <a:latin typeface="Calibri 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 "/>
                <a:ea typeface="Calibri" panose="020F0502020204030204" pitchFamily="34" charset="0"/>
                <a:cs typeface="Times New Roman" panose="02020603050405020304" pitchFamily="18" charset="0"/>
              </a:rPr>
              <a:t>bè</a:t>
            </a:r>
            <a:r>
              <a:rPr lang="en-US" sz="3600" b="1" dirty="0">
                <a:solidFill>
                  <a:srgbClr val="002060"/>
                </a:solidFill>
                <a:latin typeface="Calibri 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marL="457200" lvl="0" indent="-457200" algn="just" defTabSz="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600" b="1" dirty="0" err="1">
                <a:solidFill>
                  <a:srgbClr val="002060"/>
                </a:solidFill>
                <a:latin typeface="Calibri 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3600" b="1" dirty="0">
                <a:solidFill>
                  <a:srgbClr val="002060"/>
                </a:solidFill>
                <a:latin typeface="Calibri 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 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rgbClr val="002060"/>
                </a:solidFill>
                <a:latin typeface="Calibri 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 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3600" b="1" dirty="0">
                <a:solidFill>
                  <a:srgbClr val="002060"/>
                </a:solidFill>
                <a:latin typeface="Calibri 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 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002060"/>
                </a:solidFill>
                <a:latin typeface="Calibri 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3600" b="1" dirty="0" err="1">
                <a:solidFill>
                  <a:srgbClr val="002060"/>
                </a:solidFill>
                <a:latin typeface="Calibri 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sz="3600" b="1" dirty="0">
                <a:solidFill>
                  <a:srgbClr val="002060"/>
                </a:solidFill>
                <a:latin typeface="Calibri 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 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solidFill>
                  <a:srgbClr val="002060"/>
                </a:solidFill>
                <a:latin typeface="Calibri 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marL="457200" lvl="0" indent="-457200" algn="just" defTabSz="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600" b="1" dirty="0">
                <a:solidFill>
                  <a:srgbClr val="002060"/>
                </a:solidFill>
                <a:latin typeface="Calibri "/>
                <a:ea typeface="Calibri" panose="020F0502020204030204" pitchFamily="34" charset="0"/>
                <a:cs typeface="Times New Roman" panose="02020603050405020304" pitchFamily="18" charset="0"/>
              </a:rPr>
              <a:t>Theo </a:t>
            </a:r>
            <a:r>
              <a:rPr lang="en-US" sz="3600" b="1" dirty="0" err="1">
                <a:solidFill>
                  <a:srgbClr val="002060"/>
                </a:solidFill>
                <a:latin typeface="Calibri 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rgbClr val="002060"/>
                </a:solidFill>
                <a:latin typeface="Calibri 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latin typeface="Calibri 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3600" b="1" dirty="0">
                <a:solidFill>
                  <a:srgbClr val="002060"/>
                </a:solidFill>
                <a:latin typeface="Calibri 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 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US" sz="3600" b="1" dirty="0">
                <a:solidFill>
                  <a:srgbClr val="002060"/>
                </a:solidFill>
                <a:latin typeface="Calibri 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 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en-US" sz="3600" b="1" dirty="0">
                <a:solidFill>
                  <a:srgbClr val="002060"/>
                </a:solidFill>
                <a:latin typeface="Calibri 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 "/>
                <a:ea typeface="Calibri" panose="020F0502020204030204" pitchFamily="34" charset="0"/>
                <a:cs typeface="Times New Roman" panose="02020603050405020304" pitchFamily="18" charset="0"/>
              </a:rPr>
              <a:t>xử</a:t>
            </a:r>
            <a:r>
              <a:rPr lang="en-US" sz="3600" b="1" dirty="0">
                <a:solidFill>
                  <a:srgbClr val="002060"/>
                </a:solidFill>
                <a:latin typeface="Calibri 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 "/>
                <a:ea typeface="Calibri" panose="020F0502020204030204" pitchFamily="34" charset="0"/>
                <a:cs typeface="Times New Roman" panose="02020603050405020304" pitchFamily="18" charset="0"/>
              </a:rPr>
              <a:t>lý</a:t>
            </a:r>
            <a:r>
              <a:rPr lang="en-US" sz="3600" b="1" dirty="0">
                <a:solidFill>
                  <a:srgbClr val="002060"/>
                </a:solidFill>
                <a:latin typeface="Calibri 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 "/>
                <a:ea typeface="Calibri" panose="020F0502020204030204" pitchFamily="34" charset="0"/>
                <a:cs typeface="Times New Roman" panose="02020603050405020304" pitchFamily="18" charset="0"/>
              </a:rPr>
              <a:t>bất</a:t>
            </a:r>
            <a:r>
              <a:rPr lang="en-US" sz="3600" b="1" dirty="0">
                <a:solidFill>
                  <a:srgbClr val="002060"/>
                </a:solidFill>
                <a:latin typeface="Calibri 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 "/>
                <a:ea typeface="Calibri" panose="020F0502020204030204" pitchFamily="34" charset="0"/>
                <a:cs typeface="Times New Roman" panose="02020603050405020304" pitchFamily="18" charset="0"/>
              </a:rPr>
              <a:t>hòa</a:t>
            </a:r>
            <a:r>
              <a:rPr lang="en-US" sz="3600" b="1" dirty="0">
                <a:solidFill>
                  <a:srgbClr val="002060"/>
                </a:solidFill>
                <a:latin typeface="Calibri 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 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3600" b="1" dirty="0">
                <a:solidFill>
                  <a:srgbClr val="002060"/>
                </a:solidFill>
                <a:latin typeface="Calibri 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 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3600" b="1" dirty="0">
                <a:solidFill>
                  <a:srgbClr val="002060"/>
                </a:solidFill>
                <a:latin typeface="Calibri 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 "/>
                <a:ea typeface="Calibri" panose="020F0502020204030204" pitchFamily="34" charset="0"/>
                <a:cs typeface="Times New Roman" panose="02020603050405020304" pitchFamily="18" charset="0"/>
              </a:rPr>
              <a:t>bè</a:t>
            </a:r>
            <a:r>
              <a:rPr lang="en-US" sz="3600" b="1" dirty="0">
                <a:solidFill>
                  <a:srgbClr val="002060"/>
                </a:solidFill>
                <a:latin typeface="Calibri 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16821C5C-18E4-4CA0-DBB3-1FEACA287AEB}"/>
              </a:ext>
            </a:extLst>
          </p:cNvPr>
          <p:cNvSpPr/>
          <p:nvPr/>
        </p:nvSpPr>
        <p:spPr>
          <a:xfrm>
            <a:off x="6462496" y="1012734"/>
            <a:ext cx="2865480" cy="20213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93A7A779-C59A-48F0-8F56-95370CC9F44C}"/>
              </a:ext>
            </a:extLst>
          </p:cNvPr>
          <p:cNvGrpSpPr/>
          <p:nvPr/>
        </p:nvGrpSpPr>
        <p:grpSpPr>
          <a:xfrm>
            <a:off x="4533578" y="0"/>
            <a:ext cx="3791272" cy="2271719"/>
            <a:chOff x="4905053" y="-435480"/>
            <a:chExt cx="3791272" cy="2271719"/>
          </a:xfrm>
        </p:grpSpPr>
        <p:pic>
          <p:nvPicPr>
            <p:cNvPr id="12" name="Picture 2" descr="Kids discuss homework Premium Vector">
              <a:extLst>
                <a:ext uri="{FF2B5EF4-FFF2-40B4-BE49-F238E27FC236}">
                  <a16:creationId xmlns:a16="http://schemas.microsoft.com/office/drawing/2014/main" xmlns="" id="{28C54C55-D5F9-D461-247E-74F66F4125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471" b="99443" l="2716" r="93291">
                          <a14:foregroundMark x1="42492" y1="46797" x2="42492" y2="46797"/>
                          <a14:foregroundMark x1="41214" y1="32033" x2="41214" y2="32033"/>
                          <a14:foregroundMark x1="38179" y1="51532" x2="38179" y2="51532"/>
                          <a14:foregroundMark x1="61342" y1="76880" x2="61342" y2="76880"/>
                          <a14:foregroundMark x1="56230" y1="76323" x2="56230" y2="76323"/>
                          <a14:foregroundMark x1="15016" y1="63510" x2="15016" y2="63510"/>
                          <a14:foregroundMark x1="9265" y1="60446" x2="9265" y2="60446"/>
                          <a14:foregroundMark x1="6390" y1="77159" x2="6390" y2="77159"/>
                          <a14:foregroundMark x1="5911" y1="69081" x2="5911" y2="69081"/>
                          <a14:foregroundMark x1="14217" y1="85237" x2="14217" y2="85237"/>
                          <a14:foregroundMark x1="15655" y1="91643" x2="15655" y2="91643"/>
                          <a14:foregroundMark x1="9105" y1="90808" x2="9105" y2="90808"/>
                          <a14:foregroundMark x1="10863" y1="97493" x2="17412" y2="99721"/>
                          <a14:foregroundMark x1="86741" y1="64067" x2="86741" y2="64067"/>
                          <a14:foregroundMark x1="87061" y1="56546" x2="87061" y2="56546"/>
                          <a14:foregroundMark x1="86581" y1="92758" x2="86581" y2="92758"/>
                          <a14:foregroundMark x1="92812" y1="89694" x2="92812" y2="89694"/>
                          <a14:foregroundMark x1="93610" y1="64903" x2="93610" y2="64903"/>
                          <a14:foregroundMark x1="44089" y1="59889" x2="44089" y2="59889"/>
                          <a14:foregroundMark x1="45048" y1="59889" x2="45048" y2="59889"/>
                          <a14:foregroundMark x1="59105" y1="71031" x2="59105" y2="71031"/>
                          <a14:foregroundMark x1="59425" y1="71031" x2="59425" y2="71031"/>
                          <a14:foregroundMark x1="55460" y1="67502" x2="54952" y2="67131"/>
                          <a14:foregroundMark x1="59904" y1="70752" x2="58062" y2="69405"/>
                          <a14:foregroundMark x1="46166" y1="59889" x2="46166" y2="59889"/>
                          <a14:foregroundMark x1="46645" y1="59331" x2="46645" y2="59331"/>
                          <a14:foregroundMark x1="44409" y1="57660" x2="44409" y2="57660"/>
                          <a14:foregroundMark x1="45048" y1="56825" x2="45048" y2="56825"/>
                          <a14:foregroundMark x1="77636" y1="76880" x2="77636" y2="76880"/>
                          <a14:foregroundMark x1="77796" y1="77716" x2="77796" y2="77716"/>
                          <a14:foregroundMark x1="3514" y1="68802" x2="3514" y2="68802"/>
                          <a14:foregroundMark x1="2716" y1="75487" x2="2716" y2="75487"/>
                          <a14:foregroundMark x1="3035" y1="67967" x2="3035" y2="67967"/>
                          <a14:foregroundMark x1="54473" y1="57939" x2="54473" y2="57939"/>
                          <a14:foregroundMark x1="54313" y1="57103" x2="54313" y2="57103"/>
                          <a14:foregroundMark x1="54153" y1="56546" x2="54153" y2="56546"/>
                          <a14:foregroundMark x1="54153" y1="56267" x2="54153" y2="56267"/>
                          <a14:foregroundMark x1="54313" y1="56267" x2="54313" y2="56267"/>
                          <a14:backgroundMark x1="43930" y1="56267" x2="43930" y2="56267"/>
                          <a14:backgroundMark x1="41214" y1="57939" x2="41214" y2="57939"/>
                          <a14:backgroundMark x1="35304" y1="57660" x2="35304" y2="57660"/>
                          <a14:backgroundMark x1="61342" y1="69916" x2="61342" y2="69916"/>
                          <a14:backgroundMark x1="60543" y1="69916" x2="60543" y2="69916"/>
                          <a14:backgroundMark x1="60224" y1="69638" x2="60224" y2="69638"/>
                          <a14:backgroundMark x1="55272" y1="67967" x2="58307" y2="68802"/>
                          <a14:backgroundMark x1="79553" y1="81894" x2="79553" y2="81894"/>
                          <a14:backgroundMark x1="78594" y1="81337" x2="78594" y2="81337"/>
                          <a14:backgroundMark x1="7668" y1="77716" x2="7668" y2="77716"/>
                          <a14:backgroundMark x1="6709" y1="76323" x2="6709" y2="76323"/>
                          <a14:backgroundMark x1="2716" y1="67688" x2="2716" y2="67688"/>
                          <a14:backgroundMark x1="54952" y1="67967" x2="54952" y2="67967"/>
                          <a14:backgroundMark x1="54792" y1="67409" x2="54792" y2="67409"/>
                          <a14:backgroundMark x1="55112" y1="67688" x2="55112" y2="67688"/>
                          <a14:backgroundMark x1="53994" y1="55989" x2="53994" y2="55989"/>
                          <a14:backgroundMark x1="53834" y1="56546" x2="53834" y2="56546"/>
                          <a14:backgroundMark x1="53994" y1="57103" x2="53994" y2="5710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05788" y="-435480"/>
              <a:ext cx="2833668" cy="162505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D2059192-975E-4C95-0F39-723E1C864CAF}"/>
                </a:ext>
              </a:extLst>
            </p:cNvPr>
            <p:cNvSpPr txBox="1"/>
            <p:nvPr/>
          </p:nvSpPr>
          <p:spPr>
            <a:xfrm flipH="1">
              <a:off x="4905053" y="1189908"/>
              <a:ext cx="37912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UTM Duepuntozero" panose="02040603050506020204" pitchFamily="18" charset="0"/>
                  <a:ea typeface="+mn-ea"/>
                  <a:cs typeface="+mn-cs"/>
                </a:rPr>
                <a:t>Thảo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UTM Duepuntozer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UTM Duepuntozero" panose="02040603050506020204" pitchFamily="18" charset="0"/>
                  <a:ea typeface="+mn-ea"/>
                  <a:cs typeface="+mn-cs"/>
                </a:rPr>
                <a:t>luận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UTM Duepuntozer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UTM Duepuntozero" panose="02040603050506020204" pitchFamily="18" charset="0"/>
                  <a:ea typeface="+mn-ea"/>
                  <a:cs typeface="+mn-cs"/>
                </a:rPr>
                <a:t>nhóm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UTM Duepuntozero" panose="02040603050506020204" pitchFamily="18" charset="0"/>
                  <a:ea typeface="+mn-ea"/>
                  <a:cs typeface="+mn-cs"/>
                </a:rPr>
                <a:t> 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289776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A93DBDCD-D131-4905-9E13-9049C1FC09C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19" name="Picture 2" descr="Cute cartoon thai student namaste greeting in the school uniform. Free Vector">
            <a:extLst>
              <a:ext uri="{FF2B5EF4-FFF2-40B4-BE49-F238E27FC236}">
                <a16:creationId xmlns:a16="http://schemas.microsoft.com/office/drawing/2014/main" xmlns="" id="{93F914FC-6825-3313-53BD-FE25B3B56D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09" b="90431" l="9158" r="95604">
                        <a14:foregroundMark x1="91209" y1="39234" x2="91209" y2="39234"/>
                        <a14:foregroundMark x1="75458" y1="43541" x2="75458" y2="43541"/>
                        <a14:foregroundMark x1="94872" y1="41627" x2="94872" y2="41627"/>
                        <a14:foregroundMark x1="63004" y1="90431" x2="63004" y2="90431"/>
                        <a14:foregroundMark x1="72161" y1="68660" x2="72161" y2="68660"/>
                        <a14:foregroundMark x1="71795" y1="66746" x2="71795" y2="66746"/>
                        <a14:foregroundMark x1="73626" y1="65072" x2="73626" y2="65072"/>
                        <a14:foregroundMark x1="74359" y1="66746" x2="74359" y2="66746"/>
                        <a14:foregroundMark x1="75824" y1="67464" x2="75824" y2="67464"/>
                        <a14:foregroundMark x1="76557" y1="72010" x2="76557" y2="72010"/>
                        <a14:foregroundMark x1="95971" y1="54785" x2="95971" y2="54785"/>
                        <a14:backgroundMark x1="52015" y1="65072" x2="52015" y2="65072"/>
                        <a14:backgroundMark x1="52015" y1="64354" x2="52015" y2="64354"/>
                        <a14:backgroundMark x1="53846" y1="65550" x2="53846" y2="65550"/>
                        <a14:backgroundMark x1="53480" y1="64593" x2="53480" y2="64593"/>
                        <a14:backgroundMark x1="75458" y1="64593" x2="75458" y2="64593"/>
                        <a14:backgroundMark x1="74359" y1="64354" x2="74359" y2="64354"/>
                        <a14:backgroundMark x1="74725" y1="65550" x2="74725" y2="65550"/>
                        <a14:backgroundMark x1="75458" y1="66986" x2="75458" y2="66986"/>
                        <a14:backgroundMark x1="76557" y1="68182" x2="76557" y2="68182"/>
                        <a14:backgroundMark x1="76557" y1="68900" x2="76557" y2="68900"/>
                        <a14:backgroundMark x1="76923" y1="69617" x2="76923" y2="69617"/>
                        <a14:backgroundMark x1="81319" y1="70574" x2="82784" y2="70335"/>
                        <a14:backgroundMark x1="73626" y1="72249" x2="76557" y2="71053"/>
                        <a14:backgroundMark x1="76557" y1="72488" x2="76557" y2="72488"/>
                        <a14:backgroundMark x1="76923" y1="72488" x2="76923" y2="72488"/>
                        <a14:backgroundMark x1="75824" y1="67703" x2="75824" y2="67703"/>
                        <a14:backgroundMark x1="76923" y1="72010" x2="76923" y2="72010"/>
                        <a14:backgroundMark x1="76190" y1="66986" x2="76190" y2="66986"/>
                        <a14:backgroundMark x1="52381" y1="66507" x2="52381" y2="66507"/>
                        <a14:backgroundMark x1="52747" y1="66746" x2="52747" y2="667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9247" y="1484433"/>
            <a:ext cx="3053479" cy="4675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ute cartoon thai student namaste greeting in the school uniform. Free Vector">
            <a:extLst>
              <a:ext uri="{FF2B5EF4-FFF2-40B4-BE49-F238E27FC236}">
                <a16:creationId xmlns:a16="http://schemas.microsoft.com/office/drawing/2014/main" xmlns="" id="{612FFA97-B39F-F377-F747-706559F734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809" b="91627" l="9738" r="89888">
                        <a14:foregroundMark x1="39700" y1="86603" x2="39700" y2="86603"/>
                        <a14:foregroundMark x1="49813" y1="87321" x2="49813" y2="87321"/>
                        <a14:foregroundMark x1="49813" y1="89952" x2="49813" y2="89952"/>
                        <a14:foregroundMark x1="39700" y1="90909" x2="39700" y2="90909"/>
                        <a14:foregroundMark x1="41199" y1="88517" x2="41199" y2="88517"/>
                        <a14:foregroundMark x1="41199" y1="89474" x2="41199" y2="89474"/>
                        <a14:foregroundMark x1="49438" y1="91627" x2="49438" y2="916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013018" y="1484433"/>
            <a:ext cx="2985874" cy="4680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CF60140-AE29-491B-896E-7E37D3517243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9925" y="762202"/>
            <a:ext cx="5925647" cy="2386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2505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矩形: 圆角 28">
            <a:extLst>
              <a:ext uri="{FF2B5EF4-FFF2-40B4-BE49-F238E27FC236}">
                <a16:creationId xmlns:a16="http://schemas.microsoft.com/office/drawing/2014/main" xmlns="" id="{2A278BC4-B5E3-6A16-DC32-6E53EA100CFD}"/>
              </a:ext>
            </a:extLst>
          </p:cNvPr>
          <p:cNvSpPr/>
          <p:nvPr/>
        </p:nvSpPr>
        <p:spPr>
          <a:xfrm>
            <a:off x="218638" y="409113"/>
            <a:ext cx="11733876" cy="6106465"/>
          </a:xfrm>
          <a:prstGeom prst="roundRect">
            <a:avLst/>
          </a:prstGeom>
          <a:solidFill>
            <a:schemeClr val="bg1">
              <a:alpha val="90000"/>
            </a:schemeClr>
          </a:solidFill>
          <a:ln w="34925" cap="rnd">
            <a:solidFill>
              <a:srgbClr val="139F4E"/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1F5E6FC-E17D-4CE3-A02D-38CE92FE3816}"/>
              </a:ext>
            </a:extLst>
          </p:cNvPr>
          <p:cNvGrpSpPr/>
          <p:nvPr/>
        </p:nvGrpSpPr>
        <p:grpSpPr>
          <a:xfrm>
            <a:off x="705677" y="1868556"/>
            <a:ext cx="4731027" cy="3760215"/>
            <a:chOff x="671513" y="605118"/>
            <a:chExt cx="8701088" cy="5987749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1B152FDA-4683-466E-A209-2EA799BB4DC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1513" y="657226"/>
              <a:ext cx="4271962" cy="194722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3AB15966-3A95-4F31-BA0D-0B980A3E9B5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10151" y="605118"/>
              <a:ext cx="4362450" cy="199517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xmlns="" id="{6F01187C-7A7F-4AA6-8FE8-803D4EF3DE7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83244" y="2672591"/>
              <a:ext cx="4281370" cy="190934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xmlns="" id="{0AB4C106-3567-4AA0-9CC9-9447D840142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2170" y="2622480"/>
              <a:ext cx="4181475" cy="186928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xmlns="" id="{B2A5FE93-8E07-42B5-999A-624FDAB8855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02446" y="4521397"/>
              <a:ext cx="4581525" cy="207147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E20AFC87-8A37-4937-A765-B4F1DAC812E5}"/>
              </a:ext>
            </a:extLst>
          </p:cNvPr>
          <p:cNvSpPr/>
          <p:nvPr/>
        </p:nvSpPr>
        <p:spPr>
          <a:xfrm>
            <a:off x="5933661" y="1560443"/>
            <a:ext cx="5536096" cy="1113183"/>
          </a:xfrm>
          <a:prstGeom prst="roundRect">
            <a:avLst>
              <a:gd name="adj" fmla="val 36310"/>
            </a:avLst>
          </a:prstGeom>
          <a:solidFill>
            <a:srgbClr val="FFFF00"/>
          </a:solidFill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Các</a:t>
            </a:r>
            <a:r>
              <a:rPr lang="en-US" sz="2400" b="1" dirty="0"/>
              <a:t> </a:t>
            </a:r>
            <a:r>
              <a:rPr lang="en-US" sz="2400" b="1" dirty="0" err="1"/>
              <a:t>bạn</a:t>
            </a:r>
            <a:r>
              <a:rPr lang="en-US" sz="2400" b="1" dirty="0"/>
              <a:t> </a:t>
            </a:r>
            <a:r>
              <a:rPr lang="en-US" sz="2400" b="1" dirty="0" err="1"/>
              <a:t>đã</a:t>
            </a:r>
            <a:r>
              <a:rPr lang="en-US" sz="2400" b="1" dirty="0"/>
              <a:t> </a:t>
            </a:r>
            <a:r>
              <a:rPr lang="en-US" sz="2400" b="1" dirty="0" err="1"/>
              <a:t>lắng</a:t>
            </a:r>
            <a:r>
              <a:rPr lang="en-US" sz="2400" b="1" dirty="0"/>
              <a:t> </a:t>
            </a:r>
            <a:r>
              <a:rPr lang="en-US" sz="2400" b="1" dirty="0" err="1"/>
              <a:t>nghe</a:t>
            </a:r>
            <a:r>
              <a:rPr lang="en-US" sz="2400" b="1" dirty="0"/>
              <a:t> </a:t>
            </a:r>
            <a:r>
              <a:rPr lang="en-US" sz="2400" b="1" dirty="0" err="1"/>
              <a:t>bạn</a:t>
            </a:r>
            <a:r>
              <a:rPr lang="en-US" sz="2400" b="1" dirty="0"/>
              <a:t> </a:t>
            </a:r>
            <a:r>
              <a:rPr lang="en-US" sz="2400" b="1" dirty="0" err="1"/>
              <a:t>nói</a:t>
            </a:r>
            <a:r>
              <a:rPr lang="en-US" sz="2400" b="1" dirty="0"/>
              <a:t> </a:t>
            </a:r>
            <a:r>
              <a:rPr lang="en-US" sz="2400" b="1" dirty="0" err="1"/>
              <a:t>thẳng</a:t>
            </a:r>
            <a:r>
              <a:rPr lang="en-US" sz="2400" b="1" dirty="0"/>
              <a:t> </a:t>
            </a:r>
            <a:r>
              <a:rPr lang="en-US" sz="2400" b="1" dirty="0" err="1"/>
              <a:t>thắn</a:t>
            </a:r>
            <a:r>
              <a:rPr lang="en-US" sz="2400" b="1" dirty="0"/>
              <a:t> </a:t>
            </a:r>
            <a:r>
              <a:rPr lang="en-US" sz="2400" b="1" dirty="0" err="1"/>
              <a:t>nhận</a:t>
            </a:r>
            <a:r>
              <a:rPr lang="en-US" sz="2400" b="1" dirty="0"/>
              <a:t> </a:t>
            </a:r>
            <a:r>
              <a:rPr lang="en-US" sz="2400" b="1" dirty="0" err="1"/>
              <a:t>khuyết</a:t>
            </a:r>
            <a:r>
              <a:rPr lang="en-US" sz="2400" b="1" dirty="0"/>
              <a:t> </a:t>
            </a:r>
            <a:r>
              <a:rPr lang="en-US" sz="2400" b="1" dirty="0" err="1"/>
              <a:t>điểm</a:t>
            </a:r>
            <a:r>
              <a:rPr lang="en-US" sz="2400" b="1" dirty="0"/>
              <a:t> </a:t>
            </a:r>
            <a:r>
              <a:rPr lang="en-US" sz="2400" b="1" dirty="0" err="1"/>
              <a:t>sai</a:t>
            </a:r>
            <a:r>
              <a:rPr lang="en-US" sz="2400" b="1" dirty="0"/>
              <a:t>.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F2EBFABA-0929-4F2C-BF43-1A4A12E9AA0A}"/>
              </a:ext>
            </a:extLst>
          </p:cNvPr>
          <p:cNvSpPr/>
          <p:nvPr/>
        </p:nvSpPr>
        <p:spPr>
          <a:xfrm>
            <a:off x="5983357" y="3071191"/>
            <a:ext cx="5536096" cy="1113183"/>
          </a:xfrm>
          <a:prstGeom prst="roundRect">
            <a:avLst>
              <a:gd name="adj" fmla="val 36310"/>
            </a:avLst>
          </a:prstGeom>
          <a:solidFill>
            <a:srgbClr val="FFFF00"/>
          </a:solidFill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latin typeface="Calibri" panose="020F0502020204030204" pitchFamily="34" charset="0"/>
                <a:cs typeface="Calibri" panose="020F0502020204030204" pitchFamily="34" charset="0"/>
              </a:rPr>
              <a:t>Việc làm đó đã giúp bạn bè hiểu nhau hơn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xmlns="" id="{AE268AF0-E37A-4FD2-A477-957DDF70B11C}"/>
              </a:ext>
            </a:extLst>
          </p:cNvPr>
          <p:cNvSpPr/>
          <p:nvPr/>
        </p:nvSpPr>
        <p:spPr>
          <a:xfrm>
            <a:off x="6052931" y="4452730"/>
            <a:ext cx="5536096" cy="1341783"/>
          </a:xfrm>
          <a:prstGeom prst="roundRect">
            <a:avLst>
              <a:gd name="adj" fmla="val 36310"/>
            </a:avLst>
          </a:prstGeom>
          <a:solidFill>
            <a:srgbClr val="FFFF00"/>
          </a:solidFill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Việc</a:t>
            </a:r>
            <a:r>
              <a:rPr lang="en-US" sz="2400" b="1" dirty="0"/>
              <a:t> x</a:t>
            </a:r>
            <a:r>
              <a:rPr lang="vi-VN" sz="2400" b="1" dirty="0"/>
              <a:t>ử lý bất hòa với bạn bè</a:t>
            </a:r>
            <a:r>
              <a:rPr lang="en-US" sz="2400" b="1" dirty="0"/>
              <a:t> </a:t>
            </a:r>
            <a:r>
              <a:rPr lang="en-US" sz="2400" b="1" dirty="0" err="1"/>
              <a:t>xây</a:t>
            </a:r>
            <a:r>
              <a:rPr lang="en-US" sz="2400" b="1" dirty="0"/>
              <a:t> </a:t>
            </a:r>
            <a:r>
              <a:rPr lang="en-US" sz="2400" b="1" dirty="0" err="1"/>
              <a:t>dựng</a:t>
            </a:r>
            <a:r>
              <a:rPr lang="en-US" sz="2400" b="1" dirty="0"/>
              <a:t> </a:t>
            </a:r>
            <a:r>
              <a:rPr lang="en-US" sz="2400" b="1" dirty="0" err="1"/>
              <a:t>được</a:t>
            </a:r>
            <a:r>
              <a:rPr lang="en-US" sz="2400" b="1" dirty="0"/>
              <a:t> </a:t>
            </a:r>
            <a:r>
              <a:rPr lang="en-US" sz="2400" b="1" dirty="0" err="1"/>
              <a:t>tình</a:t>
            </a:r>
            <a:r>
              <a:rPr lang="en-US" sz="2400" b="1" dirty="0"/>
              <a:t> </a:t>
            </a:r>
            <a:r>
              <a:rPr lang="en-US" sz="2400" b="1" dirty="0" err="1"/>
              <a:t>bạn</a:t>
            </a:r>
            <a:r>
              <a:rPr lang="en-US" sz="2400" b="1" dirty="0"/>
              <a:t> </a:t>
            </a:r>
            <a:r>
              <a:rPr lang="en-US" sz="2400" b="1" dirty="0" err="1"/>
              <a:t>bền</a:t>
            </a:r>
            <a:r>
              <a:rPr lang="en-US" sz="2400" b="1" dirty="0"/>
              <a:t> </a:t>
            </a:r>
            <a:r>
              <a:rPr lang="en-US" sz="2400" b="1" dirty="0" err="1"/>
              <a:t>vững</a:t>
            </a:r>
            <a:r>
              <a:rPr lang="en-US" sz="2400" b="1" dirty="0"/>
              <a:t> </a:t>
            </a:r>
            <a:r>
              <a:rPr lang="en-US" sz="2400" b="1" dirty="0" err="1"/>
              <a:t>hơn</a:t>
            </a:r>
            <a:r>
              <a:rPr lang="en-US" sz="24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953982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9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28">
            <a:extLst>
              <a:ext uri="{FF2B5EF4-FFF2-40B4-BE49-F238E27FC236}">
                <a16:creationId xmlns:a16="http://schemas.microsoft.com/office/drawing/2014/main" xmlns="" id="{7A7C195C-1F85-A495-6F15-2E50F108D6B3}"/>
              </a:ext>
            </a:extLst>
          </p:cNvPr>
          <p:cNvSpPr/>
          <p:nvPr/>
        </p:nvSpPr>
        <p:spPr>
          <a:xfrm>
            <a:off x="382613" y="256051"/>
            <a:ext cx="11402960" cy="6106465"/>
          </a:xfrm>
          <a:prstGeom prst="roundRect">
            <a:avLst/>
          </a:prstGeom>
          <a:solidFill>
            <a:schemeClr val="bg1">
              <a:alpha val="90000"/>
            </a:schemeClr>
          </a:solidFill>
          <a:ln w="34925" cap="rnd">
            <a:solidFill>
              <a:srgbClr val="0070C0"/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D1366DA-6836-2380-51B9-8C61AD19DDA9}"/>
              </a:ext>
            </a:extLst>
          </p:cNvPr>
          <p:cNvSpPr txBox="1"/>
          <p:nvPr/>
        </p:nvSpPr>
        <p:spPr>
          <a:xfrm>
            <a:off x="1095446" y="2043171"/>
            <a:ext cx="9835662" cy="35852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 defTabSz="457200">
              <a:lnSpc>
                <a:spcPct val="115000"/>
              </a:lnSpc>
              <a:spcAft>
                <a:spcPts val="1000"/>
              </a:spcAft>
            </a:pPr>
            <a:r>
              <a:rPr lang="vi-VN" sz="3200" b="1" dirty="0">
                <a:solidFill>
                  <a:srgbClr val="002060"/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Mỗi người chúng ta không thế </a:t>
            </a:r>
            <a:r>
              <a:rPr lang="en-US" sz="3200" b="1" dirty="0" err="1">
                <a:solidFill>
                  <a:srgbClr val="002060"/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vi-VN" sz="3200" b="1" dirty="0">
                <a:solidFill>
                  <a:srgbClr val="002060"/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ng tách biệt với cộng đồng</a:t>
            </a:r>
            <a:r>
              <a:rPr lang="en-US" sz="3200" b="1" dirty="0">
                <a:solidFill>
                  <a:srgbClr val="002060"/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. V</a:t>
            </a:r>
            <a:r>
              <a:rPr lang="vi-VN" sz="3200" b="1" dirty="0">
                <a:solidFill>
                  <a:srgbClr val="002060"/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ì thế chúng ta cần xây dựng mối quan hệ tốt đẹp với mọi người xung quanh.</a:t>
            </a:r>
            <a:endParaRPr lang="en-US" sz="3200" b="1" dirty="0">
              <a:solidFill>
                <a:srgbClr val="002060"/>
              </a:solidFill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 defTabSz="457200">
              <a:lnSpc>
                <a:spcPct val="115000"/>
              </a:lnSpc>
              <a:spcAft>
                <a:spcPts val="1000"/>
              </a:spcAft>
            </a:pPr>
            <a:r>
              <a:rPr lang="vi-VN" sz="3200" b="1" dirty="0">
                <a:solidFill>
                  <a:srgbClr val="002060"/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Xây dựng mối quan hệ  tốt đẹp  với bạn bè là truyền thống từ bao đời nay của dân tộc ta, góp phần xây dựng nếp sống văn văn minh.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ABBD250C-A880-426E-B303-39895207DEE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3061" y="290640"/>
            <a:ext cx="4255377" cy="145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1358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build="p"/>
    </p:bldLst>
  </p:timing>
</p:sld>
</file>

<file path=ppt/theme/theme1.xml><?xml version="1.0" encoding="utf-8"?>
<a:theme xmlns:a="http://schemas.openxmlformats.org/drawingml/2006/main" name="1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328</Words>
  <Application>Microsoft Office PowerPoint</Application>
  <PresentationFormat>Custom</PresentationFormat>
  <Paragraphs>33</Paragraphs>
  <Slides>17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1_Office Theme</vt:lpstr>
      <vt:lpstr>Office Theme</vt:lpstr>
      <vt:lpstr>7_Office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AutoBVT</cp:lastModifiedBy>
  <cp:revision>36</cp:revision>
  <dcterms:created xsi:type="dcterms:W3CDTF">2023-01-03T04:39:01Z</dcterms:created>
  <dcterms:modified xsi:type="dcterms:W3CDTF">2023-04-04T02:17:25Z</dcterms:modified>
</cp:coreProperties>
</file>