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4"/>
  </p:notesMasterIdLst>
  <p:sldIdLst>
    <p:sldId id="257" r:id="rId4"/>
    <p:sldId id="258" r:id="rId5"/>
    <p:sldId id="259" r:id="rId6"/>
    <p:sldId id="265" r:id="rId7"/>
    <p:sldId id="266" r:id="rId8"/>
    <p:sldId id="267" r:id="rId9"/>
    <p:sldId id="270" r:id="rId10"/>
    <p:sldId id="273" r:id="rId11"/>
    <p:sldId id="285" r:id="rId12"/>
    <p:sldId id="269" r:id="rId13"/>
    <p:sldId id="282" r:id="rId14"/>
    <p:sldId id="283" r:id="rId15"/>
    <p:sldId id="284" r:id="rId16"/>
    <p:sldId id="286" r:id="rId17"/>
    <p:sldId id="279" r:id="rId18"/>
    <p:sldId id="260" r:id="rId19"/>
    <p:sldId id="294" r:id="rId20"/>
    <p:sldId id="295" r:id="rId21"/>
    <p:sldId id="34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10/04/2023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2023/4/10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2023/4/10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33D81CD7-4FBD-42B1-9B71-014FB4D7810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id="{FD5FED08-6A75-47A5-A04A-A596832D3A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583</Words>
  <Application>Microsoft Office PowerPoint</Application>
  <PresentationFormat>Widescreen</PresentationFormat>
  <Paragraphs>51</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Cambria</vt:lpstr>
      <vt:lpstr>Coiny</vt:lpstr>
      <vt:lpstr>等线</vt:lpstr>
      <vt:lpstr>Georgia</vt:lpstr>
      <vt:lpstr>inpin heiti</vt:lpstr>
      <vt:lpstr>字魂70号-灵悦黑体</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2023-01-17T11:31:37Z</dcterms:created>
  <dcterms:modified xsi:type="dcterms:W3CDTF">2023-04-10T00:59:50Z</dcterms:modified>
</cp:coreProperties>
</file>