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9" r:id="rId4"/>
    <p:sldId id="267" r:id="rId5"/>
    <p:sldId id="260" r:id="rId6"/>
    <p:sldId id="261"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A7E26"/>
    <a:srgbClr val="F58D56"/>
    <a:srgbClr val="64CEA4"/>
    <a:srgbClr val="F7F2BC"/>
    <a:srgbClr val="F79B8E"/>
    <a:srgbClr val="FFE4A9"/>
    <a:srgbClr val="9148C8"/>
    <a:srgbClr val="81C240"/>
    <a:srgbClr val="40B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9" d="100"/>
          <a:sy n="69" d="100"/>
        </p:scale>
        <p:origin x="558" y="72"/>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64472-9DC3-473E-81C8-D857383B3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4C2A7C0E-C5FB-4701-8462-43400057F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t>28/03/2023</a:t>
            </a:fld>
            <a:endParaRPr lang="vi-VN"/>
          </a:p>
        </p:txBody>
      </p:sp>
      <p:sp>
        <p:nvSpPr>
          <p:cNvPr id="4" name="Footer Placeholder 3">
            <a:extLst>
              <a:ext uri="{FF2B5EF4-FFF2-40B4-BE49-F238E27FC236}">
                <a16:creationId xmlns:a16="http://schemas.microsoft.com/office/drawing/2014/main" id="{98BD9FF9-050E-47DF-850C-A194E51C2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8D595FFC-4476-418A-B96E-4CC12208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t>‹#›</a:t>
            </a:fld>
            <a:endParaRPr lang="vi-VN"/>
          </a:p>
        </p:txBody>
      </p:sp>
    </p:spTree>
    <p:extLst>
      <p:ext uri="{BB962C8B-B14F-4D97-AF65-F5344CB8AC3E}">
        <p14:creationId xmlns:p14="http://schemas.microsoft.com/office/powerpoint/2010/main" val="358576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t>28/03/2023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t>‹#›</a:t>
            </a:fld>
            <a:endParaRPr lang="vi-VN"/>
          </a:p>
        </p:txBody>
      </p:sp>
    </p:spTree>
    <p:extLst>
      <p:ext uri="{BB962C8B-B14F-4D97-AF65-F5344CB8AC3E}">
        <p14:creationId xmlns:p14="http://schemas.microsoft.com/office/powerpoint/2010/main" val="8207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D35CFA73-C10E-43FA-A7AE-E3BC7829A128}" type="slidenum">
              <a:rPr lang="vi-VN" smtClean="0"/>
              <a:t>4</a:t>
            </a:fld>
            <a:endParaRPr lang="vi-VN"/>
          </a:p>
        </p:txBody>
      </p:sp>
    </p:spTree>
    <p:extLst>
      <p:ext uri="{BB962C8B-B14F-4D97-AF65-F5344CB8AC3E}">
        <p14:creationId xmlns:p14="http://schemas.microsoft.com/office/powerpoint/2010/main" val="322589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25">
            <a:extLst>
              <a:ext uri="{FF2B5EF4-FFF2-40B4-BE49-F238E27FC236}">
                <a16:creationId xmlns:a16="http://schemas.microsoft.com/office/drawing/2014/main" id="{1E53B03F-BC1A-4E76-94A8-0F97B8C8D97E}"/>
              </a:ext>
            </a:extLst>
          </p:cNvPr>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7" name="Google Shape;201;p25">
            <a:extLst>
              <a:ext uri="{FF2B5EF4-FFF2-40B4-BE49-F238E27FC236}">
                <a16:creationId xmlns:a16="http://schemas.microsoft.com/office/drawing/2014/main" id="{C8419503-85C4-48BE-9789-5302D78FB313}"/>
              </a:ext>
            </a:extLst>
          </p:cNvPr>
          <p:cNvGrpSpPr/>
          <p:nvPr userDrawn="1"/>
        </p:nvGrpSpPr>
        <p:grpSpPr>
          <a:xfrm rot="870046">
            <a:off x="533532" y="2161681"/>
            <a:ext cx="501149" cy="1012800"/>
            <a:chOff x="656025" y="2751350"/>
            <a:chExt cx="311375" cy="629275"/>
          </a:xfrm>
        </p:grpSpPr>
        <p:sp>
          <p:nvSpPr>
            <p:cNvPr id="18" name="Google Shape;202;p25">
              <a:extLst>
                <a:ext uri="{FF2B5EF4-FFF2-40B4-BE49-F238E27FC236}">
                  <a16:creationId xmlns:a16="http://schemas.microsoft.com/office/drawing/2014/main" id="{5349A810-3FD4-47D8-876D-FE9E4DE373A7}"/>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203;p25">
              <a:extLst>
                <a:ext uri="{FF2B5EF4-FFF2-40B4-BE49-F238E27FC236}">
                  <a16:creationId xmlns:a16="http://schemas.microsoft.com/office/drawing/2014/main" id="{E41FE954-EABB-4A9C-AA92-7781FCAFACD9}"/>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204;p25">
              <a:extLst>
                <a:ext uri="{FF2B5EF4-FFF2-40B4-BE49-F238E27FC236}">
                  <a16:creationId xmlns:a16="http://schemas.microsoft.com/office/drawing/2014/main" id="{88F6A534-10FA-40D3-AF9F-06295E65F36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205;p25">
              <a:extLst>
                <a:ext uri="{FF2B5EF4-FFF2-40B4-BE49-F238E27FC236}">
                  <a16:creationId xmlns:a16="http://schemas.microsoft.com/office/drawing/2014/main" id="{44227B7E-2610-4D73-B260-4CC8347532A8}"/>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206;p25">
              <a:extLst>
                <a:ext uri="{FF2B5EF4-FFF2-40B4-BE49-F238E27FC236}">
                  <a16:creationId xmlns:a16="http://schemas.microsoft.com/office/drawing/2014/main" id="{B1882B66-ECF7-46CF-9D6A-AA541004902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207;p25">
              <a:extLst>
                <a:ext uri="{FF2B5EF4-FFF2-40B4-BE49-F238E27FC236}">
                  <a16:creationId xmlns:a16="http://schemas.microsoft.com/office/drawing/2014/main" id="{10BF7BC9-B1F8-45E4-A7EE-7C2B63DDE13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208;p25">
              <a:extLst>
                <a:ext uri="{FF2B5EF4-FFF2-40B4-BE49-F238E27FC236}">
                  <a16:creationId xmlns:a16="http://schemas.microsoft.com/office/drawing/2014/main" id="{E60D2D73-A35F-4B05-A62A-E69E49A62BBC}"/>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209;p25">
              <a:extLst>
                <a:ext uri="{FF2B5EF4-FFF2-40B4-BE49-F238E27FC236}">
                  <a16:creationId xmlns:a16="http://schemas.microsoft.com/office/drawing/2014/main" id="{5E9E148A-0EEA-4917-956C-42F081BD1720}"/>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210;p25">
              <a:extLst>
                <a:ext uri="{FF2B5EF4-FFF2-40B4-BE49-F238E27FC236}">
                  <a16:creationId xmlns:a16="http://schemas.microsoft.com/office/drawing/2014/main" id="{46726DE0-2B71-4B37-A0F3-B1640F45B5A4}"/>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211;p25">
              <a:extLst>
                <a:ext uri="{FF2B5EF4-FFF2-40B4-BE49-F238E27FC236}">
                  <a16:creationId xmlns:a16="http://schemas.microsoft.com/office/drawing/2014/main" id="{FBEF7B57-FBCC-4123-A1DA-F51E4665C545}"/>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36;p34">
            <a:extLst>
              <a:ext uri="{FF2B5EF4-FFF2-40B4-BE49-F238E27FC236}">
                <a16:creationId xmlns:a16="http://schemas.microsoft.com/office/drawing/2014/main" id="{7097A048-ADBC-4FF4-89B8-6E87B516EBD4}"/>
              </a:ext>
            </a:extLst>
          </p:cNvPr>
          <p:cNvGrpSpPr/>
          <p:nvPr userDrawn="1"/>
        </p:nvGrpSpPr>
        <p:grpSpPr>
          <a:xfrm>
            <a:off x="4744382" y="2755994"/>
            <a:ext cx="1191594" cy="1544846"/>
            <a:chOff x="5685225" y="1586850"/>
            <a:chExt cx="598600" cy="724900"/>
          </a:xfrm>
        </p:grpSpPr>
        <p:sp>
          <p:nvSpPr>
            <p:cNvPr id="29" name="Google Shape;537;p34">
              <a:extLst>
                <a:ext uri="{FF2B5EF4-FFF2-40B4-BE49-F238E27FC236}">
                  <a16:creationId xmlns:a16="http://schemas.microsoft.com/office/drawing/2014/main" id="{36EE5A05-C957-4640-9C24-7A5F1D88A9B8}"/>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38;p34">
              <a:extLst>
                <a:ext uri="{FF2B5EF4-FFF2-40B4-BE49-F238E27FC236}">
                  <a16:creationId xmlns:a16="http://schemas.microsoft.com/office/drawing/2014/main" id="{8F5E4858-90A1-481F-97A4-0A1575C9541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39;p34">
              <a:extLst>
                <a:ext uri="{FF2B5EF4-FFF2-40B4-BE49-F238E27FC236}">
                  <a16:creationId xmlns:a16="http://schemas.microsoft.com/office/drawing/2014/main" id="{935512B0-BFCE-4B7C-A310-BEB2558B657F}"/>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32" name="Google Shape;540;p34">
              <a:extLst>
                <a:ext uri="{FF2B5EF4-FFF2-40B4-BE49-F238E27FC236}">
                  <a16:creationId xmlns:a16="http://schemas.microsoft.com/office/drawing/2014/main" id="{7DFEF17C-6AB0-4414-87A2-5D88E7538084}"/>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41;p34">
              <a:extLst>
                <a:ext uri="{FF2B5EF4-FFF2-40B4-BE49-F238E27FC236}">
                  <a16:creationId xmlns:a16="http://schemas.microsoft.com/office/drawing/2014/main" id="{923E700B-A432-4D49-B49C-9DB23A0D3076}"/>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42;p34">
              <a:extLst>
                <a:ext uri="{FF2B5EF4-FFF2-40B4-BE49-F238E27FC236}">
                  <a16:creationId xmlns:a16="http://schemas.microsoft.com/office/drawing/2014/main" id="{929929F3-301E-4DCF-91B2-4C6505E6165F}"/>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43;p34">
              <a:extLst>
                <a:ext uri="{FF2B5EF4-FFF2-40B4-BE49-F238E27FC236}">
                  <a16:creationId xmlns:a16="http://schemas.microsoft.com/office/drawing/2014/main" id="{D3D77902-1481-482F-8ED8-5BF744A4B414}"/>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44;p34">
              <a:extLst>
                <a:ext uri="{FF2B5EF4-FFF2-40B4-BE49-F238E27FC236}">
                  <a16:creationId xmlns:a16="http://schemas.microsoft.com/office/drawing/2014/main" id="{A28CB761-1CF6-47D3-ADFA-AB7796F7E245}"/>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45;p34">
              <a:extLst>
                <a:ext uri="{FF2B5EF4-FFF2-40B4-BE49-F238E27FC236}">
                  <a16:creationId xmlns:a16="http://schemas.microsoft.com/office/drawing/2014/main" id="{0ED9A6B5-8997-4B35-AF3C-51E7DFF15A12}"/>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46;p34">
              <a:extLst>
                <a:ext uri="{FF2B5EF4-FFF2-40B4-BE49-F238E27FC236}">
                  <a16:creationId xmlns:a16="http://schemas.microsoft.com/office/drawing/2014/main" id="{EECC14E8-023B-4255-B2E6-3D97B9267949}"/>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47;p34">
              <a:extLst>
                <a:ext uri="{FF2B5EF4-FFF2-40B4-BE49-F238E27FC236}">
                  <a16:creationId xmlns:a16="http://schemas.microsoft.com/office/drawing/2014/main" id="{91AF55CD-3C22-414A-BEFA-69C2C05005EA}"/>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48;p34">
              <a:extLst>
                <a:ext uri="{FF2B5EF4-FFF2-40B4-BE49-F238E27FC236}">
                  <a16:creationId xmlns:a16="http://schemas.microsoft.com/office/drawing/2014/main" id="{4DB2887F-FEA7-4DA5-ADF6-7784D0E06D98}"/>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49;p34">
              <a:extLst>
                <a:ext uri="{FF2B5EF4-FFF2-40B4-BE49-F238E27FC236}">
                  <a16:creationId xmlns:a16="http://schemas.microsoft.com/office/drawing/2014/main" id="{33BE96BC-64F2-454C-ACF5-13DA9D9FE0E8}"/>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0;p34">
              <a:extLst>
                <a:ext uri="{FF2B5EF4-FFF2-40B4-BE49-F238E27FC236}">
                  <a16:creationId xmlns:a16="http://schemas.microsoft.com/office/drawing/2014/main" id="{E2E710EC-93D6-4123-A019-72163FC835DF}"/>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51;p34">
              <a:extLst>
                <a:ext uri="{FF2B5EF4-FFF2-40B4-BE49-F238E27FC236}">
                  <a16:creationId xmlns:a16="http://schemas.microsoft.com/office/drawing/2014/main" id="{E6BE85EF-5105-4B63-825D-4EBA5DE81BF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52;p34">
              <a:extLst>
                <a:ext uri="{FF2B5EF4-FFF2-40B4-BE49-F238E27FC236}">
                  <a16:creationId xmlns:a16="http://schemas.microsoft.com/office/drawing/2014/main" id="{AA1CE8E9-0A24-4E02-98E5-1E1C1F08C786}"/>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53;p34">
              <a:extLst>
                <a:ext uri="{FF2B5EF4-FFF2-40B4-BE49-F238E27FC236}">
                  <a16:creationId xmlns:a16="http://schemas.microsoft.com/office/drawing/2014/main" id="{2446CDBB-072F-4BCB-9709-052424D12919}"/>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54;p34">
              <a:extLst>
                <a:ext uri="{FF2B5EF4-FFF2-40B4-BE49-F238E27FC236}">
                  <a16:creationId xmlns:a16="http://schemas.microsoft.com/office/drawing/2014/main" id="{C592ED21-3935-49BE-B64C-2718B8CCE27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555;p34">
              <a:extLst>
                <a:ext uri="{FF2B5EF4-FFF2-40B4-BE49-F238E27FC236}">
                  <a16:creationId xmlns:a16="http://schemas.microsoft.com/office/drawing/2014/main" id="{99E417FF-745C-4D11-917E-E1C52FC55FC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56;p34">
              <a:extLst>
                <a:ext uri="{FF2B5EF4-FFF2-40B4-BE49-F238E27FC236}">
                  <a16:creationId xmlns:a16="http://schemas.microsoft.com/office/drawing/2014/main" id="{9C47395D-14EC-4087-8A48-04C1E3A5A80E}"/>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57;p34">
              <a:extLst>
                <a:ext uri="{FF2B5EF4-FFF2-40B4-BE49-F238E27FC236}">
                  <a16:creationId xmlns:a16="http://schemas.microsoft.com/office/drawing/2014/main" id="{C4230AFA-7F54-41F9-A0CC-4435E9196B1F}"/>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58;p34">
              <a:extLst>
                <a:ext uri="{FF2B5EF4-FFF2-40B4-BE49-F238E27FC236}">
                  <a16:creationId xmlns:a16="http://schemas.microsoft.com/office/drawing/2014/main" id="{D6E217AB-F6AD-42FA-AAE8-0C0918ED86D2}"/>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559;p34">
              <a:extLst>
                <a:ext uri="{FF2B5EF4-FFF2-40B4-BE49-F238E27FC236}">
                  <a16:creationId xmlns:a16="http://schemas.microsoft.com/office/drawing/2014/main" id="{8D18F0F7-05F7-45C4-B806-D1D15A9D290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60;p34">
              <a:extLst>
                <a:ext uri="{FF2B5EF4-FFF2-40B4-BE49-F238E27FC236}">
                  <a16:creationId xmlns:a16="http://schemas.microsoft.com/office/drawing/2014/main" id="{8BFE3A4F-8A6D-43E7-9683-38B69A8B9C3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561;p34">
              <a:extLst>
                <a:ext uri="{FF2B5EF4-FFF2-40B4-BE49-F238E27FC236}">
                  <a16:creationId xmlns:a16="http://schemas.microsoft.com/office/drawing/2014/main" id="{E59AB8F3-1361-4413-B047-C6DCF5FD06AB}"/>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62;p34">
              <a:extLst>
                <a:ext uri="{FF2B5EF4-FFF2-40B4-BE49-F238E27FC236}">
                  <a16:creationId xmlns:a16="http://schemas.microsoft.com/office/drawing/2014/main" id="{5478827E-E2E2-4280-85EF-ED733271C544}"/>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63;p34">
              <a:extLst>
                <a:ext uri="{FF2B5EF4-FFF2-40B4-BE49-F238E27FC236}">
                  <a16:creationId xmlns:a16="http://schemas.microsoft.com/office/drawing/2014/main" id="{05C7E74B-B57F-406F-93A9-4D9C87889859}"/>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6" name="Google Shape;221;p25">
            <a:extLst>
              <a:ext uri="{FF2B5EF4-FFF2-40B4-BE49-F238E27FC236}">
                <a16:creationId xmlns:a16="http://schemas.microsoft.com/office/drawing/2014/main" id="{736B63F3-4BE8-483B-99D1-E3B1A4996D92}"/>
              </a:ext>
            </a:extLst>
          </p:cNvPr>
          <p:cNvGrpSpPr/>
          <p:nvPr userDrawn="1"/>
        </p:nvGrpSpPr>
        <p:grpSpPr>
          <a:xfrm>
            <a:off x="1813528" y="531384"/>
            <a:ext cx="2219111" cy="1592274"/>
            <a:chOff x="4582100" y="3095150"/>
            <a:chExt cx="581650" cy="417350"/>
          </a:xfrm>
        </p:grpSpPr>
        <p:sp>
          <p:nvSpPr>
            <p:cNvPr id="57" name="Google Shape;222;p25">
              <a:extLst>
                <a:ext uri="{FF2B5EF4-FFF2-40B4-BE49-F238E27FC236}">
                  <a16:creationId xmlns:a16="http://schemas.microsoft.com/office/drawing/2014/main" id="{3C79A6E0-4D99-4203-A24A-711E0B9BE331}"/>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23;p25">
              <a:extLst>
                <a:ext uri="{FF2B5EF4-FFF2-40B4-BE49-F238E27FC236}">
                  <a16:creationId xmlns:a16="http://schemas.microsoft.com/office/drawing/2014/main" id="{0BF1640C-E9F9-40E5-9909-04EC2E80FAE9}"/>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24;p25">
              <a:extLst>
                <a:ext uri="{FF2B5EF4-FFF2-40B4-BE49-F238E27FC236}">
                  <a16:creationId xmlns:a16="http://schemas.microsoft.com/office/drawing/2014/main" id="{97FD7E9A-E049-4468-BC63-C3FC9D29A1B4}"/>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25;p25">
              <a:extLst>
                <a:ext uri="{FF2B5EF4-FFF2-40B4-BE49-F238E27FC236}">
                  <a16:creationId xmlns:a16="http://schemas.microsoft.com/office/drawing/2014/main" id="{62BA424E-92D4-4AB4-B919-74CE92F22155}"/>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26;p25">
              <a:extLst>
                <a:ext uri="{FF2B5EF4-FFF2-40B4-BE49-F238E27FC236}">
                  <a16:creationId xmlns:a16="http://schemas.microsoft.com/office/drawing/2014/main" id="{92ABC151-48B0-4D45-8474-0304E770EBC5}"/>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27;p25">
              <a:extLst>
                <a:ext uri="{FF2B5EF4-FFF2-40B4-BE49-F238E27FC236}">
                  <a16:creationId xmlns:a16="http://schemas.microsoft.com/office/drawing/2014/main" id="{D130249B-DC1B-4CA4-95E9-B5D050167FC5}"/>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28;p25">
              <a:extLst>
                <a:ext uri="{FF2B5EF4-FFF2-40B4-BE49-F238E27FC236}">
                  <a16:creationId xmlns:a16="http://schemas.microsoft.com/office/drawing/2014/main" id="{21A3954C-E9F2-46B6-9D00-BE944EF67D2D}"/>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29;p25">
              <a:extLst>
                <a:ext uri="{FF2B5EF4-FFF2-40B4-BE49-F238E27FC236}">
                  <a16:creationId xmlns:a16="http://schemas.microsoft.com/office/drawing/2014/main" id="{C04E0370-5188-474B-8B38-F243A8E64235}"/>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0;p25">
              <a:extLst>
                <a:ext uri="{FF2B5EF4-FFF2-40B4-BE49-F238E27FC236}">
                  <a16:creationId xmlns:a16="http://schemas.microsoft.com/office/drawing/2014/main" id="{6F18E66D-CD82-49F9-8BB7-045A9406DB7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31;p25">
              <a:extLst>
                <a:ext uri="{FF2B5EF4-FFF2-40B4-BE49-F238E27FC236}">
                  <a16:creationId xmlns:a16="http://schemas.microsoft.com/office/drawing/2014/main" id="{8192E490-DE63-411E-A279-B6094F252C4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32;p25">
              <a:extLst>
                <a:ext uri="{FF2B5EF4-FFF2-40B4-BE49-F238E27FC236}">
                  <a16:creationId xmlns:a16="http://schemas.microsoft.com/office/drawing/2014/main" id="{C9554DBC-9132-42DE-90C6-B68F57287FAF}"/>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33;p25">
              <a:extLst>
                <a:ext uri="{FF2B5EF4-FFF2-40B4-BE49-F238E27FC236}">
                  <a16:creationId xmlns:a16="http://schemas.microsoft.com/office/drawing/2014/main" id="{0F94F6ED-BB42-481C-B9FD-337337319D23}"/>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34;p25">
              <a:extLst>
                <a:ext uri="{FF2B5EF4-FFF2-40B4-BE49-F238E27FC236}">
                  <a16:creationId xmlns:a16="http://schemas.microsoft.com/office/drawing/2014/main" id="{ABE2BC59-7C44-4626-821E-118E40C804AB}"/>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35;p25">
              <a:extLst>
                <a:ext uri="{FF2B5EF4-FFF2-40B4-BE49-F238E27FC236}">
                  <a16:creationId xmlns:a16="http://schemas.microsoft.com/office/drawing/2014/main" id="{0FE90DF6-3C13-4564-A69D-2C22555E01F2}"/>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36;p25">
              <a:extLst>
                <a:ext uri="{FF2B5EF4-FFF2-40B4-BE49-F238E27FC236}">
                  <a16:creationId xmlns:a16="http://schemas.microsoft.com/office/drawing/2014/main" id="{6816D277-828E-4E4E-B6C7-DD8ED24E9077}"/>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2" name="Google Shape;237;p25">
              <a:extLst>
                <a:ext uri="{FF2B5EF4-FFF2-40B4-BE49-F238E27FC236}">
                  <a16:creationId xmlns:a16="http://schemas.microsoft.com/office/drawing/2014/main" id="{D8ABD917-034A-4CEE-BA27-16A148C87388}"/>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3" name="Google Shape;238;p25">
              <a:extLst>
                <a:ext uri="{FF2B5EF4-FFF2-40B4-BE49-F238E27FC236}">
                  <a16:creationId xmlns:a16="http://schemas.microsoft.com/office/drawing/2014/main" id="{9CC6ABE2-8AB8-4613-A17B-0E84D278EA2D}"/>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239;p25">
              <a:extLst>
                <a:ext uri="{FF2B5EF4-FFF2-40B4-BE49-F238E27FC236}">
                  <a16:creationId xmlns:a16="http://schemas.microsoft.com/office/drawing/2014/main" id="{F46ACC1A-E532-4659-9F68-16A9657B0D96}"/>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240;p25">
              <a:extLst>
                <a:ext uri="{FF2B5EF4-FFF2-40B4-BE49-F238E27FC236}">
                  <a16:creationId xmlns:a16="http://schemas.microsoft.com/office/drawing/2014/main" id="{074DCC4A-7EC8-42D6-995B-25C846ECABED}"/>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241;p25">
              <a:extLst>
                <a:ext uri="{FF2B5EF4-FFF2-40B4-BE49-F238E27FC236}">
                  <a16:creationId xmlns:a16="http://schemas.microsoft.com/office/drawing/2014/main" id="{0ED1D9ED-B741-4130-9606-26657BFAB794}"/>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242;p25">
              <a:extLst>
                <a:ext uri="{FF2B5EF4-FFF2-40B4-BE49-F238E27FC236}">
                  <a16:creationId xmlns:a16="http://schemas.microsoft.com/office/drawing/2014/main" id="{0AD6E583-8862-4EDC-B6A1-B7B6124AC7B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243;p25">
              <a:extLst>
                <a:ext uri="{FF2B5EF4-FFF2-40B4-BE49-F238E27FC236}">
                  <a16:creationId xmlns:a16="http://schemas.microsoft.com/office/drawing/2014/main" id="{BD54085E-BF63-404B-8C41-4D466B9296B8}"/>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244;p25">
              <a:extLst>
                <a:ext uri="{FF2B5EF4-FFF2-40B4-BE49-F238E27FC236}">
                  <a16:creationId xmlns:a16="http://schemas.microsoft.com/office/drawing/2014/main" id="{9B27A862-E9DB-46BF-B93A-6BD1DD589ABB}"/>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245;p25">
              <a:extLst>
                <a:ext uri="{FF2B5EF4-FFF2-40B4-BE49-F238E27FC236}">
                  <a16:creationId xmlns:a16="http://schemas.microsoft.com/office/drawing/2014/main" id="{62A5B9DF-131D-48A9-B27B-DE2BFC07A79B}"/>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1" name="Google Shape;343;p28">
            <a:extLst>
              <a:ext uri="{FF2B5EF4-FFF2-40B4-BE49-F238E27FC236}">
                <a16:creationId xmlns:a16="http://schemas.microsoft.com/office/drawing/2014/main" id="{3FDF8CCC-8B3E-42DE-B3AD-DC0A797A8A14}"/>
              </a:ext>
            </a:extLst>
          </p:cNvPr>
          <p:cNvGrpSpPr/>
          <p:nvPr userDrawn="1"/>
        </p:nvGrpSpPr>
        <p:grpSpPr>
          <a:xfrm>
            <a:off x="3654818" y="222074"/>
            <a:ext cx="790837" cy="1083272"/>
            <a:chOff x="1731150" y="1748550"/>
            <a:chExt cx="228625" cy="313175"/>
          </a:xfrm>
        </p:grpSpPr>
        <p:sp>
          <p:nvSpPr>
            <p:cNvPr id="82" name="Google Shape;344;p28">
              <a:extLst>
                <a:ext uri="{FF2B5EF4-FFF2-40B4-BE49-F238E27FC236}">
                  <a16:creationId xmlns:a16="http://schemas.microsoft.com/office/drawing/2014/main" id="{B073B2A2-1C8F-487C-87AE-B09F43E3361C}"/>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345;p28">
              <a:extLst>
                <a:ext uri="{FF2B5EF4-FFF2-40B4-BE49-F238E27FC236}">
                  <a16:creationId xmlns:a16="http://schemas.microsoft.com/office/drawing/2014/main" id="{A21107F5-B5BF-4A55-BA5E-5BF08BCB6C9E}"/>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4" name="Google Shape;346;p28">
              <a:extLst>
                <a:ext uri="{FF2B5EF4-FFF2-40B4-BE49-F238E27FC236}">
                  <a16:creationId xmlns:a16="http://schemas.microsoft.com/office/drawing/2014/main" id="{9DB08C84-F5B0-4B13-915E-1B70709CB15F}"/>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347;p28">
              <a:extLst>
                <a:ext uri="{FF2B5EF4-FFF2-40B4-BE49-F238E27FC236}">
                  <a16:creationId xmlns:a16="http://schemas.microsoft.com/office/drawing/2014/main" id="{E2435323-5E3D-4A5D-B26F-6D0712192216}"/>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348;p28">
              <a:extLst>
                <a:ext uri="{FF2B5EF4-FFF2-40B4-BE49-F238E27FC236}">
                  <a16:creationId xmlns:a16="http://schemas.microsoft.com/office/drawing/2014/main" id="{119761DF-F3C4-4B11-8D81-36667C7FC9C1}"/>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349;p28">
              <a:extLst>
                <a:ext uri="{FF2B5EF4-FFF2-40B4-BE49-F238E27FC236}">
                  <a16:creationId xmlns:a16="http://schemas.microsoft.com/office/drawing/2014/main" id="{E8195421-A935-491D-AD41-F7E85C8F8239}"/>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350;p28">
              <a:extLst>
                <a:ext uri="{FF2B5EF4-FFF2-40B4-BE49-F238E27FC236}">
                  <a16:creationId xmlns:a16="http://schemas.microsoft.com/office/drawing/2014/main" id="{14C90099-D73E-4400-81BD-5FC7CD25C94C}"/>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08C5FC"/>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9F5FCF"/>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8E550E-F029-49AB-B7D1-9442994113AD}"/>
              </a:ext>
            </a:extLst>
          </p:cNvPr>
          <p:cNvSpPr txBox="1"/>
          <p:nvPr/>
        </p:nvSpPr>
        <p:spPr>
          <a:xfrm>
            <a:off x="608364" y="2105561"/>
            <a:ext cx="3777726" cy="1323439"/>
          </a:xfrm>
          <a:prstGeom prst="rect">
            <a:avLst/>
          </a:prstGeom>
          <a:noFill/>
        </p:spPr>
        <p:txBody>
          <a:bodyPr wrap="square" rtlCol="0">
            <a:spAutoFit/>
          </a:bodyPr>
          <a:lstStyle/>
          <a:p>
            <a:pPr algn="ctr"/>
            <a:r>
              <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BÀI </a:t>
            </a:r>
            <a:r>
              <a:rPr lang="en-US"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21</a:t>
            </a:r>
            <a:endPar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endParaRPr>
          </a:p>
        </p:txBody>
      </p:sp>
      <p:sp>
        <p:nvSpPr>
          <p:cNvPr id="7" name="TextBox 6">
            <a:extLst>
              <a:ext uri="{FF2B5EF4-FFF2-40B4-BE49-F238E27FC236}">
                <a16:creationId xmlns:a16="http://schemas.microsoft.com/office/drawing/2014/main" id="{C99738E0-B68F-4582-998E-0E46AE3F974C}"/>
              </a:ext>
            </a:extLst>
          </p:cNvPr>
          <p:cNvSpPr txBox="1"/>
          <p:nvPr/>
        </p:nvSpPr>
        <p:spPr>
          <a:xfrm>
            <a:off x="176695" y="4453993"/>
            <a:ext cx="8278192" cy="2123658"/>
          </a:xfrm>
          <a:prstGeom prst="rect">
            <a:avLst/>
          </a:prstGeom>
          <a:noFill/>
        </p:spPr>
        <p:txBody>
          <a:bodyPr wrap="square" rtlCol="0">
            <a:spAutoFit/>
          </a:bodyPr>
          <a:lstStyle/>
          <a:p>
            <a:r>
              <a:rPr lang="vi-VN" sz="6600" dirty="0">
                <a:ln>
                  <a:solidFill>
                    <a:schemeClr val="accent2"/>
                  </a:solidFill>
                </a:ln>
                <a:solidFill>
                  <a:schemeClr val="accent2">
                    <a:lumMod val="75000"/>
                  </a:schemeClr>
                </a:solidFill>
                <a:latin typeface="+mj-lt"/>
              </a:rPr>
              <a:t>TÌM HIỂU </a:t>
            </a:r>
          </a:p>
          <a:p>
            <a:r>
              <a:rPr lang="vi-VN" sz="6600" dirty="0">
                <a:ln>
                  <a:solidFill>
                    <a:schemeClr val="accent2"/>
                  </a:solidFill>
                </a:ln>
                <a:solidFill>
                  <a:schemeClr val="accent2">
                    <a:lumMod val="75000"/>
                  </a:schemeClr>
                </a:solidFill>
                <a:latin typeface="+mj-lt"/>
              </a:rPr>
              <a:t>CƠ QUAN VẬN ĐỘNG</a:t>
            </a:r>
          </a:p>
        </p:txBody>
      </p:sp>
      <p:pic>
        <p:nvPicPr>
          <p:cNvPr id="2" name="Picture 2" descr="Sở giáo dục và đào tạo thành phố Hồ Chí Minh">
            <a:extLst>
              <a:ext uri="{FF2B5EF4-FFF2-40B4-BE49-F238E27FC236}">
                <a16:creationId xmlns:a16="http://schemas.microsoft.com/office/drawing/2014/main" id="{81AB62A7-3122-46CF-8E9A-AAA06D6760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1929" flipH="1">
            <a:off x="6144113" y="2452629"/>
            <a:ext cx="5957576" cy="3700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065035-9A8C-4C8A-A32E-43229D711A4A}"/>
              </a:ext>
            </a:extLst>
          </p:cNvPr>
          <p:cNvSpPr txBox="1"/>
          <p:nvPr/>
        </p:nvSpPr>
        <p:spPr>
          <a:xfrm>
            <a:off x="5000487" y="131510"/>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5</a:t>
            </a:r>
          </a:p>
          <a:p>
            <a:pPr algn="ctr"/>
            <a:r>
              <a:rPr lang="vi-VN" sz="4800" dirty="0">
                <a:ln>
                  <a:solidFill>
                    <a:schemeClr val="accent4">
                      <a:lumMod val="40000"/>
                      <a:lumOff val="60000"/>
                    </a:schemeClr>
                  </a:solidFill>
                </a:ln>
                <a:solidFill>
                  <a:schemeClr val="bg1"/>
                </a:solidFill>
                <a:latin typeface="+mj-lt"/>
              </a:rPr>
              <a:t>CON NGƯỜI VÀ SỨC KHỎE</a:t>
            </a:r>
          </a:p>
        </p:txBody>
      </p:sp>
    </p:spTree>
    <p:extLst>
      <p:ext uri="{BB962C8B-B14F-4D97-AF65-F5344CB8AC3E}">
        <p14:creationId xmlns:p14="http://schemas.microsoft.com/office/powerpoint/2010/main" val="32079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ãy xương: Trường hợp nào cần mổ? | Vinmec">
            <a:extLst>
              <a:ext uri="{FF2B5EF4-FFF2-40B4-BE49-F238E27FC236}">
                <a16:creationId xmlns:a16="http://schemas.microsoft.com/office/drawing/2014/main" id="{8B6E5816-EFAC-4A77-8D95-833D0B19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32" b="12680"/>
          <a:stretch/>
        </p:blipFill>
        <p:spPr bwMode="auto">
          <a:xfrm>
            <a:off x="207499" y="1026940"/>
            <a:ext cx="8006862" cy="45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2911A8-F8E5-4F33-849B-3E126EA759FE}"/>
              </a:ext>
            </a:extLst>
          </p:cNvPr>
          <p:cNvSpPr txBox="1"/>
          <p:nvPr/>
        </p:nvSpPr>
        <p:spPr>
          <a:xfrm>
            <a:off x="613759" y="264253"/>
            <a:ext cx="7194342" cy="584775"/>
          </a:xfrm>
          <a:prstGeom prst="rect">
            <a:avLst/>
          </a:prstGeom>
          <a:noFill/>
        </p:spPr>
        <p:txBody>
          <a:bodyPr wrap="none" rtlCol="0">
            <a:spAutoFit/>
          </a:bodyPr>
          <a:lstStyle/>
          <a:p>
            <a:r>
              <a:rPr lang="vi-VN" sz="3200">
                <a:solidFill>
                  <a:schemeClr val="accent5">
                    <a:lumMod val="75000"/>
                  </a:schemeClr>
                </a:solidFill>
                <a:latin typeface="+mj-lt"/>
              </a:rPr>
              <a:t>HÌNH ẢNH CÁC KHỚP XƯƠNG KHI BỊ GÃY</a:t>
            </a:r>
            <a:endParaRPr lang="vi-VN" sz="3200" dirty="0">
              <a:solidFill>
                <a:schemeClr val="accent5">
                  <a:lumMod val="75000"/>
                </a:schemeClr>
              </a:solidFill>
              <a:latin typeface="+mj-lt"/>
            </a:endParaRPr>
          </a:p>
        </p:txBody>
      </p:sp>
      <p:sp>
        <p:nvSpPr>
          <p:cNvPr id="4" name="TextBox 3">
            <a:extLst>
              <a:ext uri="{FF2B5EF4-FFF2-40B4-BE49-F238E27FC236}">
                <a16:creationId xmlns:a16="http://schemas.microsoft.com/office/drawing/2014/main" id="{52F0860D-0173-45F5-A752-418D88F6AC91}"/>
              </a:ext>
            </a:extLst>
          </p:cNvPr>
          <p:cNvSpPr txBox="1"/>
          <p:nvPr/>
        </p:nvSpPr>
        <p:spPr>
          <a:xfrm>
            <a:off x="8429257" y="877488"/>
            <a:ext cx="3401671" cy="4832092"/>
          </a:xfrm>
          <a:prstGeom prst="rect">
            <a:avLst/>
          </a:prstGeom>
          <a:noFill/>
        </p:spPr>
        <p:txBody>
          <a:bodyPr wrap="square" rtlCol="0">
            <a:spAutoFit/>
          </a:bodyPr>
          <a:lstStyle/>
          <a:p>
            <a:pPr marL="457200" indent="-457200">
              <a:buFont typeface="Arial" panose="020B0604020202020204" pitchFamily="34" charset="0"/>
              <a:buChar char="•"/>
            </a:pPr>
            <a:r>
              <a:rPr lang="vi-VN" sz="2800" dirty="0">
                <a:solidFill>
                  <a:srgbClr val="FF0000"/>
                </a:solidFill>
              </a:rPr>
              <a:t>Các khớp xương đau nhức, đau nhiều hơn khi chuyển động.</a:t>
            </a:r>
          </a:p>
          <a:p>
            <a:pPr marL="457200" indent="-457200">
              <a:buFont typeface="Arial" panose="020B0604020202020204" pitchFamily="34" charset="0"/>
              <a:buChar char="•"/>
            </a:pPr>
            <a:r>
              <a:rPr lang="vi-VN" sz="2800" dirty="0">
                <a:solidFill>
                  <a:srgbClr val="FF0000"/>
                </a:solidFill>
              </a:rPr>
              <a:t>Bị sưng, bầm tím,... Có thể bị biến dạng.</a:t>
            </a:r>
          </a:p>
          <a:p>
            <a:pPr marL="457200" indent="-457200">
              <a:buFont typeface="Arial" panose="020B0604020202020204" pitchFamily="34" charset="0"/>
              <a:buChar char="•"/>
            </a:pPr>
            <a:r>
              <a:rPr lang="vi-VN" sz="2800" dirty="0">
                <a:solidFill>
                  <a:srgbClr val="FF0000"/>
                </a:solidFill>
              </a:rPr>
              <a:t>Không thể xoay, cử động các phần khớp gãy.</a:t>
            </a:r>
          </a:p>
          <a:p>
            <a:pPr marL="457200" indent="-457200">
              <a:buFont typeface="Arial" panose="020B0604020202020204" pitchFamily="34" charset="0"/>
              <a:buChar char="•"/>
            </a:pPr>
            <a:endParaRPr lang="en-US" sz="2800" dirty="0">
              <a:solidFill>
                <a:srgbClr val="FF0000"/>
              </a:solidFill>
            </a:endParaRPr>
          </a:p>
        </p:txBody>
      </p:sp>
    </p:spTree>
    <p:extLst>
      <p:ext uri="{BB962C8B-B14F-4D97-AF65-F5344CB8AC3E}">
        <p14:creationId xmlns:p14="http://schemas.microsoft.com/office/powerpoint/2010/main" val="19904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3E5ADB-30A4-47D5-9E3A-6C63AE609BC4}"/>
              </a:ext>
            </a:extLst>
          </p:cNvPr>
          <p:cNvSpPr txBox="1"/>
          <p:nvPr/>
        </p:nvSpPr>
        <p:spPr>
          <a:xfrm>
            <a:off x="229771" y="324381"/>
            <a:ext cx="11844997" cy="523220"/>
          </a:xfrm>
          <a:prstGeom prst="rect">
            <a:avLst/>
          </a:prstGeom>
          <a:noFill/>
        </p:spPr>
        <p:txBody>
          <a:bodyPr wrap="square" rtlCol="0">
            <a:spAutoFit/>
          </a:bodyPr>
          <a:lstStyle/>
          <a:p>
            <a:pPr algn="just"/>
            <a:r>
              <a:rPr lang="vi-VN" sz="2800" b="1" dirty="0"/>
              <a:t>2. </a:t>
            </a:r>
            <a:r>
              <a:rPr lang="vi-VN" sz="2800" dirty="0"/>
              <a:t>Quan sát các hình sau và cho biết cơ mặt đang biểu lộ cảm xúc nào.</a:t>
            </a:r>
            <a:endParaRPr lang="en-US" sz="2800" b="1" dirty="0"/>
          </a:p>
        </p:txBody>
      </p:sp>
      <p:grpSp>
        <p:nvGrpSpPr>
          <p:cNvPr id="6" name="Group 5">
            <a:extLst>
              <a:ext uri="{FF2B5EF4-FFF2-40B4-BE49-F238E27FC236}">
                <a16:creationId xmlns:a16="http://schemas.microsoft.com/office/drawing/2014/main" id="{2CF03C48-F98B-41CE-96C4-B13FD54D5053}"/>
              </a:ext>
            </a:extLst>
          </p:cNvPr>
          <p:cNvGrpSpPr/>
          <p:nvPr/>
        </p:nvGrpSpPr>
        <p:grpSpPr>
          <a:xfrm>
            <a:off x="864428" y="1388817"/>
            <a:ext cx="10749182" cy="3095626"/>
            <a:chOff x="808158" y="924584"/>
            <a:chExt cx="10749182" cy="3095626"/>
          </a:xfrm>
        </p:grpSpPr>
        <p:pic>
          <p:nvPicPr>
            <p:cNvPr id="2" name="Picture 1">
              <a:extLst>
                <a:ext uri="{FF2B5EF4-FFF2-40B4-BE49-F238E27FC236}">
                  <a16:creationId xmlns:a16="http://schemas.microsoft.com/office/drawing/2014/main" id="{98CD1408-F67C-4C23-BB70-1C7B2B28DB2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265"/>
            <a:stretch/>
          </p:blipFill>
          <p:spPr>
            <a:xfrm>
              <a:off x="808158" y="924585"/>
              <a:ext cx="2835374" cy="3095625"/>
            </a:xfrm>
            <a:prstGeom prst="rect">
              <a:avLst/>
            </a:prstGeom>
          </p:spPr>
        </p:pic>
        <p:pic>
          <p:nvPicPr>
            <p:cNvPr id="4" name="Picture 3">
              <a:extLst>
                <a:ext uri="{FF2B5EF4-FFF2-40B4-BE49-F238E27FC236}">
                  <a16:creationId xmlns:a16="http://schemas.microsoft.com/office/drawing/2014/main" id="{BE1D158D-8335-40C1-BB8A-4ACE5D0B741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2994" r="35270"/>
            <a:stretch/>
          </p:blipFill>
          <p:spPr>
            <a:xfrm>
              <a:off x="4678313" y="924584"/>
              <a:ext cx="2835374" cy="3095625"/>
            </a:xfrm>
            <a:prstGeom prst="rect">
              <a:avLst/>
            </a:prstGeom>
          </p:spPr>
        </p:pic>
        <p:pic>
          <p:nvPicPr>
            <p:cNvPr id="5" name="Picture 4">
              <a:extLst>
                <a:ext uri="{FF2B5EF4-FFF2-40B4-BE49-F238E27FC236}">
                  <a16:creationId xmlns:a16="http://schemas.microsoft.com/office/drawing/2014/main" id="{9E1DF3BE-D327-4011-8B06-DF62757DC8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8265"/>
            <a:stretch/>
          </p:blipFill>
          <p:spPr>
            <a:xfrm>
              <a:off x="8721965" y="924584"/>
              <a:ext cx="2835375" cy="3095625"/>
            </a:xfrm>
            <a:prstGeom prst="rect">
              <a:avLst/>
            </a:prstGeom>
          </p:spPr>
        </p:pic>
      </p:grpSp>
      <p:sp>
        <p:nvSpPr>
          <p:cNvPr id="7" name="TextBox 6">
            <a:extLst>
              <a:ext uri="{FF2B5EF4-FFF2-40B4-BE49-F238E27FC236}">
                <a16:creationId xmlns:a16="http://schemas.microsoft.com/office/drawing/2014/main" id="{6C7D02FA-EFA6-41B6-968E-8572F11D20D5}"/>
              </a:ext>
            </a:extLst>
          </p:cNvPr>
          <p:cNvSpPr txBox="1"/>
          <p:nvPr/>
        </p:nvSpPr>
        <p:spPr>
          <a:xfrm>
            <a:off x="1252024" y="4716171"/>
            <a:ext cx="175400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Cười vui</a:t>
            </a:r>
          </a:p>
        </p:txBody>
      </p:sp>
      <p:sp>
        <p:nvSpPr>
          <p:cNvPr id="8" name="TextBox 7">
            <a:extLst>
              <a:ext uri="{FF2B5EF4-FFF2-40B4-BE49-F238E27FC236}">
                <a16:creationId xmlns:a16="http://schemas.microsoft.com/office/drawing/2014/main" id="{6F9DD310-7D7A-49F8-A199-B6213DD304CF}"/>
              </a:ext>
            </a:extLst>
          </p:cNvPr>
          <p:cNvSpPr txBox="1"/>
          <p:nvPr/>
        </p:nvSpPr>
        <p:spPr>
          <a:xfrm>
            <a:off x="5284644" y="4716171"/>
            <a:ext cx="1710725"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dirty="0"/>
              <a:t>Buồn bã</a:t>
            </a:r>
          </a:p>
        </p:txBody>
      </p:sp>
      <p:sp>
        <p:nvSpPr>
          <p:cNvPr id="9" name="TextBox 8">
            <a:extLst>
              <a:ext uri="{FF2B5EF4-FFF2-40B4-BE49-F238E27FC236}">
                <a16:creationId xmlns:a16="http://schemas.microsoft.com/office/drawing/2014/main" id="{A47F2126-F447-4584-9868-FE270FA39823}"/>
              </a:ext>
            </a:extLst>
          </p:cNvPr>
          <p:cNvSpPr txBox="1"/>
          <p:nvPr/>
        </p:nvSpPr>
        <p:spPr>
          <a:xfrm>
            <a:off x="9273983" y="4716171"/>
            <a:ext cx="180209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Tức giận</a:t>
            </a:r>
            <a:endParaRPr lang="vi-VN" sz="3200" dirty="0"/>
          </a:p>
        </p:txBody>
      </p:sp>
    </p:spTree>
    <p:extLst>
      <p:ext uri="{BB962C8B-B14F-4D97-AF65-F5344CB8AC3E}">
        <p14:creationId xmlns:p14="http://schemas.microsoft.com/office/powerpoint/2010/main" val="19228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2443E-7BF5-406B-B4F9-940D06A396E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096000" y="1412410"/>
            <a:ext cx="5807305" cy="3627088"/>
          </a:xfrm>
          <a:prstGeom prst="rect">
            <a:avLst/>
          </a:prstGeom>
        </p:spPr>
      </p:pic>
      <p:sp>
        <p:nvSpPr>
          <p:cNvPr id="3" name="TextBox 2">
            <a:extLst>
              <a:ext uri="{FF2B5EF4-FFF2-40B4-BE49-F238E27FC236}">
                <a16:creationId xmlns:a16="http://schemas.microsoft.com/office/drawing/2014/main" id="{5C6DDEE5-9C02-43E4-97F4-8ECBD39BD3CF}"/>
              </a:ext>
            </a:extLst>
          </p:cNvPr>
          <p:cNvSpPr txBox="1"/>
          <p:nvPr/>
        </p:nvSpPr>
        <p:spPr>
          <a:xfrm>
            <a:off x="4840550" y="169637"/>
            <a:ext cx="6938504" cy="584775"/>
          </a:xfrm>
          <a:prstGeom prst="rect">
            <a:avLst/>
          </a:prstGeom>
          <a:noFill/>
        </p:spPr>
        <p:txBody>
          <a:bodyPr wrap="square" rtlCol="0">
            <a:spAutoFit/>
          </a:bodyPr>
          <a:lstStyle/>
          <a:p>
            <a:pPr algn="just"/>
            <a:r>
              <a:rPr lang="vi-VN" sz="3200" b="1" dirty="0"/>
              <a:t>1. </a:t>
            </a:r>
            <a:r>
              <a:rPr lang="vi-VN" sz="3200" dirty="0"/>
              <a:t>Chơi trò chơi: Vật tay.</a:t>
            </a:r>
            <a:endParaRPr lang="en-US" sz="3200" dirty="0"/>
          </a:p>
        </p:txBody>
      </p:sp>
      <p:sp>
        <p:nvSpPr>
          <p:cNvPr id="5" name="TextBox 4">
            <a:extLst>
              <a:ext uri="{FF2B5EF4-FFF2-40B4-BE49-F238E27FC236}">
                <a16:creationId xmlns:a16="http://schemas.microsoft.com/office/drawing/2014/main" id="{0B18D068-8E53-4C3D-A61F-EA0A5E5CC522}"/>
              </a:ext>
            </a:extLst>
          </p:cNvPr>
          <p:cNvSpPr txBox="1"/>
          <p:nvPr/>
        </p:nvSpPr>
        <p:spPr>
          <a:xfrm>
            <a:off x="268551" y="1942759"/>
            <a:ext cx="4874950" cy="584775"/>
          </a:xfrm>
          <a:prstGeom prst="rect">
            <a:avLst/>
          </a:prstGeom>
          <a:noFill/>
        </p:spPr>
        <p:txBody>
          <a:bodyPr wrap="square" rtlCol="0">
            <a:spAutoFit/>
          </a:bodyPr>
          <a:lstStyle/>
          <a:p>
            <a:pPr algn="just"/>
            <a:r>
              <a:rPr lang="vi-VN" sz="3200" b="1" dirty="0"/>
              <a:t>2. </a:t>
            </a:r>
            <a:r>
              <a:rPr lang="vi-VN" sz="3200" dirty="0"/>
              <a:t>Trả lời các câu hỏi sau:</a:t>
            </a:r>
            <a:endParaRPr lang="en-US" sz="3200" b="1" dirty="0"/>
          </a:p>
        </p:txBody>
      </p:sp>
      <p:sp>
        <p:nvSpPr>
          <p:cNvPr id="6" name="TextBox 5">
            <a:extLst>
              <a:ext uri="{FF2B5EF4-FFF2-40B4-BE49-F238E27FC236}">
                <a16:creationId xmlns:a16="http://schemas.microsoft.com/office/drawing/2014/main" id="{B055E72B-78BE-4148-BD2E-3C20EF808869}"/>
              </a:ext>
            </a:extLst>
          </p:cNvPr>
          <p:cNvSpPr txBox="1"/>
          <p:nvPr/>
        </p:nvSpPr>
        <p:spPr>
          <a:xfrm>
            <a:off x="133350" y="2527534"/>
            <a:ext cx="5429250"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t>Có những cơ, xương và khớp nào tham gia thực hiện động tác vật tay?</a:t>
            </a:r>
          </a:p>
          <a:p>
            <a:pPr marL="457200" indent="-457200" algn="just">
              <a:buFont typeface="Arial" panose="020B0604020202020204" pitchFamily="34" charset="0"/>
              <a:buChar char="•"/>
            </a:pPr>
            <a:r>
              <a:rPr lang="vi-VN" sz="3200" dirty="0"/>
              <a:t>Em cảm thấy tay mình thế nào nếu chơi vật tay quá lâu?</a:t>
            </a:r>
            <a:endParaRPr lang="en-US" sz="3200" dirty="0"/>
          </a:p>
        </p:txBody>
      </p:sp>
    </p:spTree>
    <p:extLst>
      <p:ext uri="{BB962C8B-B14F-4D97-AF65-F5344CB8AC3E}">
        <p14:creationId xmlns:p14="http://schemas.microsoft.com/office/powerpoint/2010/main" val="1471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9A0343BD-4B2F-4896-8139-7DB7AAE1C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9136" y="169637"/>
            <a:ext cx="5928527" cy="7781192"/>
          </a:xfrm>
          <a:prstGeom prst="rect">
            <a:avLst/>
          </a:prstGeom>
        </p:spPr>
      </p:pic>
      <p:sp>
        <p:nvSpPr>
          <p:cNvPr id="6" name="TextBox 5">
            <a:extLst>
              <a:ext uri="{FF2B5EF4-FFF2-40B4-BE49-F238E27FC236}">
                <a16:creationId xmlns:a16="http://schemas.microsoft.com/office/drawing/2014/main" id="{97E0D5BA-4175-46AA-AB0D-ADADF445EE90}"/>
              </a:ext>
            </a:extLst>
          </p:cNvPr>
          <p:cNvSpPr txBox="1"/>
          <p:nvPr/>
        </p:nvSpPr>
        <p:spPr>
          <a:xfrm>
            <a:off x="4343400" y="169637"/>
            <a:ext cx="7848600" cy="1569660"/>
          </a:xfrm>
          <a:prstGeom prst="rect">
            <a:avLst/>
          </a:prstGeom>
          <a:noFill/>
        </p:spPr>
        <p:txBody>
          <a:bodyPr wrap="square" rtlCol="0">
            <a:spAutoFit/>
          </a:bodyPr>
          <a:lstStyle/>
          <a:p>
            <a:pPr algn="just"/>
            <a:r>
              <a:rPr lang="vi-VN" sz="3200" dirty="0"/>
              <a:t>Hoa bị vấp ngã, đau chân không đi lại được. Cơ quan nào trên cơ thể Hoa bị tổn thương? Em sẽ làm gì để giúp đỡ bạn?</a:t>
            </a:r>
            <a:endParaRPr lang="en-US" sz="3200" dirty="0"/>
          </a:p>
        </p:txBody>
      </p:sp>
    </p:spTree>
    <p:extLst>
      <p:ext uri="{BB962C8B-B14F-4D97-AF65-F5344CB8AC3E}">
        <p14:creationId xmlns:p14="http://schemas.microsoft.com/office/powerpoint/2010/main" val="3432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221DAC-9792-48DC-B907-F51C0285D6C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9009" y="450138"/>
            <a:ext cx="11633982" cy="5957724"/>
          </a:xfrm>
          <a:prstGeom prst="rect">
            <a:avLst/>
          </a:prstGeom>
        </p:spPr>
      </p:pic>
    </p:spTree>
    <p:extLst>
      <p:ext uri="{BB962C8B-B14F-4D97-AF65-F5344CB8AC3E}">
        <p14:creationId xmlns:p14="http://schemas.microsoft.com/office/powerpoint/2010/main" val="55824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1" y="181726"/>
            <a:ext cx="7848599" cy="1384995"/>
          </a:xfrm>
          <a:prstGeom prst="rect">
            <a:avLst/>
          </a:prstGeom>
          <a:noFill/>
        </p:spPr>
        <p:txBody>
          <a:bodyPr wrap="square" rtlCol="0">
            <a:spAutoFit/>
          </a:bodyPr>
          <a:lstStyle/>
          <a:p>
            <a:pPr algn="just"/>
            <a:r>
              <a:rPr lang="vi-VN" sz="2800" dirty="0"/>
              <a:t>Thực hiện một hoạt động như viết hoặc múa.</a:t>
            </a:r>
          </a:p>
          <a:p>
            <a:pPr algn="just"/>
            <a:r>
              <a:rPr lang="vi-VN" sz="2800" dirty="0"/>
              <a:t>Bộ phận nào của cơ thể giúp em thực hiện hoạt động đó?</a:t>
            </a:r>
            <a:endParaRPr lang="en-US" sz="2800" dirty="0"/>
          </a:p>
        </p:txBody>
      </p:sp>
      <p:pic>
        <p:nvPicPr>
          <p:cNvPr id="3074" name="Picture 2" descr="157 Clip Art, School - Boy Writing Cartoon - 361x500 PNG Download - PNGkit">
            <a:extLst>
              <a:ext uri="{FF2B5EF4-FFF2-40B4-BE49-F238E27FC236}">
                <a16:creationId xmlns:a16="http://schemas.microsoft.com/office/drawing/2014/main" id="{D6832D98-45E5-49C9-9ED6-ECE707A7B1D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56033" y="1333500"/>
            <a:ext cx="7810500" cy="552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ppy Cute Kid Boy Dance With Music Stock Vector - Illustration of young,  comic: 166494837">
            <a:extLst>
              <a:ext uri="{FF2B5EF4-FFF2-40B4-BE49-F238E27FC236}">
                <a16:creationId xmlns:a16="http://schemas.microsoft.com/office/drawing/2014/main" id="{D427B45E-A8A5-4E41-8737-6975E8DC87E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3675" y="948359"/>
            <a:ext cx="5524500" cy="55245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3C4C8A6D-4243-46FC-AA78-8710F87F6E38}"/>
              </a:ext>
            </a:extLst>
          </p:cNvPr>
          <p:cNvSpPr/>
          <p:nvPr/>
        </p:nvSpPr>
        <p:spPr>
          <a:xfrm>
            <a:off x="2120348" y="3710609"/>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E522148D-4397-48FC-93CD-8EB0C7B8D189}"/>
              </a:ext>
            </a:extLst>
          </p:cNvPr>
          <p:cNvSpPr/>
          <p:nvPr/>
        </p:nvSpPr>
        <p:spPr>
          <a:xfrm>
            <a:off x="6851374" y="2769705"/>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a:extLst>
              <a:ext uri="{FF2B5EF4-FFF2-40B4-BE49-F238E27FC236}">
                <a16:creationId xmlns:a16="http://schemas.microsoft.com/office/drawing/2014/main" id="{4FCF0502-844A-4B83-ACBE-F6BE6E8E1879}"/>
              </a:ext>
            </a:extLst>
          </p:cNvPr>
          <p:cNvSpPr/>
          <p:nvPr/>
        </p:nvSpPr>
        <p:spPr>
          <a:xfrm>
            <a:off x="9830629" y="2156792"/>
            <a:ext cx="1007165" cy="9409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a:extLst>
              <a:ext uri="{FF2B5EF4-FFF2-40B4-BE49-F238E27FC236}">
                <a16:creationId xmlns:a16="http://schemas.microsoft.com/office/drawing/2014/main" id="{5786B709-C30E-415A-8215-80E1E5349F0F}"/>
              </a:ext>
            </a:extLst>
          </p:cNvPr>
          <p:cNvSpPr/>
          <p:nvPr/>
        </p:nvSpPr>
        <p:spPr>
          <a:xfrm>
            <a:off x="8111158" y="4668907"/>
            <a:ext cx="2212286" cy="16222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4241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0996" y="226787"/>
            <a:ext cx="6938504" cy="954107"/>
          </a:xfrm>
          <a:prstGeom prst="rect">
            <a:avLst/>
          </a:prstGeom>
          <a:noFill/>
        </p:spPr>
        <p:txBody>
          <a:bodyPr wrap="square" rtlCol="0">
            <a:spAutoFit/>
          </a:bodyPr>
          <a:lstStyle/>
          <a:p>
            <a:pPr algn="just"/>
            <a:r>
              <a:rPr lang="en-US" sz="2800" dirty="0"/>
              <a:t>Quan </a:t>
            </a:r>
            <a:r>
              <a:rPr lang="vi-VN" sz="2800" dirty="0"/>
              <a:t>sát các hình dưới đây, chỉ và nói tên một số cơ, xương và khớp của cơ thể.</a:t>
            </a:r>
            <a:endParaRPr lang="en-US" sz="2800" dirty="0"/>
          </a:p>
        </p:txBody>
      </p:sp>
      <p:pic>
        <p:nvPicPr>
          <p:cNvPr id="24" name="Picture 23">
            <a:extLst>
              <a:ext uri="{FF2B5EF4-FFF2-40B4-BE49-F238E27FC236}">
                <a16:creationId xmlns:a16="http://schemas.microsoft.com/office/drawing/2014/main" id="{55BD4B4D-FBF4-4A9A-B2CE-336A18617D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00829" y="1360700"/>
            <a:ext cx="3133193" cy="5483088"/>
          </a:xfrm>
          <a:prstGeom prst="rect">
            <a:avLst/>
          </a:prstGeom>
        </p:spPr>
      </p:pic>
      <p:grpSp>
        <p:nvGrpSpPr>
          <p:cNvPr id="34" name="Group 33">
            <a:extLst>
              <a:ext uri="{FF2B5EF4-FFF2-40B4-BE49-F238E27FC236}">
                <a16:creationId xmlns:a16="http://schemas.microsoft.com/office/drawing/2014/main" id="{3563C3D2-1DD9-4EF7-877C-B6AA7CD14AF9}"/>
              </a:ext>
            </a:extLst>
          </p:cNvPr>
          <p:cNvGrpSpPr/>
          <p:nvPr/>
        </p:nvGrpSpPr>
        <p:grpSpPr>
          <a:xfrm>
            <a:off x="777922" y="1378424"/>
            <a:ext cx="2534258" cy="614149"/>
            <a:chOff x="777922" y="1378424"/>
            <a:chExt cx="2534258" cy="614149"/>
          </a:xfrm>
        </p:grpSpPr>
        <p:sp>
          <p:nvSpPr>
            <p:cNvPr id="32" name="Oval 31">
              <a:extLst>
                <a:ext uri="{FF2B5EF4-FFF2-40B4-BE49-F238E27FC236}">
                  <a16:creationId xmlns:a16="http://schemas.microsoft.com/office/drawing/2014/main" id="{F80ABA28-8193-4C61-950D-E35CB6B6F9C2}"/>
                </a:ext>
              </a:extLst>
            </p:cNvPr>
            <p:cNvSpPr/>
            <p:nvPr/>
          </p:nvSpPr>
          <p:spPr>
            <a:xfrm>
              <a:off x="777922" y="1378424"/>
              <a:ext cx="614150" cy="614149"/>
            </a:xfrm>
            <a:prstGeom prst="ellipse">
              <a:avLst/>
            </a:prstGeom>
            <a:solidFill>
              <a:srgbClr val="F7F2B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ysClr val="windowText" lastClr="000000"/>
                  </a:solidFill>
                </a:rPr>
                <a:t>1</a:t>
              </a:r>
            </a:p>
          </p:txBody>
        </p:sp>
        <p:sp>
          <p:nvSpPr>
            <p:cNvPr id="33" name="TextBox 32">
              <a:extLst>
                <a:ext uri="{FF2B5EF4-FFF2-40B4-BE49-F238E27FC236}">
                  <a16:creationId xmlns:a16="http://schemas.microsoft.com/office/drawing/2014/main" id="{37EAF88E-6652-4D62-B15E-8C641B1FA276}"/>
                </a:ext>
              </a:extLst>
            </p:cNvPr>
            <p:cNvSpPr txBox="1"/>
            <p:nvPr/>
          </p:nvSpPr>
          <p:spPr>
            <a:xfrm>
              <a:off x="1392072" y="1423888"/>
              <a:ext cx="1920108" cy="523220"/>
            </a:xfrm>
            <a:prstGeom prst="rect">
              <a:avLst/>
            </a:prstGeom>
            <a:noFill/>
          </p:spPr>
          <p:txBody>
            <a:bodyPr wrap="square" rtlCol="0">
              <a:spAutoFit/>
            </a:bodyPr>
            <a:lstStyle/>
            <a:p>
              <a:pPr algn="just"/>
              <a:r>
                <a:rPr lang="vi-VN" sz="2800" i="1">
                  <a:solidFill>
                    <a:srgbClr val="00B050"/>
                  </a:solidFill>
                </a:rPr>
                <a:t>Bộ xương</a:t>
              </a:r>
              <a:endParaRPr lang="en-US" sz="2800" i="1" dirty="0">
                <a:solidFill>
                  <a:srgbClr val="00B050"/>
                </a:solidFill>
              </a:endParaRPr>
            </a:p>
          </p:txBody>
        </p:sp>
      </p:grpSp>
      <p:cxnSp>
        <p:nvCxnSpPr>
          <p:cNvPr id="36" name="Straight Connector 35">
            <a:extLst>
              <a:ext uri="{FF2B5EF4-FFF2-40B4-BE49-F238E27FC236}">
                <a16:creationId xmlns:a16="http://schemas.microsoft.com/office/drawing/2014/main" id="{70065344-F0FC-44CC-86E5-085FC8608871}"/>
              </a:ext>
            </a:extLst>
          </p:cNvPr>
          <p:cNvCxnSpPr>
            <a:cxnSpLocks/>
          </p:cNvCxnSpPr>
          <p:nvPr/>
        </p:nvCxnSpPr>
        <p:spPr>
          <a:xfrm>
            <a:off x="5667425" y="1603694"/>
            <a:ext cx="33221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7E5335-336D-4A71-85C4-C58ED560370B}"/>
              </a:ext>
            </a:extLst>
          </p:cNvPr>
          <p:cNvCxnSpPr>
            <a:cxnSpLocks/>
          </p:cNvCxnSpPr>
          <p:nvPr/>
        </p:nvCxnSpPr>
        <p:spPr>
          <a:xfrm>
            <a:off x="5731822" y="1951712"/>
            <a:ext cx="1174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68DE79-3E78-49E2-8A61-DB4341878503}"/>
              </a:ext>
            </a:extLst>
          </p:cNvPr>
          <p:cNvCxnSpPr>
            <a:cxnSpLocks/>
          </p:cNvCxnSpPr>
          <p:nvPr/>
        </p:nvCxnSpPr>
        <p:spPr>
          <a:xfrm>
            <a:off x="5895833" y="2647748"/>
            <a:ext cx="14489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49BCB1-67BC-4955-8BD9-A2825B38AEAF}"/>
              </a:ext>
            </a:extLst>
          </p:cNvPr>
          <p:cNvCxnSpPr>
            <a:cxnSpLocks/>
          </p:cNvCxnSpPr>
          <p:nvPr/>
        </p:nvCxnSpPr>
        <p:spPr>
          <a:xfrm>
            <a:off x="6287776" y="3070827"/>
            <a:ext cx="3311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D98A96A-BFDB-4EDB-A21E-ED9307DD8CCE}"/>
              </a:ext>
            </a:extLst>
          </p:cNvPr>
          <p:cNvCxnSpPr>
            <a:cxnSpLocks/>
          </p:cNvCxnSpPr>
          <p:nvPr/>
        </p:nvCxnSpPr>
        <p:spPr>
          <a:xfrm>
            <a:off x="5669786" y="3466612"/>
            <a:ext cx="12364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A88BA23-A7EA-466F-AD37-FE07122A7459}"/>
              </a:ext>
            </a:extLst>
          </p:cNvPr>
          <p:cNvCxnSpPr>
            <a:cxnSpLocks/>
          </p:cNvCxnSpPr>
          <p:nvPr/>
        </p:nvCxnSpPr>
        <p:spPr>
          <a:xfrm>
            <a:off x="5838608" y="3879067"/>
            <a:ext cx="29797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765F4D-305F-45E5-97A4-12760143296D}"/>
              </a:ext>
            </a:extLst>
          </p:cNvPr>
          <p:cNvCxnSpPr>
            <a:cxnSpLocks/>
          </p:cNvCxnSpPr>
          <p:nvPr/>
        </p:nvCxnSpPr>
        <p:spPr>
          <a:xfrm>
            <a:off x="5936777" y="4807114"/>
            <a:ext cx="140799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EA9DC6-8162-4175-BF4F-3BCFBD4EC21F}"/>
              </a:ext>
            </a:extLst>
          </p:cNvPr>
          <p:cNvCxnSpPr>
            <a:cxnSpLocks/>
          </p:cNvCxnSpPr>
          <p:nvPr/>
        </p:nvCxnSpPr>
        <p:spPr>
          <a:xfrm>
            <a:off x="3976048" y="2518094"/>
            <a:ext cx="115677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85FE1A6-68DA-42D9-A3F0-38ED84286A23}"/>
              </a:ext>
            </a:extLst>
          </p:cNvPr>
          <p:cNvCxnSpPr>
            <a:cxnSpLocks/>
          </p:cNvCxnSpPr>
          <p:nvPr/>
        </p:nvCxnSpPr>
        <p:spPr>
          <a:xfrm>
            <a:off x="3266364" y="3412020"/>
            <a:ext cx="162080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4345FB5-8DB0-4394-B77E-9A1F6BCFD805}"/>
              </a:ext>
            </a:extLst>
          </p:cNvPr>
          <p:cNvCxnSpPr>
            <a:cxnSpLocks/>
          </p:cNvCxnSpPr>
          <p:nvPr/>
        </p:nvCxnSpPr>
        <p:spPr>
          <a:xfrm>
            <a:off x="3749219" y="5186229"/>
            <a:ext cx="16208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E79A8B70-9270-41D7-978C-5D94BDACDB1B}"/>
              </a:ext>
            </a:extLst>
          </p:cNvPr>
          <p:cNvSpPr/>
          <p:nvPr/>
        </p:nvSpPr>
        <p:spPr>
          <a:xfrm>
            <a:off x="8989553" y="1400129"/>
            <a:ext cx="192010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Xương đầu</a:t>
            </a:r>
          </a:p>
        </p:txBody>
      </p:sp>
      <p:sp>
        <p:nvSpPr>
          <p:cNvPr id="54" name="Rectangle: Rounded Corners 53">
            <a:extLst>
              <a:ext uri="{FF2B5EF4-FFF2-40B4-BE49-F238E27FC236}">
                <a16:creationId xmlns:a16="http://schemas.microsoft.com/office/drawing/2014/main" id="{4958F2D0-7F28-464B-9334-46E5ABA0D574}"/>
              </a:ext>
            </a:extLst>
          </p:cNvPr>
          <p:cNvSpPr/>
          <p:nvPr/>
        </p:nvSpPr>
        <p:spPr>
          <a:xfrm>
            <a:off x="6906240" y="1747390"/>
            <a:ext cx="192010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mặt</a:t>
            </a:r>
            <a:endParaRPr lang="vi-VN" sz="2400" b="1" dirty="0"/>
          </a:p>
        </p:txBody>
      </p:sp>
      <p:sp>
        <p:nvSpPr>
          <p:cNvPr id="61" name="Rectangle: Rounded Corners 60">
            <a:extLst>
              <a:ext uri="{FF2B5EF4-FFF2-40B4-BE49-F238E27FC236}">
                <a16:creationId xmlns:a16="http://schemas.microsoft.com/office/drawing/2014/main" id="{8A207692-0736-4D18-A645-E5B931E967DD}"/>
              </a:ext>
            </a:extLst>
          </p:cNvPr>
          <p:cNvSpPr/>
          <p:nvPr/>
        </p:nvSpPr>
        <p:spPr>
          <a:xfrm>
            <a:off x="7344770" y="2440087"/>
            <a:ext cx="2135638"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sườn</a:t>
            </a:r>
            <a:endParaRPr lang="vi-VN" sz="2400" b="1" dirty="0"/>
          </a:p>
        </p:txBody>
      </p:sp>
      <p:sp>
        <p:nvSpPr>
          <p:cNvPr id="65" name="Rectangle: Rounded Corners 64">
            <a:extLst>
              <a:ext uri="{FF2B5EF4-FFF2-40B4-BE49-F238E27FC236}">
                <a16:creationId xmlns:a16="http://schemas.microsoft.com/office/drawing/2014/main" id="{B99083BF-670C-49E2-93DC-06AF5818D3BE}"/>
              </a:ext>
            </a:extLst>
          </p:cNvPr>
          <p:cNvSpPr/>
          <p:nvPr/>
        </p:nvSpPr>
        <p:spPr>
          <a:xfrm>
            <a:off x="9599153" y="2853614"/>
            <a:ext cx="1814925"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Xương tay</a:t>
            </a:r>
          </a:p>
        </p:txBody>
      </p:sp>
      <p:sp>
        <p:nvSpPr>
          <p:cNvPr id="66" name="Rectangle: Rounded Corners 65">
            <a:extLst>
              <a:ext uri="{FF2B5EF4-FFF2-40B4-BE49-F238E27FC236}">
                <a16:creationId xmlns:a16="http://schemas.microsoft.com/office/drawing/2014/main" id="{1C7386B6-3C47-4BAA-AEB7-0E3215C0D31C}"/>
              </a:ext>
            </a:extLst>
          </p:cNvPr>
          <p:cNvSpPr/>
          <p:nvPr/>
        </p:nvSpPr>
        <p:spPr>
          <a:xfrm>
            <a:off x="6904501" y="3224110"/>
            <a:ext cx="2694652"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cột sống</a:t>
            </a:r>
            <a:endParaRPr lang="vi-VN" sz="2400" b="1" dirty="0"/>
          </a:p>
        </p:txBody>
      </p:sp>
      <p:sp>
        <p:nvSpPr>
          <p:cNvPr id="67" name="Rectangle: Rounded Corners 66">
            <a:extLst>
              <a:ext uri="{FF2B5EF4-FFF2-40B4-BE49-F238E27FC236}">
                <a16:creationId xmlns:a16="http://schemas.microsoft.com/office/drawing/2014/main" id="{5BAC7E77-733C-4725-A165-F4ACDDC124AB}"/>
              </a:ext>
            </a:extLst>
          </p:cNvPr>
          <p:cNvSpPr/>
          <p:nvPr/>
        </p:nvSpPr>
        <p:spPr>
          <a:xfrm>
            <a:off x="8821003" y="3690007"/>
            <a:ext cx="208865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chậu</a:t>
            </a:r>
            <a:endParaRPr lang="vi-VN" sz="2400" b="1" dirty="0"/>
          </a:p>
        </p:txBody>
      </p:sp>
      <p:sp>
        <p:nvSpPr>
          <p:cNvPr id="68" name="Rectangle: Rounded Corners 67">
            <a:extLst>
              <a:ext uri="{FF2B5EF4-FFF2-40B4-BE49-F238E27FC236}">
                <a16:creationId xmlns:a16="http://schemas.microsoft.com/office/drawing/2014/main" id="{6A3DD083-057B-4B79-A711-EA76EBCB3DFC}"/>
              </a:ext>
            </a:extLst>
          </p:cNvPr>
          <p:cNvSpPr/>
          <p:nvPr/>
        </p:nvSpPr>
        <p:spPr>
          <a:xfrm>
            <a:off x="7344770" y="4594494"/>
            <a:ext cx="2088659"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Xương chân</a:t>
            </a:r>
            <a:endParaRPr lang="vi-VN" sz="2400" b="1" dirty="0"/>
          </a:p>
        </p:txBody>
      </p:sp>
      <p:sp>
        <p:nvSpPr>
          <p:cNvPr id="69" name="Rectangle: Rounded Corners 68">
            <a:extLst>
              <a:ext uri="{FF2B5EF4-FFF2-40B4-BE49-F238E27FC236}">
                <a16:creationId xmlns:a16="http://schemas.microsoft.com/office/drawing/2014/main" id="{F7E58328-8357-40C1-A610-5DE61FA23868}"/>
              </a:ext>
            </a:extLst>
          </p:cNvPr>
          <p:cNvSpPr/>
          <p:nvPr/>
        </p:nvSpPr>
        <p:spPr>
          <a:xfrm>
            <a:off x="2311258" y="2302899"/>
            <a:ext cx="1634644"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Khớp vai</a:t>
            </a:r>
          </a:p>
        </p:txBody>
      </p:sp>
      <p:sp>
        <p:nvSpPr>
          <p:cNvPr id="70" name="Rectangle: Rounded Corners 69">
            <a:extLst>
              <a:ext uri="{FF2B5EF4-FFF2-40B4-BE49-F238E27FC236}">
                <a16:creationId xmlns:a16="http://schemas.microsoft.com/office/drawing/2014/main" id="{F8A3F9A8-0290-4594-94E0-3C54A4A0540D}"/>
              </a:ext>
            </a:extLst>
          </p:cNvPr>
          <p:cNvSpPr/>
          <p:nvPr/>
        </p:nvSpPr>
        <p:spPr>
          <a:xfrm>
            <a:off x="724782" y="3208455"/>
            <a:ext cx="2541582"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Khớp khuỷu tay</a:t>
            </a:r>
            <a:endParaRPr lang="vi-VN" sz="2400" b="1" dirty="0"/>
          </a:p>
        </p:txBody>
      </p:sp>
      <p:sp>
        <p:nvSpPr>
          <p:cNvPr id="71" name="Rectangle: Rounded Corners 70">
            <a:extLst>
              <a:ext uri="{FF2B5EF4-FFF2-40B4-BE49-F238E27FC236}">
                <a16:creationId xmlns:a16="http://schemas.microsoft.com/office/drawing/2014/main" id="{8AD59348-71E2-4375-9F17-23CF037044CE}"/>
              </a:ext>
            </a:extLst>
          </p:cNvPr>
          <p:cNvSpPr/>
          <p:nvPr/>
        </p:nvSpPr>
        <p:spPr>
          <a:xfrm>
            <a:off x="1333698" y="4997795"/>
            <a:ext cx="2415521" cy="407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Khớp đầu gối</a:t>
            </a:r>
          </a:p>
        </p:txBody>
      </p:sp>
      <p:sp>
        <p:nvSpPr>
          <p:cNvPr id="72" name="Rectangle: Rounded Corners 71">
            <a:extLst>
              <a:ext uri="{FF2B5EF4-FFF2-40B4-BE49-F238E27FC236}">
                <a16:creationId xmlns:a16="http://schemas.microsoft.com/office/drawing/2014/main" id="{8CDD0BA2-AB03-42B1-9204-E5E987B5C1C0}"/>
              </a:ext>
            </a:extLst>
          </p:cNvPr>
          <p:cNvSpPr/>
          <p:nvPr/>
        </p:nvSpPr>
        <p:spPr>
          <a:xfrm>
            <a:off x="8605358" y="1360700"/>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a:t>
            </a:r>
          </a:p>
        </p:txBody>
      </p:sp>
      <p:sp>
        <p:nvSpPr>
          <p:cNvPr id="73" name="Rectangle: Rounded Corners 72">
            <a:extLst>
              <a:ext uri="{FF2B5EF4-FFF2-40B4-BE49-F238E27FC236}">
                <a16:creationId xmlns:a16="http://schemas.microsoft.com/office/drawing/2014/main" id="{99476EA0-016A-4658-9CAC-6E5F4EAF365A}"/>
              </a:ext>
            </a:extLst>
          </p:cNvPr>
          <p:cNvSpPr/>
          <p:nvPr/>
        </p:nvSpPr>
        <p:spPr>
          <a:xfrm>
            <a:off x="6536738" y="1720597"/>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2</a:t>
            </a:r>
          </a:p>
        </p:txBody>
      </p:sp>
      <p:sp>
        <p:nvSpPr>
          <p:cNvPr id="74" name="Rectangle: Rounded Corners 73">
            <a:extLst>
              <a:ext uri="{FF2B5EF4-FFF2-40B4-BE49-F238E27FC236}">
                <a16:creationId xmlns:a16="http://schemas.microsoft.com/office/drawing/2014/main" id="{7BF972C1-F3F1-46F4-AFEC-88F910B0481D}"/>
              </a:ext>
            </a:extLst>
          </p:cNvPr>
          <p:cNvSpPr/>
          <p:nvPr/>
        </p:nvSpPr>
        <p:spPr>
          <a:xfrm>
            <a:off x="6975727" y="241731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3</a:t>
            </a:r>
          </a:p>
        </p:txBody>
      </p:sp>
      <p:sp>
        <p:nvSpPr>
          <p:cNvPr id="75" name="Rectangle: Rounded Corners 74">
            <a:extLst>
              <a:ext uri="{FF2B5EF4-FFF2-40B4-BE49-F238E27FC236}">
                <a16:creationId xmlns:a16="http://schemas.microsoft.com/office/drawing/2014/main" id="{EC571BC8-9764-44D4-8205-23A048405CE8}"/>
              </a:ext>
            </a:extLst>
          </p:cNvPr>
          <p:cNvSpPr/>
          <p:nvPr/>
        </p:nvSpPr>
        <p:spPr>
          <a:xfrm>
            <a:off x="9239481" y="2844316"/>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4</a:t>
            </a:r>
          </a:p>
        </p:txBody>
      </p:sp>
      <p:sp>
        <p:nvSpPr>
          <p:cNvPr id="76" name="Rectangle: Rounded Corners 75">
            <a:extLst>
              <a:ext uri="{FF2B5EF4-FFF2-40B4-BE49-F238E27FC236}">
                <a16:creationId xmlns:a16="http://schemas.microsoft.com/office/drawing/2014/main" id="{B18866A0-BB98-4210-A7EB-F063F94649F1}"/>
              </a:ext>
            </a:extLst>
          </p:cNvPr>
          <p:cNvSpPr/>
          <p:nvPr/>
        </p:nvSpPr>
        <p:spPr>
          <a:xfrm>
            <a:off x="6561233" y="3220297"/>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5</a:t>
            </a:r>
          </a:p>
        </p:txBody>
      </p:sp>
      <p:sp>
        <p:nvSpPr>
          <p:cNvPr id="77" name="Rectangle: Rounded Corners 76">
            <a:extLst>
              <a:ext uri="{FF2B5EF4-FFF2-40B4-BE49-F238E27FC236}">
                <a16:creationId xmlns:a16="http://schemas.microsoft.com/office/drawing/2014/main" id="{0D112FFF-1D11-4EEE-823C-9E67208CBBD0}"/>
              </a:ext>
            </a:extLst>
          </p:cNvPr>
          <p:cNvSpPr/>
          <p:nvPr/>
        </p:nvSpPr>
        <p:spPr>
          <a:xfrm>
            <a:off x="8412589" y="3657383"/>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6</a:t>
            </a:r>
          </a:p>
        </p:txBody>
      </p:sp>
      <p:sp>
        <p:nvSpPr>
          <p:cNvPr id="78" name="Rectangle: Rounded Corners 77">
            <a:extLst>
              <a:ext uri="{FF2B5EF4-FFF2-40B4-BE49-F238E27FC236}">
                <a16:creationId xmlns:a16="http://schemas.microsoft.com/office/drawing/2014/main" id="{DE9B8D10-267A-4EFE-800A-FC87AA23B518}"/>
              </a:ext>
            </a:extLst>
          </p:cNvPr>
          <p:cNvSpPr/>
          <p:nvPr/>
        </p:nvSpPr>
        <p:spPr>
          <a:xfrm>
            <a:off x="6975727" y="456835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7</a:t>
            </a:r>
          </a:p>
        </p:txBody>
      </p:sp>
      <p:sp>
        <p:nvSpPr>
          <p:cNvPr id="79" name="Rectangle: Rounded Corners 78">
            <a:extLst>
              <a:ext uri="{FF2B5EF4-FFF2-40B4-BE49-F238E27FC236}">
                <a16:creationId xmlns:a16="http://schemas.microsoft.com/office/drawing/2014/main" id="{0EF65AD8-6254-40D7-BF63-31F678BF88C5}"/>
              </a:ext>
            </a:extLst>
          </p:cNvPr>
          <p:cNvSpPr/>
          <p:nvPr/>
        </p:nvSpPr>
        <p:spPr>
          <a:xfrm>
            <a:off x="3825439" y="2291583"/>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8</a:t>
            </a:r>
          </a:p>
        </p:txBody>
      </p:sp>
      <p:sp>
        <p:nvSpPr>
          <p:cNvPr id="80" name="Rectangle: Rounded Corners 79">
            <a:extLst>
              <a:ext uri="{FF2B5EF4-FFF2-40B4-BE49-F238E27FC236}">
                <a16:creationId xmlns:a16="http://schemas.microsoft.com/office/drawing/2014/main" id="{6943A782-B511-49D0-86F3-39BB984EFFDE}"/>
              </a:ext>
            </a:extLst>
          </p:cNvPr>
          <p:cNvSpPr/>
          <p:nvPr/>
        </p:nvSpPr>
        <p:spPr>
          <a:xfrm>
            <a:off x="3185163" y="3191591"/>
            <a:ext cx="453022"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9</a:t>
            </a:r>
          </a:p>
        </p:txBody>
      </p:sp>
      <p:sp>
        <p:nvSpPr>
          <p:cNvPr id="81" name="Rectangle: Rounded Corners 80">
            <a:extLst>
              <a:ext uri="{FF2B5EF4-FFF2-40B4-BE49-F238E27FC236}">
                <a16:creationId xmlns:a16="http://schemas.microsoft.com/office/drawing/2014/main" id="{1A002917-1C98-419D-8673-492C4FD921E7}"/>
              </a:ext>
            </a:extLst>
          </p:cNvPr>
          <p:cNvSpPr/>
          <p:nvPr/>
        </p:nvSpPr>
        <p:spPr>
          <a:xfrm>
            <a:off x="3592433" y="4968767"/>
            <a:ext cx="686028" cy="453022"/>
          </a:xfrm>
          <a:prstGeom prst="roundRect">
            <a:avLst/>
          </a:prstGeom>
          <a:solidFill>
            <a:srgbClr val="FA7E26"/>
          </a:solidFill>
          <a:ln>
            <a:solidFill>
              <a:srgbClr val="F58D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10</a:t>
            </a:r>
          </a:p>
        </p:txBody>
      </p:sp>
      <p:sp>
        <p:nvSpPr>
          <p:cNvPr id="82" name="TextBox 81">
            <a:extLst>
              <a:ext uri="{FF2B5EF4-FFF2-40B4-BE49-F238E27FC236}">
                <a16:creationId xmlns:a16="http://schemas.microsoft.com/office/drawing/2014/main" id="{433E8850-45AF-4129-99DE-84EA8B03C2B6}"/>
              </a:ext>
            </a:extLst>
          </p:cNvPr>
          <p:cNvSpPr txBox="1"/>
          <p:nvPr/>
        </p:nvSpPr>
        <p:spPr>
          <a:xfrm>
            <a:off x="579390" y="5677247"/>
            <a:ext cx="3267241" cy="830997"/>
          </a:xfrm>
          <a:prstGeom prst="rect">
            <a:avLst/>
          </a:prstGeom>
          <a:noFill/>
        </p:spPr>
        <p:txBody>
          <a:bodyPr wrap="none" rtlCol="0">
            <a:spAutoFit/>
          </a:bodyPr>
          <a:lstStyle/>
          <a:p>
            <a:r>
              <a:rPr lang="vi-VN" sz="4800" b="1" dirty="0">
                <a:ln w="6600">
                  <a:solidFill>
                    <a:schemeClr val="accent2"/>
                  </a:solidFill>
                  <a:prstDash val="solid"/>
                </a:ln>
                <a:solidFill>
                  <a:srgbClr val="FFFFFF"/>
                </a:solidFill>
                <a:effectLst>
                  <a:outerShdw dist="38100" dir="2700000" algn="tl" rotWithShape="0">
                    <a:schemeClr val="accent2"/>
                  </a:outerShdw>
                </a:effectLst>
                <a:cs typeface="MV Boli" panose="02000500030200090000" pitchFamily="2" charset="0"/>
              </a:rPr>
              <a:t>Xem video</a:t>
            </a:r>
          </a:p>
        </p:txBody>
      </p:sp>
    </p:spTree>
    <p:extLst>
      <p:ext uri="{BB962C8B-B14F-4D97-AF65-F5344CB8AC3E}">
        <p14:creationId xmlns:p14="http://schemas.microsoft.com/office/powerpoint/2010/main" val="7909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22" presetClass="entr" presetSubtype="8"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left)">
                                      <p:cBhvr>
                                        <p:cTn id="30" dur="500"/>
                                        <p:tgtEl>
                                          <p:spTgt spid="39"/>
                                        </p:tgtEl>
                                      </p:cBhvr>
                                    </p:animEffect>
                                  </p:childTnLst>
                                </p:cTn>
                              </p:par>
                              <p:par>
                                <p:cTn id="31" presetID="22" presetClass="entr" presetSubtype="8"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par>
                                <p:cTn id="34" presetID="22" presetClass="entr" presetSubtype="8"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22" presetClass="entr" presetSubtype="8"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par>
                                <p:cTn id="40" presetID="22" presetClass="entr" presetSubtype="2"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500"/>
                                        <p:tgtEl>
                                          <p:spTgt spid="48"/>
                                        </p:tgtEl>
                                      </p:cBhvr>
                                    </p:animEffect>
                                  </p:childTnLst>
                                </p:cTn>
                              </p:par>
                              <p:par>
                                <p:cTn id="43" presetID="22" presetClass="entr" presetSubtype="2"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right)">
                                      <p:cBhvr>
                                        <p:cTn id="45" dur="500"/>
                                        <p:tgtEl>
                                          <p:spTgt spid="50"/>
                                        </p:tgtEl>
                                      </p:cBhvr>
                                    </p:animEffect>
                                  </p:childTnLst>
                                </p:cTn>
                              </p:par>
                              <p:par>
                                <p:cTn id="46" presetID="22" presetClass="entr" presetSubtype="2" fill="hold"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500"/>
                                        <p:tgtEl>
                                          <p:spTgt spid="52"/>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p:cTn id="63" dur="500" fill="hold"/>
                                        <p:tgtEl>
                                          <p:spTgt spid="73"/>
                                        </p:tgtEl>
                                        <p:attrNameLst>
                                          <p:attrName>ppt_w</p:attrName>
                                        </p:attrNameLst>
                                      </p:cBhvr>
                                      <p:tavLst>
                                        <p:tav tm="0">
                                          <p:val>
                                            <p:fltVal val="0"/>
                                          </p:val>
                                        </p:tav>
                                        <p:tav tm="100000">
                                          <p:val>
                                            <p:strVal val="#ppt_w"/>
                                          </p:val>
                                        </p:tav>
                                      </p:tavLst>
                                    </p:anim>
                                    <p:anim calcmode="lin" valueType="num">
                                      <p:cBhvr>
                                        <p:cTn id="64" dur="500" fill="hold"/>
                                        <p:tgtEl>
                                          <p:spTgt spid="73"/>
                                        </p:tgtEl>
                                        <p:attrNameLst>
                                          <p:attrName>ppt_h</p:attrName>
                                        </p:attrNameLst>
                                      </p:cBhvr>
                                      <p:tavLst>
                                        <p:tav tm="0">
                                          <p:val>
                                            <p:fltVal val="0"/>
                                          </p:val>
                                        </p:tav>
                                        <p:tav tm="100000">
                                          <p:val>
                                            <p:strVal val="#ppt_h"/>
                                          </p:val>
                                        </p:tav>
                                      </p:tavLst>
                                    </p:anim>
                                    <p:animEffect transition="in" filter="fade">
                                      <p:cBhvr>
                                        <p:cTn id="65" dur="500"/>
                                        <p:tgtEl>
                                          <p:spTgt spid="7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p:cTn id="68" dur="500" fill="hold"/>
                                        <p:tgtEl>
                                          <p:spTgt spid="74"/>
                                        </p:tgtEl>
                                        <p:attrNameLst>
                                          <p:attrName>ppt_w</p:attrName>
                                        </p:attrNameLst>
                                      </p:cBhvr>
                                      <p:tavLst>
                                        <p:tav tm="0">
                                          <p:val>
                                            <p:fltVal val="0"/>
                                          </p:val>
                                        </p:tav>
                                        <p:tav tm="100000">
                                          <p:val>
                                            <p:strVal val="#ppt_w"/>
                                          </p:val>
                                        </p:tav>
                                      </p:tavLst>
                                    </p:anim>
                                    <p:anim calcmode="lin" valueType="num">
                                      <p:cBhvr>
                                        <p:cTn id="69" dur="500" fill="hold"/>
                                        <p:tgtEl>
                                          <p:spTgt spid="74"/>
                                        </p:tgtEl>
                                        <p:attrNameLst>
                                          <p:attrName>ppt_h</p:attrName>
                                        </p:attrNameLst>
                                      </p:cBhvr>
                                      <p:tavLst>
                                        <p:tav tm="0">
                                          <p:val>
                                            <p:fltVal val="0"/>
                                          </p:val>
                                        </p:tav>
                                        <p:tav tm="100000">
                                          <p:val>
                                            <p:strVal val="#ppt_h"/>
                                          </p:val>
                                        </p:tav>
                                      </p:tavLst>
                                    </p:anim>
                                    <p:animEffect transition="in" filter="fade">
                                      <p:cBhvr>
                                        <p:cTn id="70" dur="500"/>
                                        <p:tgtEl>
                                          <p:spTgt spid="7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Effect transition="in" filter="fade">
                                      <p:cBhvr>
                                        <p:cTn id="80" dur="500"/>
                                        <p:tgtEl>
                                          <p:spTgt spid="7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ppt_w</p:attrName>
                                        </p:attrNameLst>
                                      </p:cBhvr>
                                      <p:tavLst>
                                        <p:tav tm="0">
                                          <p:val>
                                            <p:fltVal val="0"/>
                                          </p:val>
                                        </p:tav>
                                        <p:tav tm="100000">
                                          <p:val>
                                            <p:strVal val="#ppt_w"/>
                                          </p:val>
                                        </p:tav>
                                      </p:tavLst>
                                    </p:anim>
                                    <p:anim calcmode="lin" valueType="num">
                                      <p:cBhvr>
                                        <p:cTn id="84" dur="500" fill="hold"/>
                                        <p:tgtEl>
                                          <p:spTgt spid="77"/>
                                        </p:tgtEl>
                                        <p:attrNameLst>
                                          <p:attrName>ppt_h</p:attrName>
                                        </p:attrNameLst>
                                      </p:cBhvr>
                                      <p:tavLst>
                                        <p:tav tm="0">
                                          <p:val>
                                            <p:fltVal val="0"/>
                                          </p:val>
                                        </p:tav>
                                        <p:tav tm="100000">
                                          <p:val>
                                            <p:strVal val="#ppt_h"/>
                                          </p:val>
                                        </p:tav>
                                      </p:tavLst>
                                    </p:anim>
                                    <p:animEffect transition="in" filter="fade">
                                      <p:cBhvr>
                                        <p:cTn id="85" dur="500"/>
                                        <p:tgtEl>
                                          <p:spTgt spid="7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p:cTn id="88" dur="500" fill="hold"/>
                                        <p:tgtEl>
                                          <p:spTgt spid="78"/>
                                        </p:tgtEl>
                                        <p:attrNameLst>
                                          <p:attrName>ppt_w</p:attrName>
                                        </p:attrNameLst>
                                      </p:cBhvr>
                                      <p:tavLst>
                                        <p:tav tm="0">
                                          <p:val>
                                            <p:fltVal val="0"/>
                                          </p:val>
                                        </p:tav>
                                        <p:tav tm="100000">
                                          <p:val>
                                            <p:strVal val="#ppt_w"/>
                                          </p:val>
                                        </p:tav>
                                      </p:tavLst>
                                    </p:anim>
                                    <p:anim calcmode="lin" valueType="num">
                                      <p:cBhvr>
                                        <p:cTn id="89" dur="500" fill="hold"/>
                                        <p:tgtEl>
                                          <p:spTgt spid="78"/>
                                        </p:tgtEl>
                                        <p:attrNameLst>
                                          <p:attrName>ppt_h</p:attrName>
                                        </p:attrNameLst>
                                      </p:cBhvr>
                                      <p:tavLst>
                                        <p:tav tm="0">
                                          <p:val>
                                            <p:fltVal val="0"/>
                                          </p:val>
                                        </p:tav>
                                        <p:tav tm="100000">
                                          <p:val>
                                            <p:strVal val="#ppt_h"/>
                                          </p:val>
                                        </p:tav>
                                      </p:tavLst>
                                    </p:anim>
                                    <p:animEffect transition="in" filter="fade">
                                      <p:cBhvr>
                                        <p:cTn id="90" dur="500"/>
                                        <p:tgtEl>
                                          <p:spTgt spid="7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anim calcmode="lin" valueType="num">
                                      <p:cBhvr>
                                        <p:cTn id="93" dur="500" fill="hold"/>
                                        <p:tgtEl>
                                          <p:spTgt spid="79"/>
                                        </p:tgtEl>
                                        <p:attrNameLst>
                                          <p:attrName>ppt_w</p:attrName>
                                        </p:attrNameLst>
                                      </p:cBhvr>
                                      <p:tavLst>
                                        <p:tav tm="0">
                                          <p:val>
                                            <p:fltVal val="0"/>
                                          </p:val>
                                        </p:tav>
                                        <p:tav tm="100000">
                                          <p:val>
                                            <p:strVal val="#ppt_w"/>
                                          </p:val>
                                        </p:tav>
                                      </p:tavLst>
                                    </p:anim>
                                    <p:anim calcmode="lin" valueType="num">
                                      <p:cBhvr>
                                        <p:cTn id="94" dur="500" fill="hold"/>
                                        <p:tgtEl>
                                          <p:spTgt spid="79"/>
                                        </p:tgtEl>
                                        <p:attrNameLst>
                                          <p:attrName>ppt_h</p:attrName>
                                        </p:attrNameLst>
                                      </p:cBhvr>
                                      <p:tavLst>
                                        <p:tav tm="0">
                                          <p:val>
                                            <p:fltVal val="0"/>
                                          </p:val>
                                        </p:tav>
                                        <p:tav tm="100000">
                                          <p:val>
                                            <p:strVal val="#ppt_h"/>
                                          </p:val>
                                        </p:tav>
                                      </p:tavLst>
                                    </p:anim>
                                    <p:animEffect transition="in" filter="fade">
                                      <p:cBhvr>
                                        <p:cTn id="95" dur="500"/>
                                        <p:tgtEl>
                                          <p:spTgt spid="79"/>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 calcmode="lin" valueType="num">
                                      <p:cBhvr>
                                        <p:cTn id="98" dur="500" fill="hold"/>
                                        <p:tgtEl>
                                          <p:spTgt spid="80"/>
                                        </p:tgtEl>
                                        <p:attrNameLst>
                                          <p:attrName>ppt_w</p:attrName>
                                        </p:attrNameLst>
                                      </p:cBhvr>
                                      <p:tavLst>
                                        <p:tav tm="0">
                                          <p:val>
                                            <p:fltVal val="0"/>
                                          </p:val>
                                        </p:tav>
                                        <p:tav tm="100000">
                                          <p:val>
                                            <p:strVal val="#ppt_w"/>
                                          </p:val>
                                        </p:tav>
                                      </p:tavLst>
                                    </p:anim>
                                    <p:anim calcmode="lin" valueType="num">
                                      <p:cBhvr>
                                        <p:cTn id="99" dur="500" fill="hold"/>
                                        <p:tgtEl>
                                          <p:spTgt spid="80"/>
                                        </p:tgtEl>
                                        <p:attrNameLst>
                                          <p:attrName>ppt_h</p:attrName>
                                        </p:attrNameLst>
                                      </p:cBhvr>
                                      <p:tavLst>
                                        <p:tav tm="0">
                                          <p:val>
                                            <p:fltVal val="0"/>
                                          </p:val>
                                        </p:tav>
                                        <p:tav tm="100000">
                                          <p:val>
                                            <p:strVal val="#ppt_h"/>
                                          </p:val>
                                        </p:tav>
                                      </p:tavLst>
                                    </p:anim>
                                    <p:animEffect transition="in" filter="fade">
                                      <p:cBhvr>
                                        <p:cTn id="100" dur="500"/>
                                        <p:tgtEl>
                                          <p:spTgt spid="80"/>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wipe(left)">
                                      <p:cBhvr>
                                        <p:cTn id="120" dur="500"/>
                                        <p:tgtEl>
                                          <p:spTgt spid="61"/>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left)">
                                      <p:cBhvr>
                                        <p:cTn id="125" dur="500"/>
                                        <p:tgtEl>
                                          <p:spTgt spid="65"/>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Effect transition="in" filter="wipe(left)">
                                      <p:cBhvr>
                                        <p:cTn id="130" dur="500"/>
                                        <p:tgtEl>
                                          <p:spTgt spid="66"/>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67"/>
                                        </p:tgtEl>
                                        <p:attrNameLst>
                                          <p:attrName>style.visibility</p:attrName>
                                        </p:attrNameLst>
                                      </p:cBhvr>
                                      <p:to>
                                        <p:strVal val="visible"/>
                                      </p:to>
                                    </p:set>
                                    <p:animEffect transition="in" filter="wipe(left)">
                                      <p:cBhvr>
                                        <p:cTn id="135" dur="500"/>
                                        <p:tgtEl>
                                          <p:spTgt spid="67"/>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wipe(left)">
                                      <p:cBhvr>
                                        <p:cTn id="140" dur="500"/>
                                        <p:tgtEl>
                                          <p:spTgt spid="6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wipe(right)">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70"/>
                                        </p:tgtEl>
                                        <p:attrNameLst>
                                          <p:attrName>style.visibility</p:attrName>
                                        </p:attrNameLst>
                                      </p:cBhvr>
                                      <p:to>
                                        <p:strVal val="visible"/>
                                      </p:to>
                                    </p:set>
                                    <p:animEffect transition="in" filter="wipe(right)">
                                      <p:cBhvr>
                                        <p:cTn id="150" dur="500"/>
                                        <p:tgtEl>
                                          <p:spTgt spid="70"/>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2" fill="hold" grpId="0" nodeType="click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wipe(right)">
                                      <p:cBhvr>
                                        <p:cTn id="155" dur="500"/>
                                        <p:tgtEl>
                                          <p:spTgt spid="7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iterate type="lt">
                                    <p:tmPct val="0"/>
                                  </p:iterate>
                                  <p:childTnLst>
                                    <p:set>
                                      <p:cBhvr>
                                        <p:cTn id="159" dur="1" fill="hold">
                                          <p:stCondLst>
                                            <p:cond delay="0"/>
                                          </p:stCondLst>
                                        </p:cTn>
                                        <p:tgtEl>
                                          <p:spTgt spid="82"/>
                                        </p:tgtEl>
                                        <p:attrNameLst>
                                          <p:attrName>style.visibility</p:attrName>
                                        </p:attrNameLst>
                                      </p:cBhvr>
                                      <p:to>
                                        <p:strVal val="visible"/>
                                      </p:to>
                                    </p:set>
                                    <p:animEffect transition="in" filter="fade">
                                      <p:cBhvr>
                                        <p:cTn id="160" dur="500"/>
                                        <p:tgtEl>
                                          <p:spTgt spid="82"/>
                                        </p:tgtEl>
                                      </p:cBhvr>
                                    </p:animEffect>
                                  </p:childTnLst>
                                </p:cTn>
                              </p:par>
                              <p:par>
                                <p:cTn id="161" presetID="34" presetClass="emph" presetSubtype="0" repeatCount="indefinite" fill="hold" grpId="1" nodeType="withEffect">
                                  <p:stCondLst>
                                    <p:cond delay="0"/>
                                  </p:stCondLst>
                                  <p:iterate type="lt">
                                    <p:tmPct val="10000"/>
                                  </p:iterate>
                                  <p:childTnLst>
                                    <p:animMotion origin="layout" path="M -4.16667E-7 4.07407E-6 L -4.16667E-7 -0.07223 " pathEditMode="relative" rAng="0" ptsTypes="AA">
                                      <p:cBhvr>
                                        <p:cTn id="162" dur="250" accel="50000" decel="50000" autoRev="1" fill="hold">
                                          <p:stCondLst>
                                            <p:cond delay="0"/>
                                          </p:stCondLst>
                                        </p:cTn>
                                        <p:tgtEl>
                                          <p:spTgt spid="82"/>
                                        </p:tgtEl>
                                        <p:attrNameLst>
                                          <p:attrName>ppt_x</p:attrName>
                                          <p:attrName>ppt_y</p:attrName>
                                        </p:attrNameLst>
                                      </p:cBhvr>
                                      <p:rCtr x="0" y="-3611"/>
                                    </p:animMotion>
                                    <p:animRot by="1500000">
                                      <p:cBhvr>
                                        <p:cTn id="163" dur="125" fill="hold">
                                          <p:stCondLst>
                                            <p:cond delay="0"/>
                                          </p:stCondLst>
                                        </p:cTn>
                                        <p:tgtEl>
                                          <p:spTgt spid="82"/>
                                        </p:tgtEl>
                                        <p:attrNameLst>
                                          <p:attrName>r</p:attrName>
                                        </p:attrNameLst>
                                      </p:cBhvr>
                                    </p:animRot>
                                    <p:animRot by="-1500000">
                                      <p:cBhvr>
                                        <p:cTn id="164" dur="125" fill="hold">
                                          <p:stCondLst>
                                            <p:cond delay="125"/>
                                          </p:stCondLst>
                                        </p:cTn>
                                        <p:tgtEl>
                                          <p:spTgt spid="82"/>
                                        </p:tgtEl>
                                        <p:attrNameLst>
                                          <p:attrName>r</p:attrName>
                                        </p:attrNameLst>
                                      </p:cBhvr>
                                    </p:animRot>
                                    <p:animRot by="-1500000">
                                      <p:cBhvr>
                                        <p:cTn id="165" dur="125" fill="hold">
                                          <p:stCondLst>
                                            <p:cond delay="250"/>
                                          </p:stCondLst>
                                        </p:cTn>
                                        <p:tgtEl>
                                          <p:spTgt spid="82"/>
                                        </p:tgtEl>
                                        <p:attrNameLst>
                                          <p:attrName>r</p:attrName>
                                        </p:attrNameLst>
                                      </p:cBhvr>
                                    </p:animRot>
                                    <p:animRot by="1500000">
                                      <p:cBhvr>
                                        <p:cTn id="166" dur="125" fill="hold">
                                          <p:stCondLst>
                                            <p:cond delay="375"/>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3" grpId="0" animBg="1"/>
      <p:bldP spid="54" grpId="0" animBg="1"/>
      <p:bldP spid="61"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p:bldP spid="8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0996" y="226787"/>
            <a:ext cx="6938504" cy="954107"/>
          </a:xfrm>
          <a:prstGeom prst="rect">
            <a:avLst/>
          </a:prstGeom>
          <a:noFill/>
        </p:spPr>
        <p:txBody>
          <a:bodyPr wrap="square" rtlCol="0">
            <a:spAutoFit/>
          </a:bodyPr>
          <a:lstStyle/>
          <a:p>
            <a:pPr algn="just"/>
            <a:r>
              <a:rPr lang="en-US" sz="2800" dirty="0"/>
              <a:t>Quan </a:t>
            </a:r>
            <a:r>
              <a:rPr lang="vi-VN" sz="2800" dirty="0"/>
              <a:t>sát các hình dưới đây, chỉ và nói tên một số cơ, xương và khớp của cơ thể.</a:t>
            </a:r>
            <a:endParaRPr lang="en-US" sz="2800" dirty="0"/>
          </a:p>
        </p:txBody>
      </p:sp>
      <p:pic>
        <p:nvPicPr>
          <p:cNvPr id="2050" name="Picture 2" descr="3.Hệ cơ - Chương II. Phần mềm học tập">
            <a:extLst>
              <a:ext uri="{FF2B5EF4-FFF2-40B4-BE49-F238E27FC236}">
                <a16:creationId xmlns:a16="http://schemas.microsoft.com/office/drawing/2014/main" id="{CABF8ABC-1406-4183-8C4A-610A67C37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146" y="1423888"/>
            <a:ext cx="4303643" cy="537955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28823E93-6B78-4A02-82D6-34AD078B7DF0}"/>
              </a:ext>
            </a:extLst>
          </p:cNvPr>
          <p:cNvCxnSpPr>
            <a:cxnSpLocks/>
          </p:cNvCxnSpPr>
          <p:nvPr/>
        </p:nvCxnSpPr>
        <p:spPr>
          <a:xfrm>
            <a:off x="5773168" y="1882668"/>
            <a:ext cx="178071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AFE9CF-6A3B-4183-AB3C-4042A7B9C6F9}"/>
              </a:ext>
            </a:extLst>
          </p:cNvPr>
          <p:cNvCxnSpPr>
            <a:cxnSpLocks/>
          </p:cNvCxnSpPr>
          <p:nvPr/>
        </p:nvCxnSpPr>
        <p:spPr>
          <a:xfrm>
            <a:off x="3762478" y="2714111"/>
            <a:ext cx="1706447"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8C7145-E997-4F5F-A3EC-DDBCFA456F2C}"/>
              </a:ext>
            </a:extLst>
          </p:cNvPr>
          <p:cNvCxnSpPr>
            <a:cxnSpLocks/>
          </p:cNvCxnSpPr>
          <p:nvPr/>
        </p:nvCxnSpPr>
        <p:spPr>
          <a:xfrm>
            <a:off x="6470305" y="2943401"/>
            <a:ext cx="9738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48CF788-C385-4E22-8EC4-B1332EF5B9C3}"/>
              </a:ext>
            </a:extLst>
          </p:cNvPr>
          <p:cNvCxnSpPr>
            <a:cxnSpLocks/>
          </p:cNvCxnSpPr>
          <p:nvPr/>
        </p:nvCxnSpPr>
        <p:spPr>
          <a:xfrm>
            <a:off x="5773168" y="3654206"/>
            <a:ext cx="331137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0B61AC-B8EC-4904-BA19-893A44F92C3C}"/>
              </a:ext>
            </a:extLst>
          </p:cNvPr>
          <p:cNvCxnSpPr>
            <a:cxnSpLocks/>
          </p:cNvCxnSpPr>
          <p:nvPr/>
        </p:nvCxnSpPr>
        <p:spPr>
          <a:xfrm>
            <a:off x="6099661" y="4474716"/>
            <a:ext cx="123645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369CCB0-D97B-451E-B4D5-3085ACD670D8}"/>
              </a:ext>
            </a:extLst>
          </p:cNvPr>
          <p:cNvSpPr/>
          <p:nvPr/>
        </p:nvSpPr>
        <p:spPr>
          <a:xfrm>
            <a:off x="7905051" y="1691990"/>
            <a:ext cx="1396521"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mặt</a:t>
            </a:r>
            <a:endParaRPr lang="vi-VN" sz="2400" b="1" dirty="0"/>
          </a:p>
        </p:txBody>
      </p:sp>
      <p:sp>
        <p:nvSpPr>
          <p:cNvPr id="12" name="Rectangle: Rounded Corners 11">
            <a:extLst>
              <a:ext uri="{FF2B5EF4-FFF2-40B4-BE49-F238E27FC236}">
                <a16:creationId xmlns:a16="http://schemas.microsoft.com/office/drawing/2014/main" id="{20462C98-83CE-4390-8899-BF6A81F70B4B}"/>
              </a:ext>
            </a:extLst>
          </p:cNvPr>
          <p:cNvSpPr/>
          <p:nvPr/>
        </p:nvSpPr>
        <p:spPr>
          <a:xfrm>
            <a:off x="1942035" y="2502912"/>
            <a:ext cx="1603081"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ngực</a:t>
            </a:r>
            <a:endParaRPr lang="vi-VN" sz="2400" b="1" dirty="0"/>
          </a:p>
        </p:txBody>
      </p:sp>
      <p:sp>
        <p:nvSpPr>
          <p:cNvPr id="13" name="Rectangle: Rounded Corners 12">
            <a:extLst>
              <a:ext uri="{FF2B5EF4-FFF2-40B4-BE49-F238E27FC236}">
                <a16:creationId xmlns:a16="http://schemas.microsoft.com/office/drawing/2014/main" id="{91C995B1-E247-465C-803C-77AFA53B9A9D}"/>
              </a:ext>
            </a:extLst>
          </p:cNvPr>
          <p:cNvSpPr/>
          <p:nvPr/>
        </p:nvSpPr>
        <p:spPr>
          <a:xfrm>
            <a:off x="7813173" y="2760539"/>
            <a:ext cx="2135638"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Cơ cánh tay</a:t>
            </a:r>
          </a:p>
        </p:txBody>
      </p:sp>
      <p:sp>
        <p:nvSpPr>
          <p:cNvPr id="14" name="Rectangle: Rounded Corners 13">
            <a:extLst>
              <a:ext uri="{FF2B5EF4-FFF2-40B4-BE49-F238E27FC236}">
                <a16:creationId xmlns:a16="http://schemas.microsoft.com/office/drawing/2014/main" id="{F2493A4D-5C62-4039-82F4-7546563C455D}"/>
              </a:ext>
            </a:extLst>
          </p:cNvPr>
          <p:cNvSpPr/>
          <p:nvPr/>
        </p:nvSpPr>
        <p:spPr>
          <a:xfrm>
            <a:off x="9084545" y="3436993"/>
            <a:ext cx="1814925"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t>Cơ bụng</a:t>
            </a:r>
          </a:p>
        </p:txBody>
      </p:sp>
      <p:sp>
        <p:nvSpPr>
          <p:cNvPr id="15" name="Rectangle: Rounded Corners 14">
            <a:extLst>
              <a:ext uri="{FF2B5EF4-FFF2-40B4-BE49-F238E27FC236}">
                <a16:creationId xmlns:a16="http://schemas.microsoft.com/office/drawing/2014/main" id="{4C9C590E-5218-4773-A3DF-576DFB8F66EC}"/>
              </a:ext>
            </a:extLst>
          </p:cNvPr>
          <p:cNvSpPr/>
          <p:nvPr/>
        </p:nvSpPr>
        <p:spPr>
          <a:xfrm>
            <a:off x="7334376" y="4232214"/>
            <a:ext cx="1363860" cy="407130"/>
          </a:xfrm>
          <a:prstGeom prst="roundRect">
            <a:avLst/>
          </a:prstGeom>
          <a:solidFill>
            <a:srgbClr val="FA7E26"/>
          </a:solidFill>
          <a:ln>
            <a:solidFill>
              <a:srgbClr val="FA7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t>Cơ đùi</a:t>
            </a:r>
            <a:endParaRPr lang="vi-VN" sz="2400" b="1" dirty="0"/>
          </a:p>
        </p:txBody>
      </p:sp>
      <p:sp>
        <p:nvSpPr>
          <p:cNvPr id="16" name="Rectangle: Rounded Corners 15">
            <a:extLst>
              <a:ext uri="{FF2B5EF4-FFF2-40B4-BE49-F238E27FC236}">
                <a16:creationId xmlns:a16="http://schemas.microsoft.com/office/drawing/2014/main" id="{5DAD9151-A611-4C63-A49A-132AC956B6A1}"/>
              </a:ext>
            </a:extLst>
          </p:cNvPr>
          <p:cNvSpPr/>
          <p:nvPr/>
        </p:nvSpPr>
        <p:spPr>
          <a:xfrm>
            <a:off x="7520856" y="1652561"/>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1</a:t>
            </a:r>
          </a:p>
        </p:txBody>
      </p:sp>
      <p:sp>
        <p:nvSpPr>
          <p:cNvPr id="17" name="Rectangle: Rounded Corners 16">
            <a:extLst>
              <a:ext uri="{FF2B5EF4-FFF2-40B4-BE49-F238E27FC236}">
                <a16:creationId xmlns:a16="http://schemas.microsoft.com/office/drawing/2014/main" id="{53ABE54C-21A1-4B1D-BDA9-C5BCEA18D088}"/>
              </a:ext>
            </a:extLst>
          </p:cNvPr>
          <p:cNvSpPr/>
          <p:nvPr/>
        </p:nvSpPr>
        <p:spPr>
          <a:xfrm>
            <a:off x="3478969" y="2479966"/>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2</a:t>
            </a:r>
          </a:p>
        </p:txBody>
      </p:sp>
      <p:sp>
        <p:nvSpPr>
          <p:cNvPr id="18" name="Rectangle: Rounded Corners 17">
            <a:extLst>
              <a:ext uri="{FF2B5EF4-FFF2-40B4-BE49-F238E27FC236}">
                <a16:creationId xmlns:a16="http://schemas.microsoft.com/office/drawing/2014/main" id="{81FAE5B1-9E9D-45FA-A5A4-F3B72EC5A48E}"/>
              </a:ext>
            </a:extLst>
          </p:cNvPr>
          <p:cNvSpPr/>
          <p:nvPr/>
        </p:nvSpPr>
        <p:spPr>
          <a:xfrm>
            <a:off x="7444130" y="2737763"/>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t>3</a:t>
            </a:r>
          </a:p>
        </p:txBody>
      </p:sp>
      <p:sp>
        <p:nvSpPr>
          <p:cNvPr id="19" name="Rectangle: Rounded Corners 18">
            <a:extLst>
              <a:ext uri="{FF2B5EF4-FFF2-40B4-BE49-F238E27FC236}">
                <a16:creationId xmlns:a16="http://schemas.microsoft.com/office/drawing/2014/main" id="{E403264B-A5CF-43AA-B96B-D701A2E54B35}"/>
              </a:ext>
            </a:extLst>
          </p:cNvPr>
          <p:cNvSpPr/>
          <p:nvPr/>
        </p:nvSpPr>
        <p:spPr>
          <a:xfrm>
            <a:off x="8724873" y="3427695"/>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4</a:t>
            </a:r>
          </a:p>
        </p:txBody>
      </p:sp>
      <p:sp>
        <p:nvSpPr>
          <p:cNvPr id="20" name="Rectangle: Rounded Corners 19">
            <a:extLst>
              <a:ext uri="{FF2B5EF4-FFF2-40B4-BE49-F238E27FC236}">
                <a16:creationId xmlns:a16="http://schemas.microsoft.com/office/drawing/2014/main" id="{EC6A8CE1-F03D-4CF3-BA95-9858993A22CB}"/>
              </a:ext>
            </a:extLst>
          </p:cNvPr>
          <p:cNvSpPr/>
          <p:nvPr/>
        </p:nvSpPr>
        <p:spPr>
          <a:xfrm>
            <a:off x="6991108" y="4228401"/>
            <a:ext cx="453022" cy="45302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5</a:t>
            </a:r>
          </a:p>
        </p:txBody>
      </p:sp>
      <p:grpSp>
        <p:nvGrpSpPr>
          <p:cNvPr id="27" name="Group 26">
            <a:extLst>
              <a:ext uri="{FF2B5EF4-FFF2-40B4-BE49-F238E27FC236}">
                <a16:creationId xmlns:a16="http://schemas.microsoft.com/office/drawing/2014/main" id="{74CD5496-5B3D-4C8E-9EAC-6566EAF98B81}"/>
              </a:ext>
            </a:extLst>
          </p:cNvPr>
          <p:cNvGrpSpPr/>
          <p:nvPr/>
        </p:nvGrpSpPr>
        <p:grpSpPr>
          <a:xfrm>
            <a:off x="777922" y="1378424"/>
            <a:ext cx="2534258" cy="614149"/>
            <a:chOff x="777922" y="1378424"/>
            <a:chExt cx="2534258" cy="614149"/>
          </a:xfrm>
        </p:grpSpPr>
        <p:sp>
          <p:nvSpPr>
            <p:cNvPr id="28" name="Oval 27">
              <a:extLst>
                <a:ext uri="{FF2B5EF4-FFF2-40B4-BE49-F238E27FC236}">
                  <a16:creationId xmlns:a16="http://schemas.microsoft.com/office/drawing/2014/main" id="{0B4E3144-C745-4762-89B3-08BB366F25EA}"/>
                </a:ext>
              </a:extLst>
            </p:cNvPr>
            <p:cNvSpPr/>
            <p:nvPr/>
          </p:nvSpPr>
          <p:spPr>
            <a:xfrm>
              <a:off x="777922" y="1378424"/>
              <a:ext cx="614150" cy="614149"/>
            </a:xfrm>
            <a:prstGeom prst="ellipse">
              <a:avLst/>
            </a:prstGeom>
            <a:solidFill>
              <a:srgbClr val="F7F2B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ysClr val="windowText" lastClr="000000"/>
                  </a:solidFill>
                </a:rPr>
                <a:t>2</a:t>
              </a:r>
            </a:p>
          </p:txBody>
        </p:sp>
        <p:sp>
          <p:nvSpPr>
            <p:cNvPr id="29" name="TextBox 28">
              <a:extLst>
                <a:ext uri="{FF2B5EF4-FFF2-40B4-BE49-F238E27FC236}">
                  <a16:creationId xmlns:a16="http://schemas.microsoft.com/office/drawing/2014/main" id="{99853FD1-97FE-44A1-8C2E-6274E94C7AA8}"/>
                </a:ext>
              </a:extLst>
            </p:cNvPr>
            <p:cNvSpPr txBox="1"/>
            <p:nvPr/>
          </p:nvSpPr>
          <p:spPr>
            <a:xfrm>
              <a:off x="1392072" y="1423888"/>
              <a:ext cx="1920108" cy="523220"/>
            </a:xfrm>
            <a:prstGeom prst="rect">
              <a:avLst/>
            </a:prstGeom>
            <a:noFill/>
          </p:spPr>
          <p:txBody>
            <a:bodyPr wrap="square" rtlCol="0">
              <a:spAutoFit/>
            </a:bodyPr>
            <a:lstStyle/>
            <a:p>
              <a:pPr algn="just"/>
              <a:r>
                <a:rPr lang="vi-VN" sz="2800" i="1" dirty="0">
                  <a:solidFill>
                    <a:srgbClr val="00B050"/>
                  </a:solidFill>
                </a:rPr>
                <a:t>Hệ cơ</a:t>
              </a:r>
              <a:endParaRPr lang="en-US" sz="2800" i="1" dirty="0">
                <a:solidFill>
                  <a:srgbClr val="00B050"/>
                </a:solidFill>
              </a:endParaRPr>
            </a:p>
          </p:txBody>
        </p:sp>
      </p:grpSp>
      <p:sp>
        <p:nvSpPr>
          <p:cNvPr id="30" name="TextBox 29">
            <a:extLst>
              <a:ext uri="{FF2B5EF4-FFF2-40B4-BE49-F238E27FC236}">
                <a16:creationId xmlns:a16="http://schemas.microsoft.com/office/drawing/2014/main" id="{FFF79FAA-CE73-4B77-B1CA-4562F1E6EF1F}"/>
              </a:ext>
            </a:extLst>
          </p:cNvPr>
          <p:cNvSpPr txBox="1"/>
          <p:nvPr/>
        </p:nvSpPr>
        <p:spPr>
          <a:xfrm>
            <a:off x="579390" y="5677247"/>
            <a:ext cx="3267241" cy="830997"/>
          </a:xfrm>
          <a:prstGeom prst="rect">
            <a:avLst/>
          </a:prstGeom>
          <a:noFill/>
        </p:spPr>
        <p:txBody>
          <a:bodyPr wrap="none" rtlCol="0">
            <a:spAutoFit/>
          </a:bodyPr>
          <a:lstStyle/>
          <a:p>
            <a:r>
              <a:rPr lang="vi-VN" sz="4800" b="1" dirty="0">
                <a:ln w="6600">
                  <a:solidFill>
                    <a:schemeClr val="accent2"/>
                  </a:solidFill>
                  <a:prstDash val="solid"/>
                </a:ln>
                <a:solidFill>
                  <a:srgbClr val="FFFFFF"/>
                </a:solidFill>
                <a:effectLst>
                  <a:outerShdw dist="38100" dir="2700000" algn="tl" rotWithShape="0">
                    <a:schemeClr val="accent2"/>
                  </a:outerShdw>
                </a:effectLst>
                <a:cs typeface="MV Boli" panose="02000500030200090000" pitchFamily="2" charset="0"/>
              </a:rPr>
              <a:t>Xem video</a:t>
            </a:r>
          </a:p>
        </p:txBody>
      </p:sp>
    </p:spTree>
    <p:extLst>
      <p:ext uri="{BB962C8B-B14F-4D97-AF65-F5344CB8AC3E}">
        <p14:creationId xmlns:p14="http://schemas.microsoft.com/office/powerpoint/2010/main" val="213745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fltVal val="0"/>
                                          </p:val>
                                        </p:tav>
                                        <p:tav tm="100000">
                                          <p:val>
                                            <p:strVal val="#ppt_w"/>
                                          </p:val>
                                        </p:tav>
                                      </p:tavLst>
                                    </p:anim>
                                    <p:anim calcmode="lin" valueType="num">
                                      <p:cBhvr>
                                        <p:cTn id="13" dur="1000" fill="hold"/>
                                        <p:tgtEl>
                                          <p:spTgt spid="27"/>
                                        </p:tgtEl>
                                        <p:attrNameLst>
                                          <p:attrName>ppt_h</p:attrName>
                                        </p:attrNameLst>
                                      </p:cBhvr>
                                      <p:tavLst>
                                        <p:tav tm="0">
                                          <p:val>
                                            <p:fltVal val="0"/>
                                          </p:val>
                                        </p:tav>
                                        <p:tav tm="100000">
                                          <p:val>
                                            <p:strVal val="#ppt_h"/>
                                          </p:val>
                                        </p:tav>
                                      </p:tavLst>
                                    </p:anim>
                                    <p:anim calcmode="lin" valueType="num">
                                      <p:cBhvr>
                                        <p:cTn id="14" dur="1000" fill="hold"/>
                                        <p:tgtEl>
                                          <p:spTgt spid="27"/>
                                        </p:tgtEl>
                                        <p:attrNameLst>
                                          <p:attrName>style.rotation</p:attrName>
                                        </p:attrNameLst>
                                      </p:cBhvr>
                                      <p:tavLst>
                                        <p:tav tm="0">
                                          <p:val>
                                            <p:fltVal val="90"/>
                                          </p:val>
                                        </p:tav>
                                        <p:tav tm="100000">
                                          <p:val>
                                            <p:fltVal val="0"/>
                                          </p:val>
                                        </p:tav>
                                      </p:tavLst>
                                    </p:anim>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left)">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left)">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iterate type="lt">
                                    <p:tmPct val="0"/>
                                  </p:iterate>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34" presetClass="emph" presetSubtype="0" repeatCount="indefinite" fill="hold" grpId="1" nodeType="withEffect">
                                  <p:stCondLst>
                                    <p:cond delay="0"/>
                                  </p:stCondLst>
                                  <p:iterate type="lt">
                                    <p:tmPct val="10000"/>
                                  </p:iterate>
                                  <p:childTnLst>
                                    <p:animMotion origin="layout" path="M -4.16667E-7 4.07407E-6 L -4.16667E-7 -0.07223 " pathEditMode="relative" rAng="0" ptsTypes="AA">
                                      <p:cBhvr>
                                        <p:cTn id="95" dur="250" accel="50000" decel="50000" autoRev="1" fill="hold">
                                          <p:stCondLst>
                                            <p:cond delay="0"/>
                                          </p:stCondLst>
                                        </p:cTn>
                                        <p:tgtEl>
                                          <p:spTgt spid="30"/>
                                        </p:tgtEl>
                                        <p:attrNameLst>
                                          <p:attrName>ppt_x</p:attrName>
                                          <p:attrName>ppt_y</p:attrName>
                                        </p:attrNameLst>
                                      </p:cBhvr>
                                      <p:rCtr x="0" y="-3611"/>
                                    </p:animMotion>
                                    <p:animRot by="1500000">
                                      <p:cBhvr>
                                        <p:cTn id="96" dur="125" fill="hold">
                                          <p:stCondLst>
                                            <p:cond delay="0"/>
                                          </p:stCondLst>
                                        </p:cTn>
                                        <p:tgtEl>
                                          <p:spTgt spid="30"/>
                                        </p:tgtEl>
                                        <p:attrNameLst>
                                          <p:attrName>r</p:attrName>
                                        </p:attrNameLst>
                                      </p:cBhvr>
                                    </p:animRot>
                                    <p:animRot by="-1500000">
                                      <p:cBhvr>
                                        <p:cTn id="97" dur="125" fill="hold">
                                          <p:stCondLst>
                                            <p:cond delay="125"/>
                                          </p:stCondLst>
                                        </p:cTn>
                                        <p:tgtEl>
                                          <p:spTgt spid="30"/>
                                        </p:tgtEl>
                                        <p:attrNameLst>
                                          <p:attrName>r</p:attrName>
                                        </p:attrNameLst>
                                      </p:cBhvr>
                                    </p:animRot>
                                    <p:animRot by="-1500000">
                                      <p:cBhvr>
                                        <p:cTn id="98" dur="125" fill="hold">
                                          <p:stCondLst>
                                            <p:cond delay="250"/>
                                          </p:stCondLst>
                                        </p:cTn>
                                        <p:tgtEl>
                                          <p:spTgt spid="30"/>
                                        </p:tgtEl>
                                        <p:attrNameLst>
                                          <p:attrName>r</p:attrName>
                                        </p:attrNameLst>
                                      </p:cBhvr>
                                    </p:animRot>
                                    <p:animRot by="1500000">
                                      <p:cBhvr>
                                        <p:cTn id="99" dur="125" fill="hold">
                                          <p:stCondLst>
                                            <p:cond delay="375"/>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0" grpId="0"/>
      <p:bldP spid="3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BD775-4AFC-4849-B8E7-34B01F18256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023045" y="1278694"/>
            <a:ext cx="7562850" cy="4610100"/>
          </a:xfrm>
          <a:prstGeom prst="rect">
            <a:avLst/>
          </a:prstGeom>
        </p:spPr>
      </p:pic>
      <p:pic>
        <p:nvPicPr>
          <p:cNvPr id="4098" name="Picture 2" descr="Các giai đoạn phát triển của bộ xương,Trẻ em lớn lên như thế nào">
            <a:extLst>
              <a:ext uri="{FF2B5EF4-FFF2-40B4-BE49-F238E27FC236}">
                <a16:creationId xmlns:a16="http://schemas.microsoft.com/office/drawing/2014/main" id="{9DC9D7FA-A314-4E42-B05A-6E93C839F583}"/>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l="4237" t="12933" r="66860"/>
          <a:stretch/>
        </p:blipFill>
        <p:spPr bwMode="auto">
          <a:xfrm>
            <a:off x="1426736" y="939486"/>
            <a:ext cx="2484082" cy="5287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D4922D-519D-4302-AA3D-9C6076CECD91}"/>
              </a:ext>
            </a:extLst>
          </p:cNvPr>
          <p:cNvSpPr txBox="1"/>
          <p:nvPr/>
        </p:nvSpPr>
        <p:spPr>
          <a:xfrm>
            <a:off x="4737094" y="170516"/>
            <a:ext cx="6938504" cy="954107"/>
          </a:xfrm>
          <a:prstGeom prst="rect">
            <a:avLst/>
          </a:prstGeom>
          <a:noFill/>
        </p:spPr>
        <p:txBody>
          <a:bodyPr wrap="square" rtlCol="0">
            <a:spAutoFit/>
          </a:bodyPr>
          <a:lstStyle/>
          <a:p>
            <a:pPr algn="just"/>
            <a:r>
              <a:rPr lang="vi-VN" sz="2800" dirty="0"/>
              <a:t>Chỉ và nói tên một số cơ, xương và khớp trên cơ thể em.</a:t>
            </a:r>
            <a:endParaRPr lang="en-US" sz="2800" dirty="0"/>
          </a:p>
        </p:txBody>
      </p:sp>
      <p:sp>
        <p:nvSpPr>
          <p:cNvPr id="3" name="Oval 2">
            <a:extLst>
              <a:ext uri="{FF2B5EF4-FFF2-40B4-BE49-F238E27FC236}">
                <a16:creationId xmlns:a16="http://schemas.microsoft.com/office/drawing/2014/main" id="{1EDFB70C-05A7-4C82-8A8F-398F4217141D}"/>
              </a:ext>
            </a:extLst>
          </p:cNvPr>
          <p:cNvSpPr/>
          <p:nvPr/>
        </p:nvSpPr>
        <p:spPr>
          <a:xfrm>
            <a:off x="1842867" y="3123026"/>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a:extLst>
              <a:ext uri="{FF2B5EF4-FFF2-40B4-BE49-F238E27FC236}">
                <a16:creationId xmlns:a16="http://schemas.microsoft.com/office/drawing/2014/main" id="{82892516-6690-46CA-9892-59B0F3312339}"/>
              </a:ext>
            </a:extLst>
          </p:cNvPr>
          <p:cNvSpPr/>
          <p:nvPr/>
        </p:nvSpPr>
        <p:spPr>
          <a:xfrm>
            <a:off x="2246746" y="2546251"/>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id="{D7EE050D-5507-4891-A19E-D103C2A4F58F}"/>
              </a:ext>
            </a:extLst>
          </p:cNvPr>
          <p:cNvSpPr/>
          <p:nvPr/>
        </p:nvSpPr>
        <p:spPr>
          <a:xfrm>
            <a:off x="3076740" y="4529796"/>
            <a:ext cx="422031" cy="4501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352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1000"/>
                                        <p:tgtEl>
                                          <p:spTgt spid="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1000"/>
                                        <p:tgtEl>
                                          <p:spTgt spid="1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2225" y="116114"/>
            <a:ext cx="7809775" cy="2062103"/>
          </a:xfrm>
          <a:prstGeom prst="rect">
            <a:avLst/>
          </a:prstGeom>
          <a:noFill/>
        </p:spPr>
        <p:txBody>
          <a:bodyPr wrap="square" rtlCol="0">
            <a:spAutoFit/>
          </a:bodyPr>
          <a:lstStyle/>
          <a:p>
            <a:r>
              <a:rPr lang="en-US" sz="3200" b="1" dirty="0"/>
              <a:t>1. </a:t>
            </a:r>
            <a:r>
              <a:rPr lang="vi-VN" sz="3200" dirty="0"/>
              <a:t>Thực hiện cử động sau:</a:t>
            </a:r>
          </a:p>
          <a:p>
            <a:pPr algn="just"/>
            <a:r>
              <a:rPr lang="vi-VN" sz="3200" dirty="0"/>
              <a:t>Đặt một tay vào phần dưới của xương cột sống, đồng thời cúi gập người sao cho bàn tay còn lại chạm vào các ngón chân.</a:t>
            </a:r>
            <a:endParaRPr lang="en-US" sz="3200" dirty="0"/>
          </a:p>
        </p:txBody>
      </p:sp>
      <p:pic>
        <p:nvPicPr>
          <p:cNvPr id="2" name="Picture 1">
            <a:extLst>
              <a:ext uri="{FF2B5EF4-FFF2-40B4-BE49-F238E27FC236}">
                <a16:creationId xmlns:a16="http://schemas.microsoft.com/office/drawing/2014/main" id="{167BD229-CA8D-40F0-8A37-657E0A904B3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7391" y="2344161"/>
            <a:ext cx="6204926" cy="3490913"/>
          </a:xfrm>
          <a:prstGeom prst="rect">
            <a:avLst/>
          </a:prstGeom>
        </p:spPr>
      </p:pic>
      <p:sp>
        <p:nvSpPr>
          <p:cNvPr id="7" name="TextBox 6">
            <a:extLst>
              <a:ext uri="{FF2B5EF4-FFF2-40B4-BE49-F238E27FC236}">
                <a16:creationId xmlns:a16="http://schemas.microsoft.com/office/drawing/2014/main" id="{C6F7D628-D76E-458C-B270-21E128E257E2}"/>
              </a:ext>
            </a:extLst>
          </p:cNvPr>
          <p:cNvSpPr txBox="1"/>
          <p:nvPr/>
        </p:nvSpPr>
        <p:spPr>
          <a:xfrm>
            <a:off x="6286501" y="2555689"/>
            <a:ext cx="5738812" cy="2062103"/>
          </a:xfrm>
          <a:prstGeom prst="rect">
            <a:avLst/>
          </a:prstGeom>
          <a:noFill/>
        </p:spPr>
        <p:txBody>
          <a:bodyPr wrap="square" rtlCol="0">
            <a:spAutoFit/>
          </a:bodyPr>
          <a:lstStyle/>
          <a:p>
            <a:pPr algn="just"/>
            <a:r>
              <a:rPr lang="vi-VN" sz="3200" b="1" dirty="0"/>
              <a:t>2. </a:t>
            </a:r>
            <a:r>
              <a:rPr lang="vi-VN" sz="3200" dirty="0"/>
              <a:t>Khi thực hiện cử động trên, tay em cảm nhận được xương cột sống thay đổi như thế nào?</a:t>
            </a:r>
            <a:endParaRPr lang="en-US" sz="3200" b="1" dirty="0"/>
          </a:p>
        </p:txBody>
      </p:sp>
      <p:sp>
        <p:nvSpPr>
          <p:cNvPr id="8" name="TextBox 7">
            <a:extLst>
              <a:ext uri="{FF2B5EF4-FFF2-40B4-BE49-F238E27FC236}">
                <a16:creationId xmlns:a16="http://schemas.microsoft.com/office/drawing/2014/main" id="{BAA54938-26A8-453B-A67B-57DEB3D45C02}"/>
              </a:ext>
            </a:extLst>
          </p:cNvPr>
          <p:cNvSpPr txBox="1"/>
          <p:nvPr/>
        </p:nvSpPr>
        <p:spPr>
          <a:xfrm>
            <a:off x="6286500" y="4668067"/>
            <a:ext cx="5738812" cy="1077218"/>
          </a:xfrm>
          <a:prstGeom prst="rect">
            <a:avLst/>
          </a:prstGeom>
          <a:noFill/>
        </p:spPr>
        <p:txBody>
          <a:bodyPr wrap="square" rtlCol="0">
            <a:spAutoFit/>
          </a:bodyPr>
          <a:lstStyle/>
          <a:p>
            <a:pPr algn="just"/>
            <a:r>
              <a:rPr lang="vi-VN" sz="3200" b="1" dirty="0"/>
              <a:t>3. </a:t>
            </a:r>
            <a:r>
              <a:rPr lang="vi-VN" sz="3200" dirty="0"/>
              <a:t>Thực hiện cử động để xác định vị trí các khớp.</a:t>
            </a:r>
          </a:p>
        </p:txBody>
      </p:sp>
    </p:spTree>
    <p:extLst>
      <p:ext uri="{BB962C8B-B14F-4D97-AF65-F5344CB8AC3E}">
        <p14:creationId xmlns:p14="http://schemas.microsoft.com/office/powerpoint/2010/main" val="28758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F50A781-5DF4-4472-980E-7883F1059A0A}"/>
              </a:ext>
            </a:extLst>
          </p:cNvPr>
          <p:cNvSpPr/>
          <p:nvPr/>
        </p:nvSpPr>
        <p:spPr>
          <a:xfrm>
            <a:off x="4310743" y="2844801"/>
            <a:ext cx="986972" cy="5261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EEB0232B-2A97-4973-9ADC-EE7CA0DD1E8A}"/>
              </a:ext>
            </a:extLst>
          </p:cNvPr>
          <p:cNvSpPr txBox="1"/>
          <p:nvPr/>
        </p:nvSpPr>
        <p:spPr>
          <a:xfrm>
            <a:off x="1342134" y="179847"/>
            <a:ext cx="9507731" cy="584775"/>
          </a:xfrm>
          <a:prstGeom prst="rect">
            <a:avLst/>
          </a:prstGeom>
          <a:noFill/>
        </p:spPr>
        <p:txBody>
          <a:bodyPr wrap="none" rtlCol="0">
            <a:spAutoFit/>
          </a:bodyPr>
          <a:lstStyle/>
          <a:p>
            <a:r>
              <a:rPr lang="vi-VN" sz="3200" dirty="0">
                <a:solidFill>
                  <a:srgbClr val="FF5D5D"/>
                </a:solidFill>
                <a:latin typeface="+mj-lt"/>
              </a:rPr>
              <a:t>TẬP THỂ DỤC TĂNG CƯỜNG SỨC KHỎE XƯƠNG VÀ CƠ</a:t>
            </a:r>
          </a:p>
        </p:txBody>
      </p:sp>
      <p:grpSp>
        <p:nvGrpSpPr>
          <p:cNvPr id="5" name="Group 4">
            <a:extLst>
              <a:ext uri="{FF2B5EF4-FFF2-40B4-BE49-F238E27FC236}">
                <a16:creationId xmlns:a16="http://schemas.microsoft.com/office/drawing/2014/main" id="{94F8F374-70B7-49F4-A98F-0211FD5E3C77}"/>
              </a:ext>
            </a:extLst>
          </p:cNvPr>
          <p:cNvGrpSpPr/>
          <p:nvPr/>
        </p:nvGrpSpPr>
        <p:grpSpPr>
          <a:xfrm>
            <a:off x="221571" y="3680953"/>
            <a:ext cx="5057775" cy="2982686"/>
            <a:chOff x="428625" y="0"/>
            <a:chExt cx="11334750" cy="6858000"/>
          </a:xfrm>
        </p:grpSpPr>
        <p:sp>
          <p:nvSpPr>
            <p:cNvPr id="7" name="Oval 6">
              <a:extLst>
                <a:ext uri="{FF2B5EF4-FFF2-40B4-BE49-F238E27FC236}">
                  <a16:creationId xmlns:a16="http://schemas.microsoft.com/office/drawing/2014/main" id="{8EEC7A3C-8313-4521-AF32-F3BA375B1C01}"/>
                </a:ext>
              </a:extLst>
            </p:cNvPr>
            <p:cNvSpPr/>
            <p:nvPr/>
          </p:nvSpPr>
          <p:spPr>
            <a:xfrm>
              <a:off x="4310743" y="2844800"/>
              <a:ext cx="986972" cy="5261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EF95FD3D-A411-4A01-94B3-B2276AC1231E}"/>
                </a:ext>
              </a:extLst>
            </p:cNvPr>
            <p:cNvSpPr/>
            <p:nvPr/>
          </p:nvSpPr>
          <p:spPr>
            <a:xfrm>
              <a:off x="6364513" y="2788558"/>
              <a:ext cx="986972" cy="5261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963500BE-B86E-4661-93F3-1CC3B7713631}"/>
                </a:ext>
              </a:extLst>
            </p:cNvPr>
            <p:cNvSpPr/>
            <p:nvPr/>
          </p:nvSpPr>
          <p:spPr>
            <a:xfrm>
              <a:off x="8643256" y="1583872"/>
              <a:ext cx="986972" cy="5261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4" name="Picture 4">
              <a:extLst>
                <a:ext uri="{FF2B5EF4-FFF2-40B4-BE49-F238E27FC236}">
                  <a16:creationId xmlns:a16="http://schemas.microsoft.com/office/drawing/2014/main" id="{0E904498-CAC3-4EFF-84B9-3057FBADF5F0}"/>
                </a:ext>
              </a:extLst>
            </p:cNvPr>
            <p:cNvPicPr>
              <a:picLocks noChangeAspect="1" noChangeArrowheads="1"/>
            </p:cNvPicPr>
            <p:nvPr/>
          </p:nvPicPr>
          <p:blipFill>
            <a:blip r:embed="rId2">
              <a:clrChange>
                <a:clrFrom>
                  <a:srgbClr val="F5F3F1"/>
                </a:clrFrom>
                <a:clrTo>
                  <a:srgbClr val="F5F3F1">
                    <a:alpha val="0"/>
                  </a:srgbClr>
                </a:clrTo>
              </a:clrChange>
              <a:extLst>
                <a:ext uri="{28A0092B-C50C-407E-A947-70E740481C1C}">
                  <a14:useLocalDpi xmlns:a14="http://schemas.microsoft.com/office/drawing/2010/main" val="0"/>
                </a:ext>
              </a:extLst>
            </a:blip>
            <a:srcRect/>
            <a:stretch>
              <a:fillRect/>
            </a:stretch>
          </p:blipFill>
          <p:spPr bwMode="auto">
            <a:xfrm>
              <a:off x="428625" y="0"/>
              <a:ext cx="11334750" cy="685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06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57E6DA-CA76-4ADF-826A-99FFA71AD01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35945" y="0"/>
            <a:ext cx="11120109" cy="3436257"/>
          </a:xfrm>
          <a:prstGeom prst="rect">
            <a:avLst/>
          </a:prstGeom>
        </p:spPr>
      </p:pic>
      <p:pic>
        <p:nvPicPr>
          <p:cNvPr id="3" name="Picture 2" descr="Sở giáo dục và đào tạo thành phố Hồ Chí Minh">
            <a:extLst>
              <a:ext uri="{FF2B5EF4-FFF2-40B4-BE49-F238E27FC236}">
                <a16:creationId xmlns:a16="http://schemas.microsoft.com/office/drawing/2014/main" id="{1001CF08-2FB0-4CFC-B53C-B63A8B944F4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70284" y="2365544"/>
            <a:ext cx="5957576" cy="370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8E613-EBB3-4346-A5CB-7ACD8B38A028}"/>
              </a:ext>
            </a:extLst>
          </p:cNvPr>
          <p:cNvSpPr txBox="1"/>
          <p:nvPr/>
        </p:nvSpPr>
        <p:spPr>
          <a:xfrm>
            <a:off x="4320046" y="169637"/>
            <a:ext cx="6938504" cy="1815882"/>
          </a:xfrm>
          <a:prstGeom prst="rect">
            <a:avLst/>
          </a:prstGeom>
          <a:noFill/>
        </p:spPr>
        <p:txBody>
          <a:bodyPr wrap="square" rtlCol="0">
            <a:spAutoFit/>
          </a:bodyPr>
          <a:lstStyle/>
          <a:p>
            <a:pPr algn="just"/>
            <a:r>
              <a:rPr lang="vi-VN" sz="2800" b="1" dirty="0"/>
              <a:t>1. </a:t>
            </a:r>
            <a:r>
              <a:rPr lang="vi-VN" sz="2800" dirty="0"/>
              <a:t>Làm động tác co và duỗi tay như hình vẽ. Theo dõi sự thay đổi của các cơ cánh tay kết hợp với quan sát các hình dưới đây và cho biết:</a:t>
            </a:r>
            <a:endParaRPr lang="en-US" sz="2800" dirty="0"/>
          </a:p>
        </p:txBody>
      </p:sp>
      <p:pic>
        <p:nvPicPr>
          <p:cNvPr id="3" name="Picture 2">
            <a:extLst>
              <a:ext uri="{FF2B5EF4-FFF2-40B4-BE49-F238E27FC236}">
                <a16:creationId xmlns:a16="http://schemas.microsoft.com/office/drawing/2014/main" id="{F51956E4-3AFD-487F-8D41-FFA048BE954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9097" y="1791927"/>
            <a:ext cx="3400425" cy="3569041"/>
          </a:xfrm>
          <a:prstGeom prst="rect">
            <a:avLst/>
          </a:prstGeom>
        </p:spPr>
      </p:pic>
      <p:pic>
        <p:nvPicPr>
          <p:cNvPr id="4" name="Picture 3">
            <a:extLst>
              <a:ext uri="{FF2B5EF4-FFF2-40B4-BE49-F238E27FC236}">
                <a16:creationId xmlns:a16="http://schemas.microsoft.com/office/drawing/2014/main" id="{03C8A133-C3D4-40CE-B8C5-53BD182C7CD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607996" y="2059213"/>
            <a:ext cx="3400425" cy="4629150"/>
          </a:xfrm>
          <a:prstGeom prst="rect">
            <a:avLst/>
          </a:prstGeom>
        </p:spPr>
      </p:pic>
      <p:sp>
        <p:nvSpPr>
          <p:cNvPr id="5" name="TextBox 4">
            <a:extLst>
              <a:ext uri="{FF2B5EF4-FFF2-40B4-BE49-F238E27FC236}">
                <a16:creationId xmlns:a16="http://schemas.microsoft.com/office/drawing/2014/main" id="{FE7637D5-0D08-4697-962E-9B651C25B647}"/>
              </a:ext>
            </a:extLst>
          </p:cNvPr>
          <p:cNvSpPr txBox="1"/>
          <p:nvPr/>
        </p:nvSpPr>
        <p:spPr>
          <a:xfrm>
            <a:off x="7106895" y="2059213"/>
            <a:ext cx="4400477"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t>Khi tay co hoặc duỗi, các cơ ở cánh tay thay đổi như thế nào?</a:t>
            </a:r>
          </a:p>
          <a:p>
            <a:pPr marL="457200" indent="-457200" algn="just">
              <a:buFont typeface="Arial" panose="020B0604020202020204" pitchFamily="34" charset="0"/>
              <a:buChar char="•"/>
            </a:pPr>
            <a:r>
              <a:rPr lang="vi-VN" sz="2800" dirty="0"/>
              <a:t>Cử động của tay sẽ bị ảnh hưởng như thế nào nếu xương cánh tay bị gãy?</a:t>
            </a:r>
          </a:p>
          <a:p>
            <a:pPr marL="457200" indent="-457200" algn="just">
              <a:buFont typeface="Arial" panose="020B0604020202020204" pitchFamily="34" charset="0"/>
              <a:buChar char="•"/>
            </a:pPr>
            <a:r>
              <a:rPr lang="vi-VN" sz="2800" dirty="0"/>
              <a:t>Bộ xương, hệ cơ và khớp có chức năng gì?</a:t>
            </a:r>
            <a:endParaRPr lang="en-US" sz="2800" dirty="0"/>
          </a:p>
        </p:txBody>
      </p:sp>
    </p:spTree>
    <p:extLst>
      <p:ext uri="{BB962C8B-B14F-4D97-AF65-F5344CB8AC3E}">
        <p14:creationId xmlns:p14="http://schemas.microsoft.com/office/powerpoint/2010/main" val="39960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476</Words>
  <Application>Microsoft Office PowerPoint</Application>
  <PresentationFormat>Widescreen</PresentationFormat>
  <Paragraphs>69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MV Boli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39</cp:revision>
  <dcterms:created xsi:type="dcterms:W3CDTF">2021-06-02T02:35:09Z</dcterms:created>
  <dcterms:modified xsi:type="dcterms:W3CDTF">2023-03-28T03:58:24Z</dcterms:modified>
</cp:coreProperties>
</file>