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357" r:id="rId2"/>
    <p:sldId id="358" r:id="rId3"/>
    <p:sldId id="360" r:id="rId4"/>
    <p:sldId id="359" r:id="rId5"/>
    <p:sldId id="363" r:id="rId6"/>
    <p:sldId id="382" r:id="rId7"/>
    <p:sldId id="366" r:id="rId8"/>
    <p:sldId id="383" r:id="rId9"/>
    <p:sldId id="388" r:id="rId10"/>
    <p:sldId id="384" r:id="rId11"/>
    <p:sldId id="385" r:id="rId12"/>
    <p:sldId id="365" r:id="rId13"/>
    <p:sldId id="391" r:id="rId14"/>
    <p:sldId id="367" r:id="rId15"/>
    <p:sldId id="392" r:id="rId16"/>
  </p:sldIdLst>
  <p:sldSz cx="6858000" cy="5143500"/>
  <p:notesSz cx="6858000" cy="9144000"/>
  <p:embeddedFontLst>
    <p:embeddedFont>
      <p:font typeface="UTM Cookies" panose="02040603050506020204" pitchFamily="18" charset="0"/>
      <p:regular r:id="rId18"/>
    </p:embeddedFont>
    <p:embeddedFont>
      <p:font typeface="Kalam" panose="020B060402020202020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Montserrat" panose="02000505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535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3050617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3050617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3860709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ngực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nở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vót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3617"/>
              </p:ext>
            </p:extLst>
          </p:nvPr>
        </p:nvGraphicFramePr>
        <p:xfrm>
          <a:off x="495299" y="1686847"/>
          <a:ext cx="5958348" cy="222504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val="130334700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37409473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19499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7EA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B 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đàn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cò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bạch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gật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gù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ca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hát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bói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hạ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reo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mừng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bầy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cu</a:t>
                      </a: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đứng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như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tượng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đá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ếch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đỗ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rồi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bay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bác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bồ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nông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TM Avo" panose="02040603050506020204" pitchFamily="18" charset="0"/>
                        </a:rPr>
                        <a:t>ì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ộp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vang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2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80852" y="2251587"/>
            <a:ext cx="796413" cy="37362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0852" y="2612554"/>
            <a:ext cx="796412" cy="7409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80852" y="2245258"/>
            <a:ext cx="796413" cy="7282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0851" y="3353477"/>
            <a:ext cx="796413" cy="37792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80851" y="2986180"/>
            <a:ext cx="796413" cy="7156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khách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157" y="1991026"/>
            <a:ext cx="3651640" cy="2862322"/>
            <a:chOff x="1885157" y="1991026"/>
            <a:chExt cx="3651640" cy="2862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93866" y="1991026"/>
              <a:ext cx="32429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Bờ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tre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quanh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hồ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Suốt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ngày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đón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khách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Một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đàn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cò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Hạ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reo </a:t>
              </a:r>
              <a:r>
                <a:rPr lang="en-US" sz="2000" dirty="0" err="1">
                  <a:latin typeface="UTM Avo" panose="02040603050506020204" pitchFamily="18" charset="0"/>
                </a:rPr>
                <a:t>mừng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</a:rPr>
                <a:t>Tre </a:t>
              </a:r>
              <a:r>
                <a:rPr lang="en-US" sz="2000" dirty="0" err="1">
                  <a:latin typeface="UTM Avo" panose="02040603050506020204" pitchFamily="18" charset="0"/>
                </a:rPr>
                <a:t>chợt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tưng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Nở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trắng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7" y="2080711"/>
              <a:ext cx="408709" cy="38622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417691" y="4282248"/>
            <a:ext cx="22876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2844" y="4737491"/>
            <a:ext cx="21891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00525" y="2562225"/>
            <a:ext cx="904875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67706" y="3023987"/>
            <a:ext cx="770969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943907" y="3485749"/>
            <a:ext cx="83764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039157" y="3947511"/>
            <a:ext cx="74239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5059" y="1827396"/>
            <a:ext cx="3064275" cy="2526525"/>
            <a:chOff x="561734" y="1827396"/>
            <a:chExt cx="3064275" cy="25265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956619" y="3470787"/>
            <a:ext cx="108154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412" y="1836614"/>
            <a:ext cx="3083559" cy="1695529"/>
            <a:chOff x="572425" y="1797947"/>
            <a:chExt cx="3083559" cy="16955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362" y="1797947"/>
              <a:ext cx="2702622" cy="169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Ghé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đủ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toán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Ca </a:t>
              </a:r>
              <a:r>
                <a:rPr lang="en-US" sz="1800" dirty="0" err="1">
                  <a:latin typeface="UTM Avo" panose="02040603050506020204" pitchFamily="18" charset="0"/>
                </a:rPr>
                <a:t>hát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gù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“Ồ,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mát</a:t>
              </a:r>
              <a:r>
                <a:rPr lang="en-US" sz="1800" dirty="0">
                  <a:latin typeface="UTM Avo" panose="02040603050506020204" pitchFamily="18" charset="0"/>
                </a:rPr>
                <a:t>!”.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4E56CF-13A6-4CFC-BDFF-C8947819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25" y="1920631"/>
              <a:ext cx="367087" cy="3670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12897" y="1807619"/>
            <a:ext cx="3087696" cy="2123658"/>
            <a:chOff x="3558910" y="2029127"/>
            <a:chExt cx="3087696" cy="2123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943984" y="2029127"/>
              <a:ext cx="27026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ếch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Ì </a:t>
              </a:r>
              <a:r>
                <a:rPr lang="en-US" sz="1800" dirty="0" err="1">
                  <a:latin typeface="UTM Avo" panose="02040603050506020204" pitchFamily="18" charset="0"/>
                </a:rPr>
                <a:t>ộp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vang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Gọi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Lúc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vừa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tắt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600" i="1" dirty="0">
                  <a:latin typeface="UTM Avo" panose="02040603050506020204" pitchFamily="18" charset="0"/>
                </a:rPr>
                <a:t>(</a:t>
              </a:r>
              <a:r>
                <a:rPr lang="en-US" sz="1600" i="1" dirty="0" err="1">
                  <a:latin typeface="UTM Avo" panose="02040603050506020204" pitchFamily="18" charset="0"/>
                </a:rPr>
                <a:t>Võ</a:t>
              </a:r>
              <a:r>
                <a:rPr lang="en-US" sz="1600" i="1" dirty="0">
                  <a:latin typeface="UTM Avo" panose="02040603050506020204" pitchFamily="18" charset="0"/>
                </a:rPr>
                <a:t> </a:t>
              </a:r>
              <a:r>
                <a:rPr lang="en-US" sz="1600" i="1" dirty="0" err="1">
                  <a:latin typeface="UTM Avo" panose="02040603050506020204" pitchFamily="18" charset="0"/>
                </a:rPr>
                <a:t>Quảng</a:t>
              </a:r>
              <a:r>
                <a:rPr lang="en-US" sz="1600" i="1" dirty="0">
                  <a:latin typeface="UTM Avo" panose="02040603050506020204" pitchFamily="18" charset="0"/>
                </a:rPr>
                <a:t>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30735" r="25077" b="36754"/>
            <a:stretch/>
          </p:blipFill>
          <p:spPr>
            <a:xfrm>
              <a:off x="3558910" y="2148400"/>
              <a:ext cx="385074" cy="39233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054330" y="3067664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6189" y="2615380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5518" y="3067664"/>
            <a:ext cx="20723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75" y="2074898"/>
            <a:ext cx="3806787" cy="2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0640" y="476785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BỜ TRE ĐÓN KHÁCH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54337" y="969499"/>
            <a:ext cx="270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reo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 </a:t>
            </a:r>
            <a:r>
              <a:rPr lang="en-US" sz="1600" dirty="0" err="1">
                <a:latin typeface="UTM Avo" panose="02040603050506020204" pitchFamily="18" charset="0"/>
              </a:rPr>
              <a:t>chợt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trắng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05704" y="230835"/>
            <a:ext cx="270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mênh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mềm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vụt</a:t>
            </a:r>
            <a:r>
              <a:rPr lang="en-US" sz="1600" dirty="0">
                <a:latin typeface="UTM Avo" panose="02040603050506020204" pitchFamily="18" charset="0"/>
              </a:rPr>
              <a:t> bay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265" y="3277823"/>
            <a:ext cx="270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Ghé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cu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Ca </a:t>
            </a:r>
            <a:r>
              <a:rPr lang="en-US" sz="1600" dirty="0" err="1">
                <a:latin typeface="UTM Avo" panose="02040603050506020204" pitchFamily="18" charset="0"/>
              </a:rPr>
              <a:t>hát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gù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“ồ,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05704" y="3277823"/>
            <a:ext cx="27026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Ì </a:t>
            </a:r>
            <a:r>
              <a:rPr lang="en-US" sz="1600" dirty="0" err="1">
                <a:latin typeface="UTM Avo" panose="02040603050506020204" pitchFamily="18" charset="0"/>
              </a:rPr>
              <a:t>ộp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Võ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Quảng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quanh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reo </a:t>
            </a:r>
            <a:r>
              <a:rPr lang="en-US" sz="2400" dirty="0" err="1">
                <a:latin typeface="UTM Avo" panose="02040603050506020204" pitchFamily="18" charset="0"/>
              </a:rPr>
              <a:t>mừng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đỗ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3040819"/>
            <a:ext cx="2304740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ì </a:t>
            </a:r>
            <a:r>
              <a:rPr lang="en-US" sz="2400" dirty="0" err="1">
                <a:latin typeface="UTM Avo" panose="02040603050506020204" pitchFamily="18" charset="0"/>
              </a:rPr>
              <a:t>ộp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0640" y="476785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BỜ TRE ĐÓN KHÁCH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54337" y="969499"/>
            <a:ext cx="270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reo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 </a:t>
            </a:r>
            <a:r>
              <a:rPr lang="en-US" sz="1600" dirty="0" err="1">
                <a:latin typeface="UTM Avo" panose="02040603050506020204" pitchFamily="18" charset="0"/>
              </a:rPr>
              <a:t>chợt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trắng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05704" y="230835"/>
            <a:ext cx="270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mênh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mềm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vụt</a:t>
            </a:r>
            <a:r>
              <a:rPr lang="en-US" sz="1600" dirty="0">
                <a:latin typeface="UTM Avo" panose="02040603050506020204" pitchFamily="18" charset="0"/>
              </a:rPr>
              <a:t> bay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265" y="3277823"/>
            <a:ext cx="270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Ghé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cu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Ca </a:t>
            </a:r>
            <a:r>
              <a:rPr lang="en-US" sz="1600" dirty="0" err="1">
                <a:latin typeface="UTM Avo" panose="02040603050506020204" pitchFamily="18" charset="0"/>
              </a:rPr>
              <a:t>hát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gù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“Ồ,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mát</a:t>
            </a:r>
            <a:r>
              <a:rPr lang="en-US" sz="1600" dirty="0">
                <a:latin typeface="UTM Avo" panose="02040603050506020204" pitchFamily="18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05704" y="3277823"/>
            <a:ext cx="27026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Ì </a:t>
            </a:r>
            <a:r>
              <a:rPr lang="en-US" sz="1600" dirty="0" err="1">
                <a:latin typeface="UTM Avo" panose="02040603050506020204" pitchFamily="18" charset="0"/>
              </a:rPr>
              <a:t>ộp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bừng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Võ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Quảng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65976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04" y="355318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" y="3374300"/>
            <a:ext cx="288000" cy="28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717704" y="3330333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" y="2341834"/>
            <a:ext cx="3434335" cy="2034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6" y="1839079"/>
            <a:ext cx="1956841" cy="29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3031372"/>
            <a:ext cx="1660380" cy="455125"/>
            <a:chOff x="443723" y="2146156"/>
            <a:chExt cx="1660380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1405704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3859405"/>
            <a:ext cx="1587964" cy="455125"/>
            <a:chOff x="443723" y="2146156"/>
            <a:chExt cx="1587964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224" y="2233139"/>
            <a:ext cx="1571463" cy="455125"/>
            <a:chOff x="460224" y="1435196"/>
            <a:chExt cx="1571463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77278" y="2222888"/>
            <a:ext cx="45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2" y="454859"/>
            <a:ext cx="5613547" cy="421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>
          <a:xfrm>
            <a:off x="588532" y="452527"/>
            <a:ext cx="5613546" cy="41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693</Words>
  <Application>Microsoft Office PowerPoint</Application>
  <PresentationFormat>Custom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UTM Cookies</vt:lpstr>
      <vt:lpstr>Kalam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101</cp:revision>
  <dcterms:modified xsi:type="dcterms:W3CDTF">2023-03-28T04:55:07Z</dcterms:modified>
</cp:coreProperties>
</file>