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notesMasterIdLst>
    <p:notesMasterId r:id="rId15"/>
  </p:notesMasterIdLst>
  <p:sldIdLst>
    <p:sldId id="283" r:id="rId4"/>
    <p:sldId id="426" r:id="rId5"/>
    <p:sldId id="427" r:id="rId6"/>
    <p:sldId id="428" r:id="rId7"/>
    <p:sldId id="433" r:id="rId8"/>
    <p:sldId id="434" r:id="rId9"/>
    <p:sldId id="435" r:id="rId10"/>
    <p:sldId id="436" r:id="rId11"/>
    <p:sldId id="437" r:id="rId12"/>
    <p:sldId id="43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21825-FBD2-42D9-8F18-08F31AB3192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765B-8EF7-426C-8CBA-1BE57AC6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9642420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7161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7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2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2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6" y="-304798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8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3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3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2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9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4" y="1235168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2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4" y="2702056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8" y="748268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4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9033624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8728844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24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062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0"/>
            <a:ext cx="9711145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2638441" y="2291191"/>
            <a:ext cx="707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1: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Rửa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tay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trước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khi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ăn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/>
              <a:ea typeface="包图小白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40134"/>
          <a:stretch/>
        </p:blipFill>
        <p:spPr bwMode="auto">
          <a:xfrm>
            <a:off x="1" y="1298713"/>
            <a:ext cx="7379252" cy="27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619"/>
          <a:stretch/>
        </p:blipFill>
        <p:spPr bwMode="auto">
          <a:xfrm>
            <a:off x="2482574" y="0"/>
            <a:ext cx="7379252" cy="117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1" t="59330"/>
          <a:stretch/>
        </p:blipFill>
        <p:spPr bwMode="auto">
          <a:xfrm>
            <a:off x="969204" y="4011898"/>
            <a:ext cx="2599635" cy="27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30" r="34032"/>
          <a:stretch/>
        </p:blipFill>
        <p:spPr bwMode="auto">
          <a:xfrm>
            <a:off x="7206975" y="1175026"/>
            <a:ext cx="4867965" cy="27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39" y="4011897"/>
            <a:ext cx="7085975" cy="28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521511" y="-451538"/>
            <a:ext cx="9385672" cy="6386433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950362" y="1324412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Odibee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89" y="2930082"/>
            <a:ext cx="9809315" cy="2170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Tiết 3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" y="3945824"/>
            <a:ext cx="11658600" cy="2863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748847" y="1004835"/>
            <a:ext cx="10840941" cy="844063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733" kern="0">
              <a:solidFill>
                <a:srgbClr val="0418AC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837" y="109568"/>
            <a:ext cx="10324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Chọn từ ngữ để hoàn thiện câu và viết câu vào vở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191" y="1004835"/>
            <a:ext cx="4209029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vi trùng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40355" y="1004835"/>
            <a:ext cx="3257924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rửa tay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92273" y="1004834"/>
            <a:ext cx="2920723" cy="844063"/>
          </a:xfrm>
          <a:prstGeom prst="roundRect">
            <a:avLst>
              <a:gd name="adj" fmla="val 87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418AC"/>
                </a:solidFill>
                <a:latin typeface="Arial"/>
                <a:sym typeface="Arial"/>
              </a:rPr>
              <a:t>phòng bệnh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51471" y="2017288"/>
            <a:ext cx="10035695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sym typeface="Arial"/>
              </a:rPr>
              <a:t>Ăn chín , uống sôi để…….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644" y="4584273"/>
            <a:ext cx="1130710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Ăn chín, uống sôi để phòng bệnh.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241" y="3330269"/>
            <a:ext cx="1437583" cy="58477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Viết</a:t>
            </a: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3" name="Arc 2"/>
          <p:cNvSpPr/>
          <p:nvPr/>
        </p:nvSpPr>
        <p:spPr>
          <a:xfrm rot="8579991">
            <a:off x="1281189" y="4260743"/>
            <a:ext cx="240775" cy="172807"/>
          </a:xfrm>
          <a:prstGeom prst="arc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06017E-7 L -0.09809 -5.06017E-7 C -0.14219 -5.06017E-7 -0.19618 0.04628 -0.19618 0.08393 L -0.19618 0.1678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8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2837" y="109568"/>
            <a:ext cx="112529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Quan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khung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8125" y="1227867"/>
            <a:ext cx="95401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xà phòng            chà sát             rửa             lau khô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" y="1986685"/>
            <a:ext cx="3026055" cy="260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31" y="2038503"/>
            <a:ext cx="2665469" cy="226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67" y="2038503"/>
            <a:ext cx="2777356" cy="222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1" y="1918785"/>
            <a:ext cx="2825960" cy="24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493" y="4592720"/>
            <a:ext cx="3100281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Nhúng nước, chà sát xà phòng lên hai bàn tay.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531" y="4592720"/>
            <a:ext cx="2659127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Chà sát các kẽ ngón tay.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07" y="4560431"/>
            <a:ext cx="282596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Rửa sạch tay dưới vòi nước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9274" y="4592720"/>
            <a:ext cx="2417941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4.Lau khô tay bằng khăn.</a:t>
            </a:r>
          </a:p>
        </p:txBody>
      </p:sp>
    </p:spTree>
    <p:extLst>
      <p:ext uri="{BB962C8B-B14F-4D97-AF65-F5344CB8AC3E}">
        <p14:creationId xmlns:p14="http://schemas.microsoft.com/office/powerpoint/2010/main" val="19799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Tiết 4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7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37" y="109568"/>
            <a:ext cx="29802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Nghe viết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836" y="736841"/>
            <a:ext cx="8925280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Để phòng bệnh, chúng ta phải rửa tay trước khi ăn. Cần rửa tay bằng xà phòng với nước sạch.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00" y="3648716"/>
            <a:ext cx="11658600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2551" y="3961545"/>
            <a:ext cx="11084623" cy="107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Để phòng bệnh, chúng ta phải rửa tay trước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242" y="3033161"/>
            <a:ext cx="1437583" cy="58477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Viết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592" y="5118879"/>
            <a:ext cx="1131912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khi ăn. Cần rửa tay bằng xà phòng với nước </a:t>
            </a:r>
            <a:endParaRPr lang="en-US" sz="4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05" y="5996052"/>
            <a:ext cx="122661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sạch</a:t>
            </a:r>
            <a:endParaRPr lang="en-US" sz="4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11">
                        <a14:foregroundMark x1="70652" y1="74643" x2="70652" y2="74643"/>
                        <a14:foregroundMark x1="85326" y1="61071" x2="85326" y2="61071"/>
                        <a14:foregroundMark x1="27174" y1="39643" x2="27174" y2="39643"/>
                        <a14:foregroundMark x1="45380" y1="43571" x2="45380" y2="43571"/>
                        <a14:foregroundMark x1="35054" y1="52500" x2="35054" y2="52500"/>
                        <a14:foregroundMark x1="34239" y1="53214" x2="34239" y2="53214"/>
                        <a14:foregroundMark x1="42663" y1="39643" x2="42663" y2="39643"/>
                        <a14:foregroundMark x1="57880" y1="31071" x2="57880" y2="31071"/>
                        <a14:foregroundMark x1="75815" y1="33929" x2="75815" y2="33929"/>
                        <a14:foregroundMark x1="87500" y1="46786" x2="87500" y2="4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25" y="725122"/>
            <a:ext cx="3851648" cy="293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37" y="109568"/>
            <a:ext cx="10324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Chọn từ ngữ phù hợp thay cho bông hoa</a:t>
            </a:r>
            <a:endParaRPr lang="en-US" sz="3200" i="1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28" y="736842"/>
            <a:ext cx="31140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tr hay ch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241" y="2951022"/>
            <a:ext cx="35305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b. g hay gh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913" y="1861501"/>
            <a:ext cx="28875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        ùng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4280" y="1845152"/>
            <a:ext cx="2372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à  sát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5751" y="1845153"/>
            <a:ext cx="355950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nhanh        óng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5556" y="4145748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nhớ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4280" y="4057799"/>
            <a:ext cx="27564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cố         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2585" y="4090557"/>
            <a:ext cx="318113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gọn        ẽ</a:t>
            </a:r>
          </a:p>
        </p:txBody>
      </p:sp>
      <p:sp>
        <p:nvSpPr>
          <p:cNvPr id="12" name="Oval 11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240" y="4900685"/>
            <a:ext cx="37966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r / d hay gi ?</a:t>
            </a:r>
          </a:p>
        </p:txBody>
      </p:sp>
      <p:pic>
        <p:nvPicPr>
          <p:cNvPr id="14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96" y="1627521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0724" y="1763079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6432" y="5775765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dẻ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2040" y="5775766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ửa tay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1847" y="5731644"/>
            <a:ext cx="19659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ữ gìn</a:t>
            </a:r>
          </a:p>
        </p:txBody>
      </p:sp>
      <p:pic>
        <p:nvPicPr>
          <p:cNvPr id="1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04" y="1643869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8266" y="1779427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</a:t>
            </a:r>
          </a:p>
        </p:txBody>
      </p:sp>
      <p:pic>
        <p:nvPicPr>
          <p:cNvPr id="2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04" y="1643869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75990" y="1779427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</a:t>
            </a:r>
          </a:p>
        </p:txBody>
      </p:sp>
      <p:pic>
        <p:nvPicPr>
          <p:cNvPr id="2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" y="3930678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6127" y="4055471"/>
            <a:ext cx="10008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gh</a:t>
            </a:r>
          </a:p>
        </p:txBody>
      </p:sp>
      <p:pic>
        <p:nvPicPr>
          <p:cNvPr id="25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3" y="3891968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18036" y="3975725"/>
            <a:ext cx="9803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</a:t>
            </a:r>
          </a:p>
        </p:txBody>
      </p:sp>
      <p:pic>
        <p:nvPicPr>
          <p:cNvPr id="27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91" y="3985426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28263" y="3996513"/>
            <a:ext cx="10870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gh</a:t>
            </a:r>
          </a:p>
        </p:txBody>
      </p:sp>
      <p:pic>
        <p:nvPicPr>
          <p:cNvPr id="2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0" y="5582440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36804" y="5717997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</a:t>
            </a:r>
          </a:p>
        </p:txBody>
      </p:sp>
      <p:pic>
        <p:nvPicPr>
          <p:cNvPr id="3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40" y="5571674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530790" y="5731569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</a:t>
            </a:r>
          </a:p>
        </p:txBody>
      </p:sp>
      <p:pic>
        <p:nvPicPr>
          <p:cNvPr id="3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50" y="5514013"/>
            <a:ext cx="1079965" cy="10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92585" y="5649571"/>
            <a:ext cx="7319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10850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035" y="69039"/>
            <a:ext cx="11158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3200" b="1" ker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R</a:t>
            </a:r>
            <a:r>
              <a:rPr lang="en-US" sz="3200" b="1" kern="0">
                <a:solidFill>
                  <a:srgbClr val="FFAB40">
                    <a:lumMod val="75000"/>
                  </a:srgbClr>
                </a:solidFill>
                <a:latin typeface="Arial"/>
                <a:cs typeface="Arial"/>
                <a:sym typeface="Arial"/>
              </a:rPr>
              <a:t>Ò</a:t>
            </a:r>
            <a:r>
              <a:rPr lang="en-US" sz="32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>
                <a:solidFill>
                  <a:srgbClr val="0418AC"/>
                </a:solidFill>
                <a:latin typeface="Arial"/>
                <a:cs typeface="Arial"/>
                <a:sym typeface="Arial"/>
              </a:rPr>
              <a:t>C</a:t>
            </a:r>
            <a:r>
              <a:rPr lang="en-US" sz="32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H</a:t>
            </a:r>
            <a:r>
              <a:rPr lang="en-US" sz="3200" b="1" kern="0">
                <a:solidFill>
                  <a:srgbClr val="3FAF5A"/>
                </a:solidFill>
                <a:latin typeface="Arial"/>
                <a:cs typeface="Arial"/>
                <a:sym typeface="Arial"/>
              </a:rPr>
              <a:t>Ơ</a:t>
            </a:r>
            <a:r>
              <a:rPr lang="en-US" sz="3200" b="1" kern="0">
                <a:solidFill>
                  <a:srgbClr val="FFAB40">
                    <a:lumMod val="75000"/>
                  </a:srgbClr>
                </a:solidFill>
                <a:latin typeface="Arial"/>
                <a:cs typeface="Arial"/>
                <a:sym typeface="Arial"/>
              </a:rPr>
              <a:t>I  </a:t>
            </a:r>
            <a:r>
              <a:rPr lang="en-US" sz="2933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 làm bác sĩ</a:t>
            </a:r>
            <a:endParaRPr lang="en-US" sz="2933" b="1" i="1" kern="0">
              <a:solidFill>
                <a:srgbClr val="FFAB40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356" y="39919"/>
            <a:ext cx="641035" cy="69466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FFFFF"/>
                </a:solidFill>
                <a:latin typeface="Arial"/>
                <a:sym typeface="Arial"/>
              </a:rPr>
              <a:t>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3" y="904735"/>
            <a:ext cx="9647583" cy="48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7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" y="291549"/>
            <a:ext cx="2693504" cy="330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643336"/>
            <a:ext cx="4241901" cy="29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71" y="643336"/>
            <a:ext cx="3797852" cy="295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740" y="3642247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Đau bụng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121" y="3600504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sâu răng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6617" y="3642247"/>
            <a:ext cx="2887563" cy="6667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cảm, sốt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740" y="4456268"/>
            <a:ext cx="2746512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ăn quá no , ăn uống không hợp vệ sinh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8222" y="4456268"/>
            <a:ext cx="3913361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ăn nhiều kẹo , không đánh răng hoặc đánh răng không đúng cách 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2121" y="4461951"/>
            <a:ext cx="3405809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 </a:t>
            </a: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</a:t>
            </a:r>
            <a:r>
              <a:rPr lang="vi-V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ra nắng không đội mũ nón hoặc dầm mưa lâu bị lạnh </a:t>
            </a:r>
            <a:endParaRPr lang="en-US"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7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Arial-Rounded</vt:lpstr>
      <vt:lpstr>Barlow Semi Condensed</vt:lpstr>
      <vt:lpstr>Calibri</vt:lpstr>
      <vt:lpstr>HP001 4 hàng</vt:lpstr>
      <vt:lpstr>Knewave</vt:lpstr>
      <vt:lpstr>Lato</vt:lpstr>
      <vt:lpstr>Odibee Sans</vt:lpstr>
      <vt:lpstr>包图小白体</vt:lpstr>
      <vt:lpstr>Simple Light</vt:lpstr>
      <vt:lpstr>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3</cp:revision>
  <dcterms:created xsi:type="dcterms:W3CDTF">2022-01-23T10:12:03Z</dcterms:created>
  <dcterms:modified xsi:type="dcterms:W3CDTF">2023-03-20T08:02:00Z</dcterms:modified>
</cp:coreProperties>
</file>