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notesMasterIdLst>
    <p:notesMasterId r:id="rId23"/>
  </p:notesMasterIdLst>
  <p:sldIdLst>
    <p:sldId id="286" r:id="rId3"/>
    <p:sldId id="283" r:id="rId4"/>
    <p:sldId id="295" r:id="rId5"/>
    <p:sldId id="314" r:id="rId6"/>
    <p:sldId id="315" r:id="rId7"/>
    <p:sldId id="285" r:id="rId8"/>
    <p:sldId id="284" r:id="rId9"/>
    <p:sldId id="316" r:id="rId10"/>
    <p:sldId id="317" r:id="rId11"/>
    <p:sldId id="306" r:id="rId12"/>
    <p:sldId id="318" r:id="rId13"/>
    <p:sldId id="301" r:id="rId14"/>
    <p:sldId id="319" r:id="rId15"/>
    <p:sldId id="2007577125" r:id="rId16"/>
    <p:sldId id="309" r:id="rId17"/>
    <p:sldId id="269" r:id="rId18"/>
    <p:sldId id="2007577127" r:id="rId19"/>
    <p:sldId id="2007577128" r:id="rId20"/>
    <p:sldId id="296" r:id="rId21"/>
    <p:sldId id="312" r:id="rId22"/>
  </p:sldIdLst>
  <p:sldSz cx="12192000" cy="6858000"/>
  <p:notesSz cx="6858000" cy="9144000"/>
  <p:embeddedFontLst>
    <p:embeddedFont>
      <p:font typeface="Barlow Semi Condensed" panose="020B0604020202020204" charset="-93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-Rounded" panose="020B0500000000000000" charset="-93"/>
      <p:regular r:id="rId33"/>
    </p:embeddedFont>
    <p:embeddedFont>
      <p:font typeface="仓耳玄三M W05" panose="020B0604020202020204" charset="-122"/>
      <p:regular r:id="rId34"/>
    </p:embeddedFont>
    <p:embeddedFont>
      <p:font typeface="HP001 4 hàng" panose="020B0604020202020204" charset="-93"/>
      <p:regular r:id="rId35"/>
      <p:bold r:id="rId36"/>
    </p:embeddedFont>
    <p:embeddedFont>
      <p:font typeface="Impact" panose="020B0806030902050204" pitchFamily="34" charset="0"/>
      <p:regular r:id="rId37"/>
    </p:embeddedFont>
    <p:embeddedFont>
      <p:font typeface="等线" panose="020B0604020202020204" charset="-122"/>
      <p:regular r:id="rId38"/>
    </p:embeddedFont>
  </p:embeddedFontLst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DB"/>
    <a:srgbClr val="E7456A"/>
    <a:srgbClr val="FFD268"/>
    <a:srgbClr val="E7F6FF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b98393b64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ab98393b64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57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10032" y="-410467"/>
            <a:ext cx="5430891" cy="3440565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Google Shape;10;p2"/>
          <p:cNvSpPr/>
          <p:nvPr/>
        </p:nvSpPr>
        <p:spPr>
          <a:xfrm flipH="1">
            <a:off x="-1110037" y="4396102"/>
            <a:ext cx="5282072" cy="3440503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Google Shape;11;p2"/>
          <p:cNvSpPr/>
          <p:nvPr/>
        </p:nvSpPr>
        <p:spPr>
          <a:xfrm>
            <a:off x="7664036" y="-304798"/>
            <a:ext cx="5430945" cy="3257932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" name="Google Shape;12;p2"/>
          <p:cNvSpPr/>
          <p:nvPr/>
        </p:nvSpPr>
        <p:spPr>
          <a:xfrm>
            <a:off x="7738467" y="4576968"/>
            <a:ext cx="5282072" cy="307877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324187" y="5119613"/>
            <a:ext cx="3454352" cy="1479777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3380600" y="1720164"/>
            <a:ext cx="5430800" cy="2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3380600" y="4573436"/>
            <a:ext cx="54308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8986735" y="438863"/>
            <a:ext cx="2009868" cy="1807909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26728" y="5039113"/>
            <a:ext cx="1008533" cy="917739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213735" y="4612832"/>
            <a:ext cx="561744" cy="1930723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9600005" y="5554659"/>
            <a:ext cx="2902144" cy="1212060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11074814" y="1235168"/>
            <a:ext cx="895551" cy="898051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253162" y="156869"/>
            <a:ext cx="1044193" cy="1444968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1195194" y="2702056"/>
            <a:ext cx="1028548" cy="1102803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82098" y="748268"/>
            <a:ext cx="2353649" cy="1689915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97624" y="2358780"/>
            <a:ext cx="527475" cy="799536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645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-337091" y="4343276"/>
            <a:ext cx="4402035" cy="2657917"/>
          </a:xfrm>
          <a:custGeom>
            <a:avLst/>
            <a:gdLst/>
            <a:ahLst/>
            <a:cxnLst/>
            <a:rect l="l" t="t" r="r" b="b"/>
            <a:pathLst>
              <a:path w="100710" h="60808" extrusionOk="0">
                <a:moveTo>
                  <a:pt x="20725" y="1"/>
                </a:moveTo>
                <a:cubicBezTo>
                  <a:pt x="18693" y="1"/>
                  <a:pt x="16637" y="491"/>
                  <a:pt x="14842" y="1433"/>
                </a:cubicBezTo>
                <a:cubicBezTo>
                  <a:pt x="0" y="9087"/>
                  <a:pt x="1349" y="37306"/>
                  <a:pt x="3885" y="50776"/>
                </a:cubicBezTo>
                <a:cubicBezTo>
                  <a:pt x="4374" y="53381"/>
                  <a:pt x="5048" y="56103"/>
                  <a:pt x="6979" y="57848"/>
                </a:cubicBezTo>
                <a:cubicBezTo>
                  <a:pt x="9037" y="59742"/>
                  <a:pt x="11908" y="60153"/>
                  <a:pt x="14788" y="60153"/>
                </a:cubicBezTo>
                <a:cubicBezTo>
                  <a:pt x="15586" y="60153"/>
                  <a:pt x="16386" y="60122"/>
                  <a:pt x="17169" y="60081"/>
                </a:cubicBezTo>
                <a:cubicBezTo>
                  <a:pt x="26850" y="59672"/>
                  <a:pt x="36519" y="59467"/>
                  <a:pt x="46182" y="59467"/>
                </a:cubicBezTo>
                <a:cubicBezTo>
                  <a:pt x="59621" y="59467"/>
                  <a:pt x="73046" y="59864"/>
                  <a:pt x="86472" y="60663"/>
                </a:cubicBezTo>
                <a:cubicBezTo>
                  <a:pt x="87638" y="60735"/>
                  <a:pt x="88832" y="60807"/>
                  <a:pt x="90021" y="60807"/>
                </a:cubicBezTo>
                <a:cubicBezTo>
                  <a:pt x="91893" y="60807"/>
                  <a:pt x="93754" y="60628"/>
                  <a:pt x="95475" y="59988"/>
                </a:cubicBezTo>
                <a:cubicBezTo>
                  <a:pt x="98290" y="58825"/>
                  <a:pt x="100709" y="56010"/>
                  <a:pt x="100221" y="53009"/>
                </a:cubicBezTo>
                <a:cubicBezTo>
                  <a:pt x="99848" y="49519"/>
                  <a:pt x="96056" y="47565"/>
                  <a:pt x="92567" y="46891"/>
                </a:cubicBezTo>
                <a:cubicBezTo>
                  <a:pt x="89077" y="46123"/>
                  <a:pt x="85402" y="46123"/>
                  <a:pt x="82494" y="43983"/>
                </a:cubicBezTo>
                <a:cubicBezTo>
                  <a:pt x="76678" y="39725"/>
                  <a:pt x="77934" y="29536"/>
                  <a:pt x="71839" y="25674"/>
                </a:cubicBezTo>
                <a:cubicBezTo>
                  <a:pt x="70267" y="24640"/>
                  <a:pt x="68426" y="24230"/>
                  <a:pt x="66525" y="24230"/>
                </a:cubicBezTo>
                <a:cubicBezTo>
                  <a:pt x="64320" y="24230"/>
                  <a:pt x="62034" y="24783"/>
                  <a:pt x="59998" y="25558"/>
                </a:cubicBezTo>
                <a:cubicBezTo>
                  <a:pt x="56136" y="27023"/>
                  <a:pt x="52344" y="29047"/>
                  <a:pt x="48273" y="29443"/>
                </a:cubicBezTo>
                <a:cubicBezTo>
                  <a:pt x="47966" y="29465"/>
                  <a:pt x="47659" y="29475"/>
                  <a:pt x="47351" y="29475"/>
                </a:cubicBezTo>
                <a:cubicBezTo>
                  <a:pt x="42133" y="29475"/>
                  <a:pt x="36902" y="26348"/>
                  <a:pt x="34617" y="21603"/>
                </a:cubicBezTo>
                <a:cubicBezTo>
                  <a:pt x="31709" y="15577"/>
                  <a:pt x="32965" y="7528"/>
                  <a:pt x="28219" y="2875"/>
                </a:cubicBezTo>
                <a:cubicBezTo>
                  <a:pt x="26255" y="924"/>
                  <a:pt x="23512" y="1"/>
                  <a:pt x="2072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hasCustomPrompt="1"/>
          </p:nvPr>
        </p:nvSpPr>
        <p:spPr>
          <a:xfrm>
            <a:off x="3550400" y="1848117"/>
            <a:ext cx="50912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6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2"/>
          </p:nvPr>
        </p:nvSpPr>
        <p:spPr>
          <a:xfrm>
            <a:off x="3895000" y="3009069"/>
            <a:ext cx="44020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58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53" name="Google Shape;153;p3"/>
          <p:cNvSpPr/>
          <p:nvPr/>
        </p:nvSpPr>
        <p:spPr>
          <a:xfrm>
            <a:off x="6813523" y="4531326"/>
            <a:ext cx="5974108" cy="2718281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154" name="Google Shape;154;p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155" name="Google Shape;155;p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184308" y="5810040"/>
            <a:ext cx="3020405" cy="1708587"/>
            <a:chOff x="3260100" y="4040200"/>
            <a:chExt cx="1579600" cy="893550"/>
          </a:xfrm>
        </p:grpSpPr>
        <p:sp>
          <p:nvSpPr>
            <p:cNvPr id="177" name="Google Shape;177;p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4" name="Google Shape;204;p3"/>
          <p:cNvGrpSpPr/>
          <p:nvPr/>
        </p:nvGrpSpPr>
        <p:grpSpPr>
          <a:xfrm rot="8219760">
            <a:off x="-243720" y="-249838"/>
            <a:ext cx="1216328" cy="1304140"/>
            <a:chOff x="1721175" y="2665325"/>
            <a:chExt cx="809625" cy="868075"/>
          </a:xfrm>
        </p:grpSpPr>
        <p:sp>
          <p:nvSpPr>
            <p:cNvPr id="205" name="Google Shape;205;p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1" name="Google Shape;211;p3"/>
          <p:cNvGrpSpPr/>
          <p:nvPr/>
        </p:nvGrpSpPr>
        <p:grpSpPr>
          <a:xfrm>
            <a:off x="11069262" y="2274476"/>
            <a:ext cx="934436" cy="941557"/>
            <a:chOff x="1474000" y="3672875"/>
            <a:chExt cx="492050" cy="495800"/>
          </a:xfrm>
        </p:grpSpPr>
        <p:sp>
          <p:nvSpPr>
            <p:cNvPr id="212" name="Google Shape;212;p3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3492584" y="-46316"/>
            <a:ext cx="572333" cy="748867"/>
            <a:chOff x="5840625" y="3436675"/>
            <a:chExt cx="429250" cy="561650"/>
          </a:xfrm>
        </p:grpSpPr>
        <p:sp>
          <p:nvSpPr>
            <p:cNvPr id="222" name="Google Shape;222;p3"/>
            <p:cNvSpPr/>
            <p:nvPr/>
          </p:nvSpPr>
          <p:spPr>
            <a:xfrm>
              <a:off x="5928950" y="3436675"/>
              <a:ext cx="132725" cy="215600"/>
            </a:xfrm>
            <a:custGeom>
              <a:avLst/>
              <a:gdLst/>
              <a:ahLst/>
              <a:cxnLst/>
              <a:rect l="l" t="t" r="r" b="b"/>
              <a:pathLst>
                <a:path w="5309" h="8624" extrusionOk="0">
                  <a:moveTo>
                    <a:pt x="1033" y="0"/>
                  </a:moveTo>
                  <a:cubicBezTo>
                    <a:pt x="430" y="0"/>
                    <a:pt x="0" y="995"/>
                    <a:pt x="655" y="1400"/>
                  </a:cubicBezTo>
                  <a:cubicBezTo>
                    <a:pt x="2772" y="2935"/>
                    <a:pt x="3749" y="5378"/>
                    <a:pt x="3656" y="7890"/>
                  </a:cubicBezTo>
                  <a:cubicBezTo>
                    <a:pt x="3610" y="8379"/>
                    <a:pt x="3947" y="8623"/>
                    <a:pt x="4308" y="8623"/>
                  </a:cubicBezTo>
                  <a:cubicBezTo>
                    <a:pt x="4668" y="8623"/>
                    <a:pt x="5052" y="8379"/>
                    <a:pt x="5099" y="7890"/>
                  </a:cubicBezTo>
                  <a:cubicBezTo>
                    <a:pt x="5308" y="4796"/>
                    <a:pt x="3935" y="1981"/>
                    <a:pt x="1423" y="143"/>
                  </a:cubicBezTo>
                  <a:cubicBezTo>
                    <a:pt x="1291" y="43"/>
                    <a:pt x="1158" y="0"/>
                    <a:pt x="1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840625" y="3551400"/>
              <a:ext cx="429250" cy="446925"/>
            </a:xfrm>
            <a:custGeom>
              <a:avLst/>
              <a:gdLst/>
              <a:ahLst/>
              <a:cxnLst/>
              <a:rect l="l" t="t" r="r" b="b"/>
              <a:pathLst>
                <a:path w="17170" h="17877" extrusionOk="0">
                  <a:moveTo>
                    <a:pt x="12144" y="0"/>
                  </a:moveTo>
                  <a:cubicBezTo>
                    <a:pt x="11134" y="0"/>
                    <a:pt x="10165" y="631"/>
                    <a:pt x="9423" y="1649"/>
                  </a:cubicBezTo>
                  <a:cubicBezTo>
                    <a:pt x="8779" y="1179"/>
                    <a:pt x="8081" y="916"/>
                    <a:pt x="7403" y="916"/>
                  </a:cubicBezTo>
                  <a:cubicBezTo>
                    <a:pt x="6537" y="916"/>
                    <a:pt x="5701" y="1346"/>
                    <a:pt x="5049" y="2324"/>
                  </a:cubicBezTo>
                  <a:cubicBezTo>
                    <a:pt x="4444" y="1969"/>
                    <a:pt x="3816" y="1776"/>
                    <a:pt x="3221" y="1776"/>
                  </a:cubicBezTo>
                  <a:cubicBezTo>
                    <a:pt x="1712" y="1776"/>
                    <a:pt x="410" y="3020"/>
                    <a:pt x="210" y="6023"/>
                  </a:cubicBezTo>
                  <a:cubicBezTo>
                    <a:pt x="1" y="10094"/>
                    <a:pt x="1746" y="14258"/>
                    <a:pt x="4863" y="16864"/>
                  </a:cubicBezTo>
                  <a:cubicBezTo>
                    <a:pt x="5450" y="17370"/>
                    <a:pt x="6266" y="17876"/>
                    <a:pt x="7097" y="17876"/>
                  </a:cubicBezTo>
                  <a:cubicBezTo>
                    <a:pt x="7221" y="17876"/>
                    <a:pt x="7345" y="17865"/>
                    <a:pt x="7468" y="17841"/>
                  </a:cubicBezTo>
                  <a:cubicBezTo>
                    <a:pt x="7864" y="17748"/>
                    <a:pt x="8143" y="17539"/>
                    <a:pt x="8446" y="17260"/>
                  </a:cubicBezTo>
                  <a:cubicBezTo>
                    <a:pt x="8841" y="17446"/>
                    <a:pt x="9213" y="17539"/>
                    <a:pt x="9702" y="17539"/>
                  </a:cubicBezTo>
                  <a:cubicBezTo>
                    <a:pt x="10470" y="17446"/>
                    <a:pt x="11051" y="16957"/>
                    <a:pt x="11447" y="16282"/>
                  </a:cubicBezTo>
                  <a:cubicBezTo>
                    <a:pt x="11773" y="16532"/>
                    <a:pt x="12162" y="16702"/>
                    <a:pt x="12614" y="16702"/>
                  </a:cubicBezTo>
                  <a:cubicBezTo>
                    <a:pt x="12711" y="16702"/>
                    <a:pt x="12810" y="16694"/>
                    <a:pt x="12912" y="16678"/>
                  </a:cubicBezTo>
                  <a:cubicBezTo>
                    <a:pt x="13773" y="16585"/>
                    <a:pt x="14448" y="15701"/>
                    <a:pt x="14936" y="14840"/>
                  </a:cubicBezTo>
                  <a:cubicBezTo>
                    <a:pt x="16983" y="11351"/>
                    <a:pt x="17170" y="6884"/>
                    <a:pt x="15611" y="3115"/>
                  </a:cubicBezTo>
                  <a:cubicBezTo>
                    <a:pt x="14611" y="900"/>
                    <a:pt x="13349" y="0"/>
                    <a:pt x="1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918575" y="3604850"/>
              <a:ext cx="82025" cy="324550"/>
            </a:xfrm>
            <a:custGeom>
              <a:avLst/>
              <a:gdLst/>
              <a:ahLst/>
              <a:cxnLst/>
              <a:rect l="l" t="t" r="r" b="b"/>
              <a:pathLst>
                <a:path w="3281" h="12982" extrusionOk="0">
                  <a:moveTo>
                    <a:pt x="1349" y="0"/>
                  </a:moveTo>
                  <a:lnTo>
                    <a:pt x="1349" y="0"/>
                  </a:lnTo>
                  <a:cubicBezTo>
                    <a:pt x="768" y="977"/>
                    <a:pt x="372" y="2140"/>
                    <a:pt x="186" y="3303"/>
                  </a:cubicBezTo>
                  <a:cubicBezTo>
                    <a:pt x="0" y="4467"/>
                    <a:pt x="0" y="5630"/>
                    <a:pt x="186" y="6793"/>
                  </a:cubicBezTo>
                  <a:cubicBezTo>
                    <a:pt x="372" y="7956"/>
                    <a:pt x="675" y="9119"/>
                    <a:pt x="1256" y="10166"/>
                  </a:cubicBezTo>
                  <a:cubicBezTo>
                    <a:pt x="1745" y="11236"/>
                    <a:pt x="2420" y="12214"/>
                    <a:pt x="3280" y="12981"/>
                  </a:cubicBezTo>
                  <a:cubicBezTo>
                    <a:pt x="2815" y="11911"/>
                    <a:pt x="2420" y="10864"/>
                    <a:pt x="2024" y="9887"/>
                  </a:cubicBezTo>
                  <a:cubicBezTo>
                    <a:pt x="1745" y="8817"/>
                    <a:pt x="1536" y="7747"/>
                    <a:pt x="1349" y="6677"/>
                  </a:cubicBezTo>
                  <a:cubicBezTo>
                    <a:pt x="1163" y="5514"/>
                    <a:pt x="1070" y="4467"/>
                    <a:pt x="1163" y="3397"/>
                  </a:cubicBezTo>
                  <a:cubicBezTo>
                    <a:pt x="1163" y="2233"/>
                    <a:pt x="1256" y="1163"/>
                    <a:pt x="1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124450" y="3711275"/>
              <a:ext cx="36075" cy="244875"/>
            </a:xfrm>
            <a:custGeom>
              <a:avLst/>
              <a:gdLst/>
              <a:ahLst/>
              <a:cxnLst/>
              <a:rect l="l" t="t" r="r" b="b"/>
              <a:pathLst>
                <a:path w="1443" h="9795" extrusionOk="0">
                  <a:moveTo>
                    <a:pt x="582" y="0"/>
                  </a:moveTo>
                  <a:cubicBezTo>
                    <a:pt x="489" y="884"/>
                    <a:pt x="489" y="1745"/>
                    <a:pt x="396" y="2536"/>
                  </a:cubicBezTo>
                  <a:lnTo>
                    <a:pt x="187" y="4956"/>
                  </a:lnTo>
                  <a:lnTo>
                    <a:pt x="94" y="7375"/>
                  </a:lnTo>
                  <a:cubicBezTo>
                    <a:pt x="94" y="8143"/>
                    <a:pt x="1" y="9027"/>
                    <a:pt x="1" y="9794"/>
                  </a:cubicBezTo>
                  <a:cubicBezTo>
                    <a:pt x="489" y="9120"/>
                    <a:pt x="768" y="8352"/>
                    <a:pt x="978" y="7468"/>
                  </a:cubicBezTo>
                  <a:cubicBezTo>
                    <a:pt x="1257" y="6700"/>
                    <a:pt x="1350" y="5816"/>
                    <a:pt x="1350" y="5049"/>
                  </a:cubicBezTo>
                  <a:cubicBezTo>
                    <a:pt x="1443" y="4165"/>
                    <a:pt x="1443" y="3304"/>
                    <a:pt x="1257" y="2536"/>
                  </a:cubicBezTo>
                  <a:cubicBezTo>
                    <a:pt x="1164" y="1652"/>
                    <a:pt x="978" y="884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6" name="Google Shape;226;p3"/>
          <p:cNvGrpSpPr/>
          <p:nvPr/>
        </p:nvGrpSpPr>
        <p:grpSpPr>
          <a:xfrm>
            <a:off x="11324089" y="5699700"/>
            <a:ext cx="934499" cy="1022099"/>
            <a:chOff x="5164825" y="3105675"/>
            <a:chExt cx="569400" cy="622775"/>
          </a:xfrm>
        </p:grpSpPr>
        <p:sp>
          <p:nvSpPr>
            <p:cNvPr id="227" name="Google Shape;227;p3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4" name="Google Shape;234;p3"/>
          <p:cNvGrpSpPr/>
          <p:nvPr/>
        </p:nvGrpSpPr>
        <p:grpSpPr>
          <a:xfrm rot="3369565">
            <a:off x="9628964" y="4428576"/>
            <a:ext cx="652953" cy="2244211"/>
            <a:chOff x="4871700" y="1797250"/>
            <a:chExt cx="319900" cy="1099500"/>
          </a:xfrm>
        </p:grpSpPr>
        <p:sp>
          <p:nvSpPr>
            <p:cNvPr id="235" name="Google Shape;235;p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49" name="Google Shape;249;p3"/>
          <p:cNvSpPr txBox="1">
            <a:spLocks noGrp="1"/>
          </p:cNvSpPr>
          <p:nvPr>
            <p:ph type="subTitle" idx="1"/>
          </p:nvPr>
        </p:nvSpPr>
        <p:spPr>
          <a:xfrm>
            <a:off x="4016000" y="3899633"/>
            <a:ext cx="41600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51" name="Google Shape;251;p3"/>
          <p:cNvGrpSpPr/>
          <p:nvPr/>
        </p:nvGrpSpPr>
        <p:grpSpPr>
          <a:xfrm>
            <a:off x="244666" y="4920533"/>
            <a:ext cx="2630451" cy="1622267"/>
            <a:chOff x="3095850" y="2740875"/>
            <a:chExt cx="1972838" cy="1216700"/>
          </a:xfrm>
        </p:grpSpPr>
        <p:sp>
          <p:nvSpPr>
            <p:cNvPr id="252" name="Google Shape;252;p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58" name="Google Shape;258;p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11208280" y="-120150"/>
            <a:ext cx="656392" cy="1343460"/>
            <a:chOff x="5291025" y="2315450"/>
            <a:chExt cx="319900" cy="654750"/>
          </a:xfrm>
        </p:grpSpPr>
        <p:sp>
          <p:nvSpPr>
            <p:cNvPr id="267" name="Google Shape;267;p3"/>
            <p:cNvSpPr/>
            <p:nvPr/>
          </p:nvSpPr>
          <p:spPr>
            <a:xfrm>
              <a:off x="5382925" y="2317775"/>
              <a:ext cx="193675" cy="348975"/>
            </a:xfrm>
            <a:custGeom>
              <a:avLst/>
              <a:gdLst/>
              <a:ahLst/>
              <a:cxnLst/>
              <a:rect l="l" t="t" r="r" b="b"/>
              <a:pathLst>
                <a:path w="7747" h="13959" extrusionOk="0">
                  <a:moveTo>
                    <a:pt x="7747" y="0"/>
                  </a:moveTo>
                  <a:lnTo>
                    <a:pt x="7747" y="0"/>
                  </a:lnTo>
                  <a:cubicBezTo>
                    <a:pt x="4560" y="2536"/>
                    <a:pt x="0" y="9794"/>
                    <a:pt x="2420" y="13958"/>
                  </a:cubicBezTo>
                  <a:cubicBezTo>
                    <a:pt x="4560" y="13586"/>
                    <a:pt x="6095" y="9608"/>
                    <a:pt x="6793" y="7770"/>
                  </a:cubicBezTo>
                  <a:cubicBezTo>
                    <a:pt x="7165" y="6514"/>
                    <a:pt x="7561" y="5235"/>
                    <a:pt x="7654" y="3885"/>
                  </a:cubicBezTo>
                  <a:cubicBezTo>
                    <a:pt x="7747" y="3397"/>
                    <a:pt x="7561" y="210"/>
                    <a:pt x="7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22425" y="2315450"/>
              <a:ext cx="196025" cy="342000"/>
            </a:xfrm>
            <a:custGeom>
              <a:avLst/>
              <a:gdLst/>
              <a:ahLst/>
              <a:cxnLst/>
              <a:rect l="l" t="t" r="r" b="b"/>
              <a:pathLst>
                <a:path w="7841" h="13680" extrusionOk="0">
                  <a:moveTo>
                    <a:pt x="489" y="0"/>
                  </a:moveTo>
                  <a:cubicBezTo>
                    <a:pt x="1" y="4071"/>
                    <a:pt x="2025" y="12423"/>
                    <a:pt x="6677" y="13679"/>
                  </a:cubicBezTo>
                  <a:cubicBezTo>
                    <a:pt x="7841" y="11934"/>
                    <a:pt x="6096" y="7956"/>
                    <a:pt x="5328" y="6212"/>
                  </a:cubicBezTo>
                  <a:cubicBezTo>
                    <a:pt x="4747" y="5048"/>
                    <a:pt x="4072" y="3885"/>
                    <a:pt x="3188" y="2815"/>
                  </a:cubicBezTo>
                  <a:cubicBezTo>
                    <a:pt x="2909" y="2420"/>
                    <a:pt x="489" y="303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291025" y="2579050"/>
              <a:ext cx="319900" cy="391150"/>
            </a:xfrm>
            <a:custGeom>
              <a:avLst/>
              <a:gdLst/>
              <a:ahLst/>
              <a:cxnLst/>
              <a:rect l="l" t="t" r="r" b="b"/>
              <a:pathLst>
                <a:path w="12796" h="15646" extrusionOk="0">
                  <a:moveTo>
                    <a:pt x="5544" y="1"/>
                  </a:moveTo>
                  <a:cubicBezTo>
                    <a:pt x="5472" y="1"/>
                    <a:pt x="5400" y="6"/>
                    <a:pt x="5328" y="18"/>
                  </a:cubicBezTo>
                  <a:cubicBezTo>
                    <a:pt x="4537" y="134"/>
                    <a:pt x="3955" y="809"/>
                    <a:pt x="3862" y="1484"/>
                  </a:cubicBezTo>
                  <a:cubicBezTo>
                    <a:pt x="1536" y="3042"/>
                    <a:pt x="0" y="6322"/>
                    <a:pt x="768" y="9905"/>
                  </a:cubicBezTo>
                  <a:cubicBezTo>
                    <a:pt x="1164" y="11766"/>
                    <a:pt x="2327" y="13604"/>
                    <a:pt x="4072" y="14465"/>
                  </a:cubicBezTo>
                  <a:cubicBezTo>
                    <a:pt x="4704" y="14714"/>
                    <a:pt x="5337" y="14884"/>
                    <a:pt x="5983" y="14884"/>
                  </a:cubicBezTo>
                  <a:cubicBezTo>
                    <a:pt x="6121" y="14884"/>
                    <a:pt x="6259" y="14877"/>
                    <a:pt x="6398" y="14860"/>
                  </a:cubicBezTo>
                  <a:cubicBezTo>
                    <a:pt x="6804" y="15368"/>
                    <a:pt x="7459" y="15646"/>
                    <a:pt x="8068" y="15646"/>
                  </a:cubicBezTo>
                  <a:cubicBezTo>
                    <a:pt x="8156" y="15646"/>
                    <a:pt x="8244" y="15640"/>
                    <a:pt x="8329" y="15628"/>
                  </a:cubicBezTo>
                  <a:cubicBezTo>
                    <a:pt x="9190" y="15349"/>
                    <a:pt x="9678" y="14465"/>
                    <a:pt x="9678" y="13790"/>
                  </a:cubicBezTo>
                  <a:cubicBezTo>
                    <a:pt x="10167" y="13395"/>
                    <a:pt x="10655" y="13022"/>
                    <a:pt x="11051" y="12441"/>
                  </a:cubicBezTo>
                  <a:cubicBezTo>
                    <a:pt x="12586" y="10301"/>
                    <a:pt x="12796" y="7393"/>
                    <a:pt x="11725" y="4973"/>
                  </a:cubicBezTo>
                  <a:cubicBezTo>
                    <a:pt x="10469" y="2065"/>
                    <a:pt x="8724" y="809"/>
                    <a:pt x="6980" y="599"/>
                  </a:cubicBezTo>
                  <a:cubicBezTo>
                    <a:pt x="6552" y="273"/>
                    <a:pt x="6052" y="1"/>
                    <a:pt x="5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70" name="Google Shape;270;p3"/>
          <p:cNvGrpSpPr/>
          <p:nvPr/>
        </p:nvGrpSpPr>
        <p:grpSpPr>
          <a:xfrm>
            <a:off x="368515" y="1919409"/>
            <a:ext cx="652944" cy="1119035"/>
            <a:chOff x="1332275" y="1990950"/>
            <a:chExt cx="359050" cy="615350"/>
          </a:xfrm>
        </p:grpSpPr>
        <p:sp>
          <p:nvSpPr>
            <p:cNvPr id="271" name="Google Shape;271;p3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84" name="Google Shape;284;p3"/>
          <p:cNvGrpSpPr/>
          <p:nvPr/>
        </p:nvGrpSpPr>
        <p:grpSpPr>
          <a:xfrm rot="-7942932">
            <a:off x="7804890" y="-487750"/>
            <a:ext cx="1127521" cy="1108724"/>
            <a:chOff x="4452350" y="1286250"/>
            <a:chExt cx="700275" cy="688600"/>
          </a:xfrm>
        </p:grpSpPr>
        <p:sp>
          <p:nvSpPr>
            <p:cNvPr id="285" name="Google Shape;285;p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3215000" y="5810019"/>
            <a:ext cx="1127533" cy="950767"/>
            <a:chOff x="2385375" y="4063625"/>
            <a:chExt cx="845650" cy="713075"/>
          </a:xfrm>
        </p:grpSpPr>
        <p:sp>
          <p:nvSpPr>
            <p:cNvPr id="299" name="Google Shape;299;p3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3" name="Google Shape;303;p3"/>
          <p:cNvGrpSpPr/>
          <p:nvPr/>
        </p:nvGrpSpPr>
        <p:grpSpPr>
          <a:xfrm rot="2700000">
            <a:off x="-390236" y="4142874"/>
            <a:ext cx="1019847" cy="1530777"/>
            <a:chOff x="3463650" y="2615600"/>
            <a:chExt cx="467625" cy="701900"/>
          </a:xfrm>
        </p:grpSpPr>
        <p:sp>
          <p:nvSpPr>
            <p:cNvPr id="304" name="Google Shape;304;p3"/>
            <p:cNvSpPr/>
            <p:nvPr/>
          </p:nvSpPr>
          <p:spPr>
            <a:xfrm>
              <a:off x="3463650" y="2615600"/>
              <a:ext cx="467625" cy="536200"/>
            </a:xfrm>
            <a:custGeom>
              <a:avLst/>
              <a:gdLst/>
              <a:ahLst/>
              <a:cxnLst/>
              <a:rect l="l" t="t" r="r" b="b"/>
              <a:pathLst>
                <a:path w="18705" h="21448" extrusionOk="0">
                  <a:moveTo>
                    <a:pt x="6293" y="0"/>
                  </a:moveTo>
                  <a:cubicBezTo>
                    <a:pt x="6099" y="0"/>
                    <a:pt x="5908" y="8"/>
                    <a:pt x="5723" y="22"/>
                  </a:cubicBezTo>
                  <a:cubicBezTo>
                    <a:pt x="4746" y="208"/>
                    <a:pt x="3676" y="510"/>
                    <a:pt x="3188" y="1371"/>
                  </a:cubicBezTo>
                  <a:cubicBezTo>
                    <a:pt x="2722" y="2348"/>
                    <a:pt x="3188" y="3511"/>
                    <a:pt x="3676" y="4488"/>
                  </a:cubicBezTo>
                  <a:cubicBezTo>
                    <a:pt x="4165" y="5349"/>
                    <a:pt x="4746" y="6326"/>
                    <a:pt x="4653" y="7396"/>
                  </a:cubicBezTo>
                  <a:cubicBezTo>
                    <a:pt x="4524" y="7464"/>
                    <a:pt x="4395" y="7493"/>
                    <a:pt x="4266" y="7493"/>
                  </a:cubicBezTo>
                  <a:cubicBezTo>
                    <a:pt x="3515" y="7493"/>
                    <a:pt x="2765" y="6499"/>
                    <a:pt x="1931" y="6419"/>
                  </a:cubicBezTo>
                  <a:cubicBezTo>
                    <a:pt x="1863" y="6404"/>
                    <a:pt x="1796" y="6397"/>
                    <a:pt x="1729" y="6397"/>
                  </a:cubicBezTo>
                  <a:cubicBezTo>
                    <a:pt x="951" y="6397"/>
                    <a:pt x="289" y="7350"/>
                    <a:pt x="396" y="8164"/>
                  </a:cubicBezTo>
                  <a:cubicBezTo>
                    <a:pt x="489" y="9025"/>
                    <a:pt x="1164" y="9816"/>
                    <a:pt x="1931" y="10397"/>
                  </a:cubicBezTo>
                  <a:cubicBezTo>
                    <a:pt x="2606" y="10886"/>
                    <a:pt x="3490" y="11351"/>
                    <a:pt x="4072" y="12049"/>
                  </a:cubicBezTo>
                  <a:cubicBezTo>
                    <a:pt x="4467" y="12421"/>
                    <a:pt x="4746" y="13212"/>
                    <a:pt x="4351" y="13491"/>
                  </a:cubicBezTo>
                  <a:cubicBezTo>
                    <a:pt x="4186" y="13625"/>
                    <a:pt x="3998" y="13677"/>
                    <a:pt x="3814" y="13677"/>
                  </a:cubicBezTo>
                  <a:cubicBezTo>
                    <a:pt x="3582" y="13677"/>
                    <a:pt x="3356" y="13595"/>
                    <a:pt x="3188" y="13491"/>
                  </a:cubicBezTo>
                  <a:cubicBezTo>
                    <a:pt x="2815" y="13212"/>
                    <a:pt x="2513" y="12910"/>
                    <a:pt x="2141" y="12817"/>
                  </a:cubicBezTo>
                  <a:cubicBezTo>
                    <a:pt x="1978" y="12746"/>
                    <a:pt x="1812" y="12714"/>
                    <a:pt x="1649" y="12714"/>
                  </a:cubicBezTo>
                  <a:cubicBezTo>
                    <a:pt x="1112" y="12714"/>
                    <a:pt x="610" y="13067"/>
                    <a:pt x="396" y="13584"/>
                  </a:cubicBezTo>
                  <a:cubicBezTo>
                    <a:pt x="0" y="14259"/>
                    <a:pt x="93" y="15050"/>
                    <a:pt x="396" y="15725"/>
                  </a:cubicBezTo>
                  <a:cubicBezTo>
                    <a:pt x="977" y="17283"/>
                    <a:pt x="2513" y="18330"/>
                    <a:pt x="4072" y="19121"/>
                  </a:cubicBezTo>
                  <a:cubicBezTo>
                    <a:pt x="5142" y="19703"/>
                    <a:pt x="6398" y="20563"/>
                    <a:pt x="7654" y="21052"/>
                  </a:cubicBezTo>
                  <a:cubicBezTo>
                    <a:pt x="7957" y="21238"/>
                    <a:pt x="8329" y="21354"/>
                    <a:pt x="8631" y="21448"/>
                  </a:cubicBezTo>
                  <a:lnTo>
                    <a:pt x="9213" y="21448"/>
                  </a:lnTo>
                  <a:cubicBezTo>
                    <a:pt x="10562" y="21448"/>
                    <a:pt x="12121" y="20563"/>
                    <a:pt x="13284" y="20191"/>
                  </a:cubicBezTo>
                  <a:cubicBezTo>
                    <a:pt x="14633" y="19703"/>
                    <a:pt x="16099" y="19214"/>
                    <a:pt x="17146" y="18144"/>
                  </a:cubicBezTo>
                  <a:cubicBezTo>
                    <a:pt x="18216" y="17074"/>
                    <a:pt x="18705" y="15422"/>
                    <a:pt x="18030" y="14166"/>
                  </a:cubicBezTo>
                  <a:cubicBezTo>
                    <a:pt x="17637" y="13379"/>
                    <a:pt x="16745" y="12917"/>
                    <a:pt x="15900" y="12917"/>
                  </a:cubicBezTo>
                  <a:cubicBezTo>
                    <a:pt x="15295" y="12917"/>
                    <a:pt x="14713" y="13153"/>
                    <a:pt x="14354" y="13677"/>
                  </a:cubicBezTo>
                  <a:cubicBezTo>
                    <a:pt x="14145" y="14073"/>
                    <a:pt x="13959" y="14561"/>
                    <a:pt x="13470" y="14748"/>
                  </a:cubicBezTo>
                  <a:cubicBezTo>
                    <a:pt x="13416" y="14764"/>
                    <a:pt x="13363" y="14772"/>
                    <a:pt x="13311" y="14772"/>
                  </a:cubicBezTo>
                  <a:cubicBezTo>
                    <a:pt x="12722" y="14772"/>
                    <a:pt x="12339" y="13737"/>
                    <a:pt x="12702" y="13096"/>
                  </a:cubicBezTo>
                  <a:cubicBezTo>
                    <a:pt x="13075" y="12514"/>
                    <a:pt x="13866" y="12235"/>
                    <a:pt x="14540" y="11840"/>
                  </a:cubicBezTo>
                  <a:cubicBezTo>
                    <a:pt x="16099" y="10886"/>
                    <a:pt x="16960" y="8932"/>
                    <a:pt x="16285" y="7280"/>
                  </a:cubicBezTo>
                  <a:cubicBezTo>
                    <a:pt x="15887" y="6164"/>
                    <a:pt x="14669" y="5441"/>
                    <a:pt x="13507" y="5441"/>
                  </a:cubicBezTo>
                  <a:cubicBezTo>
                    <a:pt x="12974" y="5441"/>
                    <a:pt x="12452" y="5594"/>
                    <a:pt x="12028" y="5931"/>
                  </a:cubicBezTo>
                  <a:cubicBezTo>
                    <a:pt x="11632" y="6326"/>
                    <a:pt x="11237" y="6815"/>
                    <a:pt x="10865" y="7094"/>
                  </a:cubicBezTo>
                  <a:cubicBezTo>
                    <a:pt x="10592" y="7314"/>
                    <a:pt x="10261" y="7441"/>
                    <a:pt x="9954" y="7441"/>
                  </a:cubicBezTo>
                  <a:cubicBezTo>
                    <a:pt x="9710" y="7441"/>
                    <a:pt x="9481" y="7362"/>
                    <a:pt x="9306" y="7187"/>
                  </a:cubicBezTo>
                  <a:cubicBezTo>
                    <a:pt x="9701" y="6233"/>
                    <a:pt x="10074" y="5163"/>
                    <a:pt x="10283" y="4093"/>
                  </a:cubicBezTo>
                  <a:cubicBezTo>
                    <a:pt x="10376" y="3023"/>
                    <a:pt x="10074" y="1952"/>
                    <a:pt x="9399" y="1092"/>
                  </a:cubicBezTo>
                  <a:cubicBezTo>
                    <a:pt x="8665" y="258"/>
                    <a:pt x="7422" y="0"/>
                    <a:pt x="6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55000" y="3141900"/>
              <a:ext cx="91350" cy="175600"/>
            </a:xfrm>
            <a:custGeom>
              <a:avLst/>
              <a:gdLst/>
              <a:ahLst/>
              <a:cxnLst/>
              <a:rect l="l" t="t" r="r" b="b"/>
              <a:pathLst>
                <a:path w="3654" h="7024" extrusionOk="0">
                  <a:moveTo>
                    <a:pt x="0" y="0"/>
                  </a:moveTo>
                  <a:lnTo>
                    <a:pt x="0" y="0"/>
                  </a:lnTo>
                  <a:cubicBezTo>
                    <a:pt x="489" y="2233"/>
                    <a:pt x="1163" y="4467"/>
                    <a:pt x="2047" y="6584"/>
                  </a:cubicBezTo>
                  <a:cubicBezTo>
                    <a:pt x="2178" y="6893"/>
                    <a:pt x="2431" y="7023"/>
                    <a:pt x="2688" y="7023"/>
                  </a:cubicBezTo>
                  <a:cubicBezTo>
                    <a:pt x="3164" y="7023"/>
                    <a:pt x="3654" y="6576"/>
                    <a:pt x="3397" y="6002"/>
                  </a:cubicBezTo>
                  <a:cubicBezTo>
                    <a:pt x="2722" y="4164"/>
                    <a:pt x="2047" y="2326"/>
                    <a:pt x="1559" y="396"/>
                  </a:cubicBezTo>
                  <a:lnTo>
                    <a:pt x="977" y="396"/>
                  </a:lnTo>
                  <a:cubicBezTo>
                    <a:pt x="675" y="302"/>
                    <a:pt x="303" y="186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11375" y="2701525"/>
              <a:ext cx="82600" cy="450275"/>
            </a:xfrm>
            <a:custGeom>
              <a:avLst/>
              <a:gdLst/>
              <a:ahLst/>
              <a:cxnLst/>
              <a:rect l="l" t="t" r="r" b="b"/>
              <a:pathLst>
                <a:path w="3304" h="18011" extrusionOk="0">
                  <a:moveTo>
                    <a:pt x="1436" y="1"/>
                  </a:moveTo>
                  <a:cubicBezTo>
                    <a:pt x="1119" y="1"/>
                    <a:pt x="819" y="179"/>
                    <a:pt x="768" y="563"/>
                  </a:cubicBezTo>
                  <a:cubicBezTo>
                    <a:pt x="0" y="6286"/>
                    <a:pt x="396" y="12101"/>
                    <a:pt x="1745" y="17615"/>
                  </a:cubicBezTo>
                  <a:cubicBezTo>
                    <a:pt x="2048" y="17801"/>
                    <a:pt x="2420" y="17917"/>
                    <a:pt x="2722" y="18011"/>
                  </a:cubicBezTo>
                  <a:lnTo>
                    <a:pt x="3304" y="18011"/>
                  </a:lnTo>
                  <a:cubicBezTo>
                    <a:pt x="1838" y="12381"/>
                    <a:pt x="1466" y="6565"/>
                    <a:pt x="2234" y="842"/>
                  </a:cubicBezTo>
                  <a:cubicBezTo>
                    <a:pt x="2286" y="302"/>
                    <a:pt x="1848" y="1"/>
                    <a:pt x="1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307" name="Google Shape;307;p3"/>
          <p:cNvGrpSpPr/>
          <p:nvPr/>
        </p:nvGrpSpPr>
        <p:grpSpPr>
          <a:xfrm>
            <a:off x="133245" y="5860327"/>
            <a:ext cx="462400" cy="700845"/>
            <a:chOff x="2525525" y="689125"/>
            <a:chExt cx="298400" cy="452275"/>
          </a:xfrm>
        </p:grpSpPr>
        <p:sp>
          <p:nvSpPr>
            <p:cNvPr id="308" name="Google Shape;308;p3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5121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9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8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8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1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5" y="8382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7" y="2387842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2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2161967" y="1550067"/>
            <a:ext cx="7426800" cy="25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10666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3334600" y="3899633"/>
            <a:ext cx="55228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10976393" y="2937554"/>
            <a:ext cx="1056275" cy="1155289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9318203" y="4470836"/>
            <a:ext cx="749864" cy="1179033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37851" y="-59612"/>
            <a:ext cx="1977616" cy="1557912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9533690" y="1609726"/>
            <a:ext cx="754428" cy="1211164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5542340" y="217613"/>
            <a:ext cx="666061" cy="1141515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863378" y="5549579"/>
            <a:ext cx="1169364" cy="1178188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803972" y="336036"/>
            <a:ext cx="890061" cy="904669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3694049" y="4761227"/>
            <a:ext cx="908472" cy="904484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8311770" y="301964"/>
            <a:ext cx="749799" cy="972808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5985564" y="5649882"/>
            <a:ext cx="1568737" cy="13228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565871" y="3777971"/>
            <a:ext cx="1213816" cy="1104924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83009" y="1708475"/>
            <a:ext cx="566491" cy="1013655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655509" y="1967901"/>
            <a:ext cx="1254379" cy="1344937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9258558" y="4859142"/>
            <a:ext cx="3659745" cy="2257060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743089" y="5727632"/>
            <a:ext cx="2585428" cy="1167288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10211811" y="135699"/>
            <a:ext cx="2585428" cy="1167288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2899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4461000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4550800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7971033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8060833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950967" y="3824887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1040767" y="4397940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674614" y="-354767"/>
            <a:ext cx="3523099" cy="2362776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2" name="Google Shape;932;p14"/>
          <p:cNvSpPr/>
          <p:nvPr/>
        </p:nvSpPr>
        <p:spPr>
          <a:xfrm>
            <a:off x="9756868" y="4830534"/>
            <a:ext cx="3203229" cy="2375412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6096000" y="719333"/>
            <a:ext cx="5144800" cy="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10303092" y="5684916"/>
            <a:ext cx="2705893" cy="1173085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209671" y="117816"/>
            <a:ext cx="2705944" cy="1622267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10794935" y="5488567"/>
            <a:ext cx="652967" cy="650100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339417" y="1088661"/>
            <a:ext cx="611543" cy="793555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11307957" y="5384799"/>
            <a:ext cx="550201" cy="666797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13113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6674617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6764417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2247351" y="4309833"/>
            <a:ext cx="32700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2337151" y="4882875"/>
            <a:ext cx="30904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493767" y="-302309"/>
            <a:ext cx="3368904" cy="2978749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494283" y="-376772"/>
            <a:ext cx="2356736" cy="1856685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9660275" y="5707705"/>
            <a:ext cx="3020405" cy="1708587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79747" y="67262"/>
            <a:ext cx="1216328" cy="1304140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8378713" y="-457298"/>
            <a:ext cx="4160056" cy="2948327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252942" y="5615840"/>
            <a:ext cx="2081700" cy="2277992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9283287" y="383347"/>
            <a:ext cx="2350908" cy="1841584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10754124" y="104918"/>
            <a:ext cx="1127521" cy="1108724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960943" y="5670616"/>
            <a:ext cx="333503" cy="1146251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0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"/>
          <p:cNvSpPr/>
          <p:nvPr/>
        </p:nvSpPr>
        <p:spPr>
          <a:xfrm>
            <a:off x="-567165" y="-506766"/>
            <a:ext cx="2995609" cy="2452420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8" name="Google Shape;2318;p35"/>
          <p:cNvSpPr/>
          <p:nvPr/>
        </p:nvSpPr>
        <p:spPr>
          <a:xfrm>
            <a:off x="10132403" y="-331447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319" name="Google Shape;2319;p35"/>
          <p:cNvSpPr/>
          <p:nvPr/>
        </p:nvSpPr>
        <p:spPr>
          <a:xfrm rot="10800000">
            <a:off x="10437169" y="4834419"/>
            <a:ext cx="2586089" cy="228659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20" name="Google Shape;2320;p35"/>
          <p:cNvGrpSpPr/>
          <p:nvPr/>
        </p:nvGrpSpPr>
        <p:grpSpPr>
          <a:xfrm rot="10800000">
            <a:off x="10122885" y="5854885"/>
            <a:ext cx="1607072" cy="1266120"/>
            <a:chOff x="2533100" y="1212175"/>
            <a:chExt cx="1066075" cy="839825"/>
          </a:xfrm>
        </p:grpSpPr>
        <p:sp>
          <p:nvSpPr>
            <p:cNvPr id="2321" name="Google Shape;2321;p35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8" name="Google Shape;2338;p35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42" name="Google Shape;2342;p35"/>
          <p:cNvSpPr/>
          <p:nvPr/>
        </p:nvSpPr>
        <p:spPr>
          <a:xfrm rot="10800000">
            <a:off x="-421762" y="5165779"/>
            <a:ext cx="2745452" cy="194576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2343" name="Google Shape;2343;p35"/>
          <p:cNvGrpSpPr/>
          <p:nvPr/>
        </p:nvGrpSpPr>
        <p:grpSpPr>
          <a:xfrm rot="2857198">
            <a:off x="205269" y="5741287"/>
            <a:ext cx="947489" cy="931693"/>
            <a:chOff x="4452350" y="1286250"/>
            <a:chExt cx="700275" cy="688600"/>
          </a:xfrm>
        </p:grpSpPr>
        <p:sp>
          <p:nvSpPr>
            <p:cNvPr id="2344" name="Google Shape;2344;p35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5" name="Google Shape;2345;p35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357" name="Google Shape;2357;p35"/>
          <p:cNvGrpSpPr/>
          <p:nvPr/>
        </p:nvGrpSpPr>
        <p:grpSpPr>
          <a:xfrm rot="10800000">
            <a:off x="-567165" y="-170475"/>
            <a:ext cx="3154961" cy="1945747"/>
            <a:chOff x="3095850" y="2740875"/>
            <a:chExt cx="1972838" cy="1216700"/>
          </a:xfrm>
        </p:grpSpPr>
        <p:sp>
          <p:nvSpPr>
            <p:cNvPr id="2358" name="Google Shape;2358;p35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363" name="Google Shape;236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9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4749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736667" y="2631479"/>
            <a:ext cx="229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KHỞI</a:t>
            </a:r>
          </a:p>
          <a:p>
            <a:pPr algn="ctr"/>
            <a:r>
              <a:rPr lang="en-US" altLang="zh-CN" sz="6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ĐỘNG</a:t>
            </a:r>
            <a:endParaRPr lang="zh-CN" altLang="en-US" sz="6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íSḷiḓé">
            <a:extLst>
              <a:ext uri="{FF2B5EF4-FFF2-40B4-BE49-F238E27FC236}">
                <a16:creationId xmlns:a16="http://schemas.microsoft.com/office/drawing/2014/main" id="{D727DE21-5A2C-4EF6-AE20-08AA2A909318}"/>
              </a:ext>
            </a:extLst>
          </p:cNvPr>
          <p:cNvSpPr/>
          <p:nvPr/>
        </p:nvSpPr>
        <p:spPr>
          <a:xfrm>
            <a:off x="6190302" y="2164566"/>
            <a:ext cx="4739552" cy="987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0" y="21582"/>
                </a:moveTo>
                <a:cubicBezTo>
                  <a:pt x="1949" y="8409"/>
                  <a:pt x="6172" y="-18"/>
                  <a:pt x="10816" y="0"/>
                </a:cubicBezTo>
                <a:cubicBezTo>
                  <a:pt x="15448" y="18"/>
                  <a:pt x="19656" y="8439"/>
                  <a:pt x="21600" y="21582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6" name="íŝlîḍé">
            <a:extLst>
              <a:ext uri="{FF2B5EF4-FFF2-40B4-BE49-F238E27FC236}">
                <a16:creationId xmlns:a16="http://schemas.microsoft.com/office/drawing/2014/main" id="{7E316BBF-5B9F-46DB-ABED-62D38D4A9FE0}"/>
              </a:ext>
            </a:extLst>
          </p:cNvPr>
          <p:cNvSpPr/>
          <p:nvPr/>
        </p:nvSpPr>
        <p:spPr>
          <a:xfrm>
            <a:off x="6190302" y="2463933"/>
            <a:ext cx="3093901" cy="662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0" y="21582"/>
                </a:moveTo>
                <a:cubicBezTo>
                  <a:pt x="1949" y="8409"/>
                  <a:pt x="6172" y="-18"/>
                  <a:pt x="10816" y="0"/>
                </a:cubicBezTo>
                <a:cubicBezTo>
                  <a:pt x="15448" y="18"/>
                  <a:pt x="19656" y="8439"/>
                  <a:pt x="21600" y="21582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7" name="iṥļïḋe">
            <a:extLst>
              <a:ext uri="{FF2B5EF4-FFF2-40B4-BE49-F238E27FC236}">
                <a16:creationId xmlns:a16="http://schemas.microsoft.com/office/drawing/2014/main" id="{D3018978-28ED-4852-A3DD-3ED208E896B7}"/>
              </a:ext>
            </a:extLst>
          </p:cNvPr>
          <p:cNvSpPr/>
          <p:nvPr/>
        </p:nvSpPr>
        <p:spPr>
          <a:xfrm>
            <a:off x="6190302" y="2823778"/>
            <a:ext cx="1624366" cy="328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0" y="21584"/>
                </a:moveTo>
                <a:cubicBezTo>
                  <a:pt x="1955" y="8411"/>
                  <a:pt x="6190" y="-16"/>
                  <a:pt x="10848" y="0"/>
                </a:cubicBezTo>
                <a:cubicBezTo>
                  <a:pt x="15442" y="15"/>
                  <a:pt x="19625" y="8255"/>
                  <a:pt x="21600" y="21181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91440" tIns="45720" rIns="91440" bIns="45720" numCol="1" anchor="ctr">
            <a:normAutofit fontScale="92500" lnSpcReduction="10000"/>
          </a:bodyPr>
          <a:lstStyle/>
          <a:p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8" name="iSlíḍe">
            <a:extLst>
              <a:ext uri="{FF2B5EF4-FFF2-40B4-BE49-F238E27FC236}">
                <a16:creationId xmlns:a16="http://schemas.microsoft.com/office/drawing/2014/main" id="{A835C1E5-5229-4331-A340-7371E41B38AE}"/>
              </a:ext>
            </a:extLst>
          </p:cNvPr>
          <p:cNvSpPr/>
          <p:nvPr/>
        </p:nvSpPr>
        <p:spPr>
          <a:xfrm>
            <a:off x="5691700" y="3152242"/>
            <a:ext cx="941350" cy="961501"/>
          </a:xfrm>
          <a:prstGeom prst="ellipse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9" name="íṩ1idê">
            <a:extLst>
              <a:ext uri="{FF2B5EF4-FFF2-40B4-BE49-F238E27FC236}">
                <a16:creationId xmlns:a16="http://schemas.microsoft.com/office/drawing/2014/main" id="{411F66EB-0E02-4D79-9820-7E1B4DDA43F5}"/>
              </a:ext>
            </a:extLst>
          </p:cNvPr>
          <p:cNvSpPr/>
          <p:nvPr/>
        </p:nvSpPr>
        <p:spPr bwMode="auto">
          <a:xfrm>
            <a:off x="5925735" y="3380466"/>
            <a:ext cx="434054" cy="505052"/>
          </a:xfrm>
          <a:custGeom>
            <a:avLst/>
            <a:gdLst>
              <a:gd name="connsiteX0" fmla="*/ 327615 w 521993"/>
              <a:gd name="connsiteY0" fmla="*/ 466652 h 606863"/>
              <a:gd name="connsiteX1" fmla="*/ 327615 w 521993"/>
              <a:gd name="connsiteY1" fmla="*/ 490607 h 606863"/>
              <a:gd name="connsiteX2" fmla="*/ 372201 w 521993"/>
              <a:gd name="connsiteY2" fmla="*/ 504537 h 606863"/>
              <a:gd name="connsiteX3" fmla="*/ 416917 w 521993"/>
              <a:gd name="connsiteY3" fmla="*/ 490607 h 606863"/>
              <a:gd name="connsiteX4" fmla="*/ 416917 w 521993"/>
              <a:gd name="connsiteY4" fmla="*/ 466652 h 606863"/>
              <a:gd name="connsiteX5" fmla="*/ 173129 w 521993"/>
              <a:gd name="connsiteY5" fmla="*/ 327483 h 606863"/>
              <a:gd name="connsiteX6" fmla="*/ 183819 w 521993"/>
              <a:gd name="connsiteY6" fmla="*/ 328394 h 606863"/>
              <a:gd name="connsiteX7" fmla="*/ 235315 w 521993"/>
              <a:gd name="connsiteY7" fmla="*/ 353260 h 606863"/>
              <a:gd name="connsiteX8" fmla="*/ 242355 w 521993"/>
              <a:gd name="connsiteY8" fmla="*/ 359379 h 606863"/>
              <a:gd name="connsiteX9" fmla="*/ 260997 w 521993"/>
              <a:gd name="connsiteY9" fmla="*/ 408459 h 606863"/>
              <a:gd name="connsiteX10" fmla="*/ 279640 w 521993"/>
              <a:gd name="connsiteY10" fmla="*/ 359379 h 606863"/>
              <a:gd name="connsiteX11" fmla="*/ 286680 w 521993"/>
              <a:gd name="connsiteY11" fmla="*/ 353260 h 606863"/>
              <a:gd name="connsiteX12" fmla="*/ 338175 w 521993"/>
              <a:gd name="connsiteY12" fmla="*/ 328394 h 606863"/>
              <a:gd name="connsiteX13" fmla="*/ 348865 w 521993"/>
              <a:gd name="connsiteY13" fmla="*/ 327483 h 606863"/>
              <a:gd name="connsiteX14" fmla="*/ 349387 w 521993"/>
              <a:gd name="connsiteY14" fmla="*/ 327743 h 606863"/>
              <a:gd name="connsiteX15" fmla="*/ 470368 w 521993"/>
              <a:gd name="connsiteY15" fmla="*/ 395440 h 606863"/>
              <a:gd name="connsiteX16" fmla="*/ 521863 w 521993"/>
              <a:gd name="connsiteY16" fmla="*/ 517816 h 606863"/>
              <a:gd name="connsiteX17" fmla="*/ 521472 w 521993"/>
              <a:gd name="connsiteY17" fmla="*/ 522633 h 606863"/>
              <a:gd name="connsiteX18" fmla="*/ 260997 w 521993"/>
              <a:gd name="connsiteY18" fmla="*/ 606863 h 606863"/>
              <a:gd name="connsiteX19" fmla="*/ 522 w 521993"/>
              <a:gd name="connsiteY19" fmla="*/ 522633 h 606863"/>
              <a:gd name="connsiteX20" fmla="*/ 131 w 521993"/>
              <a:gd name="connsiteY20" fmla="*/ 517816 h 606863"/>
              <a:gd name="connsiteX21" fmla="*/ 51757 w 521993"/>
              <a:gd name="connsiteY21" fmla="*/ 395440 h 606863"/>
              <a:gd name="connsiteX22" fmla="*/ 173129 w 521993"/>
              <a:gd name="connsiteY22" fmla="*/ 327483 h 606863"/>
              <a:gd name="connsiteX23" fmla="*/ 218629 w 521993"/>
              <a:gd name="connsiteY23" fmla="*/ 102451 h 606863"/>
              <a:gd name="connsiteX24" fmla="*/ 141455 w 521993"/>
              <a:gd name="connsiteY24" fmla="*/ 142547 h 606863"/>
              <a:gd name="connsiteX25" fmla="*/ 140933 w 521993"/>
              <a:gd name="connsiteY25" fmla="*/ 171186 h 606863"/>
              <a:gd name="connsiteX26" fmla="*/ 188907 w 521993"/>
              <a:gd name="connsiteY26" fmla="*/ 287046 h 606863"/>
              <a:gd name="connsiteX27" fmla="*/ 260997 w 521993"/>
              <a:gd name="connsiteY27" fmla="*/ 321805 h 606863"/>
              <a:gd name="connsiteX28" fmla="*/ 333088 w 521993"/>
              <a:gd name="connsiteY28" fmla="*/ 287046 h 606863"/>
              <a:gd name="connsiteX29" fmla="*/ 381061 w 521993"/>
              <a:gd name="connsiteY29" fmla="*/ 171186 h 606863"/>
              <a:gd name="connsiteX30" fmla="*/ 380409 w 521993"/>
              <a:gd name="connsiteY30" fmla="*/ 139032 h 606863"/>
              <a:gd name="connsiteX31" fmla="*/ 218629 w 521993"/>
              <a:gd name="connsiteY31" fmla="*/ 102451 h 606863"/>
              <a:gd name="connsiteX32" fmla="*/ 260997 w 521993"/>
              <a:gd name="connsiteY32" fmla="*/ 0 h 606863"/>
              <a:gd name="connsiteX33" fmla="*/ 401528 w 521993"/>
              <a:gd name="connsiteY33" fmla="*/ 171186 h 606863"/>
              <a:gd name="connsiteX34" fmla="*/ 260997 w 521993"/>
              <a:gd name="connsiteY34" fmla="*/ 342243 h 606863"/>
              <a:gd name="connsiteX35" fmla="*/ 120466 w 521993"/>
              <a:gd name="connsiteY35" fmla="*/ 171186 h 606863"/>
              <a:gd name="connsiteX36" fmla="*/ 260997 w 521993"/>
              <a:gd name="connsiteY36" fmla="*/ 0 h 60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1993" h="606863">
                <a:moveTo>
                  <a:pt x="327615" y="466652"/>
                </a:moveTo>
                <a:lnTo>
                  <a:pt x="327615" y="490607"/>
                </a:lnTo>
                <a:lnTo>
                  <a:pt x="372201" y="504537"/>
                </a:lnTo>
                <a:lnTo>
                  <a:pt x="416917" y="490607"/>
                </a:lnTo>
                <a:lnTo>
                  <a:pt x="416917" y="466652"/>
                </a:lnTo>
                <a:close/>
                <a:moveTo>
                  <a:pt x="173129" y="327483"/>
                </a:moveTo>
                <a:cubicBezTo>
                  <a:pt x="176649" y="325660"/>
                  <a:pt x="180821" y="326051"/>
                  <a:pt x="183819" y="328394"/>
                </a:cubicBezTo>
                <a:cubicBezTo>
                  <a:pt x="199724" y="340762"/>
                  <a:pt x="216933" y="349224"/>
                  <a:pt x="235315" y="353260"/>
                </a:cubicBezTo>
                <a:cubicBezTo>
                  <a:pt x="238574" y="353911"/>
                  <a:pt x="241181" y="356254"/>
                  <a:pt x="242355" y="359379"/>
                </a:cubicBezTo>
                <a:lnTo>
                  <a:pt x="260997" y="408459"/>
                </a:lnTo>
                <a:lnTo>
                  <a:pt x="279640" y="359379"/>
                </a:lnTo>
                <a:cubicBezTo>
                  <a:pt x="280813" y="356254"/>
                  <a:pt x="283551" y="353911"/>
                  <a:pt x="286680" y="353260"/>
                </a:cubicBezTo>
                <a:cubicBezTo>
                  <a:pt x="305062" y="349224"/>
                  <a:pt x="322401" y="340762"/>
                  <a:pt x="338175" y="328394"/>
                </a:cubicBezTo>
                <a:cubicBezTo>
                  <a:pt x="341174" y="326051"/>
                  <a:pt x="345476" y="325660"/>
                  <a:pt x="348865" y="327483"/>
                </a:cubicBezTo>
                <a:lnTo>
                  <a:pt x="349387" y="327743"/>
                </a:lnTo>
                <a:cubicBezTo>
                  <a:pt x="379502" y="343886"/>
                  <a:pt x="450161" y="381510"/>
                  <a:pt x="470368" y="395440"/>
                </a:cubicBezTo>
                <a:cubicBezTo>
                  <a:pt x="499962" y="415880"/>
                  <a:pt x="514693" y="473162"/>
                  <a:pt x="521863" y="517816"/>
                </a:cubicBezTo>
                <a:cubicBezTo>
                  <a:pt x="522124" y="519378"/>
                  <a:pt x="521994" y="521070"/>
                  <a:pt x="521472" y="522633"/>
                </a:cubicBezTo>
                <a:cubicBezTo>
                  <a:pt x="520299" y="526017"/>
                  <a:pt x="489011" y="606863"/>
                  <a:pt x="260997" y="606863"/>
                </a:cubicBezTo>
                <a:cubicBezTo>
                  <a:pt x="33114" y="606863"/>
                  <a:pt x="1826" y="526017"/>
                  <a:pt x="522" y="522633"/>
                </a:cubicBezTo>
                <a:cubicBezTo>
                  <a:pt x="1" y="521070"/>
                  <a:pt x="-130" y="519378"/>
                  <a:pt x="131" y="517816"/>
                </a:cubicBezTo>
                <a:cubicBezTo>
                  <a:pt x="2738" y="501412"/>
                  <a:pt x="17731" y="418353"/>
                  <a:pt x="51757" y="395440"/>
                </a:cubicBezTo>
                <a:cubicBezTo>
                  <a:pt x="71964" y="381771"/>
                  <a:pt x="143405" y="343366"/>
                  <a:pt x="173129" y="327483"/>
                </a:cubicBezTo>
                <a:close/>
                <a:moveTo>
                  <a:pt x="218629" y="102451"/>
                </a:moveTo>
                <a:cubicBezTo>
                  <a:pt x="172742" y="101540"/>
                  <a:pt x="151362" y="123540"/>
                  <a:pt x="141455" y="142547"/>
                </a:cubicBezTo>
                <a:cubicBezTo>
                  <a:pt x="141064" y="152050"/>
                  <a:pt x="140933" y="161553"/>
                  <a:pt x="140933" y="171186"/>
                </a:cubicBezTo>
                <a:cubicBezTo>
                  <a:pt x="140933" y="230158"/>
                  <a:pt x="167006" y="266738"/>
                  <a:pt x="188907" y="287046"/>
                </a:cubicBezTo>
                <a:cubicBezTo>
                  <a:pt x="216544" y="312562"/>
                  <a:pt x="247179" y="321805"/>
                  <a:pt x="260997" y="321805"/>
                </a:cubicBezTo>
                <a:cubicBezTo>
                  <a:pt x="274816" y="321805"/>
                  <a:pt x="305451" y="312562"/>
                  <a:pt x="333088" y="287046"/>
                </a:cubicBezTo>
                <a:cubicBezTo>
                  <a:pt x="354989" y="266738"/>
                  <a:pt x="381061" y="230158"/>
                  <a:pt x="381061" y="171186"/>
                </a:cubicBezTo>
                <a:cubicBezTo>
                  <a:pt x="381061" y="160381"/>
                  <a:pt x="380931" y="149576"/>
                  <a:pt x="380409" y="139032"/>
                </a:cubicBezTo>
                <a:cubicBezTo>
                  <a:pt x="246006" y="168713"/>
                  <a:pt x="218629" y="102451"/>
                  <a:pt x="218629" y="102451"/>
                </a:cubicBezTo>
                <a:close/>
                <a:moveTo>
                  <a:pt x="260997" y="0"/>
                </a:moveTo>
                <a:cubicBezTo>
                  <a:pt x="388753" y="0"/>
                  <a:pt x="401528" y="76676"/>
                  <a:pt x="401528" y="171186"/>
                </a:cubicBezTo>
                <a:cubicBezTo>
                  <a:pt x="401528" y="291863"/>
                  <a:pt x="302974" y="342243"/>
                  <a:pt x="260997" y="342243"/>
                </a:cubicBezTo>
                <a:cubicBezTo>
                  <a:pt x="219020" y="342243"/>
                  <a:pt x="120466" y="291863"/>
                  <a:pt x="120466" y="171186"/>
                </a:cubicBezTo>
                <a:cubicBezTo>
                  <a:pt x="120466" y="76676"/>
                  <a:pt x="133242" y="0"/>
                  <a:pt x="2609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6" name="íŝľîḑè">
            <a:extLst>
              <a:ext uri="{FF2B5EF4-FFF2-40B4-BE49-F238E27FC236}">
                <a16:creationId xmlns:a16="http://schemas.microsoft.com/office/drawing/2014/main" id="{A1917337-7C56-4B39-9B66-699F83220B53}"/>
              </a:ext>
            </a:extLst>
          </p:cNvPr>
          <p:cNvSpPr/>
          <p:nvPr/>
        </p:nvSpPr>
        <p:spPr>
          <a:xfrm>
            <a:off x="8480747" y="3115489"/>
            <a:ext cx="1604679" cy="1490287"/>
          </a:xfrm>
          <a:prstGeom prst="ellipse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lnSpcReduction="10000"/>
          </a:bodyPr>
          <a:lstStyle/>
          <a:p>
            <a:pPr algn="ctr" defTabSz="91440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rõ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íš1iḋe">
            <a:extLst>
              <a:ext uri="{FF2B5EF4-FFF2-40B4-BE49-F238E27FC236}">
                <a16:creationId xmlns:a16="http://schemas.microsoft.com/office/drawing/2014/main" id="{08C8B3EF-412E-4A05-B4F7-468AE48085F8}"/>
              </a:ext>
            </a:extLst>
          </p:cNvPr>
          <p:cNvSpPr/>
          <p:nvPr/>
        </p:nvSpPr>
        <p:spPr>
          <a:xfrm>
            <a:off x="6856381" y="3126318"/>
            <a:ext cx="1391671" cy="1490287"/>
          </a:xfrm>
          <a:prstGeom prst="ellips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đúng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ïsļîḓe">
            <a:extLst>
              <a:ext uri="{FF2B5EF4-FFF2-40B4-BE49-F238E27FC236}">
                <a16:creationId xmlns:a16="http://schemas.microsoft.com/office/drawing/2014/main" id="{D588BE38-38C5-4C26-9F15-B968FE627A75}"/>
              </a:ext>
            </a:extLst>
          </p:cNvPr>
          <p:cNvSpPr/>
          <p:nvPr/>
        </p:nvSpPr>
        <p:spPr>
          <a:xfrm>
            <a:off x="10163289" y="3113356"/>
            <a:ext cx="1905783" cy="1503249"/>
          </a:xfrm>
          <a:prstGeom prst="ellips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77500" lnSpcReduction="20000"/>
          </a:bodyPr>
          <a:lstStyle/>
          <a:p>
            <a:pPr algn="ctr" defTabSz="9144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Ngắt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nghỉ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chỗ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箭头: 五边形 29">
            <a:extLst>
              <a:ext uri="{FF2B5EF4-FFF2-40B4-BE49-F238E27FC236}">
                <a16:creationId xmlns:a16="http://schemas.microsoft.com/office/drawing/2014/main" id="{50970641-4B8D-4EA4-B579-4699B2F98A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1A2D76FE-5CF5-42A3-9B54-F5FF7F00F026}"/>
              </a:ext>
            </a:extLst>
          </p:cNvPr>
          <p:cNvSpPr/>
          <p:nvPr/>
        </p:nvSpPr>
        <p:spPr>
          <a:xfrm>
            <a:off x="1235946" y="533400"/>
            <a:ext cx="3843101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7" name="箭头: V 形 36">
            <a:extLst>
              <a:ext uri="{FF2B5EF4-FFF2-40B4-BE49-F238E27FC236}">
                <a16:creationId xmlns:a16="http://schemas.microsoft.com/office/drawing/2014/main" id="{26E7F51D-FB98-41CE-BF05-19F0495F6094}"/>
              </a:ext>
            </a:extLst>
          </p:cNvPr>
          <p:cNvSpPr/>
          <p:nvPr/>
        </p:nvSpPr>
        <p:spPr>
          <a:xfrm>
            <a:off x="4941237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AB61198A-438E-45DF-9018-0F1BA1144A54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C5E4BEE-26CE-4F0C-A12C-52F20890CE5D}"/>
              </a:ext>
            </a:extLst>
          </p:cNvPr>
          <p:cNvSpPr txBox="1"/>
          <p:nvPr/>
        </p:nvSpPr>
        <p:spPr>
          <a:xfrm>
            <a:off x="1591774" y="451545"/>
            <a:ext cx="360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Luyện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nhóm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A0E6B26C-6C41-4C4B-875A-F38D66F55738}"/>
              </a:ext>
            </a:extLst>
          </p:cNvPr>
          <p:cNvSpPr/>
          <p:nvPr/>
        </p:nvSpPr>
        <p:spPr>
          <a:xfrm>
            <a:off x="5318901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6BAB1A-9939-4218-9C23-C43BD8E51E74}"/>
              </a:ext>
            </a:extLst>
          </p:cNvPr>
          <p:cNvSpPr/>
          <p:nvPr/>
        </p:nvSpPr>
        <p:spPr>
          <a:xfrm>
            <a:off x="424841" y="2463933"/>
            <a:ext cx="49338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03D162-19A8-4681-9BE3-08C2FD236D6C}"/>
              </a:ext>
            </a:extLst>
          </p:cNvPr>
          <p:cNvSpPr txBox="1"/>
          <p:nvPr/>
        </p:nvSpPr>
        <p:spPr>
          <a:xfrm>
            <a:off x="7642016" y="15196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vi-VN" sz="2800" b="1" kern="0" dirty="0">
                <a:solidFill>
                  <a:srgbClr val="ED7D31">
                    <a:lumMod val="50000"/>
                  </a:srgbClr>
                </a:solidFill>
                <a:latin typeface="+mj-lt"/>
              </a:rPr>
              <a:t>Tiêu chí đánh giá </a:t>
            </a:r>
            <a:endParaRPr lang="en-US" sz="2800" b="1" kern="0" dirty="0">
              <a:solidFill>
                <a:srgbClr val="ED7D31">
                  <a:lumMod val="50000"/>
                </a:srgbClr>
              </a:solidFill>
              <a:latin typeface="+mj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614A00C-A015-401E-9673-5754D84D4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7314287" y="5871929"/>
            <a:ext cx="512779" cy="4519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F0663BF-742E-4277-88B1-DAADDC9C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7301889" y="4886391"/>
            <a:ext cx="512779" cy="4519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0E0C05D-D491-49CF-A161-3F9ABAE8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7301889" y="5382169"/>
            <a:ext cx="512779" cy="4519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847FB00-1B9D-47FF-AD16-77A7E287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9040211" y="5828135"/>
            <a:ext cx="512779" cy="4519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7E9D18-8413-4237-8FCB-5681A5FFA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9027813" y="4842597"/>
            <a:ext cx="512779" cy="4519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41D41C7-80C6-400D-B88D-E480226D6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9027813" y="5338375"/>
            <a:ext cx="512779" cy="4519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11A858A-D32D-4CC2-879D-9539F293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10766135" y="5784341"/>
            <a:ext cx="512779" cy="4519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B219C8-0CA3-40AB-AED8-E73778AE9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10753737" y="4798803"/>
            <a:ext cx="512779" cy="4519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70AE81F-7338-4980-8D7A-52FB8DA80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10753737" y="5294581"/>
            <a:ext cx="512779" cy="4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  <p:bldP spid="34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7589C-39F0-4666-8C46-244400CB435B}"/>
              </a:ext>
            </a:extLst>
          </p:cNvPr>
          <p:cNvSpPr/>
          <p:nvPr/>
        </p:nvSpPr>
        <p:spPr>
          <a:xfrm>
            <a:off x="-1" y="984914"/>
            <a:ext cx="12192001" cy="4880627"/>
          </a:xfrm>
          <a:prstGeom prst="rect">
            <a:avLst/>
          </a:prstGeom>
          <a:solidFill>
            <a:schemeClr val="bg1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74338AFE-40D4-4974-922E-1A7E3060BAAA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91C958BA-81BD-41FE-81E0-650433618849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4DDE00E-EF16-427B-8D46-60B4942F5176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400C08D-961E-444C-82E3-D84844A41471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CDBE2-A771-49E1-9957-FF1900116D09}"/>
              </a:ext>
            </a:extLst>
          </p:cNvPr>
          <p:cNvSpPr txBox="1"/>
          <p:nvPr/>
        </p:nvSpPr>
        <p:spPr>
          <a:xfrm>
            <a:off x="1644883" y="451545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867D67-E3FF-44E2-9637-758D21F97AD1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47258847-D62A-4E19-8603-9B93CCCEC7E8}"/>
              </a:ext>
            </a:extLst>
          </p:cNvPr>
          <p:cNvSpPr txBox="1"/>
          <p:nvPr/>
        </p:nvSpPr>
        <p:spPr>
          <a:xfrm>
            <a:off x="1811297" y="1182683"/>
            <a:ext cx="8569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3200" b="1" dirty="0">
              <a:solidFill>
                <a:srgbClr val="E7456A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khắp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Nhưng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nhìn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Khi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xúc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đồ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dính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Tay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Do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xà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083FF-17E1-4BAD-826A-0A60E2C96933}"/>
              </a:ext>
            </a:extLst>
          </p:cNvPr>
          <p:cNvSpPr txBox="1"/>
          <p:nvPr/>
        </p:nvSpPr>
        <p:spPr>
          <a:xfrm>
            <a:off x="9209823" y="5191780"/>
            <a:ext cx="23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Vũ</a:t>
            </a:r>
            <a:r>
              <a:rPr lang="en-US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33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îşḷiḋé">
            <a:extLst>
              <a:ext uri="{FF2B5EF4-FFF2-40B4-BE49-F238E27FC236}">
                <a16:creationId xmlns:a16="http://schemas.microsoft.com/office/drawing/2014/main" id="{0995A523-F94C-4D9B-8BB6-C7D64B05BB4F}"/>
              </a:ext>
            </a:extLst>
          </p:cNvPr>
          <p:cNvSpPr/>
          <p:nvPr/>
        </p:nvSpPr>
        <p:spPr bwMode="auto">
          <a:xfrm>
            <a:off x="8823543" y="4824228"/>
            <a:ext cx="361903" cy="34805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3" name="îṩļîḍê">
            <a:extLst>
              <a:ext uri="{FF2B5EF4-FFF2-40B4-BE49-F238E27FC236}">
                <a16:creationId xmlns:a16="http://schemas.microsoft.com/office/drawing/2014/main" id="{E0711F2D-8D3C-49D4-AA01-0FE89F67B38D}"/>
              </a:ext>
            </a:extLst>
          </p:cNvPr>
          <p:cNvSpPr/>
          <p:nvPr/>
        </p:nvSpPr>
        <p:spPr bwMode="auto">
          <a:xfrm>
            <a:off x="6803967" y="2463015"/>
            <a:ext cx="418370" cy="33863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25" name="箭头: 五边形 24">
            <a:extLst>
              <a:ext uri="{FF2B5EF4-FFF2-40B4-BE49-F238E27FC236}">
                <a16:creationId xmlns:a16="http://schemas.microsoft.com/office/drawing/2014/main" id="{A1C38177-56B2-4957-B27D-BB941B704562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1F062966-D78F-4B2D-B602-E9B1F2FEEEC5}"/>
              </a:ext>
            </a:extLst>
          </p:cNvPr>
          <p:cNvSpPr/>
          <p:nvPr/>
        </p:nvSpPr>
        <p:spPr>
          <a:xfrm>
            <a:off x="1235946" y="533400"/>
            <a:ext cx="4860054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5F0E0D09-CA8D-44C2-9A33-2C5E391193B9}"/>
              </a:ext>
            </a:extLst>
          </p:cNvPr>
          <p:cNvSpPr/>
          <p:nvPr/>
        </p:nvSpPr>
        <p:spPr>
          <a:xfrm>
            <a:off x="5933692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5EE87AB-91CC-4E0E-8E6C-ACEA6E1A631A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E6AC5CB-F8FE-45D4-B013-1F727D3252BB}"/>
              </a:ext>
            </a:extLst>
          </p:cNvPr>
          <p:cNvSpPr txBox="1"/>
          <p:nvPr/>
        </p:nvSpPr>
        <p:spPr>
          <a:xfrm>
            <a:off x="1655796" y="449686"/>
            <a:ext cx="377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Luyện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toàn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bài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770B7BB-6B99-469A-A49E-499F0C4DA1B4}"/>
              </a:ext>
            </a:extLst>
          </p:cNvPr>
          <p:cNvSpPr/>
          <p:nvPr/>
        </p:nvSpPr>
        <p:spPr>
          <a:xfrm>
            <a:off x="6311356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74" name="图片 14">
            <a:extLst>
              <a:ext uri="{FF2B5EF4-FFF2-40B4-BE49-F238E27FC236}">
                <a16:creationId xmlns:a16="http://schemas.microsoft.com/office/drawing/2014/main" id="{131F8CDE-BA4D-46D8-A118-76A45C86D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4" t="1841" r="4852" b="72788"/>
          <a:stretch/>
        </p:blipFill>
        <p:spPr>
          <a:xfrm flipH="1">
            <a:off x="610553" y="1835810"/>
            <a:ext cx="1631403" cy="1237228"/>
          </a:xfrm>
          <a:prstGeom prst="rect">
            <a:avLst/>
          </a:prstGeom>
        </p:spPr>
      </p:pic>
      <p:grpSp>
        <p:nvGrpSpPr>
          <p:cNvPr id="75" name="组合 23">
            <a:extLst>
              <a:ext uri="{FF2B5EF4-FFF2-40B4-BE49-F238E27FC236}">
                <a16:creationId xmlns:a16="http://schemas.microsoft.com/office/drawing/2014/main" id="{4D0182C0-539B-49C5-8BB0-A5D5D30DD0B2}"/>
              </a:ext>
            </a:extLst>
          </p:cNvPr>
          <p:cNvGrpSpPr/>
          <p:nvPr/>
        </p:nvGrpSpPr>
        <p:grpSpPr>
          <a:xfrm>
            <a:off x="1013349" y="2016944"/>
            <a:ext cx="10234747" cy="4595586"/>
            <a:chOff x="3032553" y="3122046"/>
            <a:chExt cx="5646246" cy="1792018"/>
          </a:xfrm>
        </p:grpSpPr>
        <p:cxnSp>
          <p:nvCxnSpPr>
            <p:cNvPr id="76" name="直接连接符 15">
              <a:extLst>
                <a:ext uri="{FF2B5EF4-FFF2-40B4-BE49-F238E27FC236}">
                  <a16:creationId xmlns:a16="http://schemas.microsoft.com/office/drawing/2014/main" id="{0BED4E07-46DF-430A-9084-CC76BAD310D8}"/>
                </a:ext>
              </a:extLst>
            </p:cNvPr>
            <p:cNvCxnSpPr>
              <a:cxnSpLocks/>
            </p:cNvCxnSpPr>
            <p:nvPr/>
          </p:nvCxnSpPr>
          <p:spPr>
            <a:xfrm>
              <a:off x="8678798" y="3122112"/>
              <a:ext cx="0" cy="1791952"/>
            </a:xfrm>
            <a:prstGeom prst="line">
              <a:avLst/>
            </a:prstGeom>
            <a:noFill/>
            <a:ln w="12700" cap="flat" cmpd="sng" algn="ctr">
              <a:solidFill>
                <a:srgbClr val="854343"/>
              </a:solidFill>
              <a:prstDash val="solid"/>
              <a:miter lim="800000"/>
            </a:ln>
            <a:effectLst/>
          </p:spPr>
        </p:cxnSp>
        <p:cxnSp>
          <p:nvCxnSpPr>
            <p:cNvPr id="77" name="直接连接符 16">
              <a:extLst>
                <a:ext uri="{FF2B5EF4-FFF2-40B4-BE49-F238E27FC236}">
                  <a16:creationId xmlns:a16="http://schemas.microsoft.com/office/drawing/2014/main" id="{68C9DBA7-1114-4924-919E-3692740C13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2553" y="4914064"/>
              <a:ext cx="5646246" cy="0"/>
            </a:xfrm>
            <a:prstGeom prst="line">
              <a:avLst/>
            </a:prstGeom>
            <a:noFill/>
            <a:ln w="12700" cap="flat" cmpd="sng" algn="ctr">
              <a:solidFill>
                <a:srgbClr val="854343"/>
              </a:solidFill>
              <a:prstDash val="solid"/>
              <a:miter lim="800000"/>
            </a:ln>
            <a:effectLst/>
          </p:spPr>
        </p:cxnSp>
        <p:cxnSp>
          <p:nvCxnSpPr>
            <p:cNvPr id="78" name="直接连接符 17">
              <a:extLst>
                <a:ext uri="{FF2B5EF4-FFF2-40B4-BE49-F238E27FC236}">
                  <a16:creationId xmlns:a16="http://schemas.microsoft.com/office/drawing/2014/main" id="{9E0218A7-9D7C-493E-ACF3-F6FE0BD7F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3756" y="3122046"/>
              <a:ext cx="5075043" cy="13649"/>
            </a:xfrm>
            <a:prstGeom prst="line">
              <a:avLst/>
            </a:prstGeom>
            <a:noFill/>
            <a:ln w="12700" cap="flat" cmpd="sng" algn="ctr">
              <a:solidFill>
                <a:srgbClr val="854343"/>
              </a:solidFill>
              <a:prstDash val="solid"/>
              <a:miter lim="800000"/>
            </a:ln>
            <a:effectLst/>
          </p:spPr>
        </p:cxnSp>
        <p:cxnSp>
          <p:nvCxnSpPr>
            <p:cNvPr id="79" name="直接连接符 18">
              <a:extLst>
                <a:ext uri="{FF2B5EF4-FFF2-40B4-BE49-F238E27FC236}">
                  <a16:creationId xmlns:a16="http://schemas.microsoft.com/office/drawing/2014/main" id="{9459713E-36E9-492C-9212-63094BD6BB6D}"/>
                </a:ext>
              </a:extLst>
            </p:cNvPr>
            <p:cNvCxnSpPr>
              <a:cxnSpLocks/>
            </p:cNvCxnSpPr>
            <p:nvPr/>
          </p:nvCxnSpPr>
          <p:spPr>
            <a:xfrm>
              <a:off x="3032553" y="3452835"/>
              <a:ext cx="1" cy="1452347"/>
            </a:xfrm>
            <a:prstGeom prst="line">
              <a:avLst/>
            </a:prstGeom>
            <a:noFill/>
            <a:ln w="12700" cap="flat" cmpd="sng" algn="ctr">
              <a:solidFill>
                <a:srgbClr val="854343"/>
              </a:solidFill>
              <a:prstDash val="solid"/>
              <a:miter lim="800000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2E2D6F7-65C7-4B35-A7C7-A988E828E5FC}"/>
              </a:ext>
            </a:extLst>
          </p:cNvPr>
          <p:cNvGrpSpPr/>
          <p:nvPr/>
        </p:nvGrpSpPr>
        <p:grpSpPr>
          <a:xfrm>
            <a:off x="3213606" y="1377968"/>
            <a:ext cx="6630056" cy="4930990"/>
            <a:chOff x="4157490" y="149331"/>
            <a:chExt cx="6195713" cy="500166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F5B218C-4251-4A37-819A-C4FA19FED407}"/>
                </a:ext>
              </a:extLst>
            </p:cNvPr>
            <p:cNvGrpSpPr/>
            <p:nvPr/>
          </p:nvGrpSpPr>
          <p:grpSpPr>
            <a:xfrm>
              <a:off x="4157490" y="149331"/>
              <a:ext cx="6195713" cy="5001667"/>
              <a:chOff x="4125651" y="127920"/>
              <a:chExt cx="6195713" cy="5001667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C0E7D69-F490-4277-8F0D-7868AD0271C6}"/>
                  </a:ext>
                </a:extLst>
              </p:cNvPr>
              <p:cNvGrpSpPr/>
              <p:nvPr/>
            </p:nvGrpSpPr>
            <p:grpSpPr>
              <a:xfrm>
                <a:off x="4125651" y="127920"/>
                <a:ext cx="6138785" cy="3962575"/>
                <a:chOff x="7603399" y="2203774"/>
                <a:chExt cx="3825558" cy="2823652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ACEF9FF4-A5C5-4195-8A26-3F563F6CDF5B}"/>
                    </a:ext>
                  </a:extLst>
                </p:cNvPr>
                <p:cNvGrpSpPr/>
                <p:nvPr/>
              </p:nvGrpSpPr>
              <p:grpSpPr>
                <a:xfrm>
                  <a:off x="7603399" y="2203774"/>
                  <a:ext cx="3825558" cy="2136119"/>
                  <a:chOff x="8047282" y="-228827"/>
                  <a:chExt cx="3825558" cy="2136119"/>
                </a:xfrm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BFDB480B-B8D6-49C8-ADA5-1FE4A118DEC9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3825558" cy="1292033"/>
                    <a:chOff x="8047282" y="615259"/>
                    <a:chExt cx="3825558" cy="1292033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9DE84E37-CF32-4689-9303-40451DB48F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108" name="Rectangle: Rounded Corners 107">
                        <a:extLst>
                          <a:ext uri="{FF2B5EF4-FFF2-40B4-BE49-F238E27FC236}">
                            <a16:creationId xmlns:a16="http://schemas.microsoft.com/office/drawing/2014/main" id="{FFD1256C-03FF-4072-92D2-653E0310F5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rgbClr val="70AD47">
                          <a:lumMod val="60000"/>
                          <a:lumOff val="4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-Rounded" panose="020B0500000000000000" pitchFamily="34" charset="0"/>
                          </a:rPr>
                          <a:t>Đọc to, rõ</a:t>
                        </a:r>
                        <a:endPara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-Rounded" panose="020B0500000000000000" pitchFamily="34" charset="0"/>
                        </a:endParaRPr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A000F4A1-B393-4BF9-893F-CF5FE41838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rgbClr val="70AD47">
                          <a:lumMod val="20000"/>
                          <a:lumOff val="80000"/>
                        </a:srgbClr>
                      </a:solidFill>
                      <a:ln w="12700" cap="flat" cmpd="sng" algn="ctr">
                        <a:solidFill>
                          <a:srgbClr val="4472C4">
                            <a:shade val="5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377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vi-VN" sz="2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-Rounded" panose="020B0500000000000000" pitchFamily="34" charset="0"/>
                          </a:rPr>
                          <a:t>2</a:t>
                        </a:r>
                        <a:endPara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Arial-Rounded" panose="020B0500000000000000" pitchFamily="34" charset="0"/>
                        </a:endParaRPr>
                      </a:p>
                    </p:txBody>
                  </p:sp>
                </p:grpSp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BD66E573-11EE-4D01-8001-1936C93423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3799319" cy="532791"/>
                      <a:chOff x="8047282" y="615259"/>
                      <a:chExt cx="3799319" cy="532791"/>
                    </a:xfrm>
                  </p:grpSpPr>
                  <p:grpSp>
                    <p:nvGrpSpPr>
                      <p:cNvPr id="102" name="Group 101">
                        <a:extLst>
                          <a:ext uri="{FF2B5EF4-FFF2-40B4-BE49-F238E27FC236}">
                            <a16:creationId xmlns:a16="http://schemas.microsoft.com/office/drawing/2014/main" id="{932CE69D-5AD9-44B7-BFFD-6AA064A38E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106" name="Rectangle: Rounded Corners 105">
                          <a:extLst>
                            <a:ext uri="{FF2B5EF4-FFF2-40B4-BE49-F238E27FC236}">
                              <a16:creationId xmlns:a16="http://schemas.microsoft.com/office/drawing/2014/main" id="{0BB5B2AB-161E-407E-9AF4-A5C9F978E8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-Rounded" panose="020B0500000000000000" pitchFamily="34" charset="0"/>
                            </a:rPr>
                            <a:t>Đọc đúng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-Rounded" panose="020B0500000000000000" pitchFamily="34" charset="0"/>
                          </a:endParaRPr>
                        </a:p>
                      </p:txBody>
                    </p:sp>
                    <p:sp>
                      <p:nvSpPr>
                        <p:cNvPr id="107" name="Oval 106">
                          <a:extLst>
                            <a:ext uri="{FF2B5EF4-FFF2-40B4-BE49-F238E27FC236}">
                              <a16:creationId xmlns:a16="http://schemas.microsoft.com/office/drawing/2014/main" id="{EAA7241B-7688-4F16-BE5A-745BD2AAB9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12700" cap="flat" cmpd="sng" algn="ctr">
                          <a:solidFill>
                            <a:srgbClr val="4472C4">
                              <a:shade val="50000"/>
                            </a:srgbClr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377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1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Arial-Rounded" panose="020B0500000000000000" pitchFamily="34" charset="0"/>
                            </a:rPr>
                            <a:t>1</a:t>
                          </a:r>
                          <a:endParaRPr kumimoji="0" lang="en-US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-Rounded" panose="020B0500000000000000" pitchFamily="34" charset="0"/>
                          </a:endParaRPr>
                        </a:p>
                      </p:txBody>
                    </p:sp>
                  </p:grpSp>
                  <p:pic>
                    <p:nvPicPr>
                      <p:cNvPr id="103" name="Picture 102">
                        <a:extLst>
                          <a:ext uri="{FF2B5EF4-FFF2-40B4-BE49-F238E27FC236}">
                            <a16:creationId xmlns:a16="http://schemas.microsoft.com/office/drawing/2014/main" id="{F8C27313-2E47-45EE-9FB1-4972959FD9E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308632" y="681951"/>
                        <a:ext cx="384279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4" name="Picture 103">
                        <a:extLst>
                          <a:ext uri="{FF2B5EF4-FFF2-40B4-BE49-F238E27FC236}">
                            <a16:creationId xmlns:a16="http://schemas.microsoft.com/office/drawing/2014/main" id="{B124E527-F47A-46D2-9962-B8E21339BD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885478" y="681950"/>
                        <a:ext cx="384279" cy="39940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5" name="Picture 104">
                        <a:extLst>
                          <a:ext uri="{FF2B5EF4-FFF2-40B4-BE49-F238E27FC236}">
                            <a16:creationId xmlns:a16="http://schemas.microsoft.com/office/drawing/2014/main" id="{24ECFEC1-0090-479C-B542-EC51A79830D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1462322" y="689579"/>
                        <a:ext cx="384279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9" name="Picture 98">
                      <a:extLst>
                        <a:ext uri="{FF2B5EF4-FFF2-40B4-BE49-F238E27FC236}">
                          <a16:creationId xmlns:a16="http://schemas.microsoft.com/office/drawing/2014/main" id="{78786EFF-DBA9-48BA-85BE-04A93B8B63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334871" y="1331970"/>
                      <a:ext cx="384279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0" name="Picture 99">
                      <a:extLst>
                        <a:ext uri="{FF2B5EF4-FFF2-40B4-BE49-F238E27FC236}">
                          <a16:creationId xmlns:a16="http://schemas.microsoft.com/office/drawing/2014/main" id="{F6F34077-BADE-4839-AF03-C17D013BFE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911717" y="1331969"/>
                      <a:ext cx="384279" cy="3994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Picture 100">
                      <a:extLst>
                        <a:ext uri="{FF2B5EF4-FFF2-40B4-BE49-F238E27FC236}">
                          <a16:creationId xmlns:a16="http://schemas.microsoft.com/office/drawing/2014/main" id="{FE24C299-5D59-4931-99EA-1512FCF266F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1488561" y="1339598"/>
                      <a:ext cx="384279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E906A8EF-4A3D-4129-8E75-D57BB3FF63F2}"/>
                      </a:ext>
                    </a:extLst>
                  </p:cNvPr>
                  <p:cNvSpPr txBox="1"/>
                  <p:nvPr/>
                </p:nvSpPr>
                <p:spPr>
                  <a:xfrm>
                    <a:off x="8673638" y="-228827"/>
                    <a:ext cx="2080989" cy="4671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37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vi-VN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j-lt"/>
                        <a:cs typeface="Arial-Rounded" panose="020B0500000000000000" pitchFamily="34" charset="0"/>
                      </a:rPr>
                      <a:t>Tiêu chí đánh giá </a:t>
                    </a:r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50000"/>
                        </a:srgbClr>
                      </a:solidFill>
                      <a:effectLst/>
                      <a:uLnTx/>
                      <a:uFillTx/>
                      <a:latin typeface="+mj-lt"/>
                      <a:cs typeface="Arial-Rounded" panose="020B0500000000000000" pitchFamily="34" charset="0"/>
                    </a:endParaRPr>
                  </a:p>
                </p:txBody>
              </p:sp>
            </p:grp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0AC19B84-1F69-4762-8C97-0E3A132D2772}"/>
                    </a:ext>
                  </a:extLst>
                </p:cNvPr>
                <p:cNvSpPr/>
                <p:nvPr/>
              </p:nvSpPr>
              <p:spPr>
                <a:xfrm>
                  <a:off x="7907204" y="4509891"/>
                  <a:ext cx="1839444" cy="517535"/>
                </a:xfrm>
                <a:prstGeom prst="roundRect">
                  <a:avLst/>
                </a:prstGeom>
                <a:solidFill>
                  <a:srgbClr val="FFC000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-Rounded" panose="020B0500000000000000" pitchFamily="34" charset="0"/>
                    </a:rPr>
                    <a:t>Ngắt, nghỉ đúng chỗ 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8BA300A0-DDEF-4109-9568-5E963C0B9882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-Rounded" panose="020B0500000000000000" pitchFamily="34" charset="0"/>
                    </a:rPr>
                    <a:t>3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-Rounded" panose="020B0500000000000000" pitchFamily="34" charset="0"/>
                  </a:endParaRPr>
                </a:p>
              </p:txBody>
            </p:sp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D7C3F004-9D5A-48DE-84A9-D62B1EED0E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890988" y="4553909"/>
                  <a:ext cx="384279" cy="399405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FA7F6B1F-7D0D-4995-B111-ACDE6B3B1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0467834" y="4553909"/>
                  <a:ext cx="384279" cy="399405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3323409-5491-4BE5-8610-0B657A6B41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11044678" y="4561537"/>
                  <a:ext cx="384279" cy="399405"/>
                </a:xfrm>
                <a:prstGeom prst="rect">
                  <a:avLst/>
                </a:prstGeom>
              </p:spPr>
            </p:pic>
          </p:grp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E607AED3-7142-4C93-A83A-6033F2C3C5D3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174053" cy="72628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-Rounded" panose="020B0500000000000000" pitchFamily="34" charset="0"/>
                  </a:rPr>
                  <a:t>Đọc và nhấn giọng</a:t>
                </a:r>
              </a:p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-Rounded" panose="020B0500000000000000" pitchFamily="34" charset="0"/>
                  </a:rPr>
                  <a:t> phù hợp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-Rounded" panose="020B0500000000000000" pitchFamily="34" charset="0"/>
                </a:endParaRP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9E6314-00AC-42AE-B1FD-5447C25B63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853422" y="4403305"/>
                <a:ext cx="616643" cy="64884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270D198-8D1D-4A0F-8898-9D41FCC5FD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8779071" y="4403304"/>
                <a:ext cx="616643" cy="64884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636D90B2-EADC-4B08-903F-00885630D5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9704721" y="4414010"/>
                <a:ext cx="616643" cy="648844"/>
              </a:xfrm>
              <a:prstGeom prst="rect">
                <a:avLst/>
              </a:prstGeom>
            </p:spPr>
          </p:pic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39A650F-B58B-4C93-9D4D-4CE63EB0C971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-Rounded" panose="020B0500000000000000" pitchFamily="34" charset="0"/>
                </a:rPr>
                <a:t>4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9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7589C-39F0-4666-8C46-244400CB435B}"/>
              </a:ext>
            </a:extLst>
          </p:cNvPr>
          <p:cNvSpPr/>
          <p:nvPr/>
        </p:nvSpPr>
        <p:spPr>
          <a:xfrm>
            <a:off x="-1" y="984914"/>
            <a:ext cx="12192001" cy="4880627"/>
          </a:xfrm>
          <a:prstGeom prst="rect">
            <a:avLst/>
          </a:prstGeom>
          <a:solidFill>
            <a:schemeClr val="bg1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74338AFE-40D4-4974-922E-1A7E3060BAAA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91C958BA-81BD-41FE-81E0-650433618849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4DDE00E-EF16-427B-8D46-60B4942F5176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400C08D-961E-444C-82E3-D84844A41471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CDBE2-A771-49E1-9957-FF1900116D09}"/>
              </a:ext>
            </a:extLst>
          </p:cNvPr>
          <p:cNvSpPr txBox="1"/>
          <p:nvPr/>
        </p:nvSpPr>
        <p:spPr>
          <a:xfrm>
            <a:off x="1644883" y="451545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867D67-E3FF-44E2-9637-758D21F97AD1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47258847-D62A-4E19-8603-9B93CCCEC7E8}"/>
              </a:ext>
            </a:extLst>
          </p:cNvPr>
          <p:cNvSpPr txBox="1"/>
          <p:nvPr/>
        </p:nvSpPr>
        <p:spPr>
          <a:xfrm>
            <a:off x="1811297" y="1182683"/>
            <a:ext cx="8569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3200" b="1" dirty="0">
              <a:solidFill>
                <a:srgbClr val="E7456A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khắp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Nhưng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nhìn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Khi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xúc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đồ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dính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Tay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Do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xà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083FF-17E1-4BAD-826A-0A60E2C96933}"/>
              </a:ext>
            </a:extLst>
          </p:cNvPr>
          <p:cNvSpPr txBox="1"/>
          <p:nvPr/>
        </p:nvSpPr>
        <p:spPr>
          <a:xfrm>
            <a:off x="9209823" y="5191780"/>
            <a:ext cx="23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Vũ</a:t>
            </a:r>
            <a:r>
              <a:rPr lang="en-US" sz="2800" i="1" dirty="0"/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474EC-74A4-4416-81E4-38580C6142D0}"/>
              </a:ext>
            </a:extLst>
          </p:cNvPr>
          <p:cNvSpPr/>
          <p:nvPr/>
        </p:nvSpPr>
        <p:spPr>
          <a:xfrm>
            <a:off x="1166549" y="5646335"/>
            <a:ext cx="4293219" cy="731138"/>
          </a:xfrm>
          <a:prstGeom prst="roundRect">
            <a:avLst/>
          </a:prstGeom>
          <a:solidFill>
            <a:srgbClr val="FFE4DB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Đọc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toàn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bài</a:t>
            </a:r>
            <a:endParaRPr lang="en-U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5" name="Google Shape;2455;p42"/>
          <p:cNvGrpSpPr/>
          <p:nvPr/>
        </p:nvGrpSpPr>
        <p:grpSpPr>
          <a:xfrm>
            <a:off x="1857832" y="-117098"/>
            <a:ext cx="8475761" cy="7820588"/>
            <a:chOff x="1386777" y="0"/>
            <a:chExt cx="5937071" cy="5477625"/>
          </a:xfrm>
        </p:grpSpPr>
        <p:sp>
          <p:nvSpPr>
            <p:cNvPr id="2456" name="Google Shape;2456;p42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7" name="Google Shape;2457;p42"/>
            <p:cNvSpPr/>
            <p:nvPr/>
          </p:nvSpPr>
          <p:spPr>
            <a:xfrm rot="-9519831">
              <a:off x="1571650" y="2212967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8" name="Google Shape;2458;p42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42"/>
          <p:cNvGrpSpPr/>
          <p:nvPr/>
        </p:nvGrpSpPr>
        <p:grpSpPr>
          <a:xfrm>
            <a:off x="1613127" y="3983560"/>
            <a:ext cx="1501908" cy="1610337"/>
            <a:chOff x="1721175" y="2665325"/>
            <a:chExt cx="809625" cy="868075"/>
          </a:xfrm>
        </p:grpSpPr>
        <p:sp>
          <p:nvSpPr>
            <p:cNvPr id="2464" name="Google Shape;2464;p4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5" name="Google Shape;2465;p4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6" name="Google Shape;2466;p4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7" name="Google Shape;2467;p4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8" name="Google Shape;2468;p4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9" name="Google Shape;2469;p4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A9435E-937A-4485-A92C-582C12A4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204" y="1721007"/>
            <a:ext cx="5446232" cy="31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497071" y="2551837"/>
            <a:ext cx="2700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Trả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5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lời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5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câu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54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hỏi</a:t>
            </a:r>
            <a:endParaRPr lang="zh-CN" altLang="en-US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9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DCA0C-87A5-4B1B-B481-93BE1DA10CED}"/>
              </a:ext>
            </a:extLst>
          </p:cNvPr>
          <p:cNvSpPr txBox="1"/>
          <p:nvPr/>
        </p:nvSpPr>
        <p:spPr>
          <a:xfrm>
            <a:off x="2214570" y="1565796"/>
            <a:ext cx="8183880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Vi trùng đi vào cơ thể người bằng cách nào?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07130DB-258A-421B-A302-93207914988C}"/>
              </a:ext>
            </a:extLst>
          </p:cNvPr>
          <p:cNvSpPr/>
          <p:nvPr/>
        </p:nvSpPr>
        <p:spPr>
          <a:xfrm>
            <a:off x="2941156" y="2342561"/>
            <a:ext cx="522930" cy="1226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623AAE-53BC-42F6-913A-9276813F3BBA}"/>
              </a:ext>
            </a:extLst>
          </p:cNvPr>
          <p:cNvSpPr txBox="1"/>
          <p:nvPr/>
        </p:nvSpPr>
        <p:spPr>
          <a:xfrm>
            <a:off x="3518201" y="2109097"/>
            <a:ext cx="6459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trùng từ tay theo tay đi vào cơ thể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C1620-EB22-41AD-BBB3-E2CFB2EE5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57" y="2819448"/>
            <a:ext cx="7242725" cy="20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3346A3F-03A7-465F-9FF3-CED71787155F}"/>
              </a:ext>
            </a:extLst>
          </p:cNvPr>
          <p:cNvSpPr txBox="1"/>
          <p:nvPr/>
        </p:nvSpPr>
        <p:spPr>
          <a:xfrm>
            <a:off x="2969926" y="1091287"/>
            <a:ext cx="62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14FBB7-AA78-4688-9B01-EA9DFF4FBFA4}"/>
              </a:ext>
            </a:extLst>
          </p:cNvPr>
          <p:cNvSpPr txBox="1"/>
          <p:nvPr/>
        </p:nvSpPr>
        <p:spPr>
          <a:xfrm>
            <a:off x="3279735" y="1699446"/>
            <a:ext cx="5233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94CEF-CD92-44D0-A655-513C4404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85" y="2738492"/>
            <a:ext cx="4695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C3346A3F-03A7-465F-9FF3-CED71787155F}"/>
              </a:ext>
            </a:extLst>
          </p:cNvPr>
          <p:cNvSpPr txBox="1"/>
          <p:nvPr/>
        </p:nvSpPr>
        <p:spPr>
          <a:xfrm>
            <a:off x="2969926" y="1091287"/>
            <a:ext cx="62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c. Cần rửa tay như thế nào cho đúng?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14FBB7-AA78-4688-9B01-EA9DFF4FBFA4}"/>
              </a:ext>
            </a:extLst>
          </p:cNvPr>
          <p:cNvSpPr txBox="1"/>
          <p:nvPr/>
        </p:nvSpPr>
        <p:spPr>
          <a:xfrm>
            <a:off x="2553646" y="1614507"/>
            <a:ext cx="666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charset="0"/>
                <a:cs typeface="Arial-Rounded" panose="020B0500000000000000" charset="0"/>
              </a:rPr>
              <a:t>Cần rửa tay bằng xà phòng với nước sạch.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E85BC-1282-412D-AA03-4D56CCD2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14" y="2106950"/>
            <a:ext cx="5750328" cy="31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ïṧlíďè">
            <a:extLst>
              <a:ext uri="{FF2B5EF4-FFF2-40B4-BE49-F238E27FC236}">
                <a16:creationId xmlns:a16="http://schemas.microsoft.com/office/drawing/2014/main" id="{DE18E4F6-FB89-4EC2-9503-11C0D0C8A566}"/>
              </a:ext>
            </a:extLst>
          </p:cNvPr>
          <p:cNvSpPr/>
          <p:nvPr/>
        </p:nvSpPr>
        <p:spPr>
          <a:xfrm>
            <a:off x="1048216" y="2606040"/>
            <a:ext cx="10129774" cy="35746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lvl="0" algn="ctr"/>
            <a:endParaRPr lang="en-US" sz="2800" dirty="0">
              <a:solidFill>
                <a:srgbClr val="00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3" name="íṥļïḓe">
            <a:extLst>
              <a:ext uri="{FF2B5EF4-FFF2-40B4-BE49-F238E27FC236}">
                <a16:creationId xmlns:a16="http://schemas.microsoft.com/office/drawing/2014/main" id="{98F5C720-3180-4243-B49B-DCC6CCDEE44D}"/>
              </a:ext>
            </a:extLst>
          </p:cNvPr>
          <p:cNvSpPr/>
          <p:nvPr/>
        </p:nvSpPr>
        <p:spPr bwMode="auto">
          <a:xfrm>
            <a:off x="2234040" y="1523091"/>
            <a:ext cx="7723920" cy="917039"/>
          </a:xfrm>
          <a:prstGeom prst="rect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r>
              <a:rPr lang="en-US" altLang="zh-CN" sz="3200" dirty="0" err="1">
                <a:latin typeface="+mj-lt"/>
              </a:rPr>
              <a:t>Viết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vào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vở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câu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trả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lời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cho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câu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hỏi</a:t>
            </a:r>
            <a:r>
              <a:rPr lang="en-US" altLang="zh-CN" sz="3200" dirty="0">
                <a:latin typeface="+mj-lt"/>
              </a:rPr>
              <a:t> b ở </a:t>
            </a:r>
            <a:r>
              <a:rPr lang="en-US" altLang="zh-CN" sz="3200" dirty="0" err="1">
                <a:latin typeface="+mj-lt"/>
              </a:rPr>
              <a:t>mục</a:t>
            </a:r>
            <a:r>
              <a:rPr lang="en-US" altLang="zh-CN" sz="3200" dirty="0">
                <a:latin typeface="+mj-lt"/>
              </a:rPr>
              <a:t> 3</a:t>
            </a:r>
            <a:endParaRPr lang="zh-CN" altLang="en-US" sz="3200" dirty="0">
              <a:latin typeface="+mj-lt"/>
            </a:endParaRPr>
          </a:p>
        </p:txBody>
      </p:sp>
      <p:sp>
        <p:nvSpPr>
          <p:cNvPr id="38" name="箭头: 五边形 37">
            <a:extLst>
              <a:ext uri="{FF2B5EF4-FFF2-40B4-BE49-F238E27FC236}">
                <a16:creationId xmlns:a16="http://schemas.microsoft.com/office/drawing/2014/main" id="{4E597800-8B83-481A-87B4-FA43EBFD5821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9" name="箭头: V 形 38">
            <a:extLst>
              <a:ext uri="{FF2B5EF4-FFF2-40B4-BE49-F238E27FC236}">
                <a16:creationId xmlns:a16="http://schemas.microsoft.com/office/drawing/2014/main" id="{97E91991-3A60-415E-83F1-C3A1C2767C65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0" name="箭头: V 形 39">
            <a:extLst>
              <a:ext uri="{FF2B5EF4-FFF2-40B4-BE49-F238E27FC236}">
                <a16:creationId xmlns:a16="http://schemas.microsoft.com/office/drawing/2014/main" id="{BFABB1CA-E465-414C-B1F6-6ED179BBC8D2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C64E765-094E-41A6-BB51-55043CEFBAAC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220CF2A6-DCE0-4621-8804-446C3BA9EB39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4" name="页脚占位符 2">
            <a:extLst>
              <a:ext uri="{FF2B5EF4-FFF2-40B4-BE49-F238E27FC236}">
                <a16:creationId xmlns:a16="http://schemas.microsoft.com/office/drawing/2014/main" id="{06799BA4-8027-448C-B730-EB18DB8A0779}"/>
              </a:ext>
            </a:extLst>
          </p:cNvPr>
          <p:cNvSpPr txBox="1">
            <a:spLocks/>
          </p:cNvSpPr>
          <p:nvPr/>
        </p:nvSpPr>
        <p:spPr>
          <a:xfrm>
            <a:off x="3082611" y="4601209"/>
            <a:ext cx="4098499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/>
            <a:endParaRPr lang="zh-CN" altLang="en-US" sz="8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灯片编号占位符 6">
            <a:extLst>
              <a:ext uri="{FF2B5EF4-FFF2-40B4-BE49-F238E27FC236}">
                <a16:creationId xmlns:a16="http://schemas.microsoft.com/office/drawing/2014/main" id="{F1E7089E-92C8-4937-B5B6-5620EA34A229}"/>
              </a:ext>
            </a:extLst>
          </p:cNvPr>
          <p:cNvSpPr txBox="1">
            <a:spLocks/>
          </p:cNvSpPr>
          <p:nvPr/>
        </p:nvSpPr>
        <p:spPr>
          <a:xfrm>
            <a:off x="6130611" y="4601209"/>
            <a:ext cx="2732333" cy="365125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/>
            <a:fld id="{0C913308-F349-4B6D-A68A-DD1791B4A57B}" type="slidenum">
              <a:rPr lang="zh-CN" altLang="en-US" sz="80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609630"/>
              <a:t>19</a:t>
            </a:fld>
            <a:endParaRPr lang="zh-CN" altLang="en-US" sz="8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C5D42F-9EF5-4819-8906-68FAD39E057A}"/>
              </a:ext>
            </a:extLst>
          </p:cNvPr>
          <p:cNvGrpSpPr/>
          <p:nvPr/>
        </p:nvGrpSpPr>
        <p:grpSpPr>
          <a:xfrm>
            <a:off x="2373158" y="3429000"/>
            <a:ext cx="8263467" cy="1659499"/>
            <a:chOff x="214690" y="2913347"/>
            <a:chExt cx="9296400" cy="1866936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8F89F5BF-5DF4-4855-B172-89FF366C6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-2199" r="-851"/>
            <a:stretch/>
          </p:blipFill>
          <p:spPr bwMode="auto">
            <a:xfrm>
              <a:off x="284799" y="2913347"/>
              <a:ext cx="6557355" cy="18540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0173FEC4-9A48-444E-8282-40D07FB77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-2200" r="66965" b="1"/>
            <a:stretch/>
          </p:blipFill>
          <p:spPr bwMode="auto">
            <a:xfrm>
              <a:off x="6784163" y="2922395"/>
              <a:ext cx="2131238" cy="18540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F7F77F-B4AE-462E-A597-37D114D78391}"/>
                </a:ext>
              </a:extLst>
            </p:cNvPr>
            <p:cNvSpPr/>
            <p:nvPr/>
          </p:nvSpPr>
          <p:spPr>
            <a:xfrm>
              <a:off x="234952" y="2940892"/>
              <a:ext cx="8680450" cy="18393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2710"/>
              <a:endParaRPr lang="en-US" sz="16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47EB54B-9023-4FB7-AF01-652A8FDCCAE4}"/>
                </a:ext>
              </a:extLst>
            </p:cNvPr>
            <p:cNvSpPr/>
            <p:nvPr/>
          </p:nvSpPr>
          <p:spPr>
            <a:xfrm>
              <a:off x="214690" y="3279923"/>
              <a:ext cx="9296400" cy="657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12710"/>
              <a:r>
                <a:rPr lang="vi-VN" sz="32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Để phòng bệnh, chúng ta phải rửa tay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2CEBF0-B67B-4AA5-8300-FD82148141F5}"/>
              </a:ext>
            </a:extLst>
          </p:cNvPr>
          <p:cNvSpPr txBox="1"/>
          <p:nvPr/>
        </p:nvSpPr>
        <p:spPr>
          <a:xfrm>
            <a:off x="2373158" y="4384000"/>
            <a:ext cx="614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en-US" sz="3200" b="1" dirty="0" err="1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trước khi ăn</a:t>
            </a:r>
            <a:endParaRPr lang="en-US" sz="1200" dirty="0">
              <a:solidFill>
                <a:srgbClr val="FF0000"/>
              </a:solidFill>
              <a:latin typeface="Arial-Rounded"/>
              <a:ea typeface="Arial-Rounded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4C5A69-682F-438E-A7E6-9B6DE7B6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722" y="5558771"/>
            <a:ext cx="10048875" cy="615950"/>
          </a:xfrm>
          <a:prstGeom prst="rect">
            <a:avLst/>
          </a:prstGeom>
          <a:solidFill>
            <a:srgbClr val="27AFA2"/>
          </a:solidFill>
          <a:ln>
            <a:noFill/>
          </a:ln>
          <a:effectLst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Cần chú ý gì khi viết chữ đầu câu?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08341C-3093-4890-BB87-AF2125E9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947" y="5558771"/>
            <a:ext cx="10050463" cy="615950"/>
          </a:xfrm>
          <a:prstGeom prst="rect">
            <a:avLst/>
          </a:prstGeom>
          <a:solidFill>
            <a:srgbClr val="27AFA2"/>
          </a:solidFill>
          <a:ln>
            <a:noFill/>
          </a:ln>
          <a:effectLst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Cuối câu có dấu gì?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711632-B9D1-4B8E-A20E-4CC3AFEE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722" y="5558771"/>
            <a:ext cx="10048875" cy="615950"/>
          </a:xfrm>
          <a:prstGeom prst="rect">
            <a:avLst/>
          </a:prstGeom>
          <a:solidFill>
            <a:srgbClr val="27AFA2"/>
          </a:solidFill>
          <a:ln>
            <a:noFill/>
          </a:ln>
          <a:effectLst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Khoảng cách giữa các chữ như thế nào?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F1D001-ABB8-476B-91D4-E573F1A7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909" y="5558771"/>
            <a:ext cx="10048875" cy="615950"/>
          </a:xfrm>
          <a:prstGeom prst="rect">
            <a:avLst/>
          </a:prstGeom>
          <a:solidFill>
            <a:srgbClr val="27AFA2"/>
          </a:solidFill>
          <a:ln>
            <a:noFill/>
          </a:ln>
          <a:effectLst/>
        </p:spPr>
        <p:txBody>
          <a:bodyPr lIns="121871" tIns="60936" rIns="121871" bIns="6093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2176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/>
                <a:cs typeface="Arial-Rounded" panose="020B0500000000000000" pitchFamily="34" charset="0"/>
              </a:rPr>
              <a:t>Ngoài ra, những chữ nào trong bài cần viết hoa? Vì sao?</a:t>
            </a:r>
          </a:p>
        </p:txBody>
      </p:sp>
    </p:spTree>
    <p:extLst>
      <p:ext uri="{BB962C8B-B14F-4D97-AF65-F5344CB8AC3E}">
        <p14:creationId xmlns:p14="http://schemas.microsoft.com/office/powerpoint/2010/main" val="41975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0"/>
            <a:ext cx="9711145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2638441" y="2291191"/>
            <a:ext cx="7074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Bài</a:t>
            </a:r>
            <a:r>
              <a:rPr kumimoji="0" lang="en-US" altLang="zh-CN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-Rounded"/>
                <a:ea typeface="包图小白体" panose="02010601030101010101" pitchFamily="2" charset="-122"/>
                <a:cs typeface="+mn-cs"/>
              </a:rPr>
              <a:t> 1: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baseline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Rửa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tay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trước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khi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/>
                <a:ea typeface="包图小白体" panose="02010601030101010101" pitchFamily="2" charset="-122"/>
              </a:rPr>
              <a:t>ăn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/>
              <a:ea typeface="包图小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0" y="0"/>
            <a:ext cx="9711145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202F5C-4E9D-401C-8F76-24339C7C2C3C}"/>
              </a:ext>
            </a:extLst>
          </p:cNvPr>
          <p:cNvSpPr txBox="1"/>
          <p:nvPr/>
        </p:nvSpPr>
        <p:spPr>
          <a:xfrm>
            <a:off x="3984559" y="2432057"/>
            <a:ext cx="4222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Tạm</a:t>
            </a: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 </a:t>
            </a:r>
            <a:r>
              <a:rPr lang="en-US" altLang="zh-CN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biệt</a:t>
            </a: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 </a:t>
            </a:r>
            <a:r>
              <a:rPr lang="en-US" altLang="zh-CN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các</a:t>
            </a:r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 </a:t>
            </a:r>
            <a:r>
              <a:rPr lang="en-US" altLang="zh-CN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包图小白体" panose="02010601030101010101" pitchFamily="2" charset="-122"/>
              </a:rPr>
              <a:t>em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包图小白体" panose="02010601030101010101" pitchFamily="2" charset="-122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5791156" y="146553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30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íṧḻíḑè">
            <a:extLst>
              <a:ext uri="{FF2B5EF4-FFF2-40B4-BE49-F238E27FC236}">
                <a16:creationId xmlns:a16="http://schemas.microsoft.com/office/drawing/2014/main" id="{0B42105E-8F64-4BF2-B882-22576B6D331C}"/>
              </a:ext>
            </a:extLst>
          </p:cNvPr>
          <p:cNvSpPr/>
          <p:nvPr/>
        </p:nvSpPr>
        <p:spPr bwMode="auto">
          <a:xfrm>
            <a:off x="2129883" y="3027884"/>
            <a:ext cx="8954429" cy="2852468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35" name="íṥļiďe">
            <a:extLst>
              <a:ext uri="{FF2B5EF4-FFF2-40B4-BE49-F238E27FC236}">
                <a16:creationId xmlns:a16="http://schemas.microsoft.com/office/drawing/2014/main" id="{17B2CC58-B196-4D6A-A1AF-1F537EF51A18}"/>
              </a:ext>
            </a:extLst>
          </p:cNvPr>
          <p:cNvSpPr/>
          <p:nvPr/>
        </p:nvSpPr>
        <p:spPr bwMode="auto">
          <a:xfrm>
            <a:off x="942412" y="1779077"/>
            <a:ext cx="9582615" cy="3415287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36" name="ïṣļiḋé">
            <a:extLst>
              <a:ext uri="{FF2B5EF4-FFF2-40B4-BE49-F238E27FC236}">
                <a16:creationId xmlns:a16="http://schemas.microsoft.com/office/drawing/2014/main" id="{D4C6A87C-4312-438E-BFFE-97BEB70266D8}"/>
              </a:ext>
            </a:extLst>
          </p:cNvPr>
          <p:cNvSpPr/>
          <p:nvPr/>
        </p:nvSpPr>
        <p:spPr bwMode="auto">
          <a:xfrm>
            <a:off x="926003" y="5295131"/>
            <a:ext cx="503686" cy="585221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37" name="î$ḷiḑé">
            <a:extLst>
              <a:ext uri="{FF2B5EF4-FFF2-40B4-BE49-F238E27FC236}">
                <a16:creationId xmlns:a16="http://schemas.microsoft.com/office/drawing/2014/main" id="{7FF2A9D4-2E6B-4532-A6A4-67575CF077D1}"/>
              </a:ext>
            </a:extLst>
          </p:cNvPr>
          <p:cNvSpPr/>
          <p:nvPr/>
        </p:nvSpPr>
        <p:spPr bwMode="auto">
          <a:xfrm>
            <a:off x="1478243" y="5296588"/>
            <a:ext cx="501749" cy="585221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38" name="îṥḷíḍê">
            <a:extLst>
              <a:ext uri="{FF2B5EF4-FFF2-40B4-BE49-F238E27FC236}">
                <a16:creationId xmlns:a16="http://schemas.microsoft.com/office/drawing/2014/main" id="{4C14EEA5-B0EB-4660-A6BA-E096603A647F}"/>
              </a:ext>
            </a:extLst>
          </p:cNvPr>
          <p:cNvSpPr/>
          <p:nvPr/>
        </p:nvSpPr>
        <p:spPr bwMode="auto">
          <a:xfrm>
            <a:off x="10617950" y="1816321"/>
            <a:ext cx="1094548" cy="587160"/>
          </a:xfrm>
          <a:custGeom>
            <a:avLst/>
            <a:gdLst>
              <a:gd name="T0" fmla="*/ 146 w 370"/>
              <a:gd name="T1" fmla="*/ 157 h 198"/>
              <a:gd name="T2" fmla="*/ 83 w 370"/>
              <a:gd name="T3" fmla="*/ 198 h 198"/>
              <a:gd name="T4" fmla="*/ 83 w 370"/>
              <a:gd name="T5" fmla="*/ 172 h 198"/>
              <a:gd name="T6" fmla="*/ 23 w 370"/>
              <a:gd name="T7" fmla="*/ 146 h 198"/>
              <a:gd name="T8" fmla="*/ 0 w 370"/>
              <a:gd name="T9" fmla="*/ 87 h 198"/>
              <a:gd name="T10" fmla="*/ 25 w 370"/>
              <a:gd name="T11" fmla="*/ 25 h 198"/>
              <a:gd name="T12" fmla="*/ 86 w 370"/>
              <a:gd name="T13" fmla="*/ 0 h 198"/>
              <a:gd name="T14" fmla="*/ 146 w 370"/>
              <a:gd name="T15" fmla="*/ 25 h 198"/>
              <a:gd name="T16" fmla="*/ 170 w 370"/>
              <a:gd name="T17" fmla="*/ 88 h 198"/>
              <a:gd name="T18" fmla="*/ 146 w 370"/>
              <a:gd name="T19" fmla="*/ 157 h 198"/>
              <a:gd name="T20" fmla="*/ 346 w 370"/>
              <a:gd name="T21" fmla="*/ 157 h 198"/>
              <a:gd name="T22" fmla="*/ 283 w 370"/>
              <a:gd name="T23" fmla="*/ 198 h 198"/>
              <a:gd name="T24" fmla="*/ 283 w 370"/>
              <a:gd name="T25" fmla="*/ 172 h 198"/>
              <a:gd name="T26" fmla="*/ 223 w 370"/>
              <a:gd name="T27" fmla="*/ 146 h 198"/>
              <a:gd name="T28" fmla="*/ 200 w 370"/>
              <a:gd name="T29" fmla="*/ 87 h 198"/>
              <a:gd name="T30" fmla="*/ 224 w 370"/>
              <a:gd name="T31" fmla="*/ 25 h 198"/>
              <a:gd name="T32" fmla="*/ 286 w 370"/>
              <a:gd name="T33" fmla="*/ 0 h 198"/>
              <a:gd name="T34" fmla="*/ 345 w 370"/>
              <a:gd name="T35" fmla="*/ 25 h 198"/>
              <a:gd name="T36" fmla="*/ 370 w 370"/>
              <a:gd name="T37" fmla="*/ 88 h 198"/>
              <a:gd name="T38" fmla="*/ 346 w 370"/>
              <a:gd name="T39" fmla="*/ 157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0" h="198">
                <a:moveTo>
                  <a:pt x="146" y="157"/>
                </a:moveTo>
                <a:cubicBezTo>
                  <a:pt x="131" y="177"/>
                  <a:pt x="111" y="191"/>
                  <a:pt x="83" y="198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59" y="170"/>
                  <a:pt x="39" y="162"/>
                  <a:pt x="23" y="146"/>
                </a:cubicBezTo>
                <a:cubicBezTo>
                  <a:pt x="8" y="130"/>
                  <a:pt x="0" y="111"/>
                  <a:pt x="0" y="87"/>
                </a:cubicBezTo>
                <a:cubicBezTo>
                  <a:pt x="0" y="62"/>
                  <a:pt x="8" y="42"/>
                  <a:pt x="25" y="25"/>
                </a:cubicBezTo>
                <a:cubicBezTo>
                  <a:pt x="41" y="8"/>
                  <a:pt x="61" y="0"/>
                  <a:pt x="86" y="0"/>
                </a:cubicBezTo>
                <a:cubicBezTo>
                  <a:pt x="110" y="0"/>
                  <a:pt x="129" y="8"/>
                  <a:pt x="146" y="25"/>
                </a:cubicBezTo>
                <a:cubicBezTo>
                  <a:pt x="162" y="42"/>
                  <a:pt x="170" y="63"/>
                  <a:pt x="170" y="88"/>
                </a:cubicBezTo>
                <a:cubicBezTo>
                  <a:pt x="170" y="114"/>
                  <a:pt x="162" y="137"/>
                  <a:pt x="146" y="157"/>
                </a:cubicBezTo>
                <a:close/>
                <a:moveTo>
                  <a:pt x="346" y="157"/>
                </a:moveTo>
                <a:cubicBezTo>
                  <a:pt x="330" y="177"/>
                  <a:pt x="307" y="191"/>
                  <a:pt x="283" y="198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59" y="170"/>
                  <a:pt x="238" y="162"/>
                  <a:pt x="223" y="146"/>
                </a:cubicBezTo>
                <a:cubicBezTo>
                  <a:pt x="208" y="130"/>
                  <a:pt x="200" y="111"/>
                  <a:pt x="200" y="87"/>
                </a:cubicBezTo>
                <a:cubicBezTo>
                  <a:pt x="200" y="62"/>
                  <a:pt x="208" y="42"/>
                  <a:pt x="224" y="25"/>
                </a:cubicBezTo>
                <a:cubicBezTo>
                  <a:pt x="241" y="8"/>
                  <a:pt x="261" y="0"/>
                  <a:pt x="286" y="0"/>
                </a:cubicBezTo>
                <a:cubicBezTo>
                  <a:pt x="309" y="0"/>
                  <a:pt x="329" y="8"/>
                  <a:pt x="345" y="25"/>
                </a:cubicBezTo>
                <a:cubicBezTo>
                  <a:pt x="361" y="42"/>
                  <a:pt x="370" y="63"/>
                  <a:pt x="370" y="88"/>
                </a:cubicBezTo>
                <a:cubicBezTo>
                  <a:pt x="370" y="114"/>
                  <a:pt x="362" y="137"/>
                  <a:pt x="346" y="157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0" name="箭头: 五边形 49">
            <a:extLst>
              <a:ext uri="{FF2B5EF4-FFF2-40B4-BE49-F238E27FC236}">
                <a16:creationId xmlns:a16="http://schemas.microsoft.com/office/drawing/2014/main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id="{910DE823-F5E8-4938-99B2-8774A9D7681C}"/>
              </a:ext>
            </a:extLst>
          </p:cNvPr>
          <p:cNvSpPr/>
          <p:nvPr/>
        </p:nvSpPr>
        <p:spPr>
          <a:xfrm>
            <a:off x="1235945" y="533400"/>
            <a:ext cx="893154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id="{4F485C77-26B9-4D92-B53E-051DA2FC0051}"/>
              </a:ext>
            </a:extLst>
          </p:cNvPr>
          <p:cNvSpPr/>
          <p:nvPr/>
        </p:nvSpPr>
        <p:spPr>
          <a:xfrm>
            <a:off x="8632290" y="537749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48FEA20-929F-465A-90A6-41FFF674D64B}"/>
              </a:ext>
            </a:extLst>
          </p:cNvPr>
          <p:cNvSpPr txBox="1"/>
          <p:nvPr/>
        </p:nvSpPr>
        <p:spPr>
          <a:xfrm>
            <a:off x="1789846" y="494752"/>
            <a:ext cx="725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1. Quan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sát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tranh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các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bạn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đang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rửa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tay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49F38BF3-FBBC-4318-ABD8-92B88012B1B2}"/>
              </a:ext>
            </a:extLst>
          </p:cNvPr>
          <p:cNvSpPr/>
          <p:nvPr/>
        </p:nvSpPr>
        <p:spPr>
          <a:xfrm>
            <a:off x="8941048" y="688910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56" name="Picture 55" descr="Capture">
            <a:extLst>
              <a:ext uri="{FF2B5EF4-FFF2-40B4-BE49-F238E27FC236}">
                <a16:creationId xmlns:a16="http://schemas.microsoft.com/office/drawing/2014/main" id="{BB24C9D1-D60E-4715-B9BD-D17D46152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463" y="2285127"/>
            <a:ext cx="4122822" cy="3163149"/>
          </a:xfrm>
          <a:prstGeom prst="rect">
            <a:avLst/>
          </a:prstGeom>
        </p:spPr>
      </p:pic>
      <p:sp>
        <p:nvSpPr>
          <p:cNvPr id="58" name="Text Box 3">
            <a:extLst>
              <a:ext uri="{FF2B5EF4-FFF2-40B4-BE49-F238E27FC236}">
                <a16:creationId xmlns:a16="http://schemas.microsoft.com/office/drawing/2014/main" id="{1B5E271D-713D-4086-AED6-60545FF71F99}"/>
              </a:ext>
            </a:extLst>
          </p:cNvPr>
          <p:cNvSpPr txBox="1"/>
          <p:nvPr/>
        </p:nvSpPr>
        <p:spPr>
          <a:xfrm>
            <a:off x="1478243" y="2565040"/>
            <a:ext cx="5012220" cy="267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Vì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sao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58" grpId="0"/>
      <p:bldP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747818" y="3083214"/>
            <a:ext cx="2297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6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08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îşḷiḋé">
            <a:extLst>
              <a:ext uri="{FF2B5EF4-FFF2-40B4-BE49-F238E27FC236}">
                <a16:creationId xmlns:a16="http://schemas.microsoft.com/office/drawing/2014/main" id="{0995A523-F94C-4D9B-8BB6-C7D64B05BB4F}"/>
              </a:ext>
            </a:extLst>
          </p:cNvPr>
          <p:cNvSpPr/>
          <p:nvPr/>
        </p:nvSpPr>
        <p:spPr bwMode="auto">
          <a:xfrm>
            <a:off x="8823543" y="5002645"/>
            <a:ext cx="361903" cy="34805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3" name="îṩļîḍê">
            <a:extLst>
              <a:ext uri="{FF2B5EF4-FFF2-40B4-BE49-F238E27FC236}">
                <a16:creationId xmlns:a16="http://schemas.microsoft.com/office/drawing/2014/main" id="{E0711F2D-8D3C-49D4-AA01-0FE89F67B38D}"/>
              </a:ext>
            </a:extLst>
          </p:cNvPr>
          <p:cNvSpPr/>
          <p:nvPr/>
        </p:nvSpPr>
        <p:spPr bwMode="auto">
          <a:xfrm>
            <a:off x="6803967" y="2641432"/>
            <a:ext cx="418370" cy="33863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25" name="箭头: 五边形 24">
            <a:extLst>
              <a:ext uri="{FF2B5EF4-FFF2-40B4-BE49-F238E27FC236}">
                <a16:creationId xmlns:a16="http://schemas.microsoft.com/office/drawing/2014/main" id="{A1C38177-56B2-4957-B27D-BB941B704562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1F062966-D78F-4B2D-B602-E9B1F2FEEEC5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5F0E0D09-CA8D-44C2-9A33-2C5E391193B9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25EE87AB-91CC-4E0E-8E6C-ACEA6E1A631A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E6AC5CB-F8FE-45D4-B013-1F727D3252BB}"/>
              </a:ext>
            </a:extLst>
          </p:cNvPr>
          <p:cNvSpPr txBox="1"/>
          <p:nvPr/>
        </p:nvSpPr>
        <p:spPr>
          <a:xfrm>
            <a:off x="1521985" y="483139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mẫu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D770B7BB-6B99-469A-A49E-499F0C4DA1B4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144CBA-14C6-42A3-A4A4-25E4EEABF9A5}"/>
              </a:ext>
            </a:extLst>
          </p:cNvPr>
          <p:cNvSpPr txBox="1"/>
          <p:nvPr/>
        </p:nvSpPr>
        <p:spPr>
          <a:xfrm>
            <a:off x="1235946" y="3765024"/>
            <a:ext cx="2227917" cy="822305"/>
          </a:xfrm>
          <a:prstGeom prst="flowChartConnector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Tay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2E9E1C-B4DA-42EC-BDB2-FE9FA80A9037}"/>
              </a:ext>
            </a:extLst>
          </p:cNvPr>
          <p:cNvSpPr txBox="1"/>
          <p:nvPr/>
        </p:nvSpPr>
        <p:spPr>
          <a:xfrm>
            <a:off x="4904577" y="1390192"/>
            <a:ext cx="2489200" cy="822305"/>
          </a:xfrm>
          <a:prstGeom prst="flowChartConnector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dõi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6DA7-4E48-442A-B0F7-879CD93E8E69}"/>
              </a:ext>
            </a:extLst>
          </p:cNvPr>
          <p:cNvSpPr txBox="1"/>
          <p:nvPr/>
        </p:nvSpPr>
        <p:spPr>
          <a:xfrm>
            <a:off x="8346405" y="3886467"/>
            <a:ext cx="2489201" cy="822305"/>
          </a:xfrm>
          <a:prstGeom prst="ellipse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C3C2CB-9BAE-4626-A089-6B8347C2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0192">
            <a:off x="5787041" y="2289044"/>
            <a:ext cx="743405" cy="7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E85CC8DA-8BE1-43E5-89D0-32B4F498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343467" y="3863789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12DAE7C-20C2-4D0C-99A4-A5137D28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746783" y="374234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2">
            <a:extLst>
              <a:ext uri="{FF2B5EF4-FFF2-40B4-BE49-F238E27FC236}">
                <a16:creationId xmlns:a16="http://schemas.microsoft.com/office/drawing/2014/main" id="{3F910A07-B419-45A9-AFE5-825928487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2" y="3047967"/>
            <a:ext cx="2338267" cy="32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7589C-39F0-4666-8C46-244400CB435B}"/>
              </a:ext>
            </a:extLst>
          </p:cNvPr>
          <p:cNvSpPr/>
          <p:nvPr/>
        </p:nvSpPr>
        <p:spPr>
          <a:xfrm>
            <a:off x="-1" y="984914"/>
            <a:ext cx="12192001" cy="4880627"/>
          </a:xfrm>
          <a:prstGeom prst="rect">
            <a:avLst/>
          </a:prstGeom>
          <a:solidFill>
            <a:schemeClr val="bg1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74338AFE-40D4-4974-922E-1A7E3060BAAA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91C958BA-81BD-41FE-81E0-650433618849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4DDE00E-EF16-427B-8D46-60B4942F5176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400C08D-961E-444C-82E3-D84844A41471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CDBE2-A771-49E1-9957-FF1900116D09}"/>
              </a:ext>
            </a:extLst>
          </p:cNvPr>
          <p:cNvSpPr txBox="1"/>
          <p:nvPr/>
        </p:nvSpPr>
        <p:spPr>
          <a:xfrm>
            <a:off x="1644883" y="451545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867D67-E3FF-44E2-9637-758D21F97AD1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47258847-D62A-4E19-8603-9B93CCCEC7E8}"/>
              </a:ext>
            </a:extLst>
          </p:cNvPr>
          <p:cNvSpPr txBox="1"/>
          <p:nvPr/>
        </p:nvSpPr>
        <p:spPr>
          <a:xfrm>
            <a:off x="447675" y="1182683"/>
            <a:ext cx="114109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40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40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40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40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4000" b="1" dirty="0">
              <a:solidFill>
                <a:srgbClr val="E7456A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khắp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Nhưng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nhìn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Khi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xúc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đồ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dính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Tay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Do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xà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083FF-17E1-4BAD-826A-0A60E2C96933}"/>
              </a:ext>
            </a:extLst>
          </p:cNvPr>
          <p:cNvSpPr txBox="1"/>
          <p:nvPr/>
        </p:nvSpPr>
        <p:spPr>
          <a:xfrm>
            <a:off x="9209823" y="5191780"/>
            <a:ext cx="23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Vũ</a:t>
            </a:r>
            <a:r>
              <a:rPr lang="en-US" sz="2800" i="1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E429C-E1E1-4007-936E-A641926C4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2" y="4873799"/>
            <a:ext cx="4476097" cy="2017056"/>
          </a:xfrm>
          <a:prstGeom prst="rect">
            <a:avLst/>
          </a:prstGeom>
        </p:spPr>
      </p:pic>
      <p:pic>
        <p:nvPicPr>
          <p:cNvPr id="11" name="[hanhtrangso.nxbgd.vn] Đọc_ Rửa tay trước khi ăn_HTS">
            <a:hlinkClick r:id="" action="ppaction://media"/>
            <a:extLst>
              <a:ext uri="{FF2B5EF4-FFF2-40B4-BE49-F238E27FC236}">
                <a16:creationId xmlns:a16="http://schemas.microsoft.com/office/drawing/2014/main" id="{E5844A09-CFB1-4CDC-AE00-385D20FD5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0701" y="222757"/>
            <a:ext cx="688975" cy="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7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ṡḷiďê">
            <a:extLst>
              <a:ext uri="{FF2B5EF4-FFF2-40B4-BE49-F238E27FC236}">
                <a16:creationId xmlns:a16="http://schemas.microsoft.com/office/drawing/2014/main" id="{940BAA6F-A672-4329-B767-BF57E110D9B2}"/>
              </a:ext>
            </a:extLst>
          </p:cNvPr>
          <p:cNvSpPr/>
          <p:nvPr/>
        </p:nvSpPr>
        <p:spPr bwMode="auto">
          <a:xfrm>
            <a:off x="1036447" y="5003698"/>
            <a:ext cx="5806434" cy="1854290"/>
          </a:xfrm>
          <a:custGeom>
            <a:avLst/>
            <a:gdLst>
              <a:gd name="T0" fmla="*/ 1027 w 1478"/>
              <a:gd name="T1" fmla="*/ 471 h 473"/>
              <a:gd name="T2" fmla="*/ 972 w 1478"/>
              <a:gd name="T3" fmla="*/ 473 h 473"/>
              <a:gd name="T4" fmla="*/ 970 w 1478"/>
              <a:gd name="T5" fmla="*/ 473 h 473"/>
              <a:gd name="T6" fmla="*/ 995 w 1478"/>
              <a:gd name="T7" fmla="*/ 117 h 473"/>
              <a:gd name="T8" fmla="*/ 996 w 1478"/>
              <a:gd name="T9" fmla="*/ 105 h 473"/>
              <a:gd name="T10" fmla="*/ 1006 w 1478"/>
              <a:gd name="T11" fmla="*/ 117 h 473"/>
              <a:gd name="T12" fmla="*/ 1010 w 1478"/>
              <a:gd name="T13" fmla="*/ 471 h 473"/>
              <a:gd name="T14" fmla="*/ 1461 w 1478"/>
              <a:gd name="T15" fmla="*/ 105 h 473"/>
              <a:gd name="T16" fmla="*/ 1465 w 1478"/>
              <a:gd name="T17" fmla="*/ 105 h 473"/>
              <a:gd name="T18" fmla="*/ 1475 w 1478"/>
              <a:gd name="T19" fmla="*/ 155 h 473"/>
              <a:gd name="T20" fmla="*/ 1478 w 1478"/>
              <a:gd name="T21" fmla="*/ 473 h 473"/>
              <a:gd name="T22" fmla="*/ 1465 w 1478"/>
              <a:gd name="T23" fmla="*/ 473 h 473"/>
              <a:gd name="T24" fmla="*/ 1423 w 1478"/>
              <a:gd name="T25" fmla="*/ 473 h 473"/>
              <a:gd name="T26" fmla="*/ 1415 w 1478"/>
              <a:gd name="T27" fmla="*/ 207 h 473"/>
              <a:gd name="T28" fmla="*/ 1423 w 1478"/>
              <a:gd name="T29" fmla="*/ 155 h 473"/>
              <a:gd name="T30" fmla="*/ 1427 w 1478"/>
              <a:gd name="T31" fmla="*/ 105 h 473"/>
              <a:gd name="T32" fmla="*/ 1442 w 1478"/>
              <a:gd name="T33" fmla="*/ 23 h 473"/>
              <a:gd name="T34" fmla="*/ 1461 w 1478"/>
              <a:gd name="T35" fmla="*/ 105 h 473"/>
              <a:gd name="T36" fmla="*/ 1285 w 1478"/>
              <a:gd name="T37" fmla="*/ 190 h 473"/>
              <a:gd name="T38" fmla="*/ 1335 w 1478"/>
              <a:gd name="T39" fmla="*/ 473 h 473"/>
              <a:gd name="T40" fmla="*/ 1285 w 1478"/>
              <a:gd name="T41" fmla="*/ 190 h 473"/>
              <a:gd name="T42" fmla="*/ 1176 w 1478"/>
              <a:gd name="T43" fmla="*/ 243 h 473"/>
              <a:gd name="T44" fmla="*/ 1216 w 1478"/>
              <a:gd name="T45" fmla="*/ 473 h 473"/>
              <a:gd name="T46" fmla="*/ 1176 w 1478"/>
              <a:gd name="T47" fmla="*/ 243 h 473"/>
              <a:gd name="T48" fmla="*/ 1083 w 1478"/>
              <a:gd name="T49" fmla="*/ 167 h 473"/>
              <a:gd name="T50" fmla="*/ 1125 w 1478"/>
              <a:gd name="T51" fmla="*/ 473 h 473"/>
              <a:gd name="T52" fmla="*/ 1083 w 1478"/>
              <a:gd name="T53" fmla="*/ 167 h 473"/>
              <a:gd name="T54" fmla="*/ 849 w 1478"/>
              <a:gd name="T55" fmla="*/ 295 h 473"/>
              <a:gd name="T56" fmla="*/ 884 w 1478"/>
              <a:gd name="T57" fmla="*/ 473 h 473"/>
              <a:gd name="T58" fmla="*/ 849 w 1478"/>
              <a:gd name="T59" fmla="*/ 295 h 473"/>
              <a:gd name="T60" fmla="*/ 631 w 1478"/>
              <a:gd name="T61" fmla="*/ 373 h 473"/>
              <a:gd name="T62" fmla="*/ 643 w 1478"/>
              <a:gd name="T63" fmla="*/ 318 h 473"/>
              <a:gd name="T64" fmla="*/ 667 w 1478"/>
              <a:gd name="T65" fmla="*/ 306 h 473"/>
              <a:gd name="T66" fmla="*/ 702 w 1478"/>
              <a:gd name="T67" fmla="*/ 234 h 473"/>
              <a:gd name="T68" fmla="*/ 723 w 1478"/>
              <a:gd name="T69" fmla="*/ 306 h 473"/>
              <a:gd name="T70" fmla="*/ 702 w 1478"/>
              <a:gd name="T71" fmla="*/ 473 h 473"/>
              <a:gd name="T72" fmla="*/ 687 w 1478"/>
              <a:gd name="T73" fmla="*/ 473 h 473"/>
              <a:gd name="T74" fmla="*/ 643 w 1478"/>
              <a:gd name="T75" fmla="*/ 473 h 473"/>
              <a:gd name="T76" fmla="*/ 631 w 1478"/>
              <a:gd name="T77" fmla="*/ 373 h 473"/>
              <a:gd name="T78" fmla="*/ 581 w 1478"/>
              <a:gd name="T79" fmla="*/ 255 h 473"/>
              <a:gd name="T80" fmla="*/ 623 w 1478"/>
              <a:gd name="T81" fmla="*/ 473 h 473"/>
              <a:gd name="T82" fmla="*/ 581 w 1478"/>
              <a:gd name="T83" fmla="*/ 255 h 473"/>
              <a:gd name="T84" fmla="*/ 532 w 1478"/>
              <a:gd name="T85" fmla="*/ 314 h 473"/>
              <a:gd name="T86" fmla="*/ 557 w 1478"/>
              <a:gd name="T87" fmla="*/ 356 h 473"/>
              <a:gd name="T88" fmla="*/ 532 w 1478"/>
              <a:gd name="T89" fmla="*/ 473 h 473"/>
              <a:gd name="T90" fmla="*/ 455 w 1478"/>
              <a:gd name="T91" fmla="*/ 473 h 473"/>
              <a:gd name="T92" fmla="*/ 455 w 1478"/>
              <a:gd name="T93" fmla="*/ 302 h 473"/>
              <a:gd name="T94" fmla="*/ 488 w 1478"/>
              <a:gd name="T95" fmla="*/ 356 h 473"/>
              <a:gd name="T96" fmla="*/ 532 w 1478"/>
              <a:gd name="T97" fmla="*/ 314 h 473"/>
              <a:gd name="T98" fmla="*/ 360 w 1478"/>
              <a:gd name="T99" fmla="*/ 293 h 473"/>
              <a:gd name="T100" fmla="*/ 426 w 1478"/>
              <a:gd name="T101" fmla="*/ 473 h 473"/>
              <a:gd name="T102" fmla="*/ 360 w 1478"/>
              <a:gd name="T103" fmla="*/ 293 h 473"/>
              <a:gd name="T104" fmla="*/ 287 w 1478"/>
              <a:gd name="T105" fmla="*/ 209 h 473"/>
              <a:gd name="T106" fmla="*/ 350 w 1478"/>
              <a:gd name="T107" fmla="*/ 473 h 473"/>
              <a:gd name="T108" fmla="*/ 287 w 1478"/>
              <a:gd name="T109" fmla="*/ 209 h 473"/>
              <a:gd name="T110" fmla="*/ 195 w 1478"/>
              <a:gd name="T111" fmla="*/ 184 h 473"/>
              <a:gd name="T112" fmla="*/ 241 w 1478"/>
              <a:gd name="T113" fmla="*/ 473 h 473"/>
              <a:gd name="T114" fmla="*/ 195 w 1478"/>
              <a:gd name="T115" fmla="*/ 184 h 473"/>
              <a:gd name="T116" fmla="*/ 31 w 1478"/>
              <a:gd name="T117" fmla="*/ 264 h 473"/>
              <a:gd name="T118" fmla="*/ 92 w 1478"/>
              <a:gd name="T119" fmla="*/ 473 h 473"/>
              <a:gd name="T120" fmla="*/ 31 w 1478"/>
              <a:gd name="T121" fmla="*/ 473 h 473"/>
              <a:gd name="T122" fmla="*/ 0 w 1478"/>
              <a:gd name="T123" fmla="*/ 331 h 473"/>
              <a:gd name="T124" fmla="*/ 31 w 1478"/>
              <a:gd name="T125" fmla="*/ 26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8" h="473">
                <a:moveTo>
                  <a:pt x="1010" y="471"/>
                </a:moveTo>
                <a:lnTo>
                  <a:pt x="1027" y="471"/>
                </a:lnTo>
                <a:lnTo>
                  <a:pt x="1027" y="473"/>
                </a:lnTo>
                <a:lnTo>
                  <a:pt x="972" y="473"/>
                </a:lnTo>
                <a:lnTo>
                  <a:pt x="972" y="473"/>
                </a:lnTo>
                <a:lnTo>
                  <a:pt x="970" y="473"/>
                </a:lnTo>
                <a:lnTo>
                  <a:pt x="970" y="117"/>
                </a:lnTo>
                <a:lnTo>
                  <a:pt x="995" y="117"/>
                </a:lnTo>
                <a:lnTo>
                  <a:pt x="996" y="75"/>
                </a:lnTo>
                <a:lnTo>
                  <a:pt x="996" y="105"/>
                </a:lnTo>
                <a:lnTo>
                  <a:pt x="1002" y="105"/>
                </a:lnTo>
                <a:lnTo>
                  <a:pt x="1006" y="117"/>
                </a:lnTo>
                <a:lnTo>
                  <a:pt x="1010" y="117"/>
                </a:lnTo>
                <a:lnTo>
                  <a:pt x="1010" y="471"/>
                </a:lnTo>
                <a:lnTo>
                  <a:pt x="1010" y="471"/>
                </a:lnTo>
                <a:close/>
                <a:moveTo>
                  <a:pt x="1461" y="105"/>
                </a:moveTo>
                <a:lnTo>
                  <a:pt x="1463" y="0"/>
                </a:lnTo>
                <a:lnTo>
                  <a:pt x="1465" y="105"/>
                </a:lnTo>
                <a:lnTo>
                  <a:pt x="1475" y="105"/>
                </a:lnTo>
                <a:lnTo>
                  <a:pt x="1475" y="155"/>
                </a:lnTo>
                <a:lnTo>
                  <a:pt x="1478" y="155"/>
                </a:lnTo>
                <a:lnTo>
                  <a:pt x="1478" y="473"/>
                </a:lnTo>
                <a:lnTo>
                  <a:pt x="1475" y="473"/>
                </a:lnTo>
                <a:lnTo>
                  <a:pt x="1465" y="473"/>
                </a:lnTo>
                <a:lnTo>
                  <a:pt x="1427" y="473"/>
                </a:lnTo>
                <a:lnTo>
                  <a:pt x="1423" y="473"/>
                </a:lnTo>
                <a:lnTo>
                  <a:pt x="1415" y="473"/>
                </a:lnTo>
                <a:lnTo>
                  <a:pt x="1415" y="207"/>
                </a:lnTo>
                <a:lnTo>
                  <a:pt x="1423" y="207"/>
                </a:lnTo>
                <a:lnTo>
                  <a:pt x="1423" y="155"/>
                </a:lnTo>
                <a:lnTo>
                  <a:pt x="1427" y="155"/>
                </a:lnTo>
                <a:lnTo>
                  <a:pt x="1427" y="105"/>
                </a:lnTo>
                <a:lnTo>
                  <a:pt x="1440" y="105"/>
                </a:lnTo>
                <a:lnTo>
                  <a:pt x="1442" y="23"/>
                </a:lnTo>
                <a:lnTo>
                  <a:pt x="1444" y="105"/>
                </a:lnTo>
                <a:lnTo>
                  <a:pt x="1461" y="105"/>
                </a:lnTo>
                <a:lnTo>
                  <a:pt x="1461" y="105"/>
                </a:lnTo>
                <a:close/>
                <a:moveTo>
                  <a:pt x="1285" y="190"/>
                </a:moveTo>
                <a:lnTo>
                  <a:pt x="1335" y="190"/>
                </a:lnTo>
                <a:lnTo>
                  <a:pt x="1335" y="473"/>
                </a:lnTo>
                <a:lnTo>
                  <a:pt x="1285" y="473"/>
                </a:lnTo>
                <a:lnTo>
                  <a:pt x="1285" y="190"/>
                </a:lnTo>
                <a:lnTo>
                  <a:pt x="1285" y="190"/>
                </a:lnTo>
                <a:close/>
                <a:moveTo>
                  <a:pt x="1176" y="243"/>
                </a:moveTo>
                <a:lnTo>
                  <a:pt x="1216" y="243"/>
                </a:lnTo>
                <a:lnTo>
                  <a:pt x="1216" y="473"/>
                </a:lnTo>
                <a:lnTo>
                  <a:pt x="1176" y="473"/>
                </a:lnTo>
                <a:lnTo>
                  <a:pt x="1176" y="243"/>
                </a:lnTo>
                <a:lnTo>
                  <a:pt x="1176" y="243"/>
                </a:lnTo>
                <a:close/>
                <a:moveTo>
                  <a:pt x="1083" y="167"/>
                </a:moveTo>
                <a:lnTo>
                  <a:pt x="1125" y="167"/>
                </a:lnTo>
                <a:lnTo>
                  <a:pt x="1125" y="473"/>
                </a:lnTo>
                <a:lnTo>
                  <a:pt x="1083" y="473"/>
                </a:lnTo>
                <a:lnTo>
                  <a:pt x="1083" y="167"/>
                </a:lnTo>
                <a:lnTo>
                  <a:pt x="1083" y="167"/>
                </a:lnTo>
                <a:close/>
                <a:moveTo>
                  <a:pt x="849" y="295"/>
                </a:moveTo>
                <a:lnTo>
                  <a:pt x="884" y="295"/>
                </a:lnTo>
                <a:lnTo>
                  <a:pt x="884" y="473"/>
                </a:lnTo>
                <a:lnTo>
                  <a:pt x="849" y="473"/>
                </a:lnTo>
                <a:lnTo>
                  <a:pt x="849" y="295"/>
                </a:lnTo>
                <a:lnTo>
                  <a:pt x="849" y="295"/>
                </a:lnTo>
                <a:close/>
                <a:moveTo>
                  <a:pt x="631" y="373"/>
                </a:moveTo>
                <a:lnTo>
                  <a:pt x="643" y="373"/>
                </a:lnTo>
                <a:lnTo>
                  <a:pt x="643" y="318"/>
                </a:lnTo>
                <a:lnTo>
                  <a:pt x="667" y="318"/>
                </a:lnTo>
                <a:lnTo>
                  <a:pt x="667" y="306"/>
                </a:lnTo>
                <a:lnTo>
                  <a:pt x="667" y="234"/>
                </a:lnTo>
                <a:lnTo>
                  <a:pt x="702" y="234"/>
                </a:lnTo>
                <a:lnTo>
                  <a:pt x="702" y="306"/>
                </a:lnTo>
                <a:lnTo>
                  <a:pt x="723" y="306"/>
                </a:lnTo>
                <a:lnTo>
                  <a:pt x="723" y="473"/>
                </a:lnTo>
                <a:lnTo>
                  <a:pt x="702" y="473"/>
                </a:lnTo>
                <a:lnTo>
                  <a:pt x="698" y="473"/>
                </a:lnTo>
                <a:lnTo>
                  <a:pt x="687" y="473"/>
                </a:lnTo>
                <a:lnTo>
                  <a:pt x="667" y="473"/>
                </a:lnTo>
                <a:lnTo>
                  <a:pt x="643" y="473"/>
                </a:lnTo>
                <a:lnTo>
                  <a:pt x="631" y="473"/>
                </a:lnTo>
                <a:lnTo>
                  <a:pt x="631" y="373"/>
                </a:lnTo>
                <a:lnTo>
                  <a:pt x="631" y="373"/>
                </a:lnTo>
                <a:close/>
                <a:moveTo>
                  <a:pt x="581" y="255"/>
                </a:moveTo>
                <a:lnTo>
                  <a:pt x="623" y="255"/>
                </a:lnTo>
                <a:lnTo>
                  <a:pt x="623" y="473"/>
                </a:lnTo>
                <a:lnTo>
                  <a:pt x="581" y="473"/>
                </a:lnTo>
                <a:lnTo>
                  <a:pt x="581" y="255"/>
                </a:lnTo>
                <a:lnTo>
                  <a:pt x="581" y="255"/>
                </a:lnTo>
                <a:close/>
                <a:moveTo>
                  <a:pt x="532" y="314"/>
                </a:moveTo>
                <a:lnTo>
                  <a:pt x="557" y="314"/>
                </a:lnTo>
                <a:lnTo>
                  <a:pt x="557" y="356"/>
                </a:lnTo>
                <a:lnTo>
                  <a:pt x="557" y="473"/>
                </a:lnTo>
                <a:lnTo>
                  <a:pt x="532" y="473"/>
                </a:lnTo>
                <a:lnTo>
                  <a:pt x="488" y="473"/>
                </a:lnTo>
                <a:lnTo>
                  <a:pt x="455" y="473"/>
                </a:lnTo>
                <a:lnTo>
                  <a:pt x="455" y="356"/>
                </a:lnTo>
                <a:lnTo>
                  <a:pt x="455" y="302"/>
                </a:lnTo>
                <a:lnTo>
                  <a:pt x="488" y="302"/>
                </a:lnTo>
                <a:lnTo>
                  <a:pt x="488" y="356"/>
                </a:lnTo>
                <a:lnTo>
                  <a:pt x="532" y="356"/>
                </a:lnTo>
                <a:lnTo>
                  <a:pt x="532" y="314"/>
                </a:lnTo>
                <a:lnTo>
                  <a:pt x="532" y="314"/>
                </a:lnTo>
                <a:close/>
                <a:moveTo>
                  <a:pt x="360" y="293"/>
                </a:moveTo>
                <a:lnTo>
                  <a:pt x="426" y="293"/>
                </a:lnTo>
                <a:lnTo>
                  <a:pt x="426" y="473"/>
                </a:lnTo>
                <a:lnTo>
                  <a:pt x="360" y="473"/>
                </a:lnTo>
                <a:lnTo>
                  <a:pt x="360" y="293"/>
                </a:lnTo>
                <a:lnTo>
                  <a:pt x="360" y="293"/>
                </a:lnTo>
                <a:close/>
                <a:moveTo>
                  <a:pt x="287" y="209"/>
                </a:moveTo>
                <a:lnTo>
                  <a:pt x="350" y="209"/>
                </a:lnTo>
                <a:lnTo>
                  <a:pt x="350" y="473"/>
                </a:lnTo>
                <a:lnTo>
                  <a:pt x="287" y="473"/>
                </a:lnTo>
                <a:lnTo>
                  <a:pt x="287" y="209"/>
                </a:lnTo>
                <a:lnTo>
                  <a:pt x="287" y="209"/>
                </a:lnTo>
                <a:close/>
                <a:moveTo>
                  <a:pt x="195" y="184"/>
                </a:moveTo>
                <a:lnTo>
                  <a:pt x="241" y="184"/>
                </a:lnTo>
                <a:lnTo>
                  <a:pt x="241" y="473"/>
                </a:lnTo>
                <a:lnTo>
                  <a:pt x="195" y="473"/>
                </a:lnTo>
                <a:lnTo>
                  <a:pt x="195" y="184"/>
                </a:lnTo>
                <a:lnTo>
                  <a:pt x="195" y="184"/>
                </a:lnTo>
                <a:close/>
                <a:moveTo>
                  <a:pt x="31" y="264"/>
                </a:moveTo>
                <a:lnTo>
                  <a:pt x="92" y="264"/>
                </a:lnTo>
                <a:lnTo>
                  <a:pt x="92" y="473"/>
                </a:lnTo>
                <a:lnTo>
                  <a:pt x="61" y="473"/>
                </a:lnTo>
                <a:lnTo>
                  <a:pt x="31" y="473"/>
                </a:lnTo>
                <a:lnTo>
                  <a:pt x="0" y="473"/>
                </a:lnTo>
                <a:lnTo>
                  <a:pt x="0" y="331"/>
                </a:lnTo>
                <a:lnTo>
                  <a:pt x="31" y="331"/>
                </a:lnTo>
                <a:lnTo>
                  <a:pt x="31" y="264"/>
                </a:lnTo>
                <a:lnTo>
                  <a:pt x="31" y="264"/>
                </a:lnTo>
                <a:close/>
              </a:path>
            </a:pathLst>
          </a:cu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+mj-lt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340275" y="1681110"/>
            <a:ext cx="5877444" cy="4649039"/>
          </a:xfrm>
          <a:prstGeom prst="rect">
            <a:avLst/>
          </a:prstGeom>
        </p:spPr>
      </p:pic>
      <p:sp>
        <p:nvSpPr>
          <p:cNvPr id="5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277305" y="713972"/>
            <a:ext cx="2229186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 err="1">
                <a:ln w="6350">
                  <a:noFill/>
                </a:ln>
                <a:solidFill>
                  <a:srgbClr val="E74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</a:t>
            </a:r>
            <a:r>
              <a:rPr lang="en-US" altLang="zh-CN" sz="4400" b="1" kern="0" dirty="0">
                <a:ln w="6350">
                  <a:noFill/>
                </a:ln>
                <a:solidFill>
                  <a:srgbClr val="E74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altLang="zh-CN" sz="4400" b="1" kern="0" dirty="0" err="1">
                <a:ln w="6350">
                  <a:noFill/>
                </a:ln>
                <a:solidFill>
                  <a:srgbClr val="E745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ngữ</a:t>
            </a:r>
            <a:endParaRPr lang="zh-CN" altLang="en-US" sz="4800" b="1" kern="0" dirty="0">
              <a:ln w="6350">
                <a:noFill/>
              </a:ln>
              <a:solidFill>
                <a:srgbClr val="E745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>
            <a:cxnSpLocks/>
            <a:stCxn id="7" idx="15"/>
          </p:cNvCxnSpPr>
          <p:nvPr/>
        </p:nvCxnSpPr>
        <p:spPr>
          <a:xfrm flipV="1">
            <a:off x="6642524" y="3007559"/>
            <a:ext cx="5830486" cy="240776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FEFD1722-B1C1-49DE-8D8F-A5BC8B2A92AA}"/>
              </a:ext>
            </a:extLst>
          </p:cNvPr>
          <p:cNvCxnSpPr>
            <a:cxnSpLocks/>
            <a:stCxn id="7" idx="15"/>
          </p:cNvCxnSpPr>
          <p:nvPr/>
        </p:nvCxnSpPr>
        <p:spPr>
          <a:xfrm flipV="1">
            <a:off x="6642524" y="3953083"/>
            <a:ext cx="5830486" cy="146224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A2AC1B62-8668-48AD-98B2-0B48C17F26CF}"/>
              </a:ext>
            </a:extLst>
          </p:cNvPr>
          <p:cNvCxnSpPr>
            <a:cxnSpLocks/>
            <a:stCxn id="7" idx="15"/>
          </p:cNvCxnSpPr>
          <p:nvPr/>
        </p:nvCxnSpPr>
        <p:spPr>
          <a:xfrm flipV="1">
            <a:off x="6642524" y="4898607"/>
            <a:ext cx="5830486" cy="51672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6668429" y="2158805"/>
            <a:ext cx="982437" cy="65202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01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7707312" y="2177411"/>
            <a:ext cx="3499663" cy="65202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Vi </a:t>
            </a:r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trùng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668429" y="3133001"/>
            <a:ext cx="982437" cy="6520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02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707312" y="3151607"/>
            <a:ext cx="3499663" cy="6520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Tiếp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xúc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68" name="isḻîḓè">
            <a:extLst>
              <a:ext uri="{FF2B5EF4-FFF2-40B4-BE49-F238E27FC236}">
                <a16:creationId xmlns:a16="http://schemas.microsoft.com/office/drawing/2014/main" id="{45D562C3-6A76-4225-9F18-C355BF695A40}"/>
              </a:ext>
            </a:extLst>
          </p:cNvPr>
          <p:cNvSpPr/>
          <p:nvPr/>
        </p:nvSpPr>
        <p:spPr bwMode="auto">
          <a:xfrm>
            <a:off x="6668429" y="4040361"/>
            <a:ext cx="982437" cy="65202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03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69" name="isḻîḓè">
            <a:extLst>
              <a:ext uri="{FF2B5EF4-FFF2-40B4-BE49-F238E27FC236}">
                <a16:creationId xmlns:a16="http://schemas.microsoft.com/office/drawing/2014/main" id="{4253152D-5B70-4346-9E84-9A3926728FD1}"/>
              </a:ext>
            </a:extLst>
          </p:cNvPr>
          <p:cNvSpPr/>
          <p:nvPr/>
        </p:nvSpPr>
        <p:spPr bwMode="auto">
          <a:xfrm>
            <a:off x="7707312" y="4058967"/>
            <a:ext cx="3499663" cy="65202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Mắc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bệnh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70" name="isḻîḓè">
            <a:extLst>
              <a:ext uri="{FF2B5EF4-FFF2-40B4-BE49-F238E27FC236}">
                <a16:creationId xmlns:a16="http://schemas.microsoft.com/office/drawing/2014/main" id="{CC137062-D307-4D91-B219-7C4F6B082D3D}"/>
              </a:ext>
            </a:extLst>
          </p:cNvPr>
          <p:cNvSpPr/>
          <p:nvPr/>
        </p:nvSpPr>
        <p:spPr bwMode="auto">
          <a:xfrm>
            <a:off x="6668429" y="5003699"/>
            <a:ext cx="982437" cy="6520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04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71" name="isḻîḓè">
            <a:extLst>
              <a:ext uri="{FF2B5EF4-FFF2-40B4-BE49-F238E27FC236}">
                <a16:creationId xmlns:a16="http://schemas.microsoft.com/office/drawing/2014/main" id="{5F258CFB-364E-4318-82B1-384E4A478C2E}"/>
              </a:ext>
            </a:extLst>
          </p:cNvPr>
          <p:cNvSpPr/>
          <p:nvPr/>
        </p:nvSpPr>
        <p:spPr bwMode="auto">
          <a:xfrm>
            <a:off x="7707312" y="5022305"/>
            <a:ext cx="3499663" cy="6520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Phòng</a:t>
            </a:r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bệnh</a:t>
            </a:r>
            <a:endParaRPr lang="zh-CN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7589C-39F0-4666-8C46-244400CB435B}"/>
              </a:ext>
            </a:extLst>
          </p:cNvPr>
          <p:cNvSpPr/>
          <p:nvPr/>
        </p:nvSpPr>
        <p:spPr>
          <a:xfrm>
            <a:off x="-1" y="984914"/>
            <a:ext cx="12192001" cy="4880627"/>
          </a:xfrm>
          <a:prstGeom prst="rect">
            <a:avLst/>
          </a:prstGeom>
          <a:solidFill>
            <a:schemeClr val="bg1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74338AFE-40D4-4974-922E-1A7E3060BAAA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91C958BA-81BD-41FE-81E0-650433618849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4DDE00E-EF16-427B-8D46-60B4942F5176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400C08D-961E-444C-82E3-D84844A41471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CDBE2-A771-49E1-9957-FF1900116D09}"/>
              </a:ext>
            </a:extLst>
          </p:cNvPr>
          <p:cNvSpPr txBox="1"/>
          <p:nvPr/>
        </p:nvSpPr>
        <p:spPr>
          <a:xfrm>
            <a:off x="1644883" y="451545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867D67-E3FF-44E2-9637-758D21F97AD1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47258847-D62A-4E19-8603-9B93CCCEC7E8}"/>
              </a:ext>
            </a:extLst>
          </p:cNvPr>
          <p:cNvSpPr txBox="1"/>
          <p:nvPr/>
        </p:nvSpPr>
        <p:spPr>
          <a:xfrm>
            <a:off x="1811297" y="1182683"/>
            <a:ext cx="8569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3200" b="1" dirty="0">
              <a:solidFill>
                <a:srgbClr val="E7456A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khắp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Nhưng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nhìn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Khi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xúc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đồ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dính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Tay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Do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xà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083FF-17E1-4BAD-826A-0A60E2C96933}"/>
              </a:ext>
            </a:extLst>
          </p:cNvPr>
          <p:cNvSpPr txBox="1"/>
          <p:nvPr/>
        </p:nvSpPr>
        <p:spPr>
          <a:xfrm>
            <a:off x="9209823" y="5191780"/>
            <a:ext cx="23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Vũ</a:t>
            </a:r>
            <a:r>
              <a:rPr lang="en-US" sz="2800" i="1" dirty="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FD9564-03FF-44A0-80FE-AC379CBF9C60}"/>
              </a:ext>
            </a:extLst>
          </p:cNvPr>
          <p:cNvSpPr/>
          <p:nvPr/>
        </p:nvSpPr>
        <p:spPr>
          <a:xfrm>
            <a:off x="1166549" y="5646335"/>
            <a:ext cx="4293219" cy="731138"/>
          </a:xfrm>
          <a:prstGeom prst="roundRect">
            <a:avLst/>
          </a:prstGeom>
          <a:solidFill>
            <a:srgbClr val="FFE4DB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Đọc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nối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tiếp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câu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0736CF-CDCB-4B3D-AA26-833533886DF5}"/>
              </a:ext>
            </a:extLst>
          </p:cNvPr>
          <p:cNvCxnSpPr/>
          <p:nvPr/>
        </p:nvCxnSpPr>
        <p:spPr>
          <a:xfrm flipH="1">
            <a:off x="6177776" y="1773044"/>
            <a:ext cx="100361" cy="479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F0D60C-1A87-486A-8998-381C9B105270}"/>
              </a:ext>
            </a:extLst>
          </p:cNvPr>
          <p:cNvCxnSpPr/>
          <p:nvPr/>
        </p:nvCxnSpPr>
        <p:spPr>
          <a:xfrm flipH="1">
            <a:off x="7554409" y="2239615"/>
            <a:ext cx="100361" cy="479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46D841-BC6E-498C-8945-C86345B2442E}"/>
              </a:ext>
            </a:extLst>
          </p:cNvPr>
          <p:cNvCxnSpPr/>
          <p:nvPr/>
        </p:nvCxnSpPr>
        <p:spPr>
          <a:xfrm flipH="1">
            <a:off x="2988526" y="3633517"/>
            <a:ext cx="100361" cy="479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5FECA7-33A6-467B-84E7-417D42E5E925}"/>
              </a:ext>
            </a:extLst>
          </p:cNvPr>
          <p:cNvCxnSpPr/>
          <p:nvPr/>
        </p:nvCxnSpPr>
        <p:spPr>
          <a:xfrm flipH="1">
            <a:off x="2461980" y="4654901"/>
            <a:ext cx="100361" cy="479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D11A766-E5CE-4D88-83B1-8E30EB76082B}"/>
              </a:ext>
            </a:extLst>
          </p:cNvPr>
          <p:cNvGrpSpPr/>
          <p:nvPr/>
        </p:nvGrpSpPr>
        <p:grpSpPr>
          <a:xfrm>
            <a:off x="7225990" y="2719117"/>
            <a:ext cx="214389" cy="479502"/>
            <a:chOff x="7225990" y="2719117"/>
            <a:chExt cx="214389" cy="4795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914933-5174-497A-BC23-C467292CC51E}"/>
                </a:ext>
              </a:extLst>
            </p:cNvPr>
            <p:cNvCxnSpPr/>
            <p:nvPr/>
          </p:nvCxnSpPr>
          <p:spPr>
            <a:xfrm flipH="1">
              <a:off x="7225990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66ACC9-3E33-4363-BD47-5324E0BF257F}"/>
                </a:ext>
              </a:extLst>
            </p:cNvPr>
            <p:cNvCxnSpPr/>
            <p:nvPr/>
          </p:nvCxnSpPr>
          <p:spPr>
            <a:xfrm flipH="1">
              <a:off x="7340018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9DBB78-DBF1-4F73-8165-59DDB1327F9E}"/>
              </a:ext>
            </a:extLst>
          </p:cNvPr>
          <p:cNvGrpSpPr/>
          <p:nvPr/>
        </p:nvGrpSpPr>
        <p:grpSpPr>
          <a:xfrm>
            <a:off x="8749990" y="3633517"/>
            <a:ext cx="214389" cy="479502"/>
            <a:chOff x="7225990" y="2719117"/>
            <a:chExt cx="214389" cy="4795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5F2604-F7CC-49ED-AF25-CB293E19263A}"/>
                </a:ext>
              </a:extLst>
            </p:cNvPr>
            <p:cNvCxnSpPr/>
            <p:nvPr/>
          </p:nvCxnSpPr>
          <p:spPr>
            <a:xfrm flipH="1">
              <a:off x="7225990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E7E0BC-BA9B-4904-B17E-D4E6BE54D8F4}"/>
                </a:ext>
              </a:extLst>
            </p:cNvPr>
            <p:cNvCxnSpPr/>
            <p:nvPr/>
          </p:nvCxnSpPr>
          <p:spPr>
            <a:xfrm flipH="1">
              <a:off x="7340018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2EE054-81A6-4E67-9912-1E1C31D88094}"/>
              </a:ext>
            </a:extLst>
          </p:cNvPr>
          <p:cNvGrpSpPr/>
          <p:nvPr/>
        </p:nvGrpSpPr>
        <p:grpSpPr>
          <a:xfrm>
            <a:off x="9622825" y="4670544"/>
            <a:ext cx="214389" cy="479502"/>
            <a:chOff x="7225990" y="2719117"/>
            <a:chExt cx="214389" cy="4795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B27D1D-06F4-4AF3-8582-3370CB37C22C}"/>
                </a:ext>
              </a:extLst>
            </p:cNvPr>
            <p:cNvCxnSpPr/>
            <p:nvPr/>
          </p:nvCxnSpPr>
          <p:spPr>
            <a:xfrm flipH="1">
              <a:off x="7225990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D06CCE-3DB0-451C-BE99-39B195CE03D4}"/>
                </a:ext>
              </a:extLst>
            </p:cNvPr>
            <p:cNvCxnSpPr/>
            <p:nvPr/>
          </p:nvCxnSpPr>
          <p:spPr>
            <a:xfrm flipH="1">
              <a:off x="7340018" y="2719117"/>
              <a:ext cx="100361" cy="4795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61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17589C-39F0-4666-8C46-244400CB435B}"/>
              </a:ext>
            </a:extLst>
          </p:cNvPr>
          <p:cNvSpPr/>
          <p:nvPr/>
        </p:nvSpPr>
        <p:spPr>
          <a:xfrm>
            <a:off x="-1" y="984914"/>
            <a:ext cx="12192001" cy="4880627"/>
          </a:xfrm>
          <a:prstGeom prst="rect">
            <a:avLst/>
          </a:prstGeom>
          <a:solidFill>
            <a:schemeClr val="bg1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74338AFE-40D4-4974-922E-1A7E3060BAAA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91C958BA-81BD-41FE-81E0-650433618849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24DDE00E-EF16-427B-8D46-60B4942F5176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400C08D-961E-444C-82E3-D84844A41471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9CDBE2-A771-49E1-9957-FF1900116D09}"/>
              </a:ext>
            </a:extLst>
          </p:cNvPr>
          <p:cNvSpPr txBox="1"/>
          <p:nvPr/>
        </p:nvSpPr>
        <p:spPr>
          <a:xfrm>
            <a:off x="1644883" y="451545"/>
            <a:ext cx="183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2.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仓耳玄三M W05" panose="02020400000000000000" pitchFamily="18" charset="-122"/>
              </a:rPr>
              <a:t>Đọc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867D67-E3FF-44E2-9637-758D21F97AD1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47258847-D62A-4E19-8603-9B93CCCEC7E8}"/>
              </a:ext>
            </a:extLst>
          </p:cNvPr>
          <p:cNvSpPr txBox="1"/>
          <p:nvPr/>
        </p:nvSpPr>
        <p:spPr>
          <a:xfrm>
            <a:off x="1811297" y="1182683"/>
            <a:ext cx="85694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b="1" dirty="0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b="1" dirty="0" err="1">
                <a:solidFill>
                  <a:srgbClr val="E7456A"/>
                </a:solidFill>
                <a:latin typeface="Arial-Rounded" panose="020B0500000000000000" charset="0"/>
                <a:cs typeface="Arial-Rounded" panose="020B0500000000000000" charset="0"/>
              </a:rPr>
              <a:t>ăn</a:t>
            </a:r>
            <a:endParaRPr lang="en-US" sz="3200" b="1" dirty="0">
              <a:solidFill>
                <a:srgbClr val="E7456A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khắp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nơi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Nhưng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nhìn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Khi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xúc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đồ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vật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dính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Tay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, vi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vào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Do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mắc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   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bệnh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chúng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ta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phải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ăn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Cần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rửa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xà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phòng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nước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sạch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2083FF-17E1-4BAD-826A-0A60E2C96933}"/>
              </a:ext>
            </a:extLst>
          </p:cNvPr>
          <p:cNvSpPr txBox="1"/>
          <p:nvPr/>
        </p:nvSpPr>
        <p:spPr>
          <a:xfrm>
            <a:off x="9209823" y="5191780"/>
            <a:ext cx="23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Nguyên</a:t>
            </a:r>
            <a:r>
              <a:rPr lang="en-US" sz="2800" i="1" dirty="0"/>
              <a:t> </a:t>
            </a:r>
            <a:r>
              <a:rPr lang="en-US" sz="2800" i="1" dirty="0" err="1"/>
              <a:t>Vũ</a:t>
            </a:r>
            <a:r>
              <a:rPr lang="en-US" sz="2800" i="1" dirty="0"/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474EC-74A4-4416-81E4-38580C6142D0}"/>
              </a:ext>
            </a:extLst>
          </p:cNvPr>
          <p:cNvSpPr/>
          <p:nvPr/>
        </p:nvSpPr>
        <p:spPr>
          <a:xfrm>
            <a:off x="1166549" y="5646335"/>
            <a:ext cx="4293219" cy="731138"/>
          </a:xfrm>
          <a:prstGeom prst="roundRect">
            <a:avLst/>
          </a:prstGeom>
          <a:solidFill>
            <a:srgbClr val="FFE4DB"/>
          </a:solidFill>
          <a:ln>
            <a:solidFill>
              <a:srgbClr val="FFE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</a:rPr>
              <a:t>Đọc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nối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tiếp</a:t>
            </a:r>
            <a:r>
              <a:rPr lang="en-US" sz="3600" b="1" dirty="0">
                <a:solidFill>
                  <a:schemeClr val="accent5"/>
                </a:solidFill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</a:rPr>
              <a:t>đoạn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F0602C-0560-4477-A6C5-E90DEB35428A}"/>
              </a:ext>
            </a:extLst>
          </p:cNvPr>
          <p:cNvSpPr/>
          <p:nvPr/>
        </p:nvSpPr>
        <p:spPr>
          <a:xfrm>
            <a:off x="1870656" y="1789807"/>
            <a:ext cx="451546" cy="4418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10C672-C130-40BF-8D0D-33F8CC599DEF}"/>
              </a:ext>
            </a:extLst>
          </p:cNvPr>
          <p:cNvSpPr/>
          <p:nvPr/>
        </p:nvSpPr>
        <p:spPr>
          <a:xfrm>
            <a:off x="1911783" y="3204310"/>
            <a:ext cx="451546" cy="4418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21D31A-1659-4898-B0EE-F65711E7D53D}"/>
              </a:ext>
            </a:extLst>
          </p:cNvPr>
          <p:cNvSpPr/>
          <p:nvPr/>
        </p:nvSpPr>
        <p:spPr>
          <a:xfrm>
            <a:off x="1911783" y="4253268"/>
            <a:ext cx="451546" cy="4418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35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9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763</Words>
  <Application>Microsoft Office PowerPoint</Application>
  <PresentationFormat>Widescreen</PresentationFormat>
  <Paragraphs>96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Barlow Semi Condensed</vt:lpstr>
      <vt:lpstr>宋体</vt:lpstr>
      <vt:lpstr>Knewave</vt:lpstr>
      <vt:lpstr>Calibri</vt:lpstr>
      <vt:lpstr>Arial-Rounded</vt:lpstr>
      <vt:lpstr>仓耳玄三M W05</vt:lpstr>
      <vt:lpstr>包图小白体</vt:lpstr>
      <vt:lpstr>HP001 4 hàng</vt:lpstr>
      <vt:lpstr>Impact</vt:lpstr>
      <vt:lpstr>等线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MyPC</cp:lastModifiedBy>
  <cp:revision>98</cp:revision>
  <dcterms:created xsi:type="dcterms:W3CDTF">2019-03-29T12:25:33Z</dcterms:created>
  <dcterms:modified xsi:type="dcterms:W3CDTF">2023-03-20T08:01:38Z</dcterms:modified>
</cp:coreProperties>
</file>