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  <p:sldMasterId id="2147483684" r:id="rId3"/>
    <p:sldMasterId id="2147483733" r:id="rId4"/>
    <p:sldMasterId id="2147483742" r:id="rId5"/>
    <p:sldMasterId id="2147483754" r:id="rId6"/>
    <p:sldMasterId id="2147483778" r:id="rId7"/>
    <p:sldMasterId id="2147483790" r:id="rId8"/>
  </p:sldMasterIdLst>
  <p:notesMasterIdLst>
    <p:notesMasterId r:id="rId25"/>
  </p:notesMasterIdLst>
  <p:sldIdLst>
    <p:sldId id="2007577103" r:id="rId9"/>
    <p:sldId id="257" r:id="rId10"/>
    <p:sldId id="359" r:id="rId11"/>
    <p:sldId id="2007577105" r:id="rId12"/>
    <p:sldId id="2007577106" r:id="rId13"/>
    <p:sldId id="2007577107" r:id="rId14"/>
    <p:sldId id="2007577110" r:id="rId15"/>
    <p:sldId id="2007577111" r:id="rId16"/>
    <p:sldId id="2007577112" r:id="rId17"/>
    <p:sldId id="2007577108" r:id="rId18"/>
    <p:sldId id="271" r:id="rId19"/>
    <p:sldId id="275" r:id="rId20"/>
    <p:sldId id="285" r:id="rId21"/>
    <p:sldId id="2007577109" r:id="rId22"/>
    <p:sldId id="302" r:id="rId23"/>
    <p:sldId id="273" r:id="rId24"/>
  </p:sldIdLst>
  <p:sldSz cx="9144000" cy="5143500" type="screen16x9"/>
  <p:notesSz cx="6858000" cy="9144000"/>
  <p:embeddedFontLst>
    <p:embeddedFont>
      <p:font typeface="DFPOP1-W9" panose="020B0604020202020204" charset="-128"/>
      <p:regular r:id="rId26"/>
    </p:embeddedFont>
    <p:embeddedFont>
      <p:font typeface="Arial Rounded MT Bold" panose="020F0704030504030204" pitchFamily="34" charset="0"/>
      <p:regular r:id="rId27"/>
    </p:embeddedFont>
    <p:embeddedFont>
      <p:font typeface="Arial-Rounded" panose="020B0500000000000000" pitchFamily="34" charset="0"/>
      <p:regular r:id="rId28"/>
    </p:embeddedFont>
    <p:embeddedFont>
      <p:font typeface="Barlow Semi Condensed" panose="00000506000000000000" pitchFamily="2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DengXian" panose="02010600030101010101" pitchFamily="2" charset="-122"/>
      <p:regular r:id="rId37"/>
      <p:bold r:id="rId38"/>
    </p:embeddedFont>
    <p:embeddedFont>
      <p:font typeface="HP001 4 hàng" panose="020B0603050302020204" pitchFamily="34" charset="0"/>
      <p:regular r:id="rId39"/>
      <p:bold r:id="rId40"/>
    </p:embeddedFont>
  </p:embeddedFontLst>
  <p:custDataLst>
    <p:tags r:id="rId4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ết 3" id="{89293C27-06D2-442F-A694-0966E65ACEDD}">
          <p14:sldIdLst>
            <p14:sldId id="2007577103"/>
            <p14:sldId id="257"/>
            <p14:sldId id="359"/>
            <p14:sldId id="2007577105"/>
            <p14:sldId id="2007577106"/>
            <p14:sldId id="2007577107"/>
            <p14:sldId id="2007577110"/>
            <p14:sldId id="2007577111"/>
            <p14:sldId id="2007577112"/>
          </p14:sldIdLst>
        </p14:section>
        <p14:section name="Tiết 4" id="{30D029CA-39C5-4833-936C-43C5EF842993}">
          <p14:sldIdLst>
            <p14:sldId id="2007577108"/>
            <p14:sldId id="271"/>
            <p14:sldId id="275"/>
            <p14:sldId id="285"/>
            <p14:sldId id="2007577109"/>
            <p14:sldId id="302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56636"/>
    <a:srgbClr val="4CA420"/>
    <a:srgbClr val="F14420"/>
    <a:srgbClr val="679C31"/>
    <a:srgbClr val="920000"/>
    <a:srgbClr val="EF2A19"/>
    <a:srgbClr val="A9250B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056" autoAdjust="0"/>
  </p:normalViewPr>
  <p:slideViewPr>
    <p:cSldViewPr snapToGrid="0">
      <p:cViewPr varScale="1">
        <p:scale>
          <a:sx n="100" d="100"/>
          <a:sy n="100" d="100"/>
        </p:scale>
        <p:origin x="931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font" Target="fonts/font9.fntdata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font" Target="fonts/font4.fntdata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6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587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4" name="Google Shape;24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654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372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450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BAAB4C-4665-4E76-82BF-51C4F04F0D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127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7965A4-4F9B-42AD-97F6-5956B56DB1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555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" name="Google Shape;2979;gab98393b64_0_3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0" name="Google Shape;2980;gab98393b64_0_3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7315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164145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547310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814379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575281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645346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83958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3952190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725539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3829440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097586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559483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832524" y="-307850"/>
            <a:ext cx="4073168" cy="2580424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" name="Google Shape;10;p2"/>
          <p:cNvSpPr/>
          <p:nvPr/>
        </p:nvSpPr>
        <p:spPr>
          <a:xfrm flipH="1">
            <a:off x="-832528" y="3297076"/>
            <a:ext cx="3961554" cy="2580377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1" name="Google Shape;11;p2"/>
          <p:cNvSpPr/>
          <p:nvPr/>
        </p:nvSpPr>
        <p:spPr>
          <a:xfrm>
            <a:off x="5748026" y="-228599"/>
            <a:ext cx="4073209" cy="2443449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2" name="Google Shape;12;p2"/>
          <p:cNvSpPr/>
          <p:nvPr/>
        </p:nvSpPr>
        <p:spPr>
          <a:xfrm>
            <a:off x="5803850" y="3432726"/>
            <a:ext cx="3961554" cy="2309078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3" name="Google Shape;13;p2"/>
          <p:cNvGrpSpPr/>
          <p:nvPr/>
        </p:nvGrpSpPr>
        <p:grpSpPr>
          <a:xfrm rot="-7278531">
            <a:off x="-243140" y="3839709"/>
            <a:ext cx="2590764" cy="1109833"/>
            <a:chOff x="3260100" y="4040200"/>
            <a:chExt cx="1579600" cy="893550"/>
          </a:xfrm>
        </p:grpSpPr>
        <p:sp>
          <p:nvSpPr>
            <p:cNvPr id="14" name="Google Shape;14;p2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41" name="Google Shape;41;p2"/>
          <p:cNvSpPr txBox="1">
            <a:spLocks noGrp="1"/>
          </p:cNvSpPr>
          <p:nvPr>
            <p:ph type="ctrTitle"/>
          </p:nvPr>
        </p:nvSpPr>
        <p:spPr>
          <a:xfrm>
            <a:off x="2535450" y="1290123"/>
            <a:ext cx="4073100" cy="21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subTitle" idx="1"/>
          </p:nvPr>
        </p:nvSpPr>
        <p:spPr>
          <a:xfrm>
            <a:off x="2535450" y="3430077"/>
            <a:ext cx="4073100" cy="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 rot="1310010">
            <a:off x="6740051" y="329147"/>
            <a:ext cx="1507401" cy="1355932"/>
            <a:chOff x="3495050" y="1152875"/>
            <a:chExt cx="1082275" cy="881498"/>
          </a:xfrm>
        </p:grpSpPr>
        <p:sp>
          <p:nvSpPr>
            <p:cNvPr id="44" name="Google Shape;44;p2"/>
            <p:cNvSpPr/>
            <p:nvPr/>
          </p:nvSpPr>
          <p:spPr>
            <a:xfrm>
              <a:off x="3495050" y="1170600"/>
              <a:ext cx="330975" cy="469025"/>
            </a:xfrm>
            <a:custGeom>
              <a:avLst/>
              <a:gdLst/>
              <a:ahLst/>
              <a:cxnLst/>
              <a:rect l="l" t="t" r="r" b="b"/>
              <a:pathLst>
                <a:path w="13239" h="18761" extrusionOk="0">
                  <a:moveTo>
                    <a:pt x="12300" y="0"/>
                  </a:moveTo>
                  <a:cubicBezTo>
                    <a:pt x="12182" y="0"/>
                    <a:pt x="12057" y="46"/>
                    <a:pt x="11935" y="150"/>
                  </a:cubicBezTo>
                  <a:cubicBezTo>
                    <a:pt x="6119" y="4408"/>
                    <a:pt x="1" y="10317"/>
                    <a:pt x="1164" y="18273"/>
                  </a:cubicBezTo>
                  <a:cubicBezTo>
                    <a:pt x="1201" y="18613"/>
                    <a:pt x="1451" y="18760"/>
                    <a:pt x="1728" y="18760"/>
                  </a:cubicBezTo>
                  <a:cubicBezTo>
                    <a:pt x="2153" y="18760"/>
                    <a:pt x="2640" y="18413"/>
                    <a:pt x="2513" y="17878"/>
                  </a:cubicBezTo>
                  <a:cubicBezTo>
                    <a:pt x="1559" y="10712"/>
                    <a:pt x="7468" y="5292"/>
                    <a:pt x="12610" y="1407"/>
                  </a:cubicBezTo>
                  <a:cubicBezTo>
                    <a:pt x="13239" y="930"/>
                    <a:pt x="12837" y="0"/>
                    <a:pt x="12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616025" y="1156225"/>
              <a:ext cx="508425" cy="530400"/>
            </a:xfrm>
            <a:custGeom>
              <a:avLst/>
              <a:gdLst/>
              <a:ahLst/>
              <a:cxnLst/>
              <a:rect l="l" t="t" r="r" b="b"/>
              <a:pathLst>
                <a:path w="20337" h="21216" extrusionOk="0">
                  <a:moveTo>
                    <a:pt x="19304" y="1"/>
                  </a:moveTo>
                  <a:cubicBezTo>
                    <a:pt x="19179" y="1"/>
                    <a:pt x="19046" y="44"/>
                    <a:pt x="18914" y="144"/>
                  </a:cubicBezTo>
                  <a:cubicBezTo>
                    <a:pt x="14657" y="3052"/>
                    <a:pt x="10004" y="5657"/>
                    <a:pt x="6119" y="9054"/>
                  </a:cubicBezTo>
                  <a:cubicBezTo>
                    <a:pt x="2722" y="11869"/>
                    <a:pt x="1" y="15940"/>
                    <a:pt x="303" y="20500"/>
                  </a:cubicBezTo>
                  <a:cubicBezTo>
                    <a:pt x="349" y="20977"/>
                    <a:pt x="739" y="21215"/>
                    <a:pt x="1117" y="21215"/>
                  </a:cubicBezTo>
                  <a:cubicBezTo>
                    <a:pt x="1495" y="21215"/>
                    <a:pt x="1862" y="20977"/>
                    <a:pt x="1862" y="20500"/>
                  </a:cubicBezTo>
                  <a:cubicBezTo>
                    <a:pt x="1559" y="15847"/>
                    <a:pt x="4560" y="12055"/>
                    <a:pt x="8050" y="9356"/>
                  </a:cubicBezTo>
                  <a:cubicBezTo>
                    <a:pt x="11749" y="6448"/>
                    <a:pt x="15820" y="4006"/>
                    <a:pt x="19682" y="1400"/>
                  </a:cubicBezTo>
                  <a:cubicBezTo>
                    <a:pt x="20337" y="996"/>
                    <a:pt x="19907" y="1"/>
                    <a:pt x="19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727200" y="1158575"/>
              <a:ext cx="697850" cy="565950"/>
            </a:xfrm>
            <a:custGeom>
              <a:avLst/>
              <a:gdLst/>
              <a:ahLst/>
              <a:cxnLst/>
              <a:rect l="l" t="t" r="r" b="b"/>
              <a:pathLst>
                <a:path w="27914" h="22638" extrusionOk="0">
                  <a:moveTo>
                    <a:pt x="26969" y="0"/>
                  </a:moveTo>
                  <a:cubicBezTo>
                    <a:pt x="26849" y="0"/>
                    <a:pt x="26720" y="43"/>
                    <a:pt x="26588" y="143"/>
                  </a:cubicBezTo>
                  <a:cubicBezTo>
                    <a:pt x="17561" y="6634"/>
                    <a:pt x="2835" y="9146"/>
                    <a:pt x="113" y="21755"/>
                  </a:cubicBezTo>
                  <a:cubicBezTo>
                    <a:pt x="1" y="22290"/>
                    <a:pt x="451" y="22638"/>
                    <a:pt x="890" y="22638"/>
                  </a:cubicBezTo>
                  <a:cubicBezTo>
                    <a:pt x="1177" y="22638"/>
                    <a:pt x="1460" y="22490"/>
                    <a:pt x="1579" y="22151"/>
                  </a:cubicBezTo>
                  <a:cubicBezTo>
                    <a:pt x="4184" y="10123"/>
                    <a:pt x="18724" y="7611"/>
                    <a:pt x="27355" y="1399"/>
                  </a:cubicBezTo>
                  <a:cubicBezTo>
                    <a:pt x="27914" y="995"/>
                    <a:pt x="27547" y="0"/>
                    <a:pt x="269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869500" y="1152875"/>
              <a:ext cx="707825" cy="611025"/>
            </a:xfrm>
            <a:custGeom>
              <a:avLst/>
              <a:gdLst/>
              <a:ahLst/>
              <a:cxnLst/>
              <a:rect l="l" t="t" r="r" b="b"/>
              <a:pathLst>
                <a:path w="28313" h="24441" extrusionOk="0">
                  <a:moveTo>
                    <a:pt x="27373" y="0"/>
                  </a:moveTo>
                  <a:cubicBezTo>
                    <a:pt x="27210" y="0"/>
                    <a:pt x="27042" y="82"/>
                    <a:pt x="26898" y="278"/>
                  </a:cubicBezTo>
                  <a:cubicBezTo>
                    <a:pt x="19523" y="9583"/>
                    <a:pt x="7123" y="13352"/>
                    <a:pt x="330" y="23332"/>
                  </a:cubicBezTo>
                  <a:cubicBezTo>
                    <a:pt x="1" y="23892"/>
                    <a:pt x="534" y="24441"/>
                    <a:pt x="1080" y="24441"/>
                  </a:cubicBezTo>
                  <a:cubicBezTo>
                    <a:pt x="1306" y="24441"/>
                    <a:pt x="1533" y="24347"/>
                    <a:pt x="1703" y="24123"/>
                  </a:cubicBezTo>
                  <a:cubicBezTo>
                    <a:pt x="8286" y="14236"/>
                    <a:pt x="20593" y="10537"/>
                    <a:pt x="27875" y="1348"/>
                  </a:cubicBezTo>
                  <a:cubicBezTo>
                    <a:pt x="28312" y="753"/>
                    <a:pt x="27868" y="0"/>
                    <a:pt x="273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007825" y="1440000"/>
              <a:ext cx="368075" cy="360050"/>
            </a:xfrm>
            <a:custGeom>
              <a:avLst/>
              <a:gdLst/>
              <a:ahLst/>
              <a:cxnLst/>
              <a:rect l="l" t="t" r="r" b="b"/>
              <a:pathLst>
                <a:path w="14723" h="14402" extrusionOk="0">
                  <a:moveTo>
                    <a:pt x="13618" y="1"/>
                  </a:moveTo>
                  <a:cubicBezTo>
                    <a:pt x="13451" y="1"/>
                    <a:pt x="13280" y="64"/>
                    <a:pt x="13129" y="215"/>
                  </a:cubicBezTo>
                  <a:cubicBezTo>
                    <a:pt x="8965" y="4496"/>
                    <a:pt x="4801" y="8846"/>
                    <a:pt x="520" y="13127"/>
                  </a:cubicBezTo>
                  <a:cubicBezTo>
                    <a:pt x="0" y="13647"/>
                    <a:pt x="516" y="14401"/>
                    <a:pt x="1089" y="14401"/>
                  </a:cubicBezTo>
                  <a:cubicBezTo>
                    <a:pt x="1260" y="14401"/>
                    <a:pt x="1435" y="14334"/>
                    <a:pt x="1590" y="14174"/>
                  </a:cubicBezTo>
                  <a:cubicBezTo>
                    <a:pt x="5755" y="9823"/>
                    <a:pt x="10035" y="5566"/>
                    <a:pt x="14199" y="1286"/>
                  </a:cubicBezTo>
                  <a:cubicBezTo>
                    <a:pt x="14723" y="762"/>
                    <a:pt x="14196" y="1"/>
                    <a:pt x="136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157900" y="1679825"/>
              <a:ext cx="248675" cy="219175"/>
            </a:xfrm>
            <a:custGeom>
              <a:avLst/>
              <a:gdLst/>
              <a:ahLst/>
              <a:cxnLst/>
              <a:rect l="l" t="t" r="r" b="b"/>
              <a:pathLst>
                <a:path w="9947" h="8767" extrusionOk="0">
                  <a:moveTo>
                    <a:pt x="9021" y="0"/>
                  </a:moveTo>
                  <a:cubicBezTo>
                    <a:pt x="8945" y="0"/>
                    <a:pt x="8864" y="14"/>
                    <a:pt x="8778" y="44"/>
                  </a:cubicBezTo>
                  <a:cubicBezTo>
                    <a:pt x="4800" y="1301"/>
                    <a:pt x="1799" y="4115"/>
                    <a:pt x="240" y="7884"/>
                  </a:cubicBezTo>
                  <a:cubicBezTo>
                    <a:pt x="1" y="8419"/>
                    <a:pt x="443" y="8767"/>
                    <a:pt x="918" y="8767"/>
                  </a:cubicBezTo>
                  <a:cubicBezTo>
                    <a:pt x="1227" y="8767"/>
                    <a:pt x="1550" y="8619"/>
                    <a:pt x="1706" y="8280"/>
                  </a:cubicBezTo>
                  <a:cubicBezTo>
                    <a:pt x="3055" y="4976"/>
                    <a:pt x="5777" y="2557"/>
                    <a:pt x="9150" y="1394"/>
                  </a:cubicBezTo>
                  <a:cubicBezTo>
                    <a:pt x="9946" y="1121"/>
                    <a:pt x="9705" y="0"/>
                    <a:pt x="90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250888" y="1844127"/>
              <a:ext cx="143475" cy="119625"/>
            </a:xfrm>
            <a:custGeom>
              <a:avLst/>
              <a:gdLst/>
              <a:ahLst/>
              <a:cxnLst/>
              <a:rect l="l" t="t" r="r" b="b"/>
              <a:pathLst>
                <a:path w="5739" h="4785" extrusionOk="0">
                  <a:moveTo>
                    <a:pt x="4686" y="0"/>
                  </a:moveTo>
                  <a:cubicBezTo>
                    <a:pt x="4637" y="0"/>
                    <a:pt x="4586" y="5"/>
                    <a:pt x="4534" y="17"/>
                  </a:cubicBezTo>
                  <a:cubicBezTo>
                    <a:pt x="2510" y="505"/>
                    <a:pt x="858" y="1971"/>
                    <a:pt x="183" y="3902"/>
                  </a:cubicBezTo>
                  <a:cubicBezTo>
                    <a:pt x="0" y="4437"/>
                    <a:pt x="465" y="4784"/>
                    <a:pt x="922" y="4784"/>
                  </a:cubicBezTo>
                  <a:cubicBezTo>
                    <a:pt x="1221" y="4784"/>
                    <a:pt x="1515" y="4637"/>
                    <a:pt x="1626" y="4297"/>
                  </a:cubicBezTo>
                  <a:cubicBezTo>
                    <a:pt x="2114" y="2831"/>
                    <a:pt x="3370" y="1761"/>
                    <a:pt x="4929" y="1482"/>
                  </a:cubicBezTo>
                  <a:cubicBezTo>
                    <a:pt x="5739" y="1307"/>
                    <a:pt x="5458" y="0"/>
                    <a:pt x="4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342837" y="1953823"/>
              <a:ext cx="138950" cy="80550"/>
            </a:xfrm>
            <a:custGeom>
              <a:avLst/>
              <a:gdLst/>
              <a:ahLst/>
              <a:cxnLst/>
              <a:rect l="l" t="t" r="r" b="b"/>
              <a:pathLst>
                <a:path w="5558" h="3222" extrusionOk="0">
                  <a:moveTo>
                    <a:pt x="4491" y="1"/>
                  </a:moveTo>
                  <a:cubicBezTo>
                    <a:pt x="4376" y="1"/>
                    <a:pt x="4256" y="34"/>
                    <a:pt x="4136" y="110"/>
                  </a:cubicBezTo>
                  <a:lnTo>
                    <a:pt x="647" y="1855"/>
                  </a:lnTo>
                  <a:cubicBezTo>
                    <a:pt x="0" y="2266"/>
                    <a:pt x="377" y="3222"/>
                    <a:pt x="1025" y="3222"/>
                  </a:cubicBezTo>
                  <a:cubicBezTo>
                    <a:pt x="1147" y="3222"/>
                    <a:pt x="1279" y="3188"/>
                    <a:pt x="1415" y="3111"/>
                  </a:cubicBezTo>
                  <a:cubicBezTo>
                    <a:pt x="2578" y="2529"/>
                    <a:pt x="3741" y="1948"/>
                    <a:pt x="4811" y="1366"/>
                  </a:cubicBezTo>
                  <a:cubicBezTo>
                    <a:pt x="5557" y="974"/>
                    <a:pt x="5110" y="1"/>
                    <a:pt x="4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770046" y="3779335"/>
            <a:ext cx="756400" cy="688304"/>
            <a:chOff x="853450" y="2614875"/>
            <a:chExt cx="654325" cy="595625"/>
          </a:xfrm>
        </p:grpSpPr>
        <p:sp>
          <p:nvSpPr>
            <p:cNvPr id="53" name="Google Shape;53;p2"/>
            <p:cNvSpPr/>
            <p:nvPr/>
          </p:nvSpPr>
          <p:spPr>
            <a:xfrm>
              <a:off x="853450" y="2614875"/>
              <a:ext cx="654325" cy="595625"/>
            </a:xfrm>
            <a:custGeom>
              <a:avLst/>
              <a:gdLst/>
              <a:ahLst/>
              <a:cxnLst/>
              <a:rect l="l" t="t" r="r" b="b"/>
              <a:pathLst>
                <a:path w="26173" h="23825" extrusionOk="0">
                  <a:moveTo>
                    <a:pt x="5393" y="0"/>
                  </a:moveTo>
                  <a:cubicBezTo>
                    <a:pt x="4603" y="0"/>
                    <a:pt x="3804" y="213"/>
                    <a:pt x="3024" y="725"/>
                  </a:cubicBezTo>
                  <a:cubicBezTo>
                    <a:pt x="0" y="2656"/>
                    <a:pt x="1280" y="5564"/>
                    <a:pt x="2722" y="8100"/>
                  </a:cubicBezTo>
                  <a:cubicBezTo>
                    <a:pt x="4769" y="11380"/>
                    <a:pt x="5932" y="14590"/>
                    <a:pt x="7677" y="18080"/>
                  </a:cubicBezTo>
                  <a:cubicBezTo>
                    <a:pt x="9333" y="21392"/>
                    <a:pt x="12897" y="23824"/>
                    <a:pt x="16577" y="23824"/>
                  </a:cubicBezTo>
                  <a:cubicBezTo>
                    <a:pt x="16774" y="23824"/>
                    <a:pt x="16971" y="23817"/>
                    <a:pt x="17169" y="23803"/>
                  </a:cubicBezTo>
                  <a:cubicBezTo>
                    <a:pt x="21054" y="23594"/>
                    <a:pt x="24730" y="20592"/>
                    <a:pt x="25497" y="16731"/>
                  </a:cubicBezTo>
                  <a:cubicBezTo>
                    <a:pt x="26172" y="12939"/>
                    <a:pt x="23753" y="8681"/>
                    <a:pt x="20077" y="7518"/>
                  </a:cubicBezTo>
                  <a:cubicBezTo>
                    <a:pt x="15122" y="6053"/>
                    <a:pt x="13958" y="5471"/>
                    <a:pt x="10190" y="2191"/>
                  </a:cubicBezTo>
                  <a:cubicBezTo>
                    <a:pt x="8858" y="1051"/>
                    <a:pt x="7149" y="0"/>
                    <a:pt x="5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23825" y="2677650"/>
              <a:ext cx="518800" cy="471900"/>
            </a:xfrm>
            <a:custGeom>
              <a:avLst/>
              <a:gdLst/>
              <a:ahLst/>
              <a:cxnLst/>
              <a:rect l="l" t="t" r="r" b="b"/>
              <a:pathLst>
                <a:path w="20752" h="18876" extrusionOk="0">
                  <a:moveTo>
                    <a:pt x="4196" y="0"/>
                  </a:moveTo>
                  <a:cubicBezTo>
                    <a:pt x="3578" y="0"/>
                    <a:pt x="2949" y="159"/>
                    <a:pt x="2326" y="541"/>
                  </a:cubicBezTo>
                  <a:cubicBezTo>
                    <a:pt x="0" y="2099"/>
                    <a:pt x="977" y="4426"/>
                    <a:pt x="2140" y="6357"/>
                  </a:cubicBezTo>
                  <a:cubicBezTo>
                    <a:pt x="3792" y="8985"/>
                    <a:pt x="4653" y="11498"/>
                    <a:pt x="6025" y="14313"/>
                  </a:cubicBezTo>
                  <a:cubicBezTo>
                    <a:pt x="7344" y="16950"/>
                    <a:pt x="10328" y="18876"/>
                    <a:pt x="13372" y="18876"/>
                  </a:cubicBezTo>
                  <a:cubicBezTo>
                    <a:pt x="13443" y="18876"/>
                    <a:pt x="13515" y="18875"/>
                    <a:pt x="13586" y="18872"/>
                  </a:cubicBezTo>
                  <a:cubicBezTo>
                    <a:pt x="16680" y="18663"/>
                    <a:pt x="19588" y="16244"/>
                    <a:pt x="20170" y="13243"/>
                  </a:cubicBezTo>
                  <a:cubicBezTo>
                    <a:pt x="20751" y="10242"/>
                    <a:pt x="18821" y="6845"/>
                    <a:pt x="15796" y="5961"/>
                  </a:cubicBezTo>
                  <a:cubicBezTo>
                    <a:pt x="12028" y="4798"/>
                    <a:pt x="11050" y="4333"/>
                    <a:pt x="8049" y="1704"/>
                  </a:cubicBezTo>
                  <a:cubicBezTo>
                    <a:pt x="6965" y="829"/>
                    <a:pt x="5609" y="0"/>
                    <a:pt x="4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112825" y="2883475"/>
              <a:ext cx="217925" cy="169225"/>
            </a:xfrm>
            <a:custGeom>
              <a:avLst/>
              <a:gdLst/>
              <a:ahLst/>
              <a:cxnLst/>
              <a:rect l="l" t="t" r="r" b="b"/>
              <a:pathLst>
                <a:path w="8717" h="6769" extrusionOk="0">
                  <a:moveTo>
                    <a:pt x="4718" y="0"/>
                  </a:moveTo>
                  <a:cubicBezTo>
                    <a:pt x="4385" y="0"/>
                    <a:pt x="4043" y="54"/>
                    <a:pt x="3700" y="171"/>
                  </a:cubicBezTo>
                  <a:cubicBezTo>
                    <a:pt x="1257" y="938"/>
                    <a:pt x="1" y="4335"/>
                    <a:pt x="2327" y="5987"/>
                  </a:cubicBezTo>
                  <a:cubicBezTo>
                    <a:pt x="3040" y="6406"/>
                    <a:pt x="3808" y="6768"/>
                    <a:pt x="4600" y="6768"/>
                  </a:cubicBezTo>
                  <a:cubicBezTo>
                    <a:pt x="4687" y="6768"/>
                    <a:pt x="4775" y="6764"/>
                    <a:pt x="4863" y="6754"/>
                  </a:cubicBezTo>
                  <a:cubicBezTo>
                    <a:pt x="6305" y="6754"/>
                    <a:pt x="7562" y="5777"/>
                    <a:pt x="8050" y="4521"/>
                  </a:cubicBezTo>
                  <a:cubicBezTo>
                    <a:pt x="8717" y="2340"/>
                    <a:pt x="6911" y="0"/>
                    <a:pt x="47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7660301" y="3459624"/>
            <a:ext cx="421308" cy="1448042"/>
            <a:chOff x="4871700" y="1797250"/>
            <a:chExt cx="319900" cy="1099500"/>
          </a:xfrm>
        </p:grpSpPr>
        <p:sp>
          <p:nvSpPr>
            <p:cNvPr id="57" name="Google Shape;57;p2"/>
            <p:cNvSpPr/>
            <p:nvPr/>
          </p:nvSpPr>
          <p:spPr>
            <a:xfrm>
              <a:off x="4871700" y="2253700"/>
              <a:ext cx="271050" cy="643050"/>
            </a:xfrm>
            <a:custGeom>
              <a:avLst/>
              <a:gdLst/>
              <a:ahLst/>
              <a:cxnLst/>
              <a:rect l="l" t="t" r="r" b="b"/>
              <a:pathLst>
                <a:path w="10842" h="25722" extrusionOk="0">
                  <a:moveTo>
                    <a:pt x="3856" y="0"/>
                  </a:moveTo>
                  <a:cubicBezTo>
                    <a:pt x="2479" y="0"/>
                    <a:pt x="1198" y="397"/>
                    <a:pt x="489" y="1702"/>
                  </a:cubicBezTo>
                  <a:cubicBezTo>
                    <a:pt x="0" y="2679"/>
                    <a:pt x="93" y="3936"/>
                    <a:pt x="93" y="4890"/>
                  </a:cubicBezTo>
                  <a:cubicBezTo>
                    <a:pt x="0" y="8286"/>
                    <a:pt x="186" y="11683"/>
                    <a:pt x="489" y="15079"/>
                  </a:cubicBezTo>
                  <a:cubicBezTo>
                    <a:pt x="582" y="16731"/>
                    <a:pt x="675" y="18383"/>
                    <a:pt x="861" y="20011"/>
                  </a:cubicBezTo>
                  <a:cubicBezTo>
                    <a:pt x="1070" y="21570"/>
                    <a:pt x="1070" y="23035"/>
                    <a:pt x="1536" y="24571"/>
                  </a:cubicBezTo>
                  <a:cubicBezTo>
                    <a:pt x="1536" y="24873"/>
                    <a:pt x="1745" y="25245"/>
                    <a:pt x="1931" y="25455"/>
                  </a:cubicBezTo>
                  <a:cubicBezTo>
                    <a:pt x="2170" y="25640"/>
                    <a:pt x="2409" y="25721"/>
                    <a:pt x="2645" y="25721"/>
                  </a:cubicBezTo>
                  <a:cubicBezTo>
                    <a:pt x="4130" y="25721"/>
                    <a:pt x="5488" y="22493"/>
                    <a:pt x="5909" y="21570"/>
                  </a:cubicBezTo>
                  <a:cubicBezTo>
                    <a:pt x="6584" y="19732"/>
                    <a:pt x="6886" y="17801"/>
                    <a:pt x="7561" y="15847"/>
                  </a:cubicBezTo>
                  <a:cubicBezTo>
                    <a:pt x="8422" y="13241"/>
                    <a:pt x="9213" y="10612"/>
                    <a:pt x="9980" y="7914"/>
                  </a:cubicBezTo>
                  <a:cubicBezTo>
                    <a:pt x="10469" y="6541"/>
                    <a:pt x="10841" y="5099"/>
                    <a:pt x="10469" y="3726"/>
                  </a:cubicBezTo>
                  <a:cubicBezTo>
                    <a:pt x="9980" y="1982"/>
                    <a:pt x="8236" y="818"/>
                    <a:pt x="6491" y="353"/>
                  </a:cubicBezTo>
                  <a:cubicBezTo>
                    <a:pt x="5656" y="163"/>
                    <a:pt x="4736" y="0"/>
                    <a:pt x="38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895550" y="2310800"/>
              <a:ext cx="225675" cy="78525"/>
            </a:xfrm>
            <a:custGeom>
              <a:avLst/>
              <a:gdLst/>
              <a:ahLst/>
              <a:cxnLst/>
              <a:rect l="l" t="t" r="r" b="b"/>
              <a:pathLst>
                <a:path w="9027" h="3141" extrusionOk="0">
                  <a:moveTo>
                    <a:pt x="116" y="0"/>
                  </a:moveTo>
                  <a:lnTo>
                    <a:pt x="116" y="0"/>
                  </a:lnTo>
                  <a:cubicBezTo>
                    <a:pt x="0" y="395"/>
                    <a:pt x="209" y="861"/>
                    <a:pt x="489" y="1256"/>
                  </a:cubicBezTo>
                  <a:cubicBezTo>
                    <a:pt x="698" y="1652"/>
                    <a:pt x="1070" y="1931"/>
                    <a:pt x="1466" y="2233"/>
                  </a:cubicBezTo>
                  <a:cubicBezTo>
                    <a:pt x="1861" y="2419"/>
                    <a:pt x="2326" y="2606"/>
                    <a:pt x="2722" y="2722"/>
                  </a:cubicBezTo>
                  <a:cubicBezTo>
                    <a:pt x="3117" y="2908"/>
                    <a:pt x="3606" y="3001"/>
                    <a:pt x="3978" y="3001"/>
                  </a:cubicBezTo>
                  <a:cubicBezTo>
                    <a:pt x="4420" y="3094"/>
                    <a:pt x="4856" y="3141"/>
                    <a:pt x="5293" y="3141"/>
                  </a:cubicBezTo>
                  <a:cubicBezTo>
                    <a:pt x="5729" y="3141"/>
                    <a:pt x="6165" y="3094"/>
                    <a:pt x="6607" y="3001"/>
                  </a:cubicBezTo>
                  <a:cubicBezTo>
                    <a:pt x="7468" y="2815"/>
                    <a:pt x="8352" y="2512"/>
                    <a:pt x="9026" y="2024"/>
                  </a:cubicBezTo>
                  <a:cubicBezTo>
                    <a:pt x="8142" y="2024"/>
                    <a:pt x="7375" y="2140"/>
                    <a:pt x="6514" y="2140"/>
                  </a:cubicBezTo>
                  <a:cubicBezTo>
                    <a:pt x="5723" y="2140"/>
                    <a:pt x="4955" y="2024"/>
                    <a:pt x="4187" y="1931"/>
                  </a:cubicBezTo>
                  <a:cubicBezTo>
                    <a:pt x="3792" y="1838"/>
                    <a:pt x="3397" y="1745"/>
                    <a:pt x="3024" y="1652"/>
                  </a:cubicBezTo>
                  <a:cubicBezTo>
                    <a:pt x="2629" y="1559"/>
                    <a:pt x="2233" y="1442"/>
                    <a:pt x="1861" y="1349"/>
                  </a:cubicBezTo>
                  <a:cubicBezTo>
                    <a:pt x="1559" y="1256"/>
                    <a:pt x="1163" y="1070"/>
                    <a:pt x="884" y="861"/>
                  </a:cubicBezTo>
                  <a:cubicBezTo>
                    <a:pt x="489" y="675"/>
                    <a:pt x="302" y="395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004875" y="1797250"/>
              <a:ext cx="152400" cy="506000"/>
            </a:xfrm>
            <a:custGeom>
              <a:avLst/>
              <a:gdLst/>
              <a:ahLst/>
              <a:cxnLst/>
              <a:rect l="l" t="t" r="r" b="b"/>
              <a:pathLst>
                <a:path w="6096" h="20240" extrusionOk="0">
                  <a:moveTo>
                    <a:pt x="6096" y="0"/>
                  </a:moveTo>
                  <a:lnTo>
                    <a:pt x="6096" y="0"/>
                  </a:lnTo>
                  <a:cubicBezTo>
                    <a:pt x="5142" y="1442"/>
                    <a:pt x="4165" y="3001"/>
                    <a:pt x="3397" y="4653"/>
                  </a:cubicBezTo>
                  <a:cubicBezTo>
                    <a:pt x="2606" y="6188"/>
                    <a:pt x="2025" y="7933"/>
                    <a:pt x="1443" y="9585"/>
                  </a:cubicBezTo>
                  <a:cubicBezTo>
                    <a:pt x="489" y="13074"/>
                    <a:pt x="1" y="16657"/>
                    <a:pt x="187" y="20240"/>
                  </a:cubicBezTo>
                  <a:cubicBezTo>
                    <a:pt x="489" y="16657"/>
                    <a:pt x="1071" y="13167"/>
                    <a:pt x="2025" y="9771"/>
                  </a:cubicBezTo>
                  <a:cubicBezTo>
                    <a:pt x="2513" y="8142"/>
                    <a:pt x="3188" y="6398"/>
                    <a:pt x="3886" y="4839"/>
                  </a:cubicBezTo>
                  <a:cubicBezTo>
                    <a:pt x="4560" y="3187"/>
                    <a:pt x="5328" y="1535"/>
                    <a:pt x="6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932175" y="2489925"/>
              <a:ext cx="174500" cy="41300"/>
            </a:xfrm>
            <a:custGeom>
              <a:avLst/>
              <a:gdLst/>
              <a:ahLst/>
              <a:cxnLst/>
              <a:rect l="l" t="t" r="r" b="b"/>
              <a:pathLst>
                <a:path w="6980" h="1652" extrusionOk="0">
                  <a:moveTo>
                    <a:pt x="1" y="0"/>
                  </a:moveTo>
                  <a:cubicBezTo>
                    <a:pt x="489" y="489"/>
                    <a:pt x="1071" y="791"/>
                    <a:pt x="1559" y="1070"/>
                  </a:cubicBezTo>
                  <a:cubicBezTo>
                    <a:pt x="2141" y="1373"/>
                    <a:pt x="2816" y="1559"/>
                    <a:pt x="3490" y="1652"/>
                  </a:cubicBezTo>
                  <a:cubicBezTo>
                    <a:pt x="4072" y="1652"/>
                    <a:pt x="4746" y="1652"/>
                    <a:pt x="5421" y="1373"/>
                  </a:cubicBezTo>
                  <a:cubicBezTo>
                    <a:pt x="6003" y="1163"/>
                    <a:pt x="6584" y="791"/>
                    <a:pt x="6980" y="210"/>
                  </a:cubicBezTo>
                  <a:lnTo>
                    <a:pt x="6980" y="210"/>
                  </a:lnTo>
                  <a:cubicBezTo>
                    <a:pt x="6305" y="396"/>
                    <a:pt x="5817" y="489"/>
                    <a:pt x="5235" y="489"/>
                  </a:cubicBezTo>
                  <a:cubicBezTo>
                    <a:pt x="5041" y="520"/>
                    <a:pt x="4858" y="530"/>
                    <a:pt x="4678" y="530"/>
                  </a:cubicBezTo>
                  <a:cubicBezTo>
                    <a:pt x="4317" y="530"/>
                    <a:pt x="3971" y="489"/>
                    <a:pt x="3583" y="489"/>
                  </a:cubicBezTo>
                  <a:cubicBezTo>
                    <a:pt x="3002" y="396"/>
                    <a:pt x="2420" y="303"/>
                    <a:pt x="1838" y="210"/>
                  </a:cubicBezTo>
                  <a:cubicBezTo>
                    <a:pt x="1257" y="93"/>
                    <a:pt x="67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949050" y="2599250"/>
              <a:ext cx="126225" cy="37000"/>
            </a:xfrm>
            <a:custGeom>
              <a:avLst/>
              <a:gdLst/>
              <a:ahLst/>
              <a:cxnLst/>
              <a:rect l="l" t="t" r="r" b="b"/>
              <a:pathLst>
                <a:path w="5049" h="1480" extrusionOk="0">
                  <a:moveTo>
                    <a:pt x="5049" y="1"/>
                  </a:moveTo>
                  <a:cubicBezTo>
                    <a:pt x="4560" y="94"/>
                    <a:pt x="4165" y="187"/>
                    <a:pt x="3792" y="187"/>
                  </a:cubicBezTo>
                  <a:cubicBezTo>
                    <a:pt x="3397" y="280"/>
                    <a:pt x="3001" y="280"/>
                    <a:pt x="2629" y="280"/>
                  </a:cubicBezTo>
                  <a:lnTo>
                    <a:pt x="1350" y="373"/>
                  </a:lnTo>
                  <a:cubicBezTo>
                    <a:pt x="977" y="373"/>
                    <a:pt x="489" y="373"/>
                    <a:pt x="0" y="582"/>
                  </a:cubicBezTo>
                  <a:cubicBezTo>
                    <a:pt x="396" y="862"/>
                    <a:pt x="768" y="1164"/>
                    <a:pt x="1257" y="1257"/>
                  </a:cubicBezTo>
                  <a:cubicBezTo>
                    <a:pt x="1546" y="1393"/>
                    <a:pt x="1885" y="1480"/>
                    <a:pt x="2238" y="1480"/>
                  </a:cubicBezTo>
                  <a:cubicBezTo>
                    <a:pt x="2367" y="1480"/>
                    <a:pt x="2498" y="1468"/>
                    <a:pt x="2629" y="1443"/>
                  </a:cubicBezTo>
                  <a:cubicBezTo>
                    <a:pt x="3094" y="1443"/>
                    <a:pt x="3583" y="1350"/>
                    <a:pt x="4071" y="1071"/>
                  </a:cubicBezTo>
                  <a:cubicBezTo>
                    <a:pt x="4467" y="862"/>
                    <a:pt x="4839" y="489"/>
                    <a:pt x="5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953700" y="2737100"/>
              <a:ext cx="77950" cy="34325"/>
            </a:xfrm>
            <a:custGeom>
              <a:avLst/>
              <a:gdLst/>
              <a:ahLst/>
              <a:cxnLst/>
              <a:rect l="l" t="t" r="r" b="b"/>
              <a:pathLst>
                <a:path w="3118" h="1373" extrusionOk="0">
                  <a:moveTo>
                    <a:pt x="3118" y="0"/>
                  </a:moveTo>
                  <a:cubicBezTo>
                    <a:pt x="2815" y="0"/>
                    <a:pt x="2536" y="0"/>
                    <a:pt x="2234" y="93"/>
                  </a:cubicBezTo>
                  <a:cubicBezTo>
                    <a:pt x="1955" y="93"/>
                    <a:pt x="1745" y="93"/>
                    <a:pt x="1466" y="210"/>
                  </a:cubicBezTo>
                  <a:cubicBezTo>
                    <a:pt x="1280" y="210"/>
                    <a:pt x="1071" y="303"/>
                    <a:pt x="791" y="396"/>
                  </a:cubicBezTo>
                  <a:cubicBezTo>
                    <a:pt x="489" y="582"/>
                    <a:pt x="303" y="675"/>
                    <a:pt x="0" y="884"/>
                  </a:cubicBezTo>
                  <a:cubicBezTo>
                    <a:pt x="210" y="1164"/>
                    <a:pt x="582" y="1257"/>
                    <a:pt x="884" y="1373"/>
                  </a:cubicBezTo>
                  <a:lnTo>
                    <a:pt x="1745" y="1373"/>
                  </a:lnTo>
                  <a:cubicBezTo>
                    <a:pt x="2048" y="1257"/>
                    <a:pt x="2327" y="1071"/>
                    <a:pt x="2629" y="884"/>
                  </a:cubicBezTo>
                  <a:cubicBezTo>
                    <a:pt x="2815" y="675"/>
                    <a:pt x="3118" y="396"/>
                    <a:pt x="3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992675" y="1974625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46" y="1"/>
                  </a:moveTo>
                  <a:cubicBezTo>
                    <a:pt x="273" y="1"/>
                    <a:pt x="198" y="24"/>
                    <a:pt x="93" y="70"/>
                  </a:cubicBezTo>
                  <a:cubicBezTo>
                    <a:pt x="0" y="163"/>
                    <a:pt x="0" y="349"/>
                    <a:pt x="0" y="559"/>
                  </a:cubicBezTo>
                  <a:cubicBezTo>
                    <a:pt x="93" y="1722"/>
                    <a:pt x="977" y="3071"/>
                    <a:pt x="1559" y="4048"/>
                  </a:cubicBezTo>
                  <a:cubicBezTo>
                    <a:pt x="2233" y="3164"/>
                    <a:pt x="1466" y="1233"/>
                    <a:pt x="884" y="349"/>
                  </a:cubicBezTo>
                  <a:cubicBezTo>
                    <a:pt x="768" y="256"/>
                    <a:pt x="675" y="163"/>
                    <a:pt x="582" y="70"/>
                  </a:cubicBezTo>
                  <a:cubicBezTo>
                    <a:pt x="489" y="24"/>
                    <a:pt x="419" y="1"/>
                    <a:pt x="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019425" y="1904250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38" y="1"/>
                  </a:moveTo>
                  <a:cubicBezTo>
                    <a:pt x="262" y="1"/>
                    <a:pt x="186" y="24"/>
                    <a:pt x="93" y="70"/>
                  </a:cubicBezTo>
                  <a:cubicBezTo>
                    <a:pt x="0" y="163"/>
                    <a:pt x="0" y="373"/>
                    <a:pt x="0" y="466"/>
                  </a:cubicBezTo>
                  <a:cubicBezTo>
                    <a:pt x="93" y="1629"/>
                    <a:pt x="977" y="3071"/>
                    <a:pt x="1559" y="4048"/>
                  </a:cubicBezTo>
                  <a:cubicBezTo>
                    <a:pt x="2234" y="3071"/>
                    <a:pt x="1443" y="1141"/>
                    <a:pt x="861" y="373"/>
                  </a:cubicBezTo>
                  <a:cubicBezTo>
                    <a:pt x="768" y="256"/>
                    <a:pt x="675" y="70"/>
                    <a:pt x="582" y="70"/>
                  </a:cubicBezTo>
                  <a:cubicBezTo>
                    <a:pt x="489" y="24"/>
                    <a:pt x="413" y="1"/>
                    <a:pt x="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053150" y="1872850"/>
              <a:ext cx="41325" cy="76800"/>
            </a:xfrm>
            <a:custGeom>
              <a:avLst/>
              <a:gdLst/>
              <a:ahLst/>
              <a:cxnLst/>
              <a:rect l="l" t="t" r="r" b="b"/>
              <a:pathLst>
                <a:path w="1653" h="3072" extrusionOk="0">
                  <a:moveTo>
                    <a:pt x="198" y="0"/>
                  </a:moveTo>
                  <a:cubicBezTo>
                    <a:pt x="123" y="0"/>
                    <a:pt x="47" y="24"/>
                    <a:pt x="1" y="70"/>
                  </a:cubicBezTo>
                  <a:lnTo>
                    <a:pt x="1" y="349"/>
                  </a:lnTo>
                  <a:cubicBezTo>
                    <a:pt x="1" y="1326"/>
                    <a:pt x="675" y="2303"/>
                    <a:pt x="1071" y="3071"/>
                  </a:cubicBezTo>
                  <a:cubicBezTo>
                    <a:pt x="1652" y="2397"/>
                    <a:pt x="1071" y="931"/>
                    <a:pt x="582" y="256"/>
                  </a:cubicBezTo>
                  <a:cubicBezTo>
                    <a:pt x="489" y="163"/>
                    <a:pt x="489" y="70"/>
                    <a:pt x="396" y="70"/>
                  </a:cubicBezTo>
                  <a:cubicBezTo>
                    <a:pt x="349" y="24"/>
                    <a:pt x="274" y="0"/>
                    <a:pt x="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043850" y="1988300"/>
              <a:ext cx="96575" cy="73000"/>
            </a:xfrm>
            <a:custGeom>
              <a:avLst/>
              <a:gdLst/>
              <a:ahLst/>
              <a:cxnLst/>
              <a:rect l="l" t="t" r="r" b="b"/>
              <a:pathLst>
                <a:path w="3863" h="2920" extrusionOk="0">
                  <a:moveTo>
                    <a:pt x="3059" y="0"/>
                  </a:moveTo>
                  <a:cubicBezTo>
                    <a:pt x="2271" y="0"/>
                    <a:pt x="1486" y="444"/>
                    <a:pt x="954" y="1082"/>
                  </a:cubicBezTo>
                  <a:cubicBezTo>
                    <a:pt x="582" y="1547"/>
                    <a:pt x="0" y="2338"/>
                    <a:pt x="0" y="2920"/>
                  </a:cubicBezTo>
                  <a:cubicBezTo>
                    <a:pt x="768" y="2036"/>
                    <a:pt x="1931" y="1547"/>
                    <a:pt x="3094" y="1175"/>
                  </a:cubicBezTo>
                  <a:cubicBezTo>
                    <a:pt x="3280" y="1082"/>
                    <a:pt x="3490" y="1082"/>
                    <a:pt x="3676" y="873"/>
                  </a:cubicBezTo>
                  <a:cubicBezTo>
                    <a:pt x="3769" y="780"/>
                    <a:pt x="3862" y="500"/>
                    <a:pt x="3769" y="291"/>
                  </a:cubicBezTo>
                  <a:cubicBezTo>
                    <a:pt x="3676" y="105"/>
                    <a:pt x="3490" y="12"/>
                    <a:pt x="3280" y="12"/>
                  </a:cubicBezTo>
                  <a:cubicBezTo>
                    <a:pt x="3207" y="4"/>
                    <a:pt x="3133" y="0"/>
                    <a:pt x="30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077575" y="1920525"/>
              <a:ext cx="77375" cy="55875"/>
            </a:xfrm>
            <a:custGeom>
              <a:avLst/>
              <a:gdLst/>
              <a:ahLst/>
              <a:cxnLst/>
              <a:rect l="l" t="t" r="r" b="b"/>
              <a:pathLst>
                <a:path w="3095" h="2235" extrusionOk="0">
                  <a:moveTo>
                    <a:pt x="2513" y="1"/>
                  </a:moveTo>
                  <a:cubicBezTo>
                    <a:pt x="1838" y="1"/>
                    <a:pt x="1257" y="303"/>
                    <a:pt x="768" y="885"/>
                  </a:cubicBezTo>
                  <a:cubicBezTo>
                    <a:pt x="489" y="1257"/>
                    <a:pt x="94" y="1746"/>
                    <a:pt x="1" y="2234"/>
                  </a:cubicBezTo>
                  <a:cubicBezTo>
                    <a:pt x="582" y="1653"/>
                    <a:pt x="1559" y="1164"/>
                    <a:pt x="2420" y="885"/>
                  </a:cubicBezTo>
                  <a:cubicBezTo>
                    <a:pt x="2513" y="885"/>
                    <a:pt x="2722" y="769"/>
                    <a:pt x="2816" y="676"/>
                  </a:cubicBezTo>
                  <a:cubicBezTo>
                    <a:pt x="3002" y="583"/>
                    <a:pt x="3095" y="396"/>
                    <a:pt x="3002" y="187"/>
                  </a:cubicBezTo>
                  <a:cubicBezTo>
                    <a:pt x="2909" y="94"/>
                    <a:pt x="2722" y="1"/>
                    <a:pt x="25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089800" y="1823400"/>
              <a:ext cx="26775" cy="58200"/>
            </a:xfrm>
            <a:custGeom>
              <a:avLst/>
              <a:gdLst/>
              <a:ahLst/>
              <a:cxnLst/>
              <a:rect l="l" t="t" r="r" b="b"/>
              <a:pathLst>
                <a:path w="1071" h="2328" extrusionOk="0">
                  <a:moveTo>
                    <a:pt x="372" y="1"/>
                  </a:moveTo>
                  <a:cubicBezTo>
                    <a:pt x="93" y="117"/>
                    <a:pt x="0" y="396"/>
                    <a:pt x="0" y="699"/>
                  </a:cubicBezTo>
                  <a:cubicBezTo>
                    <a:pt x="93" y="978"/>
                    <a:pt x="279" y="1164"/>
                    <a:pt x="372" y="1373"/>
                  </a:cubicBezTo>
                  <a:cubicBezTo>
                    <a:pt x="582" y="1653"/>
                    <a:pt x="582" y="2048"/>
                    <a:pt x="675" y="2327"/>
                  </a:cubicBezTo>
                  <a:cubicBezTo>
                    <a:pt x="1070" y="2141"/>
                    <a:pt x="954" y="1071"/>
                    <a:pt x="954" y="792"/>
                  </a:cubicBezTo>
                  <a:cubicBezTo>
                    <a:pt x="954" y="583"/>
                    <a:pt x="861" y="396"/>
                    <a:pt x="768" y="303"/>
                  </a:cubicBezTo>
                  <a:cubicBezTo>
                    <a:pt x="675" y="117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121200" y="1812350"/>
              <a:ext cx="70400" cy="45400"/>
            </a:xfrm>
            <a:custGeom>
              <a:avLst/>
              <a:gdLst/>
              <a:ahLst/>
              <a:cxnLst/>
              <a:rect l="l" t="t" r="r" b="b"/>
              <a:pathLst>
                <a:path w="2816" h="1816" extrusionOk="0">
                  <a:moveTo>
                    <a:pt x="2359" y="1"/>
                  </a:moveTo>
                  <a:cubicBezTo>
                    <a:pt x="2251" y="1"/>
                    <a:pt x="2129" y="24"/>
                    <a:pt x="2024" y="71"/>
                  </a:cubicBezTo>
                  <a:cubicBezTo>
                    <a:pt x="1257" y="350"/>
                    <a:pt x="396" y="1025"/>
                    <a:pt x="0" y="1815"/>
                  </a:cubicBezTo>
                  <a:cubicBezTo>
                    <a:pt x="186" y="1606"/>
                    <a:pt x="396" y="1513"/>
                    <a:pt x="582" y="1420"/>
                  </a:cubicBezTo>
                  <a:lnTo>
                    <a:pt x="1350" y="1420"/>
                  </a:lnTo>
                  <a:cubicBezTo>
                    <a:pt x="1652" y="1420"/>
                    <a:pt x="1931" y="1420"/>
                    <a:pt x="2234" y="1327"/>
                  </a:cubicBezTo>
                  <a:cubicBezTo>
                    <a:pt x="2513" y="1234"/>
                    <a:pt x="2815" y="838"/>
                    <a:pt x="2815" y="559"/>
                  </a:cubicBezTo>
                  <a:cubicBezTo>
                    <a:pt x="2815" y="350"/>
                    <a:pt x="2815" y="164"/>
                    <a:pt x="2606" y="71"/>
                  </a:cubicBezTo>
                  <a:cubicBezTo>
                    <a:pt x="2559" y="24"/>
                    <a:pt x="2466" y="1"/>
                    <a:pt x="2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099100" y="1862375"/>
              <a:ext cx="70400" cy="43650"/>
            </a:xfrm>
            <a:custGeom>
              <a:avLst/>
              <a:gdLst/>
              <a:ahLst/>
              <a:cxnLst/>
              <a:rect l="l" t="t" r="r" b="b"/>
              <a:pathLst>
                <a:path w="2816" h="1746" extrusionOk="0">
                  <a:moveTo>
                    <a:pt x="2048" y="1"/>
                  </a:moveTo>
                  <a:cubicBezTo>
                    <a:pt x="1745" y="1"/>
                    <a:pt x="1559" y="187"/>
                    <a:pt x="1280" y="396"/>
                  </a:cubicBezTo>
                  <a:cubicBezTo>
                    <a:pt x="977" y="582"/>
                    <a:pt x="0" y="1257"/>
                    <a:pt x="117" y="1745"/>
                  </a:cubicBezTo>
                  <a:cubicBezTo>
                    <a:pt x="791" y="1652"/>
                    <a:pt x="1955" y="1559"/>
                    <a:pt x="2443" y="1071"/>
                  </a:cubicBezTo>
                  <a:cubicBezTo>
                    <a:pt x="2722" y="885"/>
                    <a:pt x="2815" y="582"/>
                    <a:pt x="2722" y="303"/>
                  </a:cubicBezTo>
                  <a:cubicBezTo>
                    <a:pt x="2629" y="94"/>
                    <a:pt x="2234" y="1"/>
                    <a:pt x="2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1" name="Google Shape;71;p2"/>
          <p:cNvGrpSpPr/>
          <p:nvPr/>
        </p:nvGrpSpPr>
        <p:grpSpPr>
          <a:xfrm rot="9275241">
            <a:off x="7200004" y="4165994"/>
            <a:ext cx="2176608" cy="909045"/>
            <a:chOff x="2915775" y="2073500"/>
            <a:chExt cx="874750" cy="365333"/>
          </a:xfrm>
        </p:grpSpPr>
        <p:sp>
          <p:nvSpPr>
            <p:cNvPr id="72" name="Google Shape;72;p2"/>
            <p:cNvSpPr/>
            <p:nvPr/>
          </p:nvSpPr>
          <p:spPr>
            <a:xfrm>
              <a:off x="3004557" y="2399858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34334" y="2346583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094872" y="2268209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241721" y="2268481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410726">
            <a:off x="8306110" y="926376"/>
            <a:ext cx="671663" cy="673538"/>
            <a:chOff x="1474000" y="3672875"/>
            <a:chExt cx="492050" cy="495800"/>
          </a:xfrm>
        </p:grpSpPr>
        <p:sp>
          <p:nvSpPr>
            <p:cNvPr id="93" name="Google Shape;93;p2"/>
            <p:cNvSpPr/>
            <p:nvPr/>
          </p:nvSpPr>
          <p:spPr>
            <a:xfrm>
              <a:off x="1503075" y="3672875"/>
              <a:ext cx="433900" cy="460075"/>
            </a:xfrm>
            <a:custGeom>
              <a:avLst/>
              <a:gdLst/>
              <a:ahLst/>
              <a:cxnLst/>
              <a:rect l="l" t="t" r="r" b="b"/>
              <a:pathLst>
                <a:path w="17356" h="18403" extrusionOk="0">
                  <a:moveTo>
                    <a:pt x="7957" y="1"/>
                  </a:moveTo>
                  <a:lnTo>
                    <a:pt x="1" y="12214"/>
                  </a:lnTo>
                  <a:cubicBezTo>
                    <a:pt x="94" y="12401"/>
                    <a:pt x="187" y="12680"/>
                    <a:pt x="303" y="12889"/>
                  </a:cubicBezTo>
                  <a:cubicBezTo>
                    <a:pt x="1839" y="16076"/>
                    <a:pt x="5235" y="18403"/>
                    <a:pt x="8725" y="18403"/>
                  </a:cubicBezTo>
                  <a:cubicBezTo>
                    <a:pt x="12307" y="18310"/>
                    <a:pt x="15611" y="15983"/>
                    <a:pt x="17053" y="12796"/>
                  </a:cubicBezTo>
                  <a:cubicBezTo>
                    <a:pt x="17170" y="12494"/>
                    <a:pt x="17263" y="12307"/>
                    <a:pt x="17356" y="12098"/>
                  </a:cubicBezTo>
                  <a:lnTo>
                    <a:pt x="9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474000" y="3960775"/>
              <a:ext cx="492050" cy="207900"/>
            </a:xfrm>
            <a:custGeom>
              <a:avLst/>
              <a:gdLst/>
              <a:ahLst/>
              <a:cxnLst/>
              <a:rect l="l" t="t" r="r" b="b"/>
              <a:pathLst>
                <a:path w="19682" h="8316" extrusionOk="0">
                  <a:moveTo>
                    <a:pt x="17751" y="0"/>
                  </a:moveTo>
                  <a:cubicBezTo>
                    <a:pt x="15611" y="2141"/>
                    <a:pt x="12889" y="3886"/>
                    <a:pt x="9795" y="4072"/>
                  </a:cubicBezTo>
                  <a:cubicBezTo>
                    <a:pt x="9524" y="4099"/>
                    <a:pt x="9250" y="4113"/>
                    <a:pt x="8975" y="4113"/>
                  </a:cubicBezTo>
                  <a:cubicBezTo>
                    <a:pt x="7172" y="4113"/>
                    <a:pt x="5319" y="3518"/>
                    <a:pt x="3886" y="2327"/>
                  </a:cubicBezTo>
                  <a:cubicBezTo>
                    <a:pt x="3397" y="1955"/>
                    <a:pt x="2420" y="303"/>
                    <a:pt x="1745" y="303"/>
                  </a:cubicBezTo>
                  <a:cubicBezTo>
                    <a:pt x="768" y="396"/>
                    <a:pt x="1" y="2327"/>
                    <a:pt x="94" y="3118"/>
                  </a:cubicBezTo>
                  <a:cubicBezTo>
                    <a:pt x="187" y="3699"/>
                    <a:pt x="582" y="4072"/>
                    <a:pt x="885" y="4560"/>
                  </a:cubicBezTo>
                  <a:cubicBezTo>
                    <a:pt x="2979" y="6906"/>
                    <a:pt x="6091" y="8315"/>
                    <a:pt x="9252" y="8315"/>
                  </a:cubicBezTo>
                  <a:cubicBezTo>
                    <a:pt x="9883" y="8315"/>
                    <a:pt x="10517" y="8259"/>
                    <a:pt x="11144" y="8143"/>
                  </a:cubicBezTo>
                  <a:cubicBezTo>
                    <a:pt x="14843" y="7561"/>
                    <a:pt x="18216" y="4956"/>
                    <a:pt x="19682" y="1559"/>
                  </a:cubicBezTo>
                  <a:cubicBezTo>
                    <a:pt x="19007" y="978"/>
                    <a:pt x="18426" y="489"/>
                    <a:pt x="17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566475" y="3920950"/>
              <a:ext cx="52500" cy="53425"/>
            </a:xfrm>
            <a:custGeom>
              <a:avLst/>
              <a:gdLst/>
              <a:ahLst/>
              <a:cxnLst/>
              <a:rect l="l" t="t" r="r" b="b"/>
              <a:pathLst>
                <a:path w="2100" h="2137" extrusionOk="0">
                  <a:moveTo>
                    <a:pt x="1346" y="1"/>
                  </a:moveTo>
                  <a:cubicBezTo>
                    <a:pt x="1193" y="1"/>
                    <a:pt x="1045" y="71"/>
                    <a:pt x="954" y="244"/>
                  </a:cubicBezTo>
                  <a:cubicBezTo>
                    <a:pt x="675" y="640"/>
                    <a:pt x="466" y="1012"/>
                    <a:pt x="280" y="1314"/>
                  </a:cubicBezTo>
                  <a:cubicBezTo>
                    <a:pt x="0" y="1726"/>
                    <a:pt x="360" y="2137"/>
                    <a:pt x="727" y="2137"/>
                  </a:cubicBezTo>
                  <a:cubicBezTo>
                    <a:pt x="879" y="2137"/>
                    <a:pt x="1032" y="2066"/>
                    <a:pt x="1141" y="1896"/>
                  </a:cubicBezTo>
                  <a:cubicBezTo>
                    <a:pt x="1350" y="1500"/>
                    <a:pt x="1629" y="1128"/>
                    <a:pt x="1839" y="733"/>
                  </a:cubicBezTo>
                  <a:cubicBezTo>
                    <a:pt x="2100" y="390"/>
                    <a:pt x="1708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648475" y="3965400"/>
              <a:ext cx="31450" cy="46575"/>
            </a:xfrm>
            <a:custGeom>
              <a:avLst/>
              <a:gdLst/>
              <a:ahLst/>
              <a:cxnLst/>
              <a:rect l="l" t="t" r="r" b="b"/>
              <a:pathLst>
                <a:path w="1258" h="1863" extrusionOk="0">
                  <a:moveTo>
                    <a:pt x="727" y="1"/>
                  </a:moveTo>
                  <a:cubicBezTo>
                    <a:pt x="489" y="1"/>
                    <a:pt x="283" y="167"/>
                    <a:pt x="187" y="397"/>
                  </a:cubicBezTo>
                  <a:cubicBezTo>
                    <a:pt x="187" y="700"/>
                    <a:pt x="94" y="886"/>
                    <a:pt x="94" y="1188"/>
                  </a:cubicBezTo>
                  <a:cubicBezTo>
                    <a:pt x="1" y="1467"/>
                    <a:pt x="94" y="1770"/>
                    <a:pt x="396" y="1863"/>
                  </a:cubicBezTo>
                  <a:cubicBezTo>
                    <a:pt x="676" y="1863"/>
                    <a:pt x="1071" y="1770"/>
                    <a:pt x="1071" y="1467"/>
                  </a:cubicBezTo>
                  <a:cubicBezTo>
                    <a:pt x="1164" y="1188"/>
                    <a:pt x="1164" y="886"/>
                    <a:pt x="1164" y="700"/>
                  </a:cubicBezTo>
                  <a:cubicBezTo>
                    <a:pt x="1257" y="397"/>
                    <a:pt x="1164" y="118"/>
                    <a:pt x="885" y="25"/>
                  </a:cubicBezTo>
                  <a:cubicBezTo>
                    <a:pt x="831" y="8"/>
                    <a:pt x="778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733400" y="3972375"/>
              <a:ext cx="29100" cy="46575"/>
            </a:xfrm>
            <a:custGeom>
              <a:avLst/>
              <a:gdLst/>
              <a:ahLst/>
              <a:cxnLst/>
              <a:rect l="l" t="t" r="r" b="b"/>
              <a:pathLst>
                <a:path w="1164" h="1863" extrusionOk="0">
                  <a:moveTo>
                    <a:pt x="544" y="1"/>
                  </a:moveTo>
                  <a:cubicBezTo>
                    <a:pt x="495" y="1"/>
                    <a:pt x="445" y="9"/>
                    <a:pt x="396" y="25"/>
                  </a:cubicBezTo>
                  <a:cubicBezTo>
                    <a:pt x="93" y="118"/>
                    <a:pt x="0" y="421"/>
                    <a:pt x="0" y="607"/>
                  </a:cubicBezTo>
                  <a:cubicBezTo>
                    <a:pt x="93" y="909"/>
                    <a:pt x="93" y="1188"/>
                    <a:pt x="187" y="1491"/>
                  </a:cubicBezTo>
                  <a:cubicBezTo>
                    <a:pt x="187" y="1770"/>
                    <a:pt x="582" y="1863"/>
                    <a:pt x="768" y="1863"/>
                  </a:cubicBezTo>
                  <a:cubicBezTo>
                    <a:pt x="1071" y="1770"/>
                    <a:pt x="1164" y="1491"/>
                    <a:pt x="1164" y="1188"/>
                  </a:cubicBezTo>
                  <a:cubicBezTo>
                    <a:pt x="1164" y="909"/>
                    <a:pt x="1071" y="607"/>
                    <a:pt x="1071" y="421"/>
                  </a:cubicBezTo>
                  <a:cubicBezTo>
                    <a:pt x="994" y="171"/>
                    <a:pt x="775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810750" y="3944875"/>
              <a:ext cx="39000" cy="50300"/>
            </a:xfrm>
            <a:custGeom>
              <a:avLst/>
              <a:gdLst/>
              <a:ahLst/>
              <a:cxnLst/>
              <a:rect l="l" t="t" r="r" b="b"/>
              <a:pathLst>
                <a:path w="1560" h="2012" extrusionOk="0">
                  <a:moveTo>
                    <a:pt x="627" y="0"/>
                  </a:moveTo>
                  <a:cubicBezTo>
                    <a:pt x="517" y="0"/>
                    <a:pt x="403" y="22"/>
                    <a:pt x="303" y="55"/>
                  </a:cubicBezTo>
                  <a:cubicBezTo>
                    <a:pt x="94" y="264"/>
                    <a:pt x="0" y="543"/>
                    <a:pt x="94" y="753"/>
                  </a:cubicBezTo>
                  <a:cubicBezTo>
                    <a:pt x="303" y="1125"/>
                    <a:pt x="396" y="1427"/>
                    <a:pt x="582" y="1707"/>
                  </a:cubicBezTo>
                  <a:cubicBezTo>
                    <a:pt x="643" y="1904"/>
                    <a:pt x="832" y="2012"/>
                    <a:pt x="1008" y="2012"/>
                  </a:cubicBezTo>
                  <a:cubicBezTo>
                    <a:pt x="1102" y="2012"/>
                    <a:pt x="1192" y="1981"/>
                    <a:pt x="1257" y="1916"/>
                  </a:cubicBezTo>
                  <a:cubicBezTo>
                    <a:pt x="1559" y="1800"/>
                    <a:pt x="1559" y="1521"/>
                    <a:pt x="1466" y="1218"/>
                  </a:cubicBezTo>
                  <a:cubicBezTo>
                    <a:pt x="1373" y="939"/>
                    <a:pt x="1164" y="543"/>
                    <a:pt x="1071" y="264"/>
                  </a:cubicBezTo>
                  <a:cubicBezTo>
                    <a:pt x="1011" y="70"/>
                    <a:pt x="826" y="0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77025" y="3839800"/>
              <a:ext cx="31425" cy="55850"/>
            </a:xfrm>
            <a:custGeom>
              <a:avLst/>
              <a:gdLst/>
              <a:ahLst/>
              <a:cxnLst/>
              <a:rect l="l" t="t" r="r" b="b"/>
              <a:pathLst>
                <a:path w="1257" h="2234" extrusionOk="0">
                  <a:moveTo>
                    <a:pt x="582" y="1"/>
                  </a:moveTo>
                  <a:cubicBezTo>
                    <a:pt x="279" y="1"/>
                    <a:pt x="0" y="187"/>
                    <a:pt x="93" y="489"/>
                  </a:cubicBezTo>
                  <a:cubicBezTo>
                    <a:pt x="93" y="978"/>
                    <a:pt x="93" y="1350"/>
                    <a:pt x="186" y="1745"/>
                  </a:cubicBezTo>
                  <a:cubicBezTo>
                    <a:pt x="186" y="2048"/>
                    <a:pt x="396" y="2234"/>
                    <a:pt x="675" y="2234"/>
                  </a:cubicBezTo>
                  <a:cubicBezTo>
                    <a:pt x="977" y="2234"/>
                    <a:pt x="1256" y="2048"/>
                    <a:pt x="1256" y="1745"/>
                  </a:cubicBezTo>
                  <a:cubicBezTo>
                    <a:pt x="1163" y="1350"/>
                    <a:pt x="1163" y="978"/>
                    <a:pt x="1070" y="489"/>
                  </a:cubicBezTo>
                  <a:cubicBezTo>
                    <a:pt x="1070" y="187"/>
                    <a:pt x="861" y="1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667675" y="3877900"/>
              <a:ext cx="32025" cy="42750"/>
            </a:xfrm>
            <a:custGeom>
              <a:avLst/>
              <a:gdLst/>
              <a:ahLst/>
              <a:cxnLst/>
              <a:rect l="l" t="t" r="r" b="b"/>
              <a:pathLst>
                <a:path w="1281" h="1710" extrusionOk="0">
                  <a:moveTo>
                    <a:pt x="665" y="0"/>
                  </a:moveTo>
                  <a:cubicBezTo>
                    <a:pt x="454" y="0"/>
                    <a:pt x="280" y="105"/>
                    <a:pt x="210" y="314"/>
                  </a:cubicBezTo>
                  <a:cubicBezTo>
                    <a:pt x="210" y="617"/>
                    <a:pt x="210" y="803"/>
                    <a:pt x="117" y="989"/>
                  </a:cubicBezTo>
                  <a:cubicBezTo>
                    <a:pt x="1" y="1292"/>
                    <a:pt x="210" y="1571"/>
                    <a:pt x="489" y="1687"/>
                  </a:cubicBezTo>
                  <a:cubicBezTo>
                    <a:pt x="523" y="1702"/>
                    <a:pt x="562" y="1709"/>
                    <a:pt x="603" y="1709"/>
                  </a:cubicBezTo>
                  <a:cubicBezTo>
                    <a:pt x="811" y="1709"/>
                    <a:pt x="1071" y="1525"/>
                    <a:pt x="1071" y="1292"/>
                  </a:cubicBezTo>
                  <a:cubicBezTo>
                    <a:pt x="1164" y="1105"/>
                    <a:pt x="1164" y="803"/>
                    <a:pt x="1280" y="617"/>
                  </a:cubicBezTo>
                  <a:cubicBezTo>
                    <a:pt x="1280" y="314"/>
                    <a:pt x="1164" y="35"/>
                    <a:pt x="885" y="35"/>
                  </a:cubicBezTo>
                  <a:cubicBezTo>
                    <a:pt x="809" y="12"/>
                    <a:pt x="735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06650" y="3776125"/>
              <a:ext cx="26775" cy="47275"/>
            </a:xfrm>
            <a:custGeom>
              <a:avLst/>
              <a:gdLst/>
              <a:ahLst/>
              <a:cxnLst/>
              <a:rect l="l" t="t" r="r" b="b"/>
              <a:pathLst>
                <a:path w="1071" h="1891" extrusionOk="0">
                  <a:moveTo>
                    <a:pt x="535" y="0"/>
                  </a:moveTo>
                  <a:cubicBezTo>
                    <a:pt x="268" y="0"/>
                    <a:pt x="0" y="175"/>
                    <a:pt x="0" y="524"/>
                  </a:cubicBezTo>
                  <a:lnTo>
                    <a:pt x="0" y="1384"/>
                  </a:lnTo>
                  <a:cubicBezTo>
                    <a:pt x="0" y="1722"/>
                    <a:pt x="268" y="1890"/>
                    <a:pt x="535" y="1890"/>
                  </a:cubicBezTo>
                  <a:cubicBezTo>
                    <a:pt x="803" y="1890"/>
                    <a:pt x="1070" y="1722"/>
                    <a:pt x="1070" y="1384"/>
                  </a:cubicBezTo>
                  <a:lnTo>
                    <a:pt x="1070" y="524"/>
                  </a:lnTo>
                  <a:cubicBezTo>
                    <a:pt x="1070" y="175"/>
                    <a:pt x="803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2" name="Google Shape;102;p2"/>
          <p:cNvGrpSpPr/>
          <p:nvPr/>
        </p:nvGrpSpPr>
        <p:grpSpPr>
          <a:xfrm rot="-789270">
            <a:off x="189871" y="117652"/>
            <a:ext cx="783145" cy="1083726"/>
            <a:chOff x="5709775" y="2441350"/>
            <a:chExt cx="700850" cy="908350"/>
          </a:xfrm>
        </p:grpSpPr>
        <p:sp>
          <p:nvSpPr>
            <p:cNvPr id="103" name="Google Shape;103;p2"/>
            <p:cNvSpPr/>
            <p:nvPr/>
          </p:nvSpPr>
          <p:spPr>
            <a:xfrm>
              <a:off x="6044200" y="2441350"/>
              <a:ext cx="366425" cy="341725"/>
            </a:xfrm>
            <a:custGeom>
              <a:avLst/>
              <a:gdLst/>
              <a:ahLst/>
              <a:cxnLst/>
              <a:rect l="l" t="t" r="r" b="b"/>
              <a:pathLst>
                <a:path w="14657" h="13669" extrusionOk="0">
                  <a:moveTo>
                    <a:pt x="8510" y="1"/>
                  </a:moveTo>
                  <a:cubicBezTo>
                    <a:pt x="8081" y="1"/>
                    <a:pt x="7753" y="439"/>
                    <a:pt x="7561" y="780"/>
                  </a:cubicBezTo>
                  <a:cubicBezTo>
                    <a:pt x="6700" y="2339"/>
                    <a:pt x="5816" y="3781"/>
                    <a:pt x="4955" y="5340"/>
                  </a:cubicBezTo>
                  <a:cubicBezTo>
                    <a:pt x="4955" y="4479"/>
                    <a:pt x="5048" y="3502"/>
                    <a:pt x="5048" y="2618"/>
                  </a:cubicBezTo>
                  <a:cubicBezTo>
                    <a:pt x="5005" y="2614"/>
                    <a:pt x="4962" y="2612"/>
                    <a:pt x="4919" y="2612"/>
                  </a:cubicBezTo>
                  <a:cubicBezTo>
                    <a:pt x="4004" y="2612"/>
                    <a:pt x="3291" y="3545"/>
                    <a:pt x="3024" y="4479"/>
                  </a:cubicBezTo>
                  <a:cubicBezTo>
                    <a:pt x="2815" y="5433"/>
                    <a:pt x="2908" y="6410"/>
                    <a:pt x="2815" y="7387"/>
                  </a:cubicBezTo>
                  <a:cubicBezTo>
                    <a:pt x="2815" y="7666"/>
                    <a:pt x="2722" y="7969"/>
                    <a:pt x="2536" y="7969"/>
                  </a:cubicBezTo>
                  <a:cubicBezTo>
                    <a:pt x="2484" y="7993"/>
                    <a:pt x="2433" y="8004"/>
                    <a:pt x="2386" y="8004"/>
                  </a:cubicBezTo>
                  <a:cubicBezTo>
                    <a:pt x="2073" y="8004"/>
                    <a:pt x="1874" y="7521"/>
                    <a:pt x="1954" y="7178"/>
                  </a:cubicBezTo>
                  <a:cubicBezTo>
                    <a:pt x="2047" y="6898"/>
                    <a:pt x="2233" y="6410"/>
                    <a:pt x="2047" y="6107"/>
                  </a:cubicBezTo>
                  <a:cubicBezTo>
                    <a:pt x="1913" y="5900"/>
                    <a:pt x="1704" y="5804"/>
                    <a:pt x="1489" y="5804"/>
                  </a:cubicBezTo>
                  <a:cubicBezTo>
                    <a:pt x="1222" y="5804"/>
                    <a:pt x="946" y="5953"/>
                    <a:pt x="791" y="6224"/>
                  </a:cubicBezTo>
                  <a:cubicBezTo>
                    <a:pt x="489" y="6596"/>
                    <a:pt x="489" y="7085"/>
                    <a:pt x="489" y="7573"/>
                  </a:cubicBezTo>
                  <a:cubicBezTo>
                    <a:pt x="489" y="9411"/>
                    <a:pt x="0" y="11923"/>
                    <a:pt x="489" y="13668"/>
                  </a:cubicBezTo>
                  <a:cubicBezTo>
                    <a:pt x="1163" y="13575"/>
                    <a:pt x="1861" y="13389"/>
                    <a:pt x="2536" y="13389"/>
                  </a:cubicBezTo>
                  <a:cubicBezTo>
                    <a:pt x="3232" y="13464"/>
                    <a:pt x="3883" y="13601"/>
                    <a:pt x="4513" y="13601"/>
                  </a:cubicBezTo>
                  <a:cubicBezTo>
                    <a:pt x="4661" y="13601"/>
                    <a:pt x="4809" y="13593"/>
                    <a:pt x="4955" y="13575"/>
                  </a:cubicBezTo>
                  <a:cubicBezTo>
                    <a:pt x="5723" y="13482"/>
                    <a:pt x="6514" y="13087"/>
                    <a:pt x="6886" y="12412"/>
                  </a:cubicBezTo>
                  <a:cubicBezTo>
                    <a:pt x="7189" y="11644"/>
                    <a:pt x="6700" y="10667"/>
                    <a:pt x="5932" y="10574"/>
                  </a:cubicBezTo>
                  <a:cubicBezTo>
                    <a:pt x="5630" y="10574"/>
                    <a:pt x="5234" y="10760"/>
                    <a:pt x="4955" y="10877"/>
                  </a:cubicBezTo>
                  <a:cubicBezTo>
                    <a:pt x="4560" y="10877"/>
                    <a:pt x="4188" y="10760"/>
                    <a:pt x="4071" y="10481"/>
                  </a:cubicBezTo>
                  <a:cubicBezTo>
                    <a:pt x="3978" y="10295"/>
                    <a:pt x="4071" y="9993"/>
                    <a:pt x="4281" y="9806"/>
                  </a:cubicBezTo>
                  <a:cubicBezTo>
                    <a:pt x="4798" y="8986"/>
                    <a:pt x="5767" y="8507"/>
                    <a:pt x="6716" y="8507"/>
                  </a:cubicBezTo>
                  <a:cubicBezTo>
                    <a:pt x="7004" y="8507"/>
                    <a:pt x="7290" y="8551"/>
                    <a:pt x="7561" y="8643"/>
                  </a:cubicBezTo>
                  <a:cubicBezTo>
                    <a:pt x="8259" y="8829"/>
                    <a:pt x="8724" y="9225"/>
                    <a:pt x="9422" y="9318"/>
                  </a:cubicBezTo>
                  <a:cubicBezTo>
                    <a:pt x="9479" y="9327"/>
                    <a:pt x="9538" y="9331"/>
                    <a:pt x="9598" y="9331"/>
                  </a:cubicBezTo>
                  <a:cubicBezTo>
                    <a:pt x="10148" y="9331"/>
                    <a:pt x="10780" y="8958"/>
                    <a:pt x="10864" y="8434"/>
                  </a:cubicBezTo>
                  <a:cubicBezTo>
                    <a:pt x="10957" y="7759"/>
                    <a:pt x="10190" y="7271"/>
                    <a:pt x="9608" y="7085"/>
                  </a:cubicBezTo>
                  <a:cubicBezTo>
                    <a:pt x="8933" y="6898"/>
                    <a:pt x="8142" y="6689"/>
                    <a:pt x="7956" y="6107"/>
                  </a:cubicBezTo>
                  <a:cubicBezTo>
                    <a:pt x="9422" y="5921"/>
                    <a:pt x="10957" y="5642"/>
                    <a:pt x="12516" y="5433"/>
                  </a:cubicBezTo>
                  <a:cubicBezTo>
                    <a:pt x="13098" y="5433"/>
                    <a:pt x="13679" y="5247"/>
                    <a:pt x="14075" y="4851"/>
                  </a:cubicBezTo>
                  <a:cubicBezTo>
                    <a:pt x="14656" y="4084"/>
                    <a:pt x="13958" y="2827"/>
                    <a:pt x="13098" y="2525"/>
                  </a:cubicBezTo>
                  <a:cubicBezTo>
                    <a:pt x="12814" y="2444"/>
                    <a:pt x="12532" y="2410"/>
                    <a:pt x="12253" y="2410"/>
                  </a:cubicBezTo>
                  <a:cubicBezTo>
                    <a:pt x="11572" y="2410"/>
                    <a:pt x="10910" y="2613"/>
                    <a:pt x="10283" y="2827"/>
                  </a:cubicBezTo>
                  <a:cubicBezTo>
                    <a:pt x="9515" y="3106"/>
                    <a:pt x="8840" y="3316"/>
                    <a:pt x="8049" y="3502"/>
                  </a:cubicBezTo>
                  <a:cubicBezTo>
                    <a:pt x="7863" y="2920"/>
                    <a:pt x="8445" y="2246"/>
                    <a:pt x="8840" y="1664"/>
                  </a:cubicBezTo>
                  <a:cubicBezTo>
                    <a:pt x="9306" y="1176"/>
                    <a:pt x="9306" y="105"/>
                    <a:pt x="8631" y="12"/>
                  </a:cubicBezTo>
                  <a:cubicBezTo>
                    <a:pt x="8590" y="5"/>
                    <a:pt x="8550" y="1"/>
                    <a:pt x="85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709775" y="2465725"/>
              <a:ext cx="342000" cy="301325"/>
            </a:xfrm>
            <a:custGeom>
              <a:avLst/>
              <a:gdLst/>
              <a:ahLst/>
              <a:cxnLst/>
              <a:rect l="l" t="t" r="r" b="b"/>
              <a:pathLst>
                <a:path w="13680" h="12053" extrusionOk="0">
                  <a:moveTo>
                    <a:pt x="1158" y="0"/>
                  </a:moveTo>
                  <a:cubicBezTo>
                    <a:pt x="949" y="0"/>
                    <a:pt x="749" y="60"/>
                    <a:pt x="582" y="201"/>
                  </a:cubicBezTo>
                  <a:cubicBezTo>
                    <a:pt x="0" y="689"/>
                    <a:pt x="117" y="1550"/>
                    <a:pt x="396" y="2225"/>
                  </a:cubicBezTo>
                  <a:cubicBezTo>
                    <a:pt x="884" y="3597"/>
                    <a:pt x="1862" y="4760"/>
                    <a:pt x="3118" y="5435"/>
                  </a:cubicBezTo>
                  <a:cubicBezTo>
                    <a:pt x="3490" y="5621"/>
                    <a:pt x="3979" y="5923"/>
                    <a:pt x="3885" y="6412"/>
                  </a:cubicBezTo>
                  <a:cubicBezTo>
                    <a:pt x="3809" y="6642"/>
                    <a:pt x="3465" y="6808"/>
                    <a:pt x="3189" y="6808"/>
                  </a:cubicBezTo>
                  <a:cubicBezTo>
                    <a:pt x="3130" y="6808"/>
                    <a:pt x="3074" y="6801"/>
                    <a:pt x="3025" y="6784"/>
                  </a:cubicBezTo>
                  <a:cubicBezTo>
                    <a:pt x="2708" y="6784"/>
                    <a:pt x="2451" y="6665"/>
                    <a:pt x="2171" y="6665"/>
                  </a:cubicBezTo>
                  <a:cubicBezTo>
                    <a:pt x="2101" y="6665"/>
                    <a:pt x="2029" y="6673"/>
                    <a:pt x="1955" y="6691"/>
                  </a:cubicBezTo>
                  <a:cubicBezTo>
                    <a:pt x="1164" y="6784"/>
                    <a:pt x="791" y="7854"/>
                    <a:pt x="1164" y="8529"/>
                  </a:cubicBezTo>
                  <a:cubicBezTo>
                    <a:pt x="1512" y="9124"/>
                    <a:pt x="2241" y="9429"/>
                    <a:pt x="2935" y="9429"/>
                  </a:cubicBezTo>
                  <a:cubicBezTo>
                    <a:pt x="3028" y="9429"/>
                    <a:pt x="3120" y="9424"/>
                    <a:pt x="3211" y="9413"/>
                  </a:cubicBezTo>
                  <a:cubicBezTo>
                    <a:pt x="3979" y="9413"/>
                    <a:pt x="4769" y="9111"/>
                    <a:pt x="5537" y="8924"/>
                  </a:cubicBezTo>
                  <a:cubicBezTo>
                    <a:pt x="5819" y="8871"/>
                    <a:pt x="6101" y="8817"/>
                    <a:pt x="6379" y="8817"/>
                  </a:cubicBezTo>
                  <a:cubicBezTo>
                    <a:pt x="6582" y="8817"/>
                    <a:pt x="6783" y="8846"/>
                    <a:pt x="6980" y="8924"/>
                  </a:cubicBezTo>
                  <a:cubicBezTo>
                    <a:pt x="7375" y="9204"/>
                    <a:pt x="7561" y="9902"/>
                    <a:pt x="7189" y="10181"/>
                  </a:cubicBezTo>
                  <a:cubicBezTo>
                    <a:pt x="7065" y="10275"/>
                    <a:pt x="6914" y="10302"/>
                    <a:pt x="6750" y="10302"/>
                  </a:cubicBezTo>
                  <a:cubicBezTo>
                    <a:pt x="6545" y="10302"/>
                    <a:pt x="6319" y="10261"/>
                    <a:pt x="6101" y="10261"/>
                  </a:cubicBezTo>
                  <a:cubicBezTo>
                    <a:pt x="5936" y="10261"/>
                    <a:pt x="5775" y="10284"/>
                    <a:pt x="5630" y="10367"/>
                  </a:cubicBezTo>
                  <a:cubicBezTo>
                    <a:pt x="5142" y="10576"/>
                    <a:pt x="5049" y="11251"/>
                    <a:pt x="5444" y="11646"/>
                  </a:cubicBezTo>
                  <a:cubicBezTo>
                    <a:pt x="5729" y="11931"/>
                    <a:pt x="6135" y="12052"/>
                    <a:pt x="6529" y="12052"/>
                  </a:cubicBezTo>
                  <a:cubicBezTo>
                    <a:pt x="6651" y="12052"/>
                    <a:pt x="6771" y="12041"/>
                    <a:pt x="6887" y="12019"/>
                  </a:cubicBezTo>
                  <a:cubicBezTo>
                    <a:pt x="7375" y="12019"/>
                    <a:pt x="7864" y="11739"/>
                    <a:pt x="8445" y="11646"/>
                  </a:cubicBezTo>
                  <a:cubicBezTo>
                    <a:pt x="8736" y="11542"/>
                    <a:pt x="9073" y="11489"/>
                    <a:pt x="9411" y="11489"/>
                  </a:cubicBezTo>
                  <a:cubicBezTo>
                    <a:pt x="9748" y="11489"/>
                    <a:pt x="10085" y="11542"/>
                    <a:pt x="10376" y="11646"/>
                  </a:cubicBezTo>
                  <a:cubicBezTo>
                    <a:pt x="10609" y="11718"/>
                    <a:pt x="11171" y="12023"/>
                    <a:pt x="11556" y="12023"/>
                  </a:cubicBezTo>
                  <a:cubicBezTo>
                    <a:pt x="11672" y="12023"/>
                    <a:pt x="11772" y="11995"/>
                    <a:pt x="11842" y="11926"/>
                  </a:cubicBezTo>
                  <a:cubicBezTo>
                    <a:pt x="12028" y="11832"/>
                    <a:pt x="12028" y="10762"/>
                    <a:pt x="12121" y="10367"/>
                  </a:cubicBezTo>
                  <a:cubicBezTo>
                    <a:pt x="12330" y="9902"/>
                    <a:pt x="12702" y="9413"/>
                    <a:pt x="13005" y="9018"/>
                  </a:cubicBezTo>
                  <a:cubicBezTo>
                    <a:pt x="13377" y="8343"/>
                    <a:pt x="13680" y="7668"/>
                    <a:pt x="13493" y="6877"/>
                  </a:cubicBezTo>
                  <a:cubicBezTo>
                    <a:pt x="13406" y="6370"/>
                    <a:pt x="12845" y="5968"/>
                    <a:pt x="12325" y="5968"/>
                  </a:cubicBezTo>
                  <a:cubicBezTo>
                    <a:pt x="12153" y="5968"/>
                    <a:pt x="11986" y="6012"/>
                    <a:pt x="11842" y="6110"/>
                  </a:cubicBezTo>
                  <a:cubicBezTo>
                    <a:pt x="11446" y="6412"/>
                    <a:pt x="11260" y="7180"/>
                    <a:pt x="10679" y="7180"/>
                  </a:cubicBezTo>
                  <a:cubicBezTo>
                    <a:pt x="10190" y="7180"/>
                    <a:pt x="9888" y="6505"/>
                    <a:pt x="10097" y="6017"/>
                  </a:cubicBezTo>
                  <a:cubicBezTo>
                    <a:pt x="10283" y="5621"/>
                    <a:pt x="10679" y="5249"/>
                    <a:pt x="10958" y="4853"/>
                  </a:cubicBezTo>
                  <a:cubicBezTo>
                    <a:pt x="11260" y="4458"/>
                    <a:pt x="11446" y="3876"/>
                    <a:pt x="11167" y="3504"/>
                  </a:cubicBezTo>
                  <a:cubicBezTo>
                    <a:pt x="10992" y="3329"/>
                    <a:pt x="10781" y="3250"/>
                    <a:pt x="10558" y="3250"/>
                  </a:cubicBezTo>
                  <a:cubicBezTo>
                    <a:pt x="10276" y="3250"/>
                    <a:pt x="9974" y="3376"/>
                    <a:pt x="9701" y="3597"/>
                  </a:cubicBezTo>
                  <a:cubicBezTo>
                    <a:pt x="9306" y="3876"/>
                    <a:pt x="9120" y="4365"/>
                    <a:pt x="8631" y="4667"/>
                  </a:cubicBezTo>
                  <a:cubicBezTo>
                    <a:pt x="8406" y="4893"/>
                    <a:pt x="8104" y="5016"/>
                    <a:pt x="7813" y="5016"/>
                  </a:cubicBezTo>
                  <a:cubicBezTo>
                    <a:pt x="7623" y="5016"/>
                    <a:pt x="7438" y="4963"/>
                    <a:pt x="7282" y="4853"/>
                  </a:cubicBezTo>
                  <a:cubicBezTo>
                    <a:pt x="6887" y="4365"/>
                    <a:pt x="7096" y="3690"/>
                    <a:pt x="7468" y="3202"/>
                  </a:cubicBezTo>
                  <a:cubicBezTo>
                    <a:pt x="7864" y="2806"/>
                    <a:pt x="8259" y="2341"/>
                    <a:pt x="8259" y="1759"/>
                  </a:cubicBezTo>
                  <a:cubicBezTo>
                    <a:pt x="8155" y="1132"/>
                    <a:pt x="7599" y="768"/>
                    <a:pt x="6998" y="768"/>
                  </a:cubicBezTo>
                  <a:cubicBezTo>
                    <a:pt x="6930" y="768"/>
                    <a:pt x="6862" y="773"/>
                    <a:pt x="6793" y="782"/>
                  </a:cubicBezTo>
                  <a:cubicBezTo>
                    <a:pt x="6212" y="875"/>
                    <a:pt x="5723" y="1457"/>
                    <a:pt x="5444" y="2038"/>
                  </a:cubicBezTo>
                  <a:cubicBezTo>
                    <a:pt x="5235" y="2713"/>
                    <a:pt x="5235" y="3295"/>
                    <a:pt x="5235" y="3969"/>
                  </a:cubicBezTo>
                  <a:cubicBezTo>
                    <a:pt x="5126" y="3999"/>
                    <a:pt x="5020" y="4013"/>
                    <a:pt x="4916" y="4013"/>
                  </a:cubicBezTo>
                  <a:cubicBezTo>
                    <a:pt x="4284" y="4013"/>
                    <a:pt x="3750" y="3502"/>
                    <a:pt x="3490" y="2922"/>
                  </a:cubicBezTo>
                  <a:cubicBezTo>
                    <a:pt x="3118" y="2225"/>
                    <a:pt x="3025" y="1457"/>
                    <a:pt x="2536" y="782"/>
                  </a:cubicBezTo>
                  <a:cubicBezTo>
                    <a:pt x="2254" y="368"/>
                    <a:pt x="1677" y="0"/>
                    <a:pt x="1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833650" y="2608575"/>
              <a:ext cx="218125" cy="271625"/>
            </a:xfrm>
            <a:custGeom>
              <a:avLst/>
              <a:gdLst/>
              <a:ahLst/>
              <a:cxnLst/>
              <a:rect l="l" t="t" r="r" b="b"/>
              <a:pathLst>
                <a:path w="8725" h="10865" extrusionOk="0">
                  <a:moveTo>
                    <a:pt x="1" y="0"/>
                  </a:moveTo>
                  <a:cubicBezTo>
                    <a:pt x="1071" y="582"/>
                    <a:pt x="2141" y="1280"/>
                    <a:pt x="3002" y="2047"/>
                  </a:cubicBezTo>
                  <a:cubicBezTo>
                    <a:pt x="3886" y="2722"/>
                    <a:pt x="4746" y="3606"/>
                    <a:pt x="5421" y="4467"/>
                  </a:cubicBezTo>
                  <a:cubicBezTo>
                    <a:pt x="6212" y="5444"/>
                    <a:pt x="6794" y="6398"/>
                    <a:pt x="7259" y="7468"/>
                  </a:cubicBezTo>
                  <a:cubicBezTo>
                    <a:pt x="7841" y="8538"/>
                    <a:pt x="8236" y="9701"/>
                    <a:pt x="8538" y="10864"/>
                  </a:cubicBezTo>
                  <a:cubicBezTo>
                    <a:pt x="8725" y="9701"/>
                    <a:pt x="8538" y="8352"/>
                    <a:pt x="8143" y="7189"/>
                  </a:cubicBezTo>
                  <a:cubicBezTo>
                    <a:pt x="7747" y="5932"/>
                    <a:pt x="7166" y="4769"/>
                    <a:pt x="6398" y="3792"/>
                  </a:cubicBezTo>
                  <a:cubicBezTo>
                    <a:pt x="5630" y="2815"/>
                    <a:pt x="4653" y="1954"/>
                    <a:pt x="3583" y="1280"/>
                  </a:cubicBezTo>
                  <a:cubicBezTo>
                    <a:pt x="2420" y="582"/>
                    <a:pt x="1257" y="116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039550" y="2550400"/>
              <a:ext cx="220450" cy="329800"/>
            </a:xfrm>
            <a:custGeom>
              <a:avLst/>
              <a:gdLst/>
              <a:ahLst/>
              <a:cxnLst/>
              <a:rect l="l" t="t" r="r" b="b"/>
              <a:pathLst>
                <a:path w="8818" h="13192" extrusionOk="0">
                  <a:moveTo>
                    <a:pt x="8817" y="1"/>
                  </a:moveTo>
                  <a:lnTo>
                    <a:pt x="8817" y="1"/>
                  </a:lnTo>
                  <a:cubicBezTo>
                    <a:pt x="7468" y="303"/>
                    <a:pt x="6118" y="1071"/>
                    <a:pt x="5048" y="1955"/>
                  </a:cubicBezTo>
                  <a:cubicBezTo>
                    <a:pt x="3885" y="2816"/>
                    <a:pt x="2908" y="3886"/>
                    <a:pt x="2140" y="5049"/>
                  </a:cubicBezTo>
                  <a:cubicBezTo>
                    <a:pt x="1349" y="6305"/>
                    <a:pt x="768" y="7678"/>
                    <a:pt x="489" y="9027"/>
                  </a:cubicBezTo>
                  <a:cubicBezTo>
                    <a:pt x="93" y="10376"/>
                    <a:pt x="0" y="11842"/>
                    <a:pt x="186" y="13191"/>
                  </a:cubicBezTo>
                  <a:cubicBezTo>
                    <a:pt x="489" y="11842"/>
                    <a:pt x="884" y="10586"/>
                    <a:pt x="1349" y="9306"/>
                  </a:cubicBezTo>
                  <a:cubicBezTo>
                    <a:pt x="1838" y="8050"/>
                    <a:pt x="2419" y="6794"/>
                    <a:pt x="3094" y="5724"/>
                  </a:cubicBezTo>
                  <a:cubicBezTo>
                    <a:pt x="3885" y="4560"/>
                    <a:pt x="4746" y="3607"/>
                    <a:pt x="5630" y="2630"/>
                  </a:cubicBezTo>
                  <a:cubicBezTo>
                    <a:pt x="6584" y="1652"/>
                    <a:pt x="7654" y="792"/>
                    <a:pt x="88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867375" y="2810250"/>
              <a:ext cx="346675" cy="539450"/>
            </a:xfrm>
            <a:custGeom>
              <a:avLst/>
              <a:gdLst/>
              <a:ahLst/>
              <a:cxnLst/>
              <a:rect l="l" t="t" r="r" b="b"/>
              <a:pathLst>
                <a:path w="13867" h="21578" extrusionOk="0">
                  <a:moveTo>
                    <a:pt x="6909" y="0"/>
                  </a:moveTo>
                  <a:cubicBezTo>
                    <a:pt x="4470" y="0"/>
                    <a:pt x="2052" y="1119"/>
                    <a:pt x="978" y="3379"/>
                  </a:cubicBezTo>
                  <a:cubicBezTo>
                    <a:pt x="1" y="5426"/>
                    <a:pt x="303" y="7939"/>
                    <a:pt x="1746" y="9683"/>
                  </a:cubicBezTo>
                  <a:cubicBezTo>
                    <a:pt x="3211" y="11335"/>
                    <a:pt x="5631" y="12103"/>
                    <a:pt x="7283" y="13568"/>
                  </a:cubicBezTo>
                  <a:cubicBezTo>
                    <a:pt x="6887" y="16569"/>
                    <a:pt x="6119" y="19850"/>
                    <a:pt x="9306" y="21501"/>
                  </a:cubicBezTo>
                  <a:cubicBezTo>
                    <a:pt x="9411" y="21554"/>
                    <a:pt x="9516" y="21577"/>
                    <a:pt x="9616" y="21577"/>
                  </a:cubicBezTo>
                  <a:cubicBezTo>
                    <a:pt x="10272" y="21577"/>
                    <a:pt x="10748" y="20576"/>
                    <a:pt x="9981" y="20152"/>
                  </a:cubicBezTo>
                  <a:cubicBezTo>
                    <a:pt x="8143" y="19268"/>
                    <a:pt x="8143" y="16849"/>
                    <a:pt x="8446" y="15104"/>
                  </a:cubicBezTo>
                  <a:cubicBezTo>
                    <a:pt x="8539" y="14732"/>
                    <a:pt x="8632" y="14429"/>
                    <a:pt x="8632" y="14150"/>
                  </a:cubicBezTo>
                  <a:cubicBezTo>
                    <a:pt x="10190" y="12684"/>
                    <a:pt x="11726" y="11126"/>
                    <a:pt x="12703" y="9288"/>
                  </a:cubicBezTo>
                  <a:cubicBezTo>
                    <a:pt x="13773" y="7171"/>
                    <a:pt x="13866" y="4542"/>
                    <a:pt x="12517" y="2611"/>
                  </a:cubicBezTo>
                  <a:cubicBezTo>
                    <a:pt x="11240" y="875"/>
                    <a:pt x="9066" y="0"/>
                    <a:pt x="69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877275" y="2926125"/>
              <a:ext cx="276275" cy="55850"/>
            </a:xfrm>
            <a:custGeom>
              <a:avLst/>
              <a:gdLst/>
              <a:ahLst/>
              <a:cxnLst/>
              <a:rect l="l" t="t" r="r" b="b"/>
              <a:pathLst>
                <a:path w="11051" h="2234" extrusionOk="0">
                  <a:moveTo>
                    <a:pt x="11051" y="0"/>
                  </a:moveTo>
                  <a:lnTo>
                    <a:pt x="11051" y="0"/>
                  </a:lnTo>
                  <a:cubicBezTo>
                    <a:pt x="10074" y="303"/>
                    <a:pt x="9213" y="582"/>
                    <a:pt x="8236" y="791"/>
                  </a:cubicBezTo>
                  <a:cubicBezTo>
                    <a:pt x="7375" y="884"/>
                    <a:pt x="6491" y="977"/>
                    <a:pt x="5514" y="1070"/>
                  </a:cubicBezTo>
                  <a:cubicBezTo>
                    <a:pt x="4653" y="1070"/>
                    <a:pt x="3676" y="977"/>
                    <a:pt x="2815" y="884"/>
                  </a:cubicBezTo>
                  <a:cubicBezTo>
                    <a:pt x="1838" y="791"/>
                    <a:pt x="977" y="489"/>
                    <a:pt x="0" y="303"/>
                  </a:cubicBezTo>
                  <a:lnTo>
                    <a:pt x="0" y="303"/>
                  </a:lnTo>
                  <a:cubicBezTo>
                    <a:pt x="675" y="977"/>
                    <a:pt x="1652" y="1466"/>
                    <a:pt x="2606" y="1745"/>
                  </a:cubicBezTo>
                  <a:cubicBezTo>
                    <a:pt x="3490" y="2047"/>
                    <a:pt x="4560" y="2233"/>
                    <a:pt x="5514" y="2233"/>
                  </a:cubicBezTo>
                  <a:cubicBezTo>
                    <a:pt x="6584" y="2140"/>
                    <a:pt x="7561" y="1954"/>
                    <a:pt x="8538" y="1652"/>
                  </a:cubicBezTo>
                  <a:cubicBezTo>
                    <a:pt x="9492" y="1256"/>
                    <a:pt x="10376" y="675"/>
                    <a:pt x="110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032550" y="2974975"/>
              <a:ext cx="171600" cy="75050"/>
            </a:xfrm>
            <a:custGeom>
              <a:avLst/>
              <a:gdLst/>
              <a:ahLst/>
              <a:cxnLst/>
              <a:rect l="l" t="t" r="r" b="b"/>
              <a:pathLst>
                <a:path w="6864" h="3002" extrusionOk="0">
                  <a:moveTo>
                    <a:pt x="6771" y="0"/>
                  </a:moveTo>
                  <a:cubicBezTo>
                    <a:pt x="6398" y="582"/>
                    <a:pt x="5910" y="954"/>
                    <a:pt x="5421" y="1257"/>
                  </a:cubicBezTo>
                  <a:cubicBezTo>
                    <a:pt x="4933" y="1443"/>
                    <a:pt x="4351" y="1629"/>
                    <a:pt x="3770" y="1745"/>
                  </a:cubicBezTo>
                  <a:cubicBezTo>
                    <a:pt x="2606" y="2024"/>
                    <a:pt x="1257" y="2117"/>
                    <a:pt x="1" y="2606"/>
                  </a:cubicBezTo>
                  <a:cubicBezTo>
                    <a:pt x="676" y="2792"/>
                    <a:pt x="1350" y="2908"/>
                    <a:pt x="2025" y="3001"/>
                  </a:cubicBezTo>
                  <a:cubicBezTo>
                    <a:pt x="2606" y="3001"/>
                    <a:pt x="3281" y="3001"/>
                    <a:pt x="4072" y="2908"/>
                  </a:cubicBezTo>
                  <a:cubicBezTo>
                    <a:pt x="4747" y="2792"/>
                    <a:pt x="5421" y="2420"/>
                    <a:pt x="6003" y="1931"/>
                  </a:cubicBezTo>
                  <a:cubicBezTo>
                    <a:pt x="6491" y="1443"/>
                    <a:pt x="6864" y="675"/>
                    <a:pt x="67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925550" y="3054650"/>
              <a:ext cx="167525" cy="45975"/>
            </a:xfrm>
            <a:custGeom>
              <a:avLst/>
              <a:gdLst/>
              <a:ahLst/>
              <a:cxnLst/>
              <a:rect l="l" t="t" r="r" b="b"/>
              <a:pathLst>
                <a:path w="6701" h="1839" extrusionOk="0">
                  <a:moveTo>
                    <a:pt x="0" y="0"/>
                  </a:moveTo>
                  <a:lnTo>
                    <a:pt x="0" y="0"/>
                  </a:lnTo>
                  <a:cubicBezTo>
                    <a:pt x="303" y="582"/>
                    <a:pt x="791" y="1071"/>
                    <a:pt x="1373" y="1350"/>
                  </a:cubicBezTo>
                  <a:cubicBezTo>
                    <a:pt x="1954" y="1652"/>
                    <a:pt x="2629" y="1838"/>
                    <a:pt x="3304" y="1838"/>
                  </a:cubicBezTo>
                  <a:cubicBezTo>
                    <a:pt x="3978" y="1838"/>
                    <a:pt x="4653" y="1745"/>
                    <a:pt x="5235" y="1466"/>
                  </a:cubicBezTo>
                  <a:cubicBezTo>
                    <a:pt x="5816" y="1164"/>
                    <a:pt x="6398" y="675"/>
                    <a:pt x="6700" y="93"/>
                  </a:cubicBezTo>
                  <a:lnTo>
                    <a:pt x="6700" y="93"/>
                  </a:lnTo>
                  <a:cubicBezTo>
                    <a:pt x="6026" y="303"/>
                    <a:pt x="5537" y="489"/>
                    <a:pt x="4956" y="582"/>
                  </a:cubicBezTo>
                  <a:cubicBezTo>
                    <a:pt x="4374" y="675"/>
                    <a:pt x="3885" y="675"/>
                    <a:pt x="3304" y="675"/>
                  </a:cubicBezTo>
                  <a:cubicBezTo>
                    <a:pt x="2815" y="675"/>
                    <a:pt x="2234" y="675"/>
                    <a:pt x="1745" y="489"/>
                  </a:cubicBezTo>
                  <a:cubicBezTo>
                    <a:pt x="1163" y="396"/>
                    <a:pt x="582" y="18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1" name="Google Shape;111;p2"/>
          <p:cNvGrpSpPr/>
          <p:nvPr/>
        </p:nvGrpSpPr>
        <p:grpSpPr>
          <a:xfrm>
            <a:off x="8396395" y="2026542"/>
            <a:ext cx="771411" cy="827102"/>
            <a:chOff x="1721175" y="2665325"/>
            <a:chExt cx="809625" cy="868075"/>
          </a:xfrm>
        </p:grpSpPr>
        <p:sp>
          <p:nvSpPr>
            <p:cNvPr id="112" name="Google Shape;112;p2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8" name="Google Shape;118;p2"/>
          <p:cNvGrpSpPr/>
          <p:nvPr/>
        </p:nvGrpSpPr>
        <p:grpSpPr>
          <a:xfrm rot="-84533">
            <a:off x="211573" y="561201"/>
            <a:ext cx="1765237" cy="1267436"/>
            <a:chOff x="3095850" y="2740875"/>
            <a:chExt cx="1972838" cy="1216700"/>
          </a:xfrm>
        </p:grpSpPr>
        <p:sp>
          <p:nvSpPr>
            <p:cNvPr id="119" name="Google Shape;119;p2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24" name="Google Shape;124;p2"/>
          <p:cNvGrpSpPr/>
          <p:nvPr/>
        </p:nvGrpSpPr>
        <p:grpSpPr>
          <a:xfrm rot="196141">
            <a:off x="73218" y="1769085"/>
            <a:ext cx="395606" cy="599652"/>
            <a:chOff x="2525525" y="689125"/>
            <a:chExt cx="298400" cy="452275"/>
          </a:xfrm>
        </p:grpSpPr>
        <p:sp>
          <p:nvSpPr>
            <p:cNvPr id="125" name="Google Shape;125;p2"/>
            <p:cNvSpPr/>
            <p:nvPr/>
          </p:nvSpPr>
          <p:spPr>
            <a:xfrm>
              <a:off x="2525525" y="689125"/>
              <a:ext cx="269300" cy="187475"/>
            </a:xfrm>
            <a:custGeom>
              <a:avLst/>
              <a:gdLst/>
              <a:ahLst/>
              <a:cxnLst/>
              <a:rect l="l" t="t" r="r" b="b"/>
              <a:pathLst>
                <a:path w="10772" h="7499" extrusionOk="0">
                  <a:moveTo>
                    <a:pt x="4571" y="0"/>
                  </a:moveTo>
                  <a:cubicBezTo>
                    <a:pt x="3917" y="0"/>
                    <a:pt x="3244" y="296"/>
                    <a:pt x="2816" y="798"/>
                  </a:cubicBezTo>
                  <a:cubicBezTo>
                    <a:pt x="2234" y="1566"/>
                    <a:pt x="2141" y="2729"/>
                    <a:pt x="2327" y="3706"/>
                  </a:cubicBezTo>
                  <a:cubicBezTo>
                    <a:pt x="2443" y="3986"/>
                    <a:pt x="2537" y="4288"/>
                    <a:pt x="2723" y="4660"/>
                  </a:cubicBezTo>
                  <a:cubicBezTo>
                    <a:pt x="2537" y="4567"/>
                    <a:pt x="2327" y="4474"/>
                    <a:pt x="2141" y="4381"/>
                  </a:cubicBezTo>
                  <a:cubicBezTo>
                    <a:pt x="1921" y="4297"/>
                    <a:pt x="1702" y="4251"/>
                    <a:pt x="1493" y="4251"/>
                  </a:cubicBezTo>
                  <a:cubicBezTo>
                    <a:pt x="1237" y="4251"/>
                    <a:pt x="997" y="4320"/>
                    <a:pt x="792" y="4474"/>
                  </a:cubicBezTo>
                  <a:cubicBezTo>
                    <a:pt x="117" y="4870"/>
                    <a:pt x="1" y="5823"/>
                    <a:pt x="396" y="6405"/>
                  </a:cubicBezTo>
                  <a:cubicBezTo>
                    <a:pt x="792" y="7103"/>
                    <a:pt x="1559" y="7382"/>
                    <a:pt x="2234" y="7475"/>
                  </a:cubicBezTo>
                  <a:cubicBezTo>
                    <a:pt x="2365" y="7491"/>
                    <a:pt x="2503" y="7498"/>
                    <a:pt x="2645" y="7498"/>
                  </a:cubicBezTo>
                  <a:cubicBezTo>
                    <a:pt x="3359" y="7498"/>
                    <a:pt x="4168" y="7301"/>
                    <a:pt x="4654" y="6894"/>
                  </a:cubicBezTo>
                  <a:cubicBezTo>
                    <a:pt x="4863" y="6894"/>
                    <a:pt x="4956" y="6987"/>
                    <a:pt x="5142" y="6987"/>
                  </a:cubicBezTo>
                  <a:cubicBezTo>
                    <a:pt x="5142" y="6894"/>
                    <a:pt x="5142" y="6800"/>
                    <a:pt x="5235" y="6707"/>
                  </a:cubicBezTo>
                  <a:cubicBezTo>
                    <a:pt x="6026" y="6614"/>
                    <a:pt x="6887" y="6405"/>
                    <a:pt x="7678" y="6312"/>
                  </a:cubicBezTo>
                  <a:cubicBezTo>
                    <a:pt x="8259" y="6219"/>
                    <a:pt x="8841" y="6126"/>
                    <a:pt x="9423" y="5823"/>
                  </a:cubicBezTo>
                  <a:cubicBezTo>
                    <a:pt x="10004" y="5544"/>
                    <a:pt x="10470" y="5056"/>
                    <a:pt x="10586" y="4474"/>
                  </a:cubicBezTo>
                  <a:cubicBezTo>
                    <a:pt x="10772" y="3497"/>
                    <a:pt x="10004" y="2543"/>
                    <a:pt x="9120" y="2334"/>
                  </a:cubicBezTo>
                  <a:cubicBezTo>
                    <a:pt x="8954" y="2302"/>
                    <a:pt x="8789" y="2287"/>
                    <a:pt x="8625" y="2287"/>
                  </a:cubicBezTo>
                  <a:cubicBezTo>
                    <a:pt x="7824" y="2287"/>
                    <a:pt x="7055" y="2642"/>
                    <a:pt x="6398" y="3125"/>
                  </a:cubicBezTo>
                  <a:cubicBezTo>
                    <a:pt x="6305" y="3218"/>
                    <a:pt x="6305" y="3218"/>
                    <a:pt x="6212" y="3311"/>
                  </a:cubicBezTo>
                  <a:cubicBezTo>
                    <a:pt x="6305" y="2915"/>
                    <a:pt x="6398" y="2450"/>
                    <a:pt x="6398" y="2055"/>
                  </a:cubicBezTo>
                  <a:cubicBezTo>
                    <a:pt x="6398" y="1380"/>
                    <a:pt x="6119" y="705"/>
                    <a:pt x="5631" y="310"/>
                  </a:cubicBezTo>
                  <a:cubicBezTo>
                    <a:pt x="5317" y="98"/>
                    <a:pt x="4947" y="0"/>
                    <a:pt x="4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542975" y="832625"/>
              <a:ext cx="280950" cy="308775"/>
            </a:xfrm>
            <a:custGeom>
              <a:avLst/>
              <a:gdLst/>
              <a:ahLst/>
              <a:cxnLst/>
              <a:rect l="l" t="t" r="r" b="b"/>
              <a:pathLst>
                <a:path w="11238" h="12351" extrusionOk="0">
                  <a:moveTo>
                    <a:pt x="7904" y="0"/>
                  </a:moveTo>
                  <a:cubicBezTo>
                    <a:pt x="6382" y="0"/>
                    <a:pt x="4677" y="365"/>
                    <a:pt x="3862" y="572"/>
                  </a:cubicBezTo>
                  <a:cubicBezTo>
                    <a:pt x="2420" y="967"/>
                    <a:pt x="955" y="2038"/>
                    <a:pt x="466" y="3480"/>
                  </a:cubicBezTo>
                  <a:cubicBezTo>
                    <a:pt x="1" y="4852"/>
                    <a:pt x="373" y="6388"/>
                    <a:pt x="1257" y="7551"/>
                  </a:cubicBezTo>
                  <a:cubicBezTo>
                    <a:pt x="2025" y="8807"/>
                    <a:pt x="3188" y="9691"/>
                    <a:pt x="4258" y="10668"/>
                  </a:cubicBezTo>
                  <a:cubicBezTo>
                    <a:pt x="5026" y="11250"/>
                    <a:pt x="5817" y="11832"/>
                    <a:pt x="6677" y="12111"/>
                  </a:cubicBezTo>
                  <a:cubicBezTo>
                    <a:pt x="7035" y="12271"/>
                    <a:pt x="7420" y="12351"/>
                    <a:pt x="7803" y="12351"/>
                  </a:cubicBezTo>
                  <a:cubicBezTo>
                    <a:pt x="8367" y="12351"/>
                    <a:pt x="8928" y="12178"/>
                    <a:pt x="9399" y="11832"/>
                  </a:cubicBezTo>
                  <a:cubicBezTo>
                    <a:pt x="10167" y="11250"/>
                    <a:pt x="10353" y="10180"/>
                    <a:pt x="10562" y="9203"/>
                  </a:cubicBezTo>
                  <a:cubicBezTo>
                    <a:pt x="10842" y="7458"/>
                    <a:pt x="11051" y="5713"/>
                    <a:pt x="11144" y="3968"/>
                  </a:cubicBezTo>
                  <a:cubicBezTo>
                    <a:pt x="11237" y="2898"/>
                    <a:pt x="11237" y="1828"/>
                    <a:pt x="10656" y="967"/>
                  </a:cubicBezTo>
                  <a:cubicBezTo>
                    <a:pt x="10221" y="234"/>
                    <a:pt x="9121" y="0"/>
                    <a:pt x="7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572050" y="929775"/>
              <a:ext cx="32450" cy="39625"/>
            </a:xfrm>
            <a:custGeom>
              <a:avLst/>
              <a:gdLst/>
              <a:ahLst/>
              <a:cxnLst/>
              <a:rect l="l" t="t" r="r" b="b"/>
              <a:pathLst>
                <a:path w="1298" h="1585" extrusionOk="0">
                  <a:moveTo>
                    <a:pt x="398" y="1"/>
                  </a:moveTo>
                  <a:cubicBezTo>
                    <a:pt x="261" y="1"/>
                    <a:pt x="131" y="82"/>
                    <a:pt x="94" y="269"/>
                  </a:cubicBezTo>
                  <a:cubicBezTo>
                    <a:pt x="1" y="757"/>
                    <a:pt x="187" y="1246"/>
                    <a:pt x="582" y="1548"/>
                  </a:cubicBezTo>
                  <a:cubicBezTo>
                    <a:pt x="632" y="1573"/>
                    <a:pt x="682" y="1584"/>
                    <a:pt x="731" y="1584"/>
                  </a:cubicBezTo>
                  <a:cubicBezTo>
                    <a:pt x="1046" y="1584"/>
                    <a:pt x="1297" y="1112"/>
                    <a:pt x="955" y="850"/>
                  </a:cubicBezTo>
                  <a:cubicBezTo>
                    <a:pt x="862" y="850"/>
                    <a:pt x="862" y="757"/>
                    <a:pt x="769" y="757"/>
                  </a:cubicBezTo>
                  <a:lnTo>
                    <a:pt x="769" y="571"/>
                  </a:lnTo>
                  <a:lnTo>
                    <a:pt x="769" y="478"/>
                  </a:lnTo>
                  <a:cubicBezTo>
                    <a:pt x="824" y="185"/>
                    <a:pt x="604" y="1"/>
                    <a:pt x="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630225" y="1020500"/>
              <a:ext cx="38400" cy="28250"/>
            </a:xfrm>
            <a:custGeom>
              <a:avLst/>
              <a:gdLst/>
              <a:ahLst/>
              <a:cxnLst/>
              <a:rect l="l" t="t" r="r" b="b"/>
              <a:pathLst>
                <a:path w="1536" h="1130" extrusionOk="0">
                  <a:moveTo>
                    <a:pt x="389" y="0"/>
                  </a:moveTo>
                  <a:cubicBezTo>
                    <a:pt x="343" y="0"/>
                    <a:pt x="304" y="12"/>
                    <a:pt x="279" y="36"/>
                  </a:cubicBezTo>
                  <a:cubicBezTo>
                    <a:pt x="93" y="245"/>
                    <a:pt x="0" y="432"/>
                    <a:pt x="93" y="618"/>
                  </a:cubicBezTo>
                  <a:cubicBezTo>
                    <a:pt x="248" y="946"/>
                    <a:pt x="610" y="1130"/>
                    <a:pt x="1008" y="1130"/>
                  </a:cubicBezTo>
                  <a:cubicBezTo>
                    <a:pt x="1090" y="1130"/>
                    <a:pt x="1173" y="1122"/>
                    <a:pt x="1257" y="1106"/>
                  </a:cubicBezTo>
                  <a:cubicBezTo>
                    <a:pt x="1443" y="1106"/>
                    <a:pt x="1536" y="827"/>
                    <a:pt x="1443" y="711"/>
                  </a:cubicBezTo>
                  <a:cubicBezTo>
                    <a:pt x="1443" y="432"/>
                    <a:pt x="1257" y="432"/>
                    <a:pt x="1047" y="432"/>
                  </a:cubicBezTo>
                  <a:lnTo>
                    <a:pt x="861" y="432"/>
                  </a:lnTo>
                  <a:cubicBezTo>
                    <a:pt x="954" y="432"/>
                    <a:pt x="954" y="432"/>
                    <a:pt x="861" y="339"/>
                  </a:cubicBezTo>
                  <a:lnTo>
                    <a:pt x="768" y="339"/>
                  </a:lnTo>
                  <a:cubicBezTo>
                    <a:pt x="861" y="339"/>
                    <a:pt x="768" y="245"/>
                    <a:pt x="768" y="245"/>
                  </a:cubicBezTo>
                  <a:cubicBezTo>
                    <a:pt x="699" y="91"/>
                    <a:pt x="517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717450" y="1077225"/>
              <a:ext cx="21550" cy="29100"/>
            </a:xfrm>
            <a:custGeom>
              <a:avLst/>
              <a:gdLst/>
              <a:ahLst/>
              <a:cxnLst/>
              <a:rect l="l" t="t" r="r" b="b"/>
              <a:pathLst>
                <a:path w="862" h="1164" extrusionOk="0">
                  <a:moveTo>
                    <a:pt x="466" y="0"/>
                  </a:moveTo>
                  <a:cubicBezTo>
                    <a:pt x="280" y="0"/>
                    <a:pt x="94" y="93"/>
                    <a:pt x="94" y="303"/>
                  </a:cubicBezTo>
                  <a:lnTo>
                    <a:pt x="94" y="768"/>
                  </a:lnTo>
                  <a:cubicBezTo>
                    <a:pt x="1" y="978"/>
                    <a:pt x="187" y="1164"/>
                    <a:pt x="373" y="1164"/>
                  </a:cubicBezTo>
                  <a:cubicBezTo>
                    <a:pt x="675" y="1164"/>
                    <a:pt x="769" y="978"/>
                    <a:pt x="769" y="768"/>
                  </a:cubicBezTo>
                  <a:cubicBezTo>
                    <a:pt x="769" y="582"/>
                    <a:pt x="769" y="489"/>
                    <a:pt x="862" y="303"/>
                  </a:cubicBezTo>
                  <a:cubicBezTo>
                    <a:pt x="862" y="93"/>
                    <a:pt x="675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758175" y="1064400"/>
              <a:ext cx="29100" cy="40225"/>
            </a:xfrm>
            <a:custGeom>
              <a:avLst/>
              <a:gdLst/>
              <a:ahLst/>
              <a:cxnLst/>
              <a:rect l="l" t="t" r="r" b="b"/>
              <a:pathLst>
                <a:path w="1164" h="1609" extrusionOk="0">
                  <a:moveTo>
                    <a:pt x="680" y="0"/>
                  </a:moveTo>
                  <a:cubicBezTo>
                    <a:pt x="520" y="0"/>
                    <a:pt x="396" y="156"/>
                    <a:pt x="396" y="327"/>
                  </a:cubicBezTo>
                  <a:cubicBezTo>
                    <a:pt x="303" y="606"/>
                    <a:pt x="117" y="909"/>
                    <a:pt x="0" y="1188"/>
                  </a:cubicBezTo>
                  <a:cubicBezTo>
                    <a:pt x="0" y="1281"/>
                    <a:pt x="117" y="1584"/>
                    <a:pt x="303" y="1584"/>
                  </a:cubicBezTo>
                  <a:cubicBezTo>
                    <a:pt x="338" y="1601"/>
                    <a:pt x="375" y="1609"/>
                    <a:pt x="411" y="1609"/>
                  </a:cubicBezTo>
                  <a:cubicBezTo>
                    <a:pt x="565" y="1609"/>
                    <a:pt x="716" y="1473"/>
                    <a:pt x="791" y="1397"/>
                  </a:cubicBezTo>
                  <a:cubicBezTo>
                    <a:pt x="884" y="1095"/>
                    <a:pt x="977" y="816"/>
                    <a:pt x="1070" y="513"/>
                  </a:cubicBezTo>
                  <a:cubicBezTo>
                    <a:pt x="1164" y="327"/>
                    <a:pt x="977" y="25"/>
                    <a:pt x="791" y="25"/>
                  </a:cubicBezTo>
                  <a:cubicBezTo>
                    <a:pt x="753" y="8"/>
                    <a:pt x="716" y="0"/>
                    <a:pt x="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774700" y="994375"/>
              <a:ext cx="28900" cy="37325"/>
            </a:xfrm>
            <a:custGeom>
              <a:avLst/>
              <a:gdLst/>
              <a:ahLst/>
              <a:cxnLst/>
              <a:rect l="l" t="t" r="r" b="b"/>
              <a:pathLst>
                <a:path w="1156" h="1493" extrusionOk="0">
                  <a:moveTo>
                    <a:pt x="687" y="1"/>
                  </a:moveTo>
                  <a:cubicBezTo>
                    <a:pt x="538" y="1"/>
                    <a:pt x="389" y="67"/>
                    <a:pt x="316" y="220"/>
                  </a:cubicBezTo>
                  <a:cubicBezTo>
                    <a:pt x="223" y="500"/>
                    <a:pt x="223" y="802"/>
                    <a:pt x="130" y="1081"/>
                  </a:cubicBezTo>
                  <a:cubicBezTo>
                    <a:pt x="0" y="1327"/>
                    <a:pt x="257" y="1492"/>
                    <a:pt x="492" y="1492"/>
                  </a:cubicBezTo>
                  <a:cubicBezTo>
                    <a:pt x="635" y="1492"/>
                    <a:pt x="770" y="1431"/>
                    <a:pt x="805" y="1290"/>
                  </a:cubicBezTo>
                  <a:cubicBezTo>
                    <a:pt x="898" y="988"/>
                    <a:pt x="991" y="709"/>
                    <a:pt x="1084" y="406"/>
                  </a:cubicBezTo>
                  <a:cubicBezTo>
                    <a:pt x="1155" y="165"/>
                    <a:pt x="922" y="1"/>
                    <a:pt x="6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2738975" y="1016725"/>
              <a:ext cx="19225" cy="29125"/>
            </a:xfrm>
            <a:custGeom>
              <a:avLst/>
              <a:gdLst/>
              <a:ahLst/>
              <a:cxnLst/>
              <a:rect l="l" t="t" r="r" b="b"/>
              <a:pathLst>
                <a:path w="769" h="1165" extrusionOk="0">
                  <a:moveTo>
                    <a:pt x="396" y="1"/>
                  </a:moveTo>
                  <a:cubicBezTo>
                    <a:pt x="187" y="1"/>
                    <a:pt x="94" y="187"/>
                    <a:pt x="1" y="396"/>
                  </a:cubicBezTo>
                  <a:lnTo>
                    <a:pt x="1" y="769"/>
                  </a:lnTo>
                  <a:cubicBezTo>
                    <a:pt x="1" y="978"/>
                    <a:pt x="187" y="1164"/>
                    <a:pt x="396" y="1164"/>
                  </a:cubicBezTo>
                  <a:cubicBezTo>
                    <a:pt x="582" y="1164"/>
                    <a:pt x="675" y="978"/>
                    <a:pt x="768" y="769"/>
                  </a:cubicBezTo>
                  <a:lnTo>
                    <a:pt x="768" y="396"/>
                  </a:lnTo>
                  <a:cubicBezTo>
                    <a:pt x="768" y="187"/>
                    <a:pt x="582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2678225" y="1010300"/>
              <a:ext cx="37725" cy="41975"/>
            </a:xfrm>
            <a:custGeom>
              <a:avLst/>
              <a:gdLst/>
              <a:ahLst/>
              <a:cxnLst/>
              <a:rect l="l" t="t" r="r" b="b"/>
              <a:pathLst>
                <a:path w="1509" h="1679" extrusionOk="0">
                  <a:moveTo>
                    <a:pt x="524" y="1"/>
                  </a:moveTo>
                  <a:cubicBezTo>
                    <a:pt x="278" y="1"/>
                    <a:pt x="0" y="275"/>
                    <a:pt x="197" y="537"/>
                  </a:cubicBezTo>
                  <a:cubicBezTo>
                    <a:pt x="290" y="840"/>
                    <a:pt x="500" y="1235"/>
                    <a:pt x="686" y="1514"/>
                  </a:cubicBezTo>
                  <a:cubicBezTo>
                    <a:pt x="740" y="1630"/>
                    <a:pt x="839" y="1678"/>
                    <a:pt x="945" y="1678"/>
                  </a:cubicBezTo>
                  <a:cubicBezTo>
                    <a:pt x="1203" y="1678"/>
                    <a:pt x="1509" y="1398"/>
                    <a:pt x="1360" y="1119"/>
                  </a:cubicBezTo>
                  <a:cubicBezTo>
                    <a:pt x="1174" y="840"/>
                    <a:pt x="988" y="537"/>
                    <a:pt x="779" y="165"/>
                  </a:cubicBezTo>
                  <a:cubicBezTo>
                    <a:pt x="724" y="48"/>
                    <a:pt x="627" y="1"/>
                    <a:pt x="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2712225" y="977775"/>
              <a:ext cx="22125" cy="36650"/>
            </a:xfrm>
            <a:custGeom>
              <a:avLst/>
              <a:gdLst/>
              <a:ahLst/>
              <a:cxnLst/>
              <a:rect l="l" t="t" r="r" b="b"/>
              <a:pathLst>
                <a:path w="885" h="1466" extrusionOk="0">
                  <a:moveTo>
                    <a:pt x="396" y="0"/>
                  </a:moveTo>
                  <a:cubicBezTo>
                    <a:pt x="210" y="0"/>
                    <a:pt x="0" y="210"/>
                    <a:pt x="0" y="396"/>
                  </a:cubicBezTo>
                  <a:cubicBezTo>
                    <a:pt x="0" y="582"/>
                    <a:pt x="0" y="884"/>
                    <a:pt x="94" y="1070"/>
                  </a:cubicBezTo>
                  <a:cubicBezTo>
                    <a:pt x="94" y="1257"/>
                    <a:pt x="210" y="1466"/>
                    <a:pt x="489" y="1466"/>
                  </a:cubicBezTo>
                  <a:cubicBezTo>
                    <a:pt x="582" y="1466"/>
                    <a:pt x="884" y="1257"/>
                    <a:pt x="791" y="1070"/>
                  </a:cubicBezTo>
                  <a:cubicBezTo>
                    <a:pt x="791" y="884"/>
                    <a:pt x="791" y="582"/>
                    <a:pt x="675" y="396"/>
                  </a:cubicBezTo>
                  <a:cubicBezTo>
                    <a:pt x="675" y="210"/>
                    <a:pt x="582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2748875" y="9609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675" y="1"/>
                  </a:moveTo>
                  <a:cubicBezTo>
                    <a:pt x="489" y="1"/>
                    <a:pt x="186" y="94"/>
                    <a:pt x="186" y="303"/>
                  </a:cubicBezTo>
                  <a:cubicBezTo>
                    <a:pt x="186" y="489"/>
                    <a:pt x="93" y="675"/>
                    <a:pt x="93" y="885"/>
                  </a:cubicBezTo>
                  <a:cubicBezTo>
                    <a:pt x="0" y="1071"/>
                    <a:pt x="93" y="1257"/>
                    <a:pt x="279" y="1350"/>
                  </a:cubicBezTo>
                  <a:cubicBezTo>
                    <a:pt x="321" y="1373"/>
                    <a:pt x="362" y="1383"/>
                    <a:pt x="402" y="1383"/>
                  </a:cubicBezTo>
                  <a:cubicBezTo>
                    <a:pt x="559" y="1383"/>
                    <a:pt x="693" y="1220"/>
                    <a:pt x="768" y="1071"/>
                  </a:cubicBezTo>
                  <a:cubicBezTo>
                    <a:pt x="768" y="885"/>
                    <a:pt x="861" y="675"/>
                    <a:pt x="861" y="489"/>
                  </a:cubicBezTo>
                  <a:cubicBezTo>
                    <a:pt x="954" y="303"/>
                    <a:pt x="861" y="94"/>
                    <a:pt x="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784925" y="918000"/>
              <a:ext cx="20950" cy="40450"/>
            </a:xfrm>
            <a:custGeom>
              <a:avLst/>
              <a:gdLst/>
              <a:ahLst/>
              <a:cxnLst/>
              <a:rect l="l" t="t" r="r" b="b"/>
              <a:pathLst>
                <a:path w="838" h="1618" extrusionOk="0">
                  <a:moveTo>
                    <a:pt x="477" y="1"/>
                  </a:moveTo>
                  <a:cubicBezTo>
                    <a:pt x="291" y="1"/>
                    <a:pt x="94" y="123"/>
                    <a:pt x="94" y="367"/>
                  </a:cubicBezTo>
                  <a:cubicBezTo>
                    <a:pt x="94" y="647"/>
                    <a:pt x="94" y="949"/>
                    <a:pt x="0" y="1321"/>
                  </a:cubicBezTo>
                  <a:cubicBezTo>
                    <a:pt x="0" y="1519"/>
                    <a:pt x="198" y="1618"/>
                    <a:pt x="396" y="1618"/>
                  </a:cubicBezTo>
                  <a:cubicBezTo>
                    <a:pt x="594" y="1618"/>
                    <a:pt x="791" y="1519"/>
                    <a:pt x="791" y="1321"/>
                  </a:cubicBezTo>
                  <a:lnTo>
                    <a:pt x="791" y="367"/>
                  </a:lnTo>
                  <a:cubicBezTo>
                    <a:pt x="838" y="123"/>
                    <a:pt x="663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630225" y="976600"/>
              <a:ext cx="31425" cy="32025"/>
            </a:xfrm>
            <a:custGeom>
              <a:avLst/>
              <a:gdLst/>
              <a:ahLst/>
              <a:cxnLst/>
              <a:rect l="l" t="t" r="r" b="b"/>
              <a:pathLst>
                <a:path w="1257" h="1281" extrusionOk="0">
                  <a:moveTo>
                    <a:pt x="375" y="1"/>
                  </a:moveTo>
                  <a:cubicBezTo>
                    <a:pt x="279" y="1"/>
                    <a:pt x="186" y="47"/>
                    <a:pt x="93" y="140"/>
                  </a:cubicBezTo>
                  <a:cubicBezTo>
                    <a:pt x="0" y="257"/>
                    <a:pt x="0" y="536"/>
                    <a:pt x="93" y="629"/>
                  </a:cubicBezTo>
                  <a:cubicBezTo>
                    <a:pt x="279" y="838"/>
                    <a:pt x="372" y="1024"/>
                    <a:pt x="582" y="1211"/>
                  </a:cubicBezTo>
                  <a:cubicBezTo>
                    <a:pt x="628" y="1257"/>
                    <a:pt x="721" y="1280"/>
                    <a:pt x="814" y="1280"/>
                  </a:cubicBezTo>
                  <a:cubicBezTo>
                    <a:pt x="908" y="1280"/>
                    <a:pt x="1001" y="1257"/>
                    <a:pt x="1047" y="1211"/>
                  </a:cubicBezTo>
                  <a:cubicBezTo>
                    <a:pt x="1257" y="1024"/>
                    <a:pt x="1257" y="838"/>
                    <a:pt x="1047" y="629"/>
                  </a:cubicBezTo>
                  <a:cubicBezTo>
                    <a:pt x="954" y="536"/>
                    <a:pt x="768" y="350"/>
                    <a:pt x="675" y="140"/>
                  </a:cubicBezTo>
                  <a:cubicBezTo>
                    <a:pt x="570" y="47"/>
                    <a:pt x="471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2661625" y="944775"/>
              <a:ext cx="29275" cy="35375"/>
            </a:xfrm>
            <a:custGeom>
              <a:avLst/>
              <a:gdLst/>
              <a:ahLst/>
              <a:cxnLst/>
              <a:rect l="l" t="t" r="r" b="b"/>
              <a:pathLst>
                <a:path w="1171" h="1415" extrusionOk="0">
                  <a:moveTo>
                    <a:pt x="338" y="0"/>
                  </a:moveTo>
                  <a:cubicBezTo>
                    <a:pt x="169" y="0"/>
                    <a:pt x="1" y="122"/>
                    <a:pt x="1" y="366"/>
                  </a:cubicBezTo>
                  <a:cubicBezTo>
                    <a:pt x="1" y="739"/>
                    <a:pt x="94" y="1041"/>
                    <a:pt x="373" y="1320"/>
                  </a:cubicBezTo>
                  <a:cubicBezTo>
                    <a:pt x="459" y="1386"/>
                    <a:pt x="549" y="1414"/>
                    <a:pt x="634" y="1414"/>
                  </a:cubicBezTo>
                  <a:cubicBezTo>
                    <a:pt x="939" y="1414"/>
                    <a:pt x="1171" y="1048"/>
                    <a:pt x="861" y="739"/>
                  </a:cubicBezTo>
                  <a:cubicBezTo>
                    <a:pt x="768" y="646"/>
                    <a:pt x="675" y="553"/>
                    <a:pt x="675" y="366"/>
                  </a:cubicBezTo>
                  <a:cubicBezTo>
                    <a:pt x="675" y="122"/>
                    <a:pt x="507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2717450" y="910300"/>
              <a:ext cx="21550" cy="33775"/>
            </a:xfrm>
            <a:custGeom>
              <a:avLst/>
              <a:gdLst/>
              <a:ahLst/>
              <a:cxnLst/>
              <a:rect l="l" t="t" r="r" b="b"/>
              <a:pathLst>
                <a:path w="862" h="1351" extrusionOk="0">
                  <a:moveTo>
                    <a:pt x="280" y="1"/>
                  </a:moveTo>
                  <a:cubicBezTo>
                    <a:pt x="94" y="94"/>
                    <a:pt x="1" y="280"/>
                    <a:pt x="94" y="466"/>
                  </a:cubicBezTo>
                  <a:cubicBezTo>
                    <a:pt x="94" y="675"/>
                    <a:pt x="94" y="861"/>
                    <a:pt x="187" y="1048"/>
                  </a:cubicBezTo>
                  <a:cubicBezTo>
                    <a:pt x="187" y="1257"/>
                    <a:pt x="373" y="1350"/>
                    <a:pt x="582" y="1350"/>
                  </a:cubicBezTo>
                  <a:cubicBezTo>
                    <a:pt x="769" y="1257"/>
                    <a:pt x="862" y="1048"/>
                    <a:pt x="862" y="861"/>
                  </a:cubicBezTo>
                  <a:cubicBezTo>
                    <a:pt x="862" y="675"/>
                    <a:pt x="769" y="466"/>
                    <a:pt x="769" y="280"/>
                  </a:cubicBezTo>
                  <a:cubicBezTo>
                    <a:pt x="769" y="94"/>
                    <a:pt x="466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753525" y="901150"/>
              <a:ext cx="16875" cy="34150"/>
            </a:xfrm>
            <a:custGeom>
              <a:avLst/>
              <a:gdLst/>
              <a:ahLst/>
              <a:cxnLst/>
              <a:rect l="l" t="t" r="r" b="b"/>
              <a:pathLst>
                <a:path w="675" h="1366" extrusionOk="0">
                  <a:moveTo>
                    <a:pt x="338" y="0"/>
                  </a:moveTo>
                  <a:cubicBezTo>
                    <a:pt x="169" y="0"/>
                    <a:pt x="0" y="122"/>
                    <a:pt x="0" y="367"/>
                  </a:cubicBezTo>
                  <a:lnTo>
                    <a:pt x="0" y="1041"/>
                  </a:lnTo>
                  <a:cubicBezTo>
                    <a:pt x="0" y="1240"/>
                    <a:pt x="192" y="1366"/>
                    <a:pt x="371" y="1366"/>
                  </a:cubicBezTo>
                  <a:cubicBezTo>
                    <a:pt x="528" y="1366"/>
                    <a:pt x="675" y="1269"/>
                    <a:pt x="675" y="1041"/>
                  </a:cubicBezTo>
                  <a:lnTo>
                    <a:pt x="675" y="367"/>
                  </a:lnTo>
                  <a:cubicBezTo>
                    <a:pt x="675" y="122"/>
                    <a:pt x="506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2772750" y="863350"/>
              <a:ext cx="26750" cy="29550"/>
            </a:xfrm>
            <a:custGeom>
              <a:avLst/>
              <a:gdLst/>
              <a:ahLst/>
              <a:cxnLst/>
              <a:rect l="l" t="t" r="r" b="b"/>
              <a:pathLst>
                <a:path w="1070" h="1182" extrusionOk="0">
                  <a:moveTo>
                    <a:pt x="541" y="0"/>
                  </a:moveTo>
                  <a:cubicBezTo>
                    <a:pt x="264" y="0"/>
                    <a:pt x="1" y="387"/>
                    <a:pt x="301" y="599"/>
                  </a:cubicBezTo>
                  <a:lnTo>
                    <a:pt x="301" y="716"/>
                  </a:lnTo>
                  <a:cubicBezTo>
                    <a:pt x="246" y="994"/>
                    <a:pt x="465" y="1181"/>
                    <a:pt x="691" y="1181"/>
                  </a:cubicBezTo>
                  <a:cubicBezTo>
                    <a:pt x="841" y="1181"/>
                    <a:pt x="994" y="1097"/>
                    <a:pt x="1069" y="902"/>
                  </a:cubicBezTo>
                  <a:cubicBezTo>
                    <a:pt x="1069" y="599"/>
                    <a:pt x="1069" y="320"/>
                    <a:pt x="790" y="134"/>
                  </a:cubicBezTo>
                  <a:cubicBezTo>
                    <a:pt x="717" y="39"/>
                    <a:pt x="629" y="0"/>
                    <a:pt x="5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676175" y="890525"/>
              <a:ext cx="19200" cy="34350"/>
            </a:xfrm>
            <a:custGeom>
              <a:avLst/>
              <a:gdLst/>
              <a:ahLst/>
              <a:cxnLst/>
              <a:rect l="l" t="t" r="r" b="b"/>
              <a:pathLst>
                <a:path w="768" h="1374" extrusionOk="0">
                  <a:moveTo>
                    <a:pt x="372" y="1"/>
                  </a:moveTo>
                  <a:cubicBezTo>
                    <a:pt x="186" y="1"/>
                    <a:pt x="0" y="210"/>
                    <a:pt x="0" y="396"/>
                  </a:cubicBezTo>
                  <a:lnTo>
                    <a:pt x="0" y="978"/>
                  </a:lnTo>
                  <a:cubicBezTo>
                    <a:pt x="0" y="1164"/>
                    <a:pt x="186" y="1373"/>
                    <a:pt x="372" y="1373"/>
                  </a:cubicBezTo>
                  <a:cubicBezTo>
                    <a:pt x="582" y="1373"/>
                    <a:pt x="768" y="1164"/>
                    <a:pt x="768" y="978"/>
                  </a:cubicBezTo>
                  <a:cubicBezTo>
                    <a:pt x="768" y="792"/>
                    <a:pt x="768" y="582"/>
                    <a:pt x="675" y="396"/>
                  </a:cubicBezTo>
                  <a:cubicBezTo>
                    <a:pt x="675" y="210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718975" y="864325"/>
              <a:ext cx="30600" cy="23725"/>
            </a:xfrm>
            <a:custGeom>
              <a:avLst/>
              <a:gdLst/>
              <a:ahLst/>
              <a:cxnLst/>
              <a:rect l="l" t="t" r="r" b="b"/>
              <a:pathLst>
                <a:path w="1224" h="949" extrusionOk="0">
                  <a:moveTo>
                    <a:pt x="496" y="1"/>
                  </a:moveTo>
                  <a:cubicBezTo>
                    <a:pt x="238" y="1"/>
                    <a:pt x="1" y="367"/>
                    <a:pt x="219" y="677"/>
                  </a:cubicBezTo>
                  <a:cubicBezTo>
                    <a:pt x="312" y="677"/>
                    <a:pt x="405" y="770"/>
                    <a:pt x="521" y="863"/>
                  </a:cubicBezTo>
                  <a:cubicBezTo>
                    <a:pt x="582" y="923"/>
                    <a:pt x="652" y="948"/>
                    <a:pt x="721" y="948"/>
                  </a:cubicBezTo>
                  <a:cubicBezTo>
                    <a:pt x="975" y="948"/>
                    <a:pt x="1224" y="611"/>
                    <a:pt x="987" y="374"/>
                  </a:cubicBezTo>
                  <a:cubicBezTo>
                    <a:pt x="894" y="281"/>
                    <a:pt x="801" y="188"/>
                    <a:pt x="708" y="95"/>
                  </a:cubicBezTo>
                  <a:cubicBezTo>
                    <a:pt x="642" y="29"/>
                    <a:pt x="568" y="1"/>
                    <a:pt x="4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622650" y="885875"/>
              <a:ext cx="24450" cy="36075"/>
            </a:xfrm>
            <a:custGeom>
              <a:avLst/>
              <a:gdLst/>
              <a:ahLst/>
              <a:cxnLst/>
              <a:rect l="l" t="t" r="r" b="b"/>
              <a:pathLst>
                <a:path w="978" h="1443" extrusionOk="0">
                  <a:moveTo>
                    <a:pt x="582" y="1"/>
                  </a:moveTo>
                  <a:cubicBezTo>
                    <a:pt x="489" y="1"/>
                    <a:pt x="187" y="94"/>
                    <a:pt x="187" y="280"/>
                  </a:cubicBezTo>
                  <a:cubicBezTo>
                    <a:pt x="94" y="489"/>
                    <a:pt x="94" y="768"/>
                    <a:pt x="1" y="978"/>
                  </a:cubicBezTo>
                  <a:cubicBezTo>
                    <a:pt x="1" y="1164"/>
                    <a:pt x="94" y="1350"/>
                    <a:pt x="303" y="1443"/>
                  </a:cubicBezTo>
                  <a:cubicBezTo>
                    <a:pt x="489" y="1443"/>
                    <a:pt x="675" y="1350"/>
                    <a:pt x="769" y="1164"/>
                  </a:cubicBezTo>
                  <a:cubicBezTo>
                    <a:pt x="769" y="978"/>
                    <a:pt x="885" y="675"/>
                    <a:pt x="885" y="489"/>
                  </a:cubicBezTo>
                  <a:cubicBezTo>
                    <a:pt x="978" y="280"/>
                    <a:pt x="885" y="94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586600" y="993150"/>
              <a:ext cx="29100" cy="37350"/>
            </a:xfrm>
            <a:custGeom>
              <a:avLst/>
              <a:gdLst/>
              <a:ahLst/>
              <a:cxnLst/>
              <a:rect l="l" t="t" r="r" b="b"/>
              <a:pathLst>
                <a:path w="1164" h="1494" extrusionOk="0">
                  <a:moveTo>
                    <a:pt x="445" y="0"/>
                  </a:moveTo>
                  <a:cubicBezTo>
                    <a:pt x="354" y="0"/>
                    <a:pt x="261" y="23"/>
                    <a:pt x="187" y="60"/>
                  </a:cubicBezTo>
                  <a:cubicBezTo>
                    <a:pt x="0" y="176"/>
                    <a:pt x="0" y="362"/>
                    <a:pt x="94" y="549"/>
                  </a:cubicBezTo>
                  <a:cubicBezTo>
                    <a:pt x="187" y="851"/>
                    <a:pt x="280" y="1037"/>
                    <a:pt x="373" y="1339"/>
                  </a:cubicBezTo>
                  <a:cubicBezTo>
                    <a:pt x="427" y="1448"/>
                    <a:pt x="554" y="1494"/>
                    <a:pt x="686" y="1494"/>
                  </a:cubicBezTo>
                  <a:cubicBezTo>
                    <a:pt x="780" y="1494"/>
                    <a:pt x="877" y="1471"/>
                    <a:pt x="954" y="1433"/>
                  </a:cubicBezTo>
                  <a:cubicBezTo>
                    <a:pt x="1164" y="1339"/>
                    <a:pt x="1164" y="1130"/>
                    <a:pt x="1047" y="944"/>
                  </a:cubicBezTo>
                  <a:cubicBezTo>
                    <a:pt x="954" y="758"/>
                    <a:pt x="861" y="455"/>
                    <a:pt x="768" y="176"/>
                  </a:cubicBezTo>
                  <a:cubicBezTo>
                    <a:pt x="712" y="51"/>
                    <a:pt x="581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658775" y="1066900"/>
              <a:ext cx="37425" cy="29575"/>
            </a:xfrm>
            <a:custGeom>
              <a:avLst/>
              <a:gdLst/>
              <a:ahLst/>
              <a:cxnLst/>
              <a:rect l="l" t="t" r="r" b="b"/>
              <a:pathLst>
                <a:path w="1497" h="1183" extrusionOk="0">
                  <a:moveTo>
                    <a:pt x="502" y="1"/>
                  </a:moveTo>
                  <a:cubicBezTo>
                    <a:pt x="210" y="1"/>
                    <a:pt x="0" y="387"/>
                    <a:pt x="301" y="600"/>
                  </a:cubicBezTo>
                  <a:cubicBezTo>
                    <a:pt x="394" y="809"/>
                    <a:pt x="603" y="902"/>
                    <a:pt x="789" y="1088"/>
                  </a:cubicBezTo>
                  <a:cubicBezTo>
                    <a:pt x="850" y="1154"/>
                    <a:pt x="921" y="1182"/>
                    <a:pt x="991" y="1182"/>
                  </a:cubicBezTo>
                  <a:cubicBezTo>
                    <a:pt x="1245" y="1182"/>
                    <a:pt x="1496" y="816"/>
                    <a:pt x="1278" y="506"/>
                  </a:cubicBezTo>
                  <a:cubicBezTo>
                    <a:pt x="1068" y="413"/>
                    <a:pt x="975" y="227"/>
                    <a:pt x="789" y="134"/>
                  </a:cubicBezTo>
                  <a:cubicBezTo>
                    <a:pt x="694" y="39"/>
                    <a:pt x="594" y="1"/>
                    <a:pt x="5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2612775" y="940800"/>
              <a:ext cx="24450" cy="29175"/>
            </a:xfrm>
            <a:custGeom>
              <a:avLst/>
              <a:gdLst/>
              <a:ahLst/>
              <a:cxnLst/>
              <a:rect l="l" t="t" r="r" b="b"/>
              <a:pathLst>
                <a:path w="978" h="1167" extrusionOk="0">
                  <a:moveTo>
                    <a:pt x="629" y="0"/>
                  </a:moveTo>
                  <a:cubicBezTo>
                    <a:pt x="489" y="0"/>
                    <a:pt x="371" y="87"/>
                    <a:pt x="303" y="223"/>
                  </a:cubicBezTo>
                  <a:cubicBezTo>
                    <a:pt x="210" y="316"/>
                    <a:pt x="210" y="525"/>
                    <a:pt x="117" y="619"/>
                  </a:cubicBezTo>
                  <a:cubicBezTo>
                    <a:pt x="0" y="805"/>
                    <a:pt x="0" y="991"/>
                    <a:pt x="210" y="1107"/>
                  </a:cubicBezTo>
                  <a:cubicBezTo>
                    <a:pt x="284" y="1144"/>
                    <a:pt x="377" y="1167"/>
                    <a:pt x="462" y="1167"/>
                  </a:cubicBezTo>
                  <a:cubicBezTo>
                    <a:pt x="589" y="1167"/>
                    <a:pt x="698" y="1116"/>
                    <a:pt x="698" y="991"/>
                  </a:cubicBezTo>
                  <a:cubicBezTo>
                    <a:pt x="791" y="805"/>
                    <a:pt x="884" y="712"/>
                    <a:pt x="884" y="525"/>
                  </a:cubicBezTo>
                  <a:cubicBezTo>
                    <a:pt x="977" y="409"/>
                    <a:pt x="977" y="130"/>
                    <a:pt x="791" y="37"/>
                  </a:cubicBezTo>
                  <a:cubicBezTo>
                    <a:pt x="735" y="12"/>
                    <a:pt x="681" y="0"/>
                    <a:pt x="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4118052558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6"/>
        </a:solidFill>
        <a:effectLst/>
      </p:bgPr>
    </p:bg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1"/>
          <p:cNvSpPr txBox="1">
            <a:spLocks noGrp="1"/>
          </p:cNvSpPr>
          <p:nvPr>
            <p:ph type="title" hasCustomPrompt="1"/>
          </p:nvPr>
        </p:nvSpPr>
        <p:spPr>
          <a:xfrm>
            <a:off x="1621475" y="1162550"/>
            <a:ext cx="5570100" cy="190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18" name="Google Shape;718;p11"/>
          <p:cNvSpPr txBox="1">
            <a:spLocks noGrp="1"/>
          </p:cNvSpPr>
          <p:nvPr>
            <p:ph type="subTitle" idx="1"/>
          </p:nvPr>
        </p:nvSpPr>
        <p:spPr>
          <a:xfrm>
            <a:off x="2500950" y="2924725"/>
            <a:ext cx="41421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719" name="Google Shape;719;p11"/>
          <p:cNvGrpSpPr/>
          <p:nvPr/>
        </p:nvGrpSpPr>
        <p:grpSpPr>
          <a:xfrm>
            <a:off x="8232295" y="2203165"/>
            <a:ext cx="792206" cy="866467"/>
            <a:chOff x="5164825" y="3105675"/>
            <a:chExt cx="569400" cy="622775"/>
          </a:xfrm>
        </p:grpSpPr>
        <p:sp>
          <p:nvSpPr>
            <p:cNvPr id="720" name="Google Shape;720;p11"/>
            <p:cNvSpPr/>
            <p:nvPr/>
          </p:nvSpPr>
          <p:spPr>
            <a:xfrm>
              <a:off x="5239850" y="3284950"/>
              <a:ext cx="458325" cy="443500"/>
            </a:xfrm>
            <a:custGeom>
              <a:avLst/>
              <a:gdLst/>
              <a:ahLst/>
              <a:cxnLst/>
              <a:rect l="l" t="t" r="r" b="b"/>
              <a:pathLst>
                <a:path w="18333" h="17740" extrusionOk="0">
                  <a:moveTo>
                    <a:pt x="18332" y="1"/>
                  </a:moveTo>
                  <a:lnTo>
                    <a:pt x="18332" y="1"/>
                  </a:lnTo>
                  <a:cubicBezTo>
                    <a:pt x="13200" y="489"/>
                    <a:pt x="8085" y="698"/>
                    <a:pt x="2958" y="698"/>
                  </a:cubicBezTo>
                  <a:cubicBezTo>
                    <a:pt x="1973" y="698"/>
                    <a:pt x="987" y="691"/>
                    <a:pt x="0" y="676"/>
                  </a:cubicBezTo>
                  <a:lnTo>
                    <a:pt x="0" y="676"/>
                  </a:lnTo>
                  <a:cubicBezTo>
                    <a:pt x="2629" y="6398"/>
                    <a:pt x="5235" y="12121"/>
                    <a:pt x="7863" y="17728"/>
                  </a:cubicBezTo>
                  <a:cubicBezTo>
                    <a:pt x="7870" y="17736"/>
                    <a:pt x="7901" y="17740"/>
                    <a:pt x="7953" y="17740"/>
                  </a:cubicBezTo>
                  <a:cubicBezTo>
                    <a:pt x="8670" y="17740"/>
                    <a:pt x="13404" y="17041"/>
                    <a:pt x="13772" y="16867"/>
                  </a:cubicBezTo>
                  <a:cubicBezTo>
                    <a:pt x="15308" y="15797"/>
                    <a:pt x="14843" y="14541"/>
                    <a:pt x="15029" y="12494"/>
                  </a:cubicBezTo>
                  <a:cubicBezTo>
                    <a:pt x="15424" y="8143"/>
                    <a:pt x="16587" y="3886"/>
                    <a:pt x="18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1" name="Google Shape;721;p11"/>
            <p:cNvSpPr/>
            <p:nvPr/>
          </p:nvSpPr>
          <p:spPr>
            <a:xfrm>
              <a:off x="5329400" y="3355325"/>
              <a:ext cx="143100" cy="285600"/>
            </a:xfrm>
            <a:custGeom>
              <a:avLst/>
              <a:gdLst/>
              <a:ahLst/>
              <a:cxnLst/>
              <a:rect l="l" t="t" r="r" b="b"/>
              <a:pathLst>
                <a:path w="5724" h="11424" extrusionOk="0">
                  <a:moveTo>
                    <a:pt x="1" y="1"/>
                  </a:moveTo>
                  <a:lnTo>
                    <a:pt x="1" y="1"/>
                  </a:lnTo>
                  <a:cubicBezTo>
                    <a:pt x="303" y="955"/>
                    <a:pt x="675" y="2025"/>
                    <a:pt x="1164" y="3002"/>
                  </a:cubicBezTo>
                  <a:cubicBezTo>
                    <a:pt x="1560" y="3979"/>
                    <a:pt x="2048" y="4933"/>
                    <a:pt x="2537" y="5910"/>
                  </a:cubicBezTo>
                  <a:cubicBezTo>
                    <a:pt x="3002" y="6887"/>
                    <a:pt x="3490" y="7748"/>
                    <a:pt x="3979" y="8725"/>
                  </a:cubicBezTo>
                  <a:cubicBezTo>
                    <a:pt x="4561" y="9679"/>
                    <a:pt x="5142" y="10563"/>
                    <a:pt x="5724" y="11423"/>
                  </a:cubicBezTo>
                  <a:cubicBezTo>
                    <a:pt x="5445" y="10470"/>
                    <a:pt x="4956" y="9399"/>
                    <a:pt x="4561" y="8422"/>
                  </a:cubicBezTo>
                  <a:cubicBezTo>
                    <a:pt x="4165" y="7469"/>
                    <a:pt x="3700" y="6491"/>
                    <a:pt x="3211" y="5514"/>
                  </a:cubicBezTo>
                  <a:cubicBezTo>
                    <a:pt x="2723" y="4561"/>
                    <a:pt x="2234" y="3677"/>
                    <a:pt x="1653" y="2699"/>
                  </a:cubicBezTo>
                  <a:cubicBezTo>
                    <a:pt x="1164" y="1746"/>
                    <a:pt x="582" y="862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2" name="Google Shape;722;p11"/>
            <p:cNvSpPr/>
            <p:nvPr/>
          </p:nvSpPr>
          <p:spPr>
            <a:xfrm>
              <a:off x="5547500" y="3304150"/>
              <a:ext cx="60525" cy="315250"/>
            </a:xfrm>
            <a:custGeom>
              <a:avLst/>
              <a:gdLst/>
              <a:ahLst/>
              <a:cxnLst/>
              <a:rect l="l" t="t" r="r" b="b"/>
              <a:pathLst>
                <a:path w="2421" h="12610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2141" y="1071"/>
                    <a:pt x="1839" y="2141"/>
                    <a:pt x="1559" y="3118"/>
                  </a:cubicBezTo>
                  <a:cubicBezTo>
                    <a:pt x="1257" y="4165"/>
                    <a:pt x="1071" y="5235"/>
                    <a:pt x="885" y="6305"/>
                  </a:cubicBezTo>
                  <a:cubicBezTo>
                    <a:pt x="675" y="7375"/>
                    <a:pt x="489" y="8352"/>
                    <a:pt x="303" y="9399"/>
                  </a:cubicBezTo>
                  <a:cubicBezTo>
                    <a:pt x="210" y="10469"/>
                    <a:pt x="94" y="11539"/>
                    <a:pt x="1" y="12610"/>
                  </a:cubicBezTo>
                  <a:cubicBezTo>
                    <a:pt x="396" y="11633"/>
                    <a:pt x="675" y="10562"/>
                    <a:pt x="885" y="9609"/>
                  </a:cubicBezTo>
                  <a:cubicBezTo>
                    <a:pt x="1164" y="8538"/>
                    <a:pt x="1373" y="7468"/>
                    <a:pt x="1653" y="6398"/>
                  </a:cubicBezTo>
                  <a:cubicBezTo>
                    <a:pt x="1839" y="5328"/>
                    <a:pt x="2048" y="4281"/>
                    <a:pt x="2141" y="3304"/>
                  </a:cubicBezTo>
                  <a:cubicBezTo>
                    <a:pt x="2327" y="2234"/>
                    <a:pt x="2420" y="1164"/>
                    <a:pt x="2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3" name="Google Shape;723;p11"/>
            <p:cNvSpPr/>
            <p:nvPr/>
          </p:nvSpPr>
          <p:spPr>
            <a:xfrm>
              <a:off x="5465500" y="3350100"/>
              <a:ext cx="50625" cy="317575"/>
            </a:xfrm>
            <a:custGeom>
              <a:avLst/>
              <a:gdLst/>
              <a:ahLst/>
              <a:cxnLst/>
              <a:rect l="l" t="t" r="r" b="b"/>
              <a:pathLst>
                <a:path w="2025" h="12703" extrusionOk="0">
                  <a:moveTo>
                    <a:pt x="1" y="0"/>
                  </a:moveTo>
                  <a:cubicBezTo>
                    <a:pt x="1" y="1071"/>
                    <a:pt x="94" y="2141"/>
                    <a:pt x="187" y="3211"/>
                  </a:cubicBezTo>
                  <a:cubicBezTo>
                    <a:pt x="280" y="4281"/>
                    <a:pt x="466" y="5351"/>
                    <a:pt x="582" y="6398"/>
                  </a:cubicBezTo>
                  <a:cubicBezTo>
                    <a:pt x="768" y="7468"/>
                    <a:pt x="954" y="8538"/>
                    <a:pt x="1257" y="9608"/>
                  </a:cubicBezTo>
                  <a:cubicBezTo>
                    <a:pt x="1443" y="10586"/>
                    <a:pt x="1745" y="11632"/>
                    <a:pt x="2025" y="12703"/>
                  </a:cubicBezTo>
                  <a:cubicBezTo>
                    <a:pt x="2025" y="11632"/>
                    <a:pt x="1931" y="10586"/>
                    <a:pt x="1838" y="9515"/>
                  </a:cubicBezTo>
                  <a:cubicBezTo>
                    <a:pt x="1745" y="8445"/>
                    <a:pt x="1536" y="7375"/>
                    <a:pt x="1350" y="6305"/>
                  </a:cubicBezTo>
                  <a:cubicBezTo>
                    <a:pt x="1164" y="5235"/>
                    <a:pt x="954" y="4188"/>
                    <a:pt x="768" y="3118"/>
                  </a:cubicBezTo>
                  <a:cubicBezTo>
                    <a:pt x="582" y="2048"/>
                    <a:pt x="280" y="107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4" name="Google Shape;724;p11"/>
            <p:cNvSpPr/>
            <p:nvPr/>
          </p:nvSpPr>
          <p:spPr>
            <a:xfrm>
              <a:off x="5164825" y="3105675"/>
              <a:ext cx="569400" cy="454375"/>
            </a:xfrm>
            <a:custGeom>
              <a:avLst/>
              <a:gdLst/>
              <a:ahLst/>
              <a:cxnLst/>
              <a:rect l="l" t="t" r="r" b="b"/>
              <a:pathLst>
                <a:path w="22776" h="18175" extrusionOk="0">
                  <a:moveTo>
                    <a:pt x="14355" y="0"/>
                  </a:moveTo>
                  <a:cubicBezTo>
                    <a:pt x="12767" y="0"/>
                    <a:pt x="11233" y="1421"/>
                    <a:pt x="11144" y="3101"/>
                  </a:cubicBezTo>
                  <a:cubicBezTo>
                    <a:pt x="10543" y="1954"/>
                    <a:pt x="9344" y="1291"/>
                    <a:pt x="8104" y="1291"/>
                  </a:cubicBezTo>
                  <a:cubicBezTo>
                    <a:pt x="7759" y="1291"/>
                    <a:pt x="7412" y="1343"/>
                    <a:pt x="7072" y="1449"/>
                  </a:cubicBezTo>
                  <a:cubicBezTo>
                    <a:pt x="5630" y="1845"/>
                    <a:pt x="4560" y="3496"/>
                    <a:pt x="4746" y="5032"/>
                  </a:cubicBezTo>
                  <a:cubicBezTo>
                    <a:pt x="4409" y="4787"/>
                    <a:pt x="3949" y="4642"/>
                    <a:pt x="3513" y="4642"/>
                  </a:cubicBezTo>
                  <a:cubicBezTo>
                    <a:pt x="3077" y="4642"/>
                    <a:pt x="2664" y="4787"/>
                    <a:pt x="2420" y="5125"/>
                  </a:cubicBezTo>
                  <a:cubicBezTo>
                    <a:pt x="1931" y="5613"/>
                    <a:pt x="2420" y="6497"/>
                    <a:pt x="2815" y="6869"/>
                  </a:cubicBezTo>
                  <a:cubicBezTo>
                    <a:pt x="977" y="8149"/>
                    <a:pt x="0" y="10848"/>
                    <a:pt x="1349" y="12802"/>
                  </a:cubicBezTo>
                  <a:cubicBezTo>
                    <a:pt x="2095" y="13901"/>
                    <a:pt x="3403" y="14458"/>
                    <a:pt x="4708" y="14458"/>
                  </a:cubicBezTo>
                  <a:cubicBezTo>
                    <a:pt x="5805" y="14458"/>
                    <a:pt x="6899" y="14064"/>
                    <a:pt x="7654" y="13267"/>
                  </a:cubicBezTo>
                  <a:cubicBezTo>
                    <a:pt x="8329" y="14826"/>
                    <a:pt x="9306" y="16291"/>
                    <a:pt x="10655" y="17245"/>
                  </a:cubicBezTo>
                  <a:cubicBezTo>
                    <a:pt x="11546" y="17839"/>
                    <a:pt x="12608" y="18175"/>
                    <a:pt x="13634" y="18175"/>
                  </a:cubicBezTo>
                  <a:cubicBezTo>
                    <a:pt x="14296" y="18175"/>
                    <a:pt x="14942" y="18035"/>
                    <a:pt x="15517" y="17734"/>
                  </a:cubicBezTo>
                  <a:cubicBezTo>
                    <a:pt x="17053" y="16966"/>
                    <a:pt x="17937" y="15012"/>
                    <a:pt x="17355" y="13476"/>
                  </a:cubicBezTo>
                  <a:lnTo>
                    <a:pt x="17355" y="13476"/>
                  </a:lnTo>
                  <a:cubicBezTo>
                    <a:pt x="17815" y="13751"/>
                    <a:pt x="18346" y="13879"/>
                    <a:pt x="18887" y="13879"/>
                  </a:cubicBezTo>
                  <a:cubicBezTo>
                    <a:pt x="20044" y="13879"/>
                    <a:pt x="21249" y="13296"/>
                    <a:pt x="21915" y="12313"/>
                  </a:cubicBezTo>
                  <a:cubicBezTo>
                    <a:pt x="22775" y="10755"/>
                    <a:pt x="22287" y="8614"/>
                    <a:pt x="20845" y="7660"/>
                  </a:cubicBezTo>
                  <a:cubicBezTo>
                    <a:pt x="22194" y="6986"/>
                    <a:pt x="22589" y="4939"/>
                    <a:pt x="21705" y="3682"/>
                  </a:cubicBezTo>
                  <a:cubicBezTo>
                    <a:pt x="21191" y="3055"/>
                    <a:pt x="20357" y="2711"/>
                    <a:pt x="19531" y="2711"/>
                  </a:cubicBezTo>
                  <a:cubicBezTo>
                    <a:pt x="18826" y="2711"/>
                    <a:pt x="18127" y="2961"/>
                    <a:pt x="17634" y="3496"/>
                  </a:cubicBezTo>
                  <a:cubicBezTo>
                    <a:pt x="17727" y="1751"/>
                    <a:pt x="16285" y="100"/>
                    <a:pt x="14540" y="7"/>
                  </a:cubicBezTo>
                  <a:cubicBezTo>
                    <a:pt x="14478" y="2"/>
                    <a:pt x="14417" y="0"/>
                    <a:pt x="14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5" name="Google Shape;725;p11"/>
            <p:cNvSpPr/>
            <p:nvPr/>
          </p:nvSpPr>
          <p:spPr>
            <a:xfrm>
              <a:off x="5356150" y="3226800"/>
              <a:ext cx="65750" cy="159975"/>
            </a:xfrm>
            <a:custGeom>
              <a:avLst/>
              <a:gdLst/>
              <a:ahLst/>
              <a:cxnLst/>
              <a:rect l="l" t="t" r="r" b="b"/>
              <a:pathLst>
                <a:path w="2630" h="6399" extrusionOk="0">
                  <a:moveTo>
                    <a:pt x="1" y="1"/>
                  </a:moveTo>
                  <a:lnTo>
                    <a:pt x="1" y="1"/>
                  </a:lnTo>
                  <a:cubicBezTo>
                    <a:pt x="303" y="582"/>
                    <a:pt x="583" y="1071"/>
                    <a:pt x="885" y="1559"/>
                  </a:cubicBezTo>
                  <a:cubicBezTo>
                    <a:pt x="1071" y="2024"/>
                    <a:pt x="1257" y="2513"/>
                    <a:pt x="1350" y="3002"/>
                  </a:cubicBezTo>
                  <a:cubicBezTo>
                    <a:pt x="1467" y="3583"/>
                    <a:pt x="1467" y="4072"/>
                    <a:pt x="1467" y="4653"/>
                  </a:cubicBezTo>
                  <a:cubicBezTo>
                    <a:pt x="1467" y="5235"/>
                    <a:pt x="1467" y="5723"/>
                    <a:pt x="1257" y="6398"/>
                  </a:cubicBezTo>
                  <a:cubicBezTo>
                    <a:pt x="1839" y="6003"/>
                    <a:pt x="2234" y="5421"/>
                    <a:pt x="2420" y="4746"/>
                  </a:cubicBezTo>
                  <a:cubicBezTo>
                    <a:pt x="2630" y="4165"/>
                    <a:pt x="2630" y="3490"/>
                    <a:pt x="2420" y="2815"/>
                  </a:cubicBezTo>
                  <a:cubicBezTo>
                    <a:pt x="2327" y="2141"/>
                    <a:pt x="2048" y="1559"/>
                    <a:pt x="1653" y="1071"/>
                  </a:cubicBezTo>
                  <a:cubicBezTo>
                    <a:pt x="1164" y="489"/>
                    <a:pt x="583" y="9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6" name="Google Shape;726;p11"/>
            <p:cNvSpPr/>
            <p:nvPr/>
          </p:nvSpPr>
          <p:spPr>
            <a:xfrm>
              <a:off x="5545175" y="3267650"/>
              <a:ext cx="75050" cy="133650"/>
            </a:xfrm>
            <a:custGeom>
              <a:avLst/>
              <a:gdLst/>
              <a:ahLst/>
              <a:cxnLst/>
              <a:rect l="l" t="t" r="r" b="b"/>
              <a:pathLst>
                <a:path w="3002" h="5346" extrusionOk="0">
                  <a:moveTo>
                    <a:pt x="2765" y="0"/>
                  </a:moveTo>
                  <a:cubicBezTo>
                    <a:pt x="2244" y="0"/>
                    <a:pt x="1680" y="245"/>
                    <a:pt x="1257" y="507"/>
                  </a:cubicBezTo>
                  <a:cubicBezTo>
                    <a:pt x="768" y="879"/>
                    <a:pt x="396" y="1461"/>
                    <a:pt x="187" y="2042"/>
                  </a:cubicBezTo>
                  <a:cubicBezTo>
                    <a:pt x="1" y="2717"/>
                    <a:pt x="1" y="3415"/>
                    <a:pt x="187" y="3996"/>
                  </a:cubicBezTo>
                  <a:cubicBezTo>
                    <a:pt x="396" y="4578"/>
                    <a:pt x="768" y="5043"/>
                    <a:pt x="1257" y="5346"/>
                  </a:cubicBezTo>
                  <a:cubicBezTo>
                    <a:pt x="1164" y="4764"/>
                    <a:pt x="1071" y="4276"/>
                    <a:pt x="1071" y="3787"/>
                  </a:cubicBezTo>
                  <a:cubicBezTo>
                    <a:pt x="1071" y="3298"/>
                    <a:pt x="1164" y="2833"/>
                    <a:pt x="1257" y="2438"/>
                  </a:cubicBezTo>
                  <a:cubicBezTo>
                    <a:pt x="1466" y="2042"/>
                    <a:pt x="1652" y="1554"/>
                    <a:pt x="1932" y="1181"/>
                  </a:cubicBezTo>
                  <a:cubicBezTo>
                    <a:pt x="2234" y="786"/>
                    <a:pt x="2513" y="390"/>
                    <a:pt x="3002" y="18"/>
                  </a:cubicBezTo>
                  <a:cubicBezTo>
                    <a:pt x="2924" y="6"/>
                    <a:pt x="2845" y="0"/>
                    <a:pt x="2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27" name="Google Shape;727;p11"/>
          <p:cNvGrpSpPr/>
          <p:nvPr/>
        </p:nvGrpSpPr>
        <p:grpSpPr>
          <a:xfrm>
            <a:off x="6988652" y="3353126"/>
            <a:ext cx="562398" cy="884275"/>
            <a:chOff x="6381525" y="2911575"/>
            <a:chExt cx="404225" cy="635575"/>
          </a:xfrm>
        </p:grpSpPr>
        <p:sp>
          <p:nvSpPr>
            <p:cNvPr id="728" name="Google Shape;728;p11"/>
            <p:cNvSpPr/>
            <p:nvPr/>
          </p:nvSpPr>
          <p:spPr>
            <a:xfrm>
              <a:off x="6412925" y="2911575"/>
              <a:ext cx="285575" cy="305975"/>
            </a:xfrm>
            <a:custGeom>
              <a:avLst/>
              <a:gdLst/>
              <a:ahLst/>
              <a:cxnLst/>
              <a:rect l="l" t="t" r="r" b="b"/>
              <a:pathLst>
                <a:path w="11423" h="12239" extrusionOk="0">
                  <a:moveTo>
                    <a:pt x="6887" y="1"/>
                  </a:moveTo>
                  <a:cubicBezTo>
                    <a:pt x="5235" y="2909"/>
                    <a:pt x="4653" y="6491"/>
                    <a:pt x="5328" y="9795"/>
                  </a:cubicBezTo>
                  <a:cubicBezTo>
                    <a:pt x="3872" y="9387"/>
                    <a:pt x="2351" y="9190"/>
                    <a:pt x="874" y="9190"/>
                  </a:cubicBezTo>
                  <a:cubicBezTo>
                    <a:pt x="581" y="9190"/>
                    <a:pt x="289" y="9198"/>
                    <a:pt x="0" y="9213"/>
                  </a:cubicBezTo>
                  <a:cubicBezTo>
                    <a:pt x="1365" y="9851"/>
                    <a:pt x="5082" y="12238"/>
                    <a:pt x="6799" y="12238"/>
                  </a:cubicBezTo>
                  <a:cubicBezTo>
                    <a:pt x="6897" y="12238"/>
                    <a:pt x="6988" y="12230"/>
                    <a:pt x="7073" y="12214"/>
                  </a:cubicBezTo>
                  <a:cubicBezTo>
                    <a:pt x="8483" y="11850"/>
                    <a:pt x="9915" y="7951"/>
                    <a:pt x="11326" y="7951"/>
                  </a:cubicBezTo>
                  <a:cubicBezTo>
                    <a:pt x="11359" y="7951"/>
                    <a:pt x="11391" y="7953"/>
                    <a:pt x="11423" y="7957"/>
                  </a:cubicBezTo>
                  <a:cubicBezTo>
                    <a:pt x="11103" y="7897"/>
                    <a:pt x="10779" y="7869"/>
                    <a:pt x="10454" y="7869"/>
                  </a:cubicBezTo>
                  <a:cubicBezTo>
                    <a:pt x="9124" y="7869"/>
                    <a:pt x="7780" y="8353"/>
                    <a:pt x="6677" y="9213"/>
                  </a:cubicBezTo>
                  <a:cubicBezTo>
                    <a:pt x="6770" y="6119"/>
                    <a:pt x="6887" y="3118"/>
                    <a:pt x="68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9" name="Google Shape;729;p11"/>
            <p:cNvSpPr/>
            <p:nvPr/>
          </p:nvSpPr>
          <p:spPr>
            <a:xfrm>
              <a:off x="6381525" y="3187650"/>
              <a:ext cx="404225" cy="359500"/>
            </a:xfrm>
            <a:custGeom>
              <a:avLst/>
              <a:gdLst/>
              <a:ahLst/>
              <a:cxnLst/>
              <a:rect l="l" t="t" r="r" b="b"/>
              <a:pathLst>
                <a:path w="16169" h="14380" extrusionOk="0">
                  <a:moveTo>
                    <a:pt x="7942" y="0"/>
                  </a:moveTo>
                  <a:cubicBezTo>
                    <a:pt x="7260" y="0"/>
                    <a:pt x="6575" y="100"/>
                    <a:pt x="5909" y="310"/>
                  </a:cubicBezTo>
                  <a:lnTo>
                    <a:pt x="5607" y="1264"/>
                  </a:lnTo>
                  <a:cubicBezTo>
                    <a:pt x="5607" y="985"/>
                    <a:pt x="5700" y="683"/>
                    <a:pt x="5700" y="403"/>
                  </a:cubicBezTo>
                  <a:lnTo>
                    <a:pt x="5700" y="403"/>
                  </a:lnTo>
                  <a:cubicBezTo>
                    <a:pt x="2117" y="1660"/>
                    <a:pt x="0" y="5917"/>
                    <a:pt x="1256" y="9523"/>
                  </a:cubicBezTo>
                  <a:cubicBezTo>
                    <a:pt x="2278" y="12436"/>
                    <a:pt x="5283" y="14380"/>
                    <a:pt x="8296" y="14380"/>
                  </a:cubicBezTo>
                  <a:cubicBezTo>
                    <a:pt x="8989" y="14380"/>
                    <a:pt x="9683" y="14277"/>
                    <a:pt x="10353" y="14059"/>
                  </a:cubicBezTo>
                  <a:cubicBezTo>
                    <a:pt x="13958" y="12896"/>
                    <a:pt x="16169" y="8546"/>
                    <a:pt x="15005" y="4963"/>
                  </a:cubicBezTo>
                  <a:cubicBezTo>
                    <a:pt x="14053" y="2029"/>
                    <a:pt x="11026" y="0"/>
                    <a:pt x="79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30" name="Google Shape;730;p11"/>
          <p:cNvGrpSpPr/>
          <p:nvPr/>
        </p:nvGrpSpPr>
        <p:grpSpPr>
          <a:xfrm rot="892097">
            <a:off x="-28388" y="-44709"/>
            <a:ext cx="1483212" cy="1168434"/>
            <a:chOff x="2533100" y="1212175"/>
            <a:chExt cx="1066075" cy="839825"/>
          </a:xfrm>
        </p:grpSpPr>
        <p:sp>
          <p:nvSpPr>
            <p:cNvPr id="731" name="Google Shape;731;p11"/>
            <p:cNvSpPr/>
            <p:nvPr/>
          </p:nvSpPr>
          <p:spPr>
            <a:xfrm>
              <a:off x="2981500" y="1242700"/>
              <a:ext cx="93025" cy="139875"/>
            </a:xfrm>
            <a:custGeom>
              <a:avLst/>
              <a:gdLst/>
              <a:ahLst/>
              <a:cxnLst/>
              <a:rect l="l" t="t" r="r" b="b"/>
              <a:pathLst>
                <a:path w="3721" h="5595" extrusionOk="0">
                  <a:moveTo>
                    <a:pt x="2415" y="1"/>
                  </a:moveTo>
                  <a:cubicBezTo>
                    <a:pt x="2208" y="1"/>
                    <a:pt x="2003" y="80"/>
                    <a:pt x="1838" y="268"/>
                  </a:cubicBezTo>
                  <a:cubicBezTo>
                    <a:pt x="768" y="1617"/>
                    <a:pt x="1" y="4036"/>
                    <a:pt x="1443" y="5316"/>
                  </a:cubicBezTo>
                  <a:cubicBezTo>
                    <a:pt x="1636" y="5509"/>
                    <a:pt x="1872" y="5594"/>
                    <a:pt x="2102" y="5594"/>
                  </a:cubicBezTo>
                  <a:cubicBezTo>
                    <a:pt x="2565" y="5594"/>
                    <a:pt x="3002" y="5247"/>
                    <a:pt x="3002" y="4734"/>
                  </a:cubicBezTo>
                  <a:cubicBezTo>
                    <a:pt x="3002" y="3455"/>
                    <a:pt x="2606" y="2501"/>
                    <a:pt x="3281" y="1431"/>
                  </a:cubicBezTo>
                  <a:cubicBezTo>
                    <a:pt x="3721" y="762"/>
                    <a:pt x="3057" y="1"/>
                    <a:pt x="2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2" name="Google Shape;732;p11"/>
            <p:cNvSpPr/>
            <p:nvPr/>
          </p:nvSpPr>
          <p:spPr>
            <a:xfrm>
              <a:off x="3008250" y="1488625"/>
              <a:ext cx="56925" cy="134075"/>
            </a:xfrm>
            <a:custGeom>
              <a:avLst/>
              <a:gdLst/>
              <a:ahLst/>
              <a:cxnLst/>
              <a:rect l="l" t="t" r="r" b="b"/>
              <a:pathLst>
                <a:path w="2277" h="5363" extrusionOk="0">
                  <a:moveTo>
                    <a:pt x="1354" y="0"/>
                  </a:moveTo>
                  <a:cubicBezTo>
                    <a:pt x="1004" y="0"/>
                    <a:pt x="663" y="182"/>
                    <a:pt x="582" y="597"/>
                  </a:cubicBezTo>
                  <a:cubicBezTo>
                    <a:pt x="373" y="1969"/>
                    <a:pt x="1" y="3412"/>
                    <a:pt x="280" y="4784"/>
                  </a:cubicBezTo>
                  <a:cubicBezTo>
                    <a:pt x="367" y="5189"/>
                    <a:pt x="650" y="5362"/>
                    <a:pt x="947" y="5362"/>
                  </a:cubicBezTo>
                  <a:cubicBezTo>
                    <a:pt x="1282" y="5362"/>
                    <a:pt x="1635" y="5142"/>
                    <a:pt x="1746" y="4784"/>
                  </a:cubicBezTo>
                  <a:cubicBezTo>
                    <a:pt x="2211" y="3621"/>
                    <a:pt x="2118" y="2155"/>
                    <a:pt x="2211" y="806"/>
                  </a:cubicBezTo>
                  <a:cubicBezTo>
                    <a:pt x="2277" y="307"/>
                    <a:pt x="1808" y="0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3" name="Google Shape;733;p11"/>
            <p:cNvSpPr/>
            <p:nvPr/>
          </p:nvSpPr>
          <p:spPr>
            <a:xfrm>
              <a:off x="2913925" y="1708150"/>
              <a:ext cx="120050" cy="96675"/>
            </a:xfrm>
            <a:custGeom>
              <a:avLst/>
              <a:gdLst/>
              <a:ahLst/>
              <a:cxnLst/>
              <a:rect l="l" t="t" r="r" b="b"/>
              <a:pathLst>
                <a:path w="4802" h="3867" extrusionOk="0">
                  <a:moveTo>
                    <a:pt x="3339" y="1"/>
                  </a:moveTo>
                  <a:cubicBezTo>
                    <a:pt x="3164" y="1"/>
                    <a:pt x="2980" y="52"/>
                    <a:pt x="2797" y="168"/>
                  </a:cubicBezTo>
                  <a:cubicBezTo>
                    <a:pt x="2308" y="540"/>
                    <a:pt x="1913" y="842"/>
                    <a:pt x="1540" y="1238"/>
                  </a:cubicBezTo>
                  <a:cubicBezTo>
                    <a:pt x="1238" y="1610"/>
                    <a:pt x="866" y="2005"/>
                    <a:pt x="563" y="2401"/>
                  </a:cubicBezTo>
                  <a:cubicBezTo>
                    <a:pt x="0" y="2964"/>
                    <a:pt x="442" y="3867"/>
                    <a:pt x="1117" y="3867"/>
                  </a:cubicBezTo>
                  <a:cubicBezTo>
                    <a:pt x="1251" y="3867"/>
                    <a:pt x="1394" y="3831"/>
                    <a:pt x="1540" y="3750"/>
                  </a:cubicBezTo>
                  <a:cubicBezTo>
                    <a:pt x="2401" y="3169"/>
                    <a:pt x="3378" y="2680"/>
                    <a:pt x="4146" y="1912"/>
                  </a:cubicBezTo>
                  <a:cubicBezTo>
                    <a:pt x="4801" y="1180"/>
                    <a:pt x="4179" y="1"/>
                    <a:pt x="3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4" name="Google Shape;734;p11"/>
            <p:cNvSpPr/>
            <p:nvPr/>
          </p:nvSpPr>
          <p:spPr>
            <a:xfrm>
              <a:off x="2994100" y="1789400"/>
              <a:ext cx="95600" cy="80850"/>
            </a:xfrm>
            <a:custGeom>
              <a:avLst/>
              <a:gdLst/>
              <a:ahLst/>
              <a:cxnLst/>
              <a:rect l="l" t="t" r="r" b="b"/>
              <a:pathLst>
                <a:path w="3824" h="3234" extrusionOk="0">
                  <a:moveTo>
                    <a:pt x="2644" y="0"/>
                  </a:moveTo>
                  <a:cubicBezTo>
                    <a:pt x="2595" y="0"/>
                    <a:pt x="2546" y="4"/>
                    <a:pt x="2498" y="12"/>
                  </a:cubicBezTo>
                  <a:cubicBezTo>
                    <a:pt x="1916" y="105"/>
                    <a:pt x="1428" y="593"/>
                    <a:pt x="1032" y="1175"/>
                  </a:cubicBezTo>
                  <a:cubicBezTo>
                    <a:pt x="660" y="1570"/>
                    <a:pt x="357" y="1943"/>
                    <a:pt x="171" y="2524"/>
                  </a:cubicBezTo>
                  <a:cubicBezTo>
                    <a:pt x="1" y="2801"/>
                    <a:pt x="220" y="3234"/>
                    <a:pt x="562" y="3234"/>
                  </a:cubicBezTo>
                  <a:cubicBezTo>
                    <a:pt x="594" y="3234"/>
                    <a:pt x="626" y="3230"/>
                    <a:pt x="660" y="3222"/>
                  </a:cubicBezTo>
                  <a:cubicBezTo>
                    <a:pt x="1730" y="2827"/>
                    <a:pt x="3172" y="2245"/>
                    <a:pt x="3568" y="1082"/>
                  </a:cubicBezTo>
                  <a:cubicBezTo>
                    <a:pt x="3824" y="463"/>
                    <a:pt x="3199" y="0"/>
                    <a:pt x="2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5" name="Google Shape;735;p11"/>
            <p:cNvSpPr/>
            <p:nvPr/>
          </p:nvSpPr>
          <p:spPr>
            <a:xfrm>
              <a:off x="3067075" y="1594650"/>
              <a:ext cx="99100" cy="131950"/>
            </a:xfrm>
            <a:custGeom>
              <a:avLst/>
              <a:gdLst/>
              <a:ahLst/>
              <a:cxnLst/>
              <a:rect l="l" t="t" r="r" b="b"/>
              <a:pathLst>
                <a:path w="3964" h="5278" extrusionOk="0">
                  <a:moveTo>
                    <a:pt x="2543" y="0"/>
                  </a:moveTo>
                  <a:cubicBezTo>
                    <a:pt x="2281" y="0"/>
                    <a:pt x="2021" y="100"/>
                    <a:pt x="1812" y="334"/>
                  </a:cubicBezTo>
                  <a:cubicBezTo>
                    <a:pt x="835" y="1497"/>
                    <a:pt x="346" y="2963"/>
                    <a:pt x="67" y="4405"/>
                  </a:cubicBezTo>
                  <a:cubicBezTo>
                    <a:pt x="0" y="4889"/>
                    <a:pt x="377" y="5278"/>
                    <a:pt x="776" y="5278"/>
                  </a:cubicBezTo>
                  <a:cubicBezTo>
                    <a:pt x="932" y="5278"/>
                    <a:pt x="1093" y="5218"/>
                    <a:pt x="1230" y="5080"/>
                  </a:cubicBezTo>
                  <a:cubicBezTo>
                    <a:pt x="2301" y="4033"/>
                    <a:pt x="3254" y="2963"/>
                    <a:pt x="3743" y="1497"/>
                  </a:cubicBezTo>
                  <a:cubicBezTo>
                    <a:pt x="3963" y="718"/>
                    <a:pt x="3246" y="0"/>
                    <a:pt x="2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6" name="Google Shape;736;p11"/>
            <p:cNvSpPr/>
            <p:nvPr/>
          </p:nvSpPr>
          <p:spPr>
            <a:xfrm>
              <a:off x="3097825" y="1386450"/>
              <a:ext cx="62825" cy="142025"/>
            </a:xfrm>
            <a:custGeom>
              <a:avLst/>
              <a:gdLst/>
              <a:ahLst/>
              <a:cxnLst/>
              <a:rect l="l" t="t" r="r" b="b"/>
              <a:pathLst>
                <a:path w="2513" h="5681" extrusionOk="0">
                  <a:moveTo>
                    <a:pt x="1059" y="0"/>
                  </a:moveTo>
                  <a:cubicBezTo>
                    <a:pt x="875" y="0"/>
                    <a:pt x="684" y="75"/>
                    <a:pt x="582" y="240"/>
                  </a:cubicBezTo>
                  <a:cubicBezTo>
                    <a:pt x="0" y="915"/>
                    <a:pt x="93" y="1683"/>
                    <a:pt x="280" y="2474"/>
                  </a:cubicBezTo>
                  <a:cubicBezTo>
                    <a:pt x="373" y="3428"/>
                    <a:pt x="675" y="4219"/>
                    <a:pt x="954" y="5079"/>
                  </a:cubicBezTo>
                  <a:cubicBezTo>
                    <a:pt x="1093" y="5485"/>
                    <a:pt x="1413" y="5680"/>
                    <a:pt x="1728" y="5680"/>
                  </a:cubicBezTo>
                  <a:cubicBezTo>
                    <a:pt x="2099" y="5680"/>
                    <a:pt x="2463" y="5409"/>
                    <a:pt x="2513" y="4893"/>
                  </a:cubicBezTo>
                  <a:cubicBezTo>
                    <a:pt x="2513" y="4009"/>
                    <a:pt x="2513" y="3148"/>
                    <a:pt x="2420" y="2171"/>
                  </a:cubicBezTo>
                  <a:cubicBezTo>
                    <a:pt x="2327" y="1404"/>
                    <a:pt x="2234" y="613"/>
                    <a:pt x="1443" y="147"/>
                  </a:cubicBezTo>
                  <a:cubicBezTo>
                    <a:pt x="1358" y="52"/>
                    <a:pt x="1211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7" name="Google Shape;737;p11"/>
            <p:cNvSpPr/>
            <p:nvPr/>
          </p:nvSpPr>
          <p:spPr>
            <a:xfrm>
              <a:off x="3141450" y="1243125"/>
              <a:ext cx="75050" cy="76925"/>
            </a:xfrm>
            <a:custGeom>
              <a:avLst/>
              <a:gdLst/>
              <a:ahLst/>
              <a:cxnLst/>
              <a:rect l="l" t="t" r="r" b="b"/>
              <a:pathLst>
                <a:path w="3002" h="3077" extrusionOk="0">
                  <a:moveTo>
                    <a:pt x="2114" y="0"/>
                  </a:moveTo>
                  <a:cubicBezTo>
                    <a:pt x="1931" y="0"/>
                    <a:pt x="1733" y="53"/>
                    <a:pt x="1536" y="157"/>
                  </a:cubicBezTo>
                  <a:cubicBezTo>
                    <a:pt x="1163" y="344"/>
                    <a:pt x="768" y="530"/>
                    <a:pt x="489" y="925"/>
                  </a:cubicBezTo>
                  <a:cubicBezTo>
                    <a:pt x="186" y="1321"/>
                    <a:pt x="0" y="1809"/>
                    <a:pt x="0" y="2274"/>
                  </a:cubicBezTo>
                  <a:cubicBezTo>
                    <a:pt x="85" y="2637"/>
                    <a:pt x="327" y="3077"/>
                    <a:pt x="671" y="3077"/>
                  </a:cubicBezTo>
                  <a:cubicBezTo>
                    <a:pt x="702" y="3077"/>
                    <a:pt x="735" y="3073"/>
                    <a:pt x="768" y="3065"/>
                  </a:cubicBezTo>
                  <a:cubicBezTo>
                    <a:pt x="1350" y="3065"/>
                    <a:pt x="1838" y="2856"/>
                    <a:pt x="2234" y="2484"/>
                  </a:cubicBezTo>
                  <a:cubicBezTo>
                    <a:pt x="2606" y="2088"/>
                    <a:pt x="2815" y="1600"/>
                    <a:pt x="2908" y="1111"/>
                  </a:cubicBezTo>
                  <a:cubicBezTo>
                    <a:pt x="3001" y="832"/>
                    <a:pt x="2908" y="437"/>
                    <a:pt x="2606" y="157"/>
                  </a:cubicBezTo>
                  <a:cubicBezTo>
                    <a:pt x="2466" y="53"/>
                    <a:pt x="229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8" name="Google Shape;738;p11"/>
            <p:cNvSpPr/>
            <p:nvPr/>
          </p:nvSpPr>
          <p:spPr>
            <a:xfrm>
              <a:off x="3127325" y="1715875"/>
              <a:ext cx="108350" cy="116725"/>
            </a:xfrm>
            <a:custGeom>
              <a:avLst/>
              <a:gdLst/>
              <a:ahLst/>
              <a:cxnLst/>
              <a:rect l="l" t="t" r="r" b="b"/>
              <a:pathLst>
                <a:path w="4334" h="4669" extrusionOk="0">
                  <a:moveTo>
                    <a:pt x="2998" y="1"/>
                  </a:moveTo>
                  <a:cubicBezTo>
                    <a:pt x="2703" y="1"/>
                    <a:pt x="2406" y="99"/>
                    <a:pt x="2217" y="347"/>
                  </a:cubicBezTo>
                  <a:cubicBezTo>
                    <a:pt x="1426" y="1301"/>
                    <a:pt x="751" y="2371"/>
                    <a:pt x="263" y="3534"/>
                  </a:cubicBezTo>
                  <a:cubicBezTo>
                    <a:pt x="1" y="4223"/>
                    <a:pt x="593" y="4668"/>
                    <a:pt x="1169" y="4668"/>
                  </a:cubicBezTo>
                  <a:cubicBezTo>
                    <a:pt x="1411" y="4668"/>
                    <a:pt x="1650" y="4590"/>
                    <a:pt x="1821" y="4418"/>
                  </a:cubicBezTo>
                  <a:cubicBezTo>
                    <a:pt x="2682" y="3627"/>
                    <a:pt x="3473" y="2767"/>
                    <a:pt x="4055" y="1696"/>
                  </a:cubicBezTo>
                  <a:cubicBezTo>
                    <a:pt x="4334" y="1208"/>
                    <a:pt x="4241" y="533"/>
                    <a:pt x="3752" y="231"/>
                  </a:cubicBezTo>
                  <a:cubicBezTo>
                    <a:pt x="3569" y="93"/>
                    <a:pt x="3284" y="1"/>
                    <a:pt x="2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9" name="Google Shape;739;p11"/>
            <p:cNvSpPr/>
            <p:nvPr/>
          </p:nvSpPr>
          <p:spPr>
            <a:xfrm>
              <a:off x="3208900" y="1508450"/>
              <a:ext cx="61100" cy="141575"/>
            </a:xfrm>
            <a:custGeom>
              <a:avLst/>
              <a:gdLst/>
              <a:ahLst/>
              <a:cxnLst/>
              <a:rect l="l" t="t" r="r" b="b"/>
              <a:pathLst>
                <a:path w="2444" h="5663" extrusionOk="0">
                  <a:moveTo>
                    <a:pt x="1209" y="0"/>
                  </a:moveTo>
                  <a:cubicBezTo>
                    <a:pt x="951" y="0"/>
                    <a:pt x="704" y="113"/>
                    <a:pt x="582" y="385"/>
                  </a:cubicBezTo>
                  <a:cubicBezTo>
                    <a:pt x="1" y="1851"/>
                    <a:pt x="1" y="3596"/>
                    <a:pt x="210" y="5154"/>
                  </a:cubicBezTo>
                  <a:cubicBezTo>
                    <a:pt x="254" y="5512"/>
                    <a:pt x="529" y="5663"/>
                    <a:pt x="830" y="5663"/>
                  </a:cubicBezTo>
                  <a:cubicBezTo>
                    <a:pt x="1175" y="5663"/>
                    <a:pt x="1553" y="5465"/>
                    <a:pt x="1653" y="5154"/>
                  </a:cubicBezTo>
                  <a:cubicBezTo>
                    <a:pt x="2141" y="3782"/>
                    <a:pt x="2444" y="2037"/>
                    <a:pt x="2048" y="595"/>
                  </a:cubicBezTo>
                  <a:cubicBezTo>
                    <a:pt x="1993" y="248"/>
                    <a:pt x="1589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0" name="Google Shape;740;p11"/>
            <p:cNvSpPr/>
            <p:nvPr/>
          </p:nvSpPr>
          <p:spPr>
            <a:xfrm>
              <a:off x="3201925" y="1328500"/>
              <a:ext cx="79700" cy="99925"/>
            </a:xfrm>
            <a:custGeom>
              <a:avLst/>
              <a:gdLst/>
              <a:ahLst/>
              <a:cxnLst/>
              <a:rect l="l" t="t" r="r" b="b"/>
              <a:pathLst>
                <a:path w="3188" h="3997" extrusionOk="0">
                  <a:moveTo>
                    <a:pt x="1744" y="0"/>
                  </a:moveTo>
                  <a:cubicBezTo>
                    <a:pt x="1682" y="0"/>
                    <a:pt x="1620" y="7"/>
                    <a:pt x="1559" y="23"/>
                  </a:cubicBezTo>
                  <a:cubicBezTo>
                    <a:pt x="396" y="418"/>
                    <a:pt x="280" y="1767"/>
                    <a:pt x="94" y="2838"/>
                  </a:cubicBezTo>
                  <a:cubicBezTo>
                    <a:pt x="1" y="3326"/>
                    <a:pt x="187" y="3722"/>
                    <a:pt x="675" y="3908"/>
                  </a:cubicBezTo>
                  <a:cubicBezTo>
                    <a:pt x="799" y="3966"/>
                    <a:pt x="932" y="3997"/>
                    <a:pt x="1065" y="3997"/>
                  </a:cubicBezTo>
                  <a:cubicBezTo>
                    <a:pt x="1356" y="3997"/>
                    <a:pt x="1647" y="3848"/>
                    <a:pt x="1838" y="3512"/>
                  </a:cubicBezTo>
                  <a:cubicBezTo>
                    <a:pt x="2327" y="2651"/>
                    <a:pt x="3188" y="1395"/>
                    <a:pt x="2513" y="418"/>
                  </a:cubicBezTo>
                  <a:cubicBezTo>
                    <a:pt x="2358" y="185"/>
                    <a:pt x="2056" y="0"/>
                    <a:pt x="1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1" name="Google Shape;741;p11"/>
            <p:cNvSpPr/>
            <p:nvPr/>
          </p:nvSpPr>
          <p:spPr>
            <a:xfrm>
              <a:off x="3299050" y="1212175"/>
              <a:ext cx="69825" cy="58750"/>
            </a:xfrm>
            <a:custGeom>
              <a:avLst/>
              <a:gdLst/>
              <a:ahLst/>
              <a:cxnLst/>
              <a:rect l="l" t="t" r="r" b="b"/>
              <a:pathLst>
                <a:path w="2793" h="2350" extrusionOk="0">
                  <a:moveTo>
                    <a:pt x="1062" y="1"/>
                  </a:moveTo>
                  <a:cubicBezTo>
                    <a:pt x="711" y="1"/>
                    <a:pt x="328" y="199"/>
                    <a:pt x="94" y="511"/>
                  </a:cubicBezTo>
                  <a:cubicBezTo>
                    <a:pt x="94" y="604"/>
                    <a:pt x="1" y="814"/>
                    <a:pt x="1" y="1000"/>
                  </a:cubicBezTo>
                  <a:cubicBezTo>
                    <a:pt x="1" y="1186"/>
                    <a:pt x="94" y="1582"/>
                    <a:pt x="280" y="1768"/>
                  </a:cubicBezTo>
                  <a:cubicBezTo>
                    <a:pt x="373" y="1884"/>
                    <a:pt x="582" y="1977"/>
                    <a:pt x="675" y="1977"/>
                  </a:cubicBezTo>
                  <a:cubicBezTo>
                    <a:pt x="768" y="2070"/>
                    <a:pt x="955" y="2163"/>
                    <a:pt x="1048" y="2163"/>
                  </a:cubicBezTo>
                  <a:cubicBezTo>
                    <a:pt x="1350" y="2256"/>
                    <a:pt x="1536" y="2349"/>
                    <a:pt x="1745" y="2349"/>
                  </a:cubicBezTo>
                  <a:cubicBezTo>
                    <a:pt x="2118" y="2349"/>
                    <a:pt x="2420" y="2163"/>
                    <a:pt x="2606" y="1884"/>
                  </a:cubicBezTo>
                  <a:cubicBezTo>
                    <a:pt x="2699" y="1582"/>
                    <a:pt x="2792" y="1186"/>
                    <a:pt x="2606" y="907"/>
                  </a:cubicBezTo>
                  <a:cubicBezTo>
                    <a:pt x="2513" y="907"/>
                    <a:pt x="2513" y="907"/>
                    <a:pt x="2513" y="814"/>
                  </a:cubicBezTo>
                  <a:cubicBezTo>
                    <a:pt x="2420" y="721"/>
                    <a:pt x="2327" y="604"/>
                    <a:pt x="2118" y="418"/>
                  </a:cubicBezTo>
                  <a:cubicBezTo>
                    <a:pt x="2025" y="418"/>
                    <a:pt x="2025" y="325"/>
                    <a:pt x="1932" y="325"/>
                  </a:cubicBezTo>
                  <a:cubicBezTo>
                    <a:pt x="1745" y="232"/>
                    <a:pt x="1536" y="139"/>
                    <a:pt x="1257" y="23"/>
                  </a:cubicBezTo>
                  <a:cubicBezTo>
                    <a:pt x="1194" y="8"/>
                    <a:pt x="1128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2" name="Google Shape;742;p11"/>
            <p:cNvSpPr/>
            <p:nvPr/>
          </p:nvSpPr>
          <p:spPr>
            <a:xfrm>
              <a:off x="2706825" y="1804225"/>
              <a:ext cx="158375" cy="68400"/>
            </a:xfrm>
            <a:custGeom>
              <a:avLst/>
              <a:gdLst/>
              <a:ahLst/>
              <a:cxnLst/>
              <a:rect l="l" t="t" r="r" b="b"/>
              <a:pathLst>
                <a:path w="6335" h="2736" extrusionOk="0">
                  <a:moveTo>
                    <a:pt x="4869" y="0"/>
                  </a:moveTo>
                  <a:cubicBezTo>
                    <a:pt x="3613" y="0"/>
                    <a:pt x="2450" y="396"/>
                    <a:pt x="1194" y="768"/>
                  </a:cubicBezTo>
                  <a:cubicBezTo>
                    <a:pt x="1" y="1143"/>
                    <a:pt x="465" y="2736"/>
                    <a:pt x="1591" y="2736"/>
                  </a:cubicBezTo>
                  <a:cubicBezTo>
                    <a:pt x="1650" y="2736"/>
                    <a:pt x="1712" y="2731"/>
                    <a:pt x="1775" y="2722"/>
                  </a:cubicBezTo>
                  <a:cubicBezTo>
                    <a:pt x="3031" y="2513"/>
                    <a:pt x="4195" y="2420"/>
                    <a:pt x="5358" y="1838"/>
                  </a:cubicBezTo>
                  <a:cubicBezTo>
                    <a:pt x="6335" y="1466"/>
                    <a:pt x="5846" y="0"/>
                    <a:pt x="4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3" name="Google Shape;743;p11"/>
            <p:cNvSpPr/>
            <p:nvPr/>
          </p:nvSpPr>
          <p:spPr>
            <a:xfrm>
              <a:off x="2741300" y="1735625"/>
              <a:ext cx="63425" cy="48925"/>
            </a:xfrm>
            <a:custGeom>
              <a:avLst/>
              <a:gdLst/>
              <a:ahLst/>
              <a:cxnLst/>
              <a:rect l="l" t="t" r="r" b="b"/>
              <a:pathLst>
                <a:path w="2537" h="1957" extrusionOk="0">
                  <a:moveTo>
                    <a:pt x="1614" y="0"/>
                  </a:moveTo>
                  <a:cubicBezTo>
                    <a:pt x="1561" y="0"/>
                    <a:pt x="1511" y="7"/>
                    <a:pt x="1466" y="22"/>
                  </a:cubicBezTo>
                  <a:cubicBezTo>
                    <a:pt x="1164" y="139"/>
                    <a:pt x="885" y="232"/>
                    <a:pt x="675" y="325"/>
                  </a:cubicBezTo>
                  <a:cubicBezTo>
                    <a:pt x="489" y="418"/>
                    <a:pt x="303" y="511"/>
                    <a:pt x="210" y="720"/>
                  </a:cubicBezTo>
                  <a:cubicBezTo>
                    <a:pt x="1" y="906"/>
                    <a:pt x="1" y="1186"/>
                    <a:pt x="94" y="1488"/>
                  </a:cubicBezTo>
                  <a:cubicBezTo>
                    <a:pt x="248" y="1778"/>
                    <a:pt x="602" y="1956"/>
                    <a:pt x="927" y="1956"/>
                  </a:cubicBezTo>
                  <a:cubicBezTo>
                    <a:pt x="1045" y="1956"/>
                    <a:pt x="1158" y="1933"/>
                    <a:pt x="1257" y="1883"/>
                  </a:cubicBezTo>
                  <a:cubicBezTo>
                    <a:pt x="1559" y="1674"/>
                    <a:pt x="1745" y="1581"/>
                    <a:pt x="2048" y="1488"/>
                  </a:cubicBezTo>
                  <a:cubicBezTo>
                    <a:pt x="2420" y="1302"/>
                    <a:pt x="2536" y="813"/>
                    <a:pt x="2327" y="511"/>
                  </a:cubicBezTo>
                  <a:cubicBezTo>
                    <a:pt x="2249" y="198"/>
                    <a:pt x="189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4" name="Google Shape;744;p11"/>
            <p:cNvSpPr/>
            <p:nvPr/>
          </p:nvSpPr>
          <p:spPr>
            <a:xfrm>
              <a:off x="2533100" y="1876325"/>
              <a:ext cx="75050" cy="59800"/>
            </a:xfrm>
            <a:custGeom>
              <a:avLst/>
              <a:gdLst/>
              <a:ahLst/>
              <a:cxnLst/>
              <a:rect l="l" t="t" r="r" b="b"/>
              <a:pathLst>
                <a:path w="3002" h="2392" extrusionOk="0">
                  <a:moveTo>
                    <a:pt x="2096" y="0"/>
                  </a:moveTo>
                  <a:cubicBezTo>
                    <a:pt x="2040" y="0"/>
                    <a:pt x="1984" y="8"/>
                    <a:pt x="1931" y="24"/>
                  </a:cubicBezTo>
                  <a:cubicBezTo>
                    <a:pt x="1443" y="210"/>
                    <a:pt x="1070" y="513"/>
                    <a:pt x="582" y="792"/>
                  </a:cubicBezTo>
                  <a:cubicBezTo>
                    <a:pt x="186" y="1094"/>
                    <a:pt x="0" y="1583"/>
                    <a:pt x="279" y="1955"/>
                  </a:cubicBezTo>
                  <a:cubicBezTo>
                    <a:pt x="420" y="2220"/>
                    <a:pt x="727" y="2391"/>
                    <a:pt x="1027" y="2391"/>
                  </a:cubicBezTo>
                  <a:cubicBezTo>
                    <a:pt x="1174" y="2391"/>
                    <a:pt x="1320" y="2350"/>
                    <a:pt x="1443" y="2258"/>
                  </a:cubicBezTo>
                  <a:cubicBezTo>
                    <a:pt x="1838" y="1955"/>
                    <a:pt x="2327" y="1676"/>
                    <a:pt x="2722" y="1373"/>
                  </a:cubicBezTo>
                  <a:cubicBezTo>
                    <a:pt x="2908" y="1094"/>
                    <a:pt x="3001" y="699"/>
                    <a:pt x="2815" y="420"/>
                  </a:cubicBezTo>
                  <a:cubicBezTo>
                    <a:pt x="2643" y="170"/>
                    <a:pt x="2359" y="0"/>
                    <a:pt x="2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5" name="Google Shape;745;p11"/>
            <p:cNvSpPr/>
            <p:nvPr/>
          </p:nvSpPr>
          <p:spPr>
            <a:xfrm>
              <a:off x="2540075" y="1968275"/>
              <a:ext cx="46550" cy="83725"/>
            </a:xfrm>
            <a:custGeom>
              <a:avLst/>
              <a:gdLst/>
              <a:ahLst/>
              <a:cxnLst/>
              <a:rect l="l" t="t" r="r" b="b"/>
              <a:pathLst>
                <a:path w="1862" h="3349" extrusionOk="0">
                  <a:moveTo>
                    <a:pt x="1096" y="0"/>
                  </a:moveTo>
                  <a:cubicBezTo>
                    <a:pt x="769" y="0"/>
                    <a:pt x="474" y="211"/>
                    <a:pt x="396" y="603"/>
                  </a:cubicBezTo>
                  <a:cubicBezTo>
                    <a:pt x="210" y="1185"/>
                    <a:pt x="117" y="1767"/>
                    <a:pt x="0" y="2465"/>
                  </a:cubicBezTo>
                  <a:cubicBezTo>
                    <a:pt x="0" y="2837"/>
                    <a:pt x="117" y="3232"/>
                    <a:pt x="489" y="3325"/>
                  </a:cubicBezTo>
                  <a:cubicBezTo>
                    <a:pt x="556" y="3341"/>
                    <a:pt x="624" y="3349"/>
                    <a:pt x="689" y="3349"/>
                  </a:cubicBezTo>
                  <a:cubicBezTo>
                    <a:pt x="1010" y="3349"/>
                    <a:pt x="1296" y="3165"/>
                    <a:pt x="1373" y="2837"/>
                  </a:cubicBezTo>
                  <a:cubicBezTo>
                    <a:pt x="1559" y="2162"/>
                    <a:pt x="1745" y="1581"/>
                    <a:pt x="1861" y="999"/>
                  </a:cubicBezTo>
                  <a:cubicBezTo>
                    <a:pt x="1861" y="603"/>
                    <a:pt x="1745" y="138"/>
                    <a:pt x="1280" y="22"/>
                  </a:cubicBezTo>
                  <a:cubicBezTo>
                    <a:pt x="1218" y="7"/>
                    <a:pt x="1157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6" name="Google Shape;746;p11"/>
            <p:cNvSpPr/>
            <p:nvPr/>
          </p:nvSpPr>
          <p:spPr>
            <a:xfrm>
              <a:off x="2652450" y="1932650"/>
              <a:ext cx="91200" cy="63375"/>
            </a:xfrm>
            <a:custGeom>
              <a:avLst/>
              <a:gdLst/>
              <a:ahLst/>
              <a:cxnLst/>
              <a:rect l="l" t="t" r="r" b="b"/>
              <a:pathLst>
                <a:path w="3648" h="2535" extrusionOk="0">
                  <a:moveTo>
                    <a:pt x="2904" y="1"/>
                  </a:moveTo>
                  <a:cubicBezTo>
                    <a:pt x="2802" y="1"/>
                    <a:pt x="2700" y="32"/>
                    <a:pt x="2601" y="98"/>
                  </a:cubicBezTo>
                  <a:cubicBezTo>
                    <a:pt x="1903" y="400"/>
                    <a:pt x="1228" y="772"/>
                    <a:pt x="647" y="1168"/>
                  </a:cubicBezTo>
                  <a:cubicBezTo>
                    <a:pt x="0" y="1579"/>
                    <a:pt x="376" y="2535"/>
                    <a:pt x="1039" y="2535"/>
                  </a:cubicBezTo>
                  <a:cubicBezTo>
                    <a:pt x="1164" y="2535"/>
                    <a:pt x="1298" y="2501"/>
                    <a:pt x="1438" y="2424"/>
                  </a:cubicBezTo>
                  <a:cubicBezTo>
                    <a:pt x="2112" y="2028"/>
                    <a:pt x="2787" y="1656"/>
                    <a:pt x="3369" y="1168"/>
                  </a:cubicBezTo>
                  <a:cubicBezTo>
                    <a:pt x="3648" y="982"/>
                    <a:pt x="3648" y="493"/>
                    <a:pt x="3462" y="284"/>
                  </a:cubicBezTo>
                  <a:cubicBezTo>
                    <a:pt x="3281" y="103"/>
                    <a:pt x="3091" y="1"/>
                    <a:pt x="2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7" name="Google Shape;747;p11"/>
            <p:cNvSpPr/>
            <p:nvPr/>
          </p:nvSpPr>
          <p:spPr>
            <a:xfrm>
              <a:off x="2833775" y="1862025"/>
              <a:ext cx="131750" cy="60875"/>
            </a:xfrm>
            <a:custGeom>
              <a:avLst/>
              <a:gdLst/>
              <a:ahLst/>
              <a:cxnLst/>
              <a:rect l="l" t="t" r="r" b="b"/>
              <a:pathLst>
                <a:path w="5270" h="2435" extrusionOk="0">
                  <a:moveTo>
                    <a:pt x="3847" y="1"/>
                  </a:moveTo>
                  <a:cubicBezTo>
                    <a:pt x="3792" y="1"/>
                    <a:pt x="3735" y="5"/>
                    <a:pt x="3676" y="15"/>
                  </a:cubicBezTo>
                  <a:cubicBezTo>
                    <a:pt x="2606" y="317"/>
                    <a:pt x="1536" y="689"/>
                    <a:pt x="582" y="1178"/>
                  </a:cubicBezTo>
                  <a:cubicBezTo>
                    <a:pt x="1" y="1480"/>
                    <a:pt x="280" y="2434"/>
                    <a:pt x="954" y="2434"/>
                  </a:cubicBezTo>
                  <a:cubicBezTo>
                    <a:pt x="2025" y="2341"/>
                    <a:pt x="3095" y="2155"/>
                    <a:pt x="4165" y="1852"/>
                  </a:cubicBezTo>
                  <a:cubicBezTo>
                    <a:pt x="5269" y="1587"/>
                    <a:pt x="4885" y="1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8" name="Google Shape;748;p11"/>
            <p:cNvSpPr/>
            <p:nvPr/>
          </p:nvSpPr>
          <p:spPr>
            <a:xfrm>
              <a:off x="3303700" y="1632075"/>
              <a:ext cx="39000" cy="63400"/>
            </a:xfrm>
            <a:custGeom>
              <a:avLst/>
              <a:gdLst/>
              <a:ahLst/>
              <a:cxnLst/>
              <a:rect l="l" t="t" r="r" b="b"/>
              <a:pathLst>
                <a:path w="1560" h="2536" extrusionOk="0">
                  <a:moveTo>
                    <a:pt x="769" y="0"/>
                  </a:moveTo>
                  <a:cubicBezTo>
                    <a:pt x="396" y="0"/>
                    <a:pt x="187" y="303"/>
                    <a:pt x="94" y="675"/>
                  </a:cubicBezTo>
                  <a:cubicBezTo>
                    <a:pt x="94" y="884"/>
                    <a:pt x="1" y="1163"/>
                    <a:pt x="1" y="1373"/>
                  </a:cubicBezTo>
                  <a:cubicBezTo>
                    <a:pt x="1" y="1559"/>
                    <a:pt x="94" y="1838"/>
                    <a:pt x="94" y="2047"/>
                  </a:cubicBezTo>
                  <a:cubicBezTo>
                    <a:pt x="187" y="2327"/>
                    <a:pt x="582" y="2536"/>
                    <a:pt x="769" y="2536"/>
                  </a:cubicBezTo>
                  <a:cubicBezTo>
                    <a:pt x="1071" y="2536"/>
                    <a:pt x="1443" y="2327"/>
                    <a:pt x="1443" y="2047"/>
                  </a:cubicBezTo>
                  <a:cubicBezTo>
                    <a:pt x="1559" y="1838"/>
                    <a:pt x="1559" y="1559"/>
                    <a:pt x="1559" y="1373"/>
                  </a:cubicBezTo>
                  <a:lnTo>
                    <a:pt x="1559" y="675"/>
                  </a:lnTo>
                  <a:cubicBezTo>
                    <a:pt x="1443" y="396"/>
                    <a:pt x="125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9" name="Google Shape;749;p11"/>
            <p:cNvSpPr/>
            <p:nvPr/>
          </p:nvSpPr>
          <p:spPr>
            <a:xfrm>
              <a:off x="3322900" y="1424900"/>
              <a:ext cx="58175" cy="131875"/>
            </a:xfrm>
            <a:custGeom>
              <a:avLst/>
              <a:gdLst/>
              <a:ahLst/>
              <a:cxnLst/>
              <a:rect l="l" t="t" r="r" b="b"/>
              <a:pathLst>
                <a:path w="2327" h="5275" extrusionOk="0">
                  <a:moveTo>
                    <a:pt x="1201" y="0"/>
                  </a:moveTo>
                  <a:cubicBezTo>
                    <a:pt x="953" y="0"/>
                    <a:pt x="710" y="109"/>
                    <a:pt x="582" y="354"/>
                  </a:cubicBezTo>
                  <a:cubicBezTo>
                    <a:pt x="1" y="1703"/>
                    <a:pt x="94" y="3146"/>
                    <a:pt x="94" y="4518"/>
                  </a:cubicBezTo>
                  <a:cubicBezTo>
                    <a:pt x="94" y="4997"/>
                    <a:pt x="489" y="5274"/>
                    <a:pt x="872" y="5274"/>
                  </a:cubicBezTo>
                  <a:cubicBezTo>
                    <a:pt x="1178" y="5274"/>
                    <a:pt x="1477" y="5097"/>
                    <a:pt x="1559" y="4704"/>
                  </a:cubicBezTo>
                  <a:cubicBezTo>
                    <a:pt x="1955" y="3355"/>
                    <a:pt x="2327" y="1890"/>
                    <a:pt x="1955" y="540"/>
                  </a:cubicBezTo>
                  <a:cubicBezTo>
                    <a:pt x="1887" y="204"/>
                    <a:pt x="1540" y="0"/>
                    <a:pt x="1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0" name="Google Shape;750;p11"/>
            <p:cNvSpPr/>
            <p:nvPr/>
          </p:nvSpPr>
          <p:spPr>
            <a:xfrm>
              <a:off x="3370950" y="1270275"/>
              <a:ext cx="99850" cy="114875"/>
            </a:xfrm>
            <a:custGeom>
              <a:avLst/>
              <a:gdLst/>
              <a:ahLst/>
              <a:cxnLst/>
              <a:rect l="l" t="t" r="r" b="b"/>
              <a:pathLst>
                <a:path w="3994" h="4595" extrusionOk="0">
                  <a:moveTo>
                    <a:pt x="2843" y="0"/>
                  </a:moveTo>
                  <a:cubicBezTo>
                    <a:pt x="2623" y="0"/>
                    <a:pt x="2405" y="72"/>
                    <a:pt x="2243" y="235"/>
                  </a:cubicBezTo>
                  <a:cubicBezTo>
                    <a:pt x="1289" y="1188"/>
                    <a:pt x="707" y="2352"/>
                    <a:pt x="219" y="3631"/>
                  </a:cubicBezTo>
                  <a:cubicBezTo>
                    <a:pt x="0" y="4186"/>
                    <a:pt x="498" y="4595"/>
                    <a:pt x="976" y="4595"/>
                  </a:cubicBezTo>
                  <a:cubicBezTo>
                    <a:pt x="1159" y="4595"/>
                    <a:pt x="1339" y="4534"/>
                    <a:pt x="1475" y="4399"/>
                  </a:cubicBezTo>
                  <a:cubicBezTo>
                    <a:pt x="2452" y="3422"/>
                    <a:pt x="3220" y="2352"/>
                    <a:pt x="3708" y="1095"/>
                  </a:cubicBezTo>
                  <a:cubicBezTo>
                    <a:pt x="3993" y="475"/>
                    <a:pt x="3409" y="0"/>
                    <a:pt x="2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1" name="Google Shape;751;p11"/>
            <p:cNvSpPr/>
            <p:nvPr/>
          </p:nvSpPr>
          <p:spPr>
            <a:xfrm>
              <a:off x="3475850" y="1219725"/>
              <a:ext cx="123325" cy="56425"/>
            </a:xfrm>
            <a:custGeom>
              <a:avLst/>
              <a:gdLst/>
              <a:ahLst/>
              <a:cxnLst/>
              <a:rect l="l" t="t" r="r" b="b"/>
              <a:pathLst>
                <a:path w="4933" h="2257" extrusionOk="0">
                  <a:moveTo>
                    <a:pt x="2711" y="0"/>
                  </a:moveTo>
                  <a:cubicBezTo>
                    <a:pt x="2298" y="0"/>
                    <a:pt x="1885" y="23"/>
                    <a:pt x="1443" y="23"/>
                  </a:cubicBezTo>
                  <a:cubicBezTo>
                    <a:pt x="1" y="23"/>
                    <a:pt x="1" y="2164"/>
                    <a:pt x="1443" y="2257"/>
                  </a:cubicBezTo>
                  <a:cubicBezTo>
                    <a:pt x="2327" y="2257"/>
                    <a:pt x="3095" y="2257"/>
                    <a:pt x="3979" y="2047"/>
                  </a:cubicBezTo>
                  <a:cubicBezTo>
                    <a:pt x="4933" y="1954"/>
                    <a:pt x="4933" y="302"/>
                    <a:pt x="3979" y="116"/>
                  </a:cubicBezTo>
                  <a:cubicBezTo>
                    <a:pt x="3537" y="23"/>
                    <a:pt x="3124" y="0"/>
                    <a:pt x="2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52" name="Google Shape;752;p11"/>
          <p:cNvGrpSpPr/>
          <p:nvPr/>
        </p:nvGrpSpPr>
        <p:grpSpPr>
          <a:xfrm>
            <a:off x="7150267" y="1207294"/>
            <a:ext cx="565821" cy="908373"/>
            <a:chOff x="1054675" y="3219250"/>
            <a:chExt cx="332875" cy="534400"/>
          </a:xfrm>
        </p:grpSpPr>
        <p:sp>
          <p:nvSpPr>
            <p:cNvPr id="753" name="Google Shape;753;p11"/>
            <p:cNvSpPr/>
            <p:nvPr/>
          </p:nvSpPr>
          <p:spPr>
            <a:xfrm>
              <a:off x="1054675" y="3415400"/>
              <a:ext cx="332875" cy="338250"/>
            </a:xfrm>
            <a:custGeom>
              <a:avLst/>
              <a:gdLst/>
              <a:ahLst/>
              <a:cxnLst/>
              <a:rect l="l" t="t" r="r" b="b"/>
              <a:pathLst>
                <a:path w="13315" h="13530" extrusionOk="0">
                  <a:moveTo>
                    <a:pt x="6870" y="1"/>
                  </a:moveTo>
                  <a:cubicBezTo>
                    <a:pt x="4550" y="1"/>
                    <a:pt x="2224" y="1302"/>
                    <a:pt x="1164" y="4182"/>
                  </a:cubicBezTo>
                  <a:cubicBezTo>
                    <a:pt x="0" y="7392"/>
                    <a:pt x="1652" y="11161"/>
                    <a:pt x="4560" y="12719"/>
                  </a:cubicBezTo>
                  <a:cubicBezTo>
                    <a:pt x="5497" y="13232"/>
                    <a:pt x="6575" y="13529"/>
                    <a:pt x="7642" y="13529"/>
                  </a:cubicBezTo>
                  <a:cubicBezTo>
                    <a:pt x="8563" y="13529"/>
                    <a:pt x="9475" y="13308"/>
                    <a:pt x="10283" y="12812"/>
                  </a:cubicBezTo>
                  <a:cubicBezTo>
                    <a:pt x="12214" y="11556"/>
                    <a:pt x="13005" y="9137"/>
                    <a:pt x="13098" y="6810"/>
                  </a:cubicBezTo>
                  <a:cubicBezTo>
                    <a:pt x="13315" y="2520"/>
                    <a:pt x="10098" y="1"/>
                    <a:pt x="6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4" name="Google Shape;754;p11"/>
            <p:cNvSpPr/>
            <p:nvPr/>
          </p:nvSpPr>
          <p:spPr>
            <a:xfrm>
              <a:off x="1212275" y="3418150"/>
              <a:ext cx="128575" cy="232650"/>
            </a:xfrm>
            <a:custGeom>
              <a:avLst/>
              <a:gdLst/>
              <a:ahLst/>
              <a:cxnLst/>
              <a:rect l="l" t="t" r="r" b="b"/>
              <a:pathLst>
                <a:path w="5143" h="9306" extrusionOk="0">
                  <a:moveTo>
                    <a:pt x="1" y="0"/>
                  </a:moveTo>
                  <a:cubicBezTo>
                    <a:pt x="885" y="489"/>
                    <a:pt x="1653" y="1070"/>
                    <a:pt x="2234" y="1745"/>
                  </a:cubicBezTo>
                  <a:cubicBezTo>
                    <a:pt x="2816" y="2420"/>
                    <a:pt x="3304" y="3211"/>
                    <a:pt x="3584" y="3978"/>
                  </a:cubicBezTo>
                  <a:cubicBezTo>
                    <a:pt x="3886" y="4746"/>
                    <a:pt x="4072" y="5630"/>
                    <a:pt x="4072" y="6584"/>
                  </a:cubicBezTo>
                  <a:cubicBezTo>
                    <a:pt x="4072" y="7468"/>
                    <a:pt x="3886" y="8329"/>
                    <a:pt x="3584" y="9306"/>
                  </a:cubicBezTo>
                  <a:cubicBezTo>
                    <a:pt x="4258" y="8631"/>
                    <a:pt x="4747" y="7654"/>
                    <a:pt x="4956" y="6700"/>
                  </a:cubicBezTo>
                  <a:cubicBezTo>
                    <a:pt x="5142" y="5630"/>
                    <a:pt x="5049" y="4560"/>
                    <a:pt x="4654" y="3583"/>
                  </a:cubicBezTo>
                  <a:cubicBezTo>
                    <a:pt x="4258" y="2629"/>
                    <a:pt x="3677" y="1745"/>
                    <a:pt x="2816" y="1070"/>
                  </a:cubicBezTo>
                  <a:cubicBezTo>
                    <a:pt x="2048" y="489"/>
                    <a:pt x="107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5" name="Google Shape;755;p11"/>
            <p:cNvSpPr/>
            <p:nvPr/>
          </p:nvSpPr>
          <p:spPr>
            <a:xfrm>
              <a:off x="1166350" y="3219250"/>
              <a:ext cx="137850" cy="184375"/>
            </a:xfrm>
            <a:custGeom>
              <a:avLst/>
              <a:gdLst/>
              <a:ahLst/>
              <a:cxnLst/>
              <a:rect l="l" t="t" r="r" b="b"/>
              <a:pathLst>
                <a:path w="5514" h="7375" extrusionOk="0">
                  <a:moveTo>
                    <a:pt x="4560" y="0"/>
                  </a:moveTo>
                  <a:lnTo>
                    <a:pt x="4560" y="0"/>
                  </a:lnTo>
                  <a:cubicBezTo>
                    <a:pt x="1838" y="1070"/>
                    <a:pt x="0" y="4071"/>
                    <a:pt x="186" y="6979"/>
                  </a:cubicBezTo>
                  <a:lnTo>
                    <a:pt x="861" y="7375"/>
                  </a:lnTo>
                  <a:cubicBezTo>
                    <a:pt x="3676" y="6398"/>
                    <a:pt x="5514" y="2908"/>
                    <a:pt x="45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56" name="Google Shape;756;p11"/>
          <p:cNvGrpSpPr/>
          <p:nvPr/>
        </p:nvGrpSpPr>
        <p:grpSpPr>
          <a:xfrm>
            <a:off x="4156755" y="163210"/>
            <a:ext cx="499546" cy="856136"/>
            <a:chOff x="1332275" y="1990950"/>
            <a:chExt cx="359050" cy="615350"/>
          </a:xfrm>
        </p:grpSpPr>
        <p:sp>
          <p:nvSpPr>
            <p:cNvPr id="757" name="Google Shape;757;p11"/>
            <p:cNvSpPr/>
            <p:nvPr/>
          </p:nvSpPr>
          <p:spPr>
            <a:xfrm>
              <a:off x="1374550" y="2220275"/>
              <a:ext cx="117875" cy="98300"/>
            </a:xfrm>
            <a:custGeom>
              <a:avLst/>
              <a:gdLst/>
              <a:ahLst/>
              <a:cxnLst/>
              <a:rect l="l" t="t" r="r" b="b"/>
              <a:pathLst>
                <a:path w="4715" h="3932" extrusionOk="0">
                  <a:moveTo>
                    <a:pt x="2393" y="0"/>
                  </a:moveTo>
                  <a:cubicBezTo>
                    <a:pt x="2279" y="0"/>
                    <a:pt x="2163" y="13"/>
                    <a:pt x="2048" y="38"/>
                  </a:cubicBezTo>
                  <a:lnTo>
                    <a:pt x="1955" y="38"/>
                  </a:lnTo>
                  <a:cubicBezTo>
                    <a:pt x="582" y="411"/>
                    <a:pt x="1" y="2458"/>
                    <a:pt x="1071" y="3435"/>
                  </a:cubicBezTo>
                  <a:cubicBezTo>
                    <a:pt x="1419" y="3775"/>
                    <a:pt x="1888" y="3931"/>
                    <a:pt x="2366" y="3931"/>
                  </a:cubicBezTo>
                  <a:cubicBezTo>
                    <a:pt x="3229" y="3931"/>
                    <a:pt x="4120" y="3420"/>
                    <a:pt x="4374" y="2551"/>
                  </a:cubicBezTo>
                  <a:cubicBezTo>
                    <a:pt x="4715" y="1402"/>
                    <a:pt x="3615" y="0"/>
                    <a:pt x="2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8" name="Google Shape;758;p11"/>
            <p:cNvSpPr/>
            <p:nvPr/>
          </p:nvSpPr>
          <p:spPr>
            <a:xfrm>
              <a:off x="1474000" y="2220275"/>
              <a:ext cx="117875" cy="98300"/>
            </a:xfrm>
            <a:custGeom>
              <a:avLst/>
              <a:gdLst/>
              <a:ahLst/>
              <a:cxnLst/>
              <a:rect l="l" t="t" r="r" b="b"/>
              <a:pathLst>
                <a:path w="4715" h="3932" extrusionOk="0">
                  <a:moveTo>
                    <a:pt x="2304" y="0"/>
                  </a:moveTo>
                  <a:cubicBezTo>
                    <a:pt x="2181" y="0"/>
                    <a:pt x="2057" y="13"/>
                    <a:pt x="1932" y="38"/>
                  </a:cubicBezTo>
                  <a:lnTo>
                    <a:pt x="1839" y="38"/>
                  </a:lnTo>
                  <a:cubicBezTo>
                    <a:pt x="582" y="411"/>
                    <a:pt x="1" y="2458"/>
                    <a:pt x="978" y="3435"/>
                  </a:cubicBezTo>
                  <a:cubicBezTo>
                    <a:pt x="1318" y="3775"/>
                    <a:pt x="1796" y="3931"/>
                    <a:pt x="2289" y="3931"/>
                  </a:cubicBezTo>
                  <a:cubicBezTo>
                    <a:pt x="3181" y="3931"/>
                    <a:pt x="4120" y="3420"/>
                    <a:pt x="4374" y="2551"/>
                  </a:cubicBezTo>
                  <a:cubicBezTo>
                    <a:pt x="4715" y="1402"/>
                    <a:pt x="3615" y="0"/>
                    <a:pt x="2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9" name="Google Shape;759;p11"/>
            <p:cNvSpPr/>
            <p:nvPr/>
          </p:nvSpPr>
          <p:spPr>
            <a:xfrm>
              <a:off x="1573450" y="2220275"/>
              <a:ext cx="117825" cy="98300"/>
            </a:xfrm>
            <a:custGeom>
              <a:avLst/>
              <a:gdLst/>
              <a:ahLst/>
              <a:cxnLst/>
              <a:rect l="l" t="t" r="r" b="b"/>
              <a:pathLst>
                <a:path w="4713" h="3932" extrusionOk="0">
                  <a:moveTo>
                    <a:pt x="2284" y="0"/>
                  </a:moveTo>
                  <a:cubicBezTo>
                    <a:pt x="2167" y="0"/>
                    <a:pt x="2049" y="13"/>
                    <a:pt x="1932" y="38"/>
                  </a:cubicBezTo>
                  <a:lnTo>
                    <a:pt x="1839" y="38"/>
                  </a:lnTo>
                  <a:cubicBezTo>
                    <a:pt x="489" y="411"/>
                    <a:pt x="1" y="2458"/>
                    <a:pt x="978" y="3435"/>
                  </a:cubicBezTo>
                  <a:cubicBezTo>
                    <a:pt x="1318" y="3775"/>
                    <a:pt x="1796" y="3931"/>
                    <a:pt x="2288" y="3931"/>
                  </a:cubicBezTo>
                  <a:cubicBezTo>
                    <a:pt x="3178" y="3931"/>
                    <a:pt x="4112" y="3420"/>
                    <a:pt x="4351" y="2551"/>
                  </a:cubicBezTo>
                  <a:cubicBezTo>
                    <a:pt x="4713" y="1402"/>
                    <a:pt x="3538" y="0"/>
                    <a:pt x="2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0" name="Google Shape;760;p11"/>
            <p:cNvSpPr/>
            <p:nvPr/>
          </p:nvSpPr>
          <p:spPr>
            <a:xfrm>
              <a:off x="1374550" y="2314600"/>
              <a:ext cx="117925" cy="99750"/>
            </a:xfrm>
            <a:custGeom>
              <a:avLst/>
              <a:gdLst/>
              <a:ahLst/>
              <a:cxnLst/>
              <a:rect l="l" t="t" r="r" b="b"/>
              <a:pathLst>
                <a:path w="4717" h="3990" extrusionOk="0">
                  <a:moveTo>
                    <a:pt x="2373" y="1"/>
                  </a:moveTo>
                  <a:cubicBezTo>
                    <a:pt x="2265" y="1"/>
                    <a:pt x="2156" y="12"/>
                    <a:pt x="2048" y="34"/>
                  </a:cubicBezTo>
                  <a:lnTo>
                    <a:pt x="1955" y="127"/>
                  </a:lnTo>
                  <a:cubicBezTo>
                    <a:pt x="582" y="430"/>
                    <a:pt x="1" y="2454"/>
                    <a:pt x="1071" y="3431"/>
                  </a:cubicBezTo>
                  <a:cubicBezTo>
                    <a:pt x="1425" y="3819"/>
                    <a:pt x="1905" y="3990"/>
                    <a:pt x="2392" y="3990"/>
                  </a:cubicBezTo>
                  <a:cubicBezTo>
                    <a:pt x="3247" y="3990"/>
                    <a:pt x="4122" y="3463"/>
                    <a:pt x="4374" y="2663"/>
                  </a:cubicBezTo>
                  <a:cubicBezTo>
                    <a:pt x="4716" y="1401"/>
                    <a:pt x="3603" y="1"/>
                    <a:pt x="2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1" name="Google Shape;761;p11"/>
            <p:cNvSpPr/>
            <p:nvPr/>
          </p:nvSpPr>
          <p:spPr>
            <a:xfrm>
              <a:off x="1474000" y="2314600"/>
              <a:ext cx="117925" cy="99750"/>
            </a:xfrm>
            <a:custGeom>
              <a:avLst/>
              <a:gdLst/>
              <a:ahLst/>
              <a:cxnLst/>
              <a:rect l="l" t="t" r="r" b="b"/>
              <a:pathLst>
                <a:path w="4717" h="3990" extrusionOk="0">
                  <a:moveTo>
                    <a:pt x="2282" y="1"/>
                  </a:moveTo>
                  <a:cubicBezTo>
                    <a:pt x="2167" y="1"/>
                    <a:pt x="2050" y="12"/>
                    <a:pt x="1932" y="34"/>
                  </a:cubicBezTo>
                  <a:lnTo>
                    <a:pt x="1839" y="127"/>
                  </a:lnTo>
                  <a:cubicBezTo>
                    <a:pt x="582" y="430"/>
                    <a:pt x="1" y="2454"/>
                    <a:pt x="978" y="3431"/>
                  </a:cubicBezTo>
                  <a:cubicBezTo>
                    <a:pt x="1324" y="3819"/>
                    <a:pt x="1814" y="3990"/>
                    <a:pt x="2317" y="3990"/>
                  </a:cubicBezTo>
                  <a:cubicBezTo>
                    <a:pt x="3200" y="3990"/>
                    <a:pt x="4122" y="3463"/>
                    <a:pt x="4374" y="2663"/>
                  </a:cubicBezTo>
                  <a:cubicBezTo>
                    <a:pt x="4717" y="1401"/>
                    <a:pt x="3603" y="1"/>
                    <a:pt x="2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2" name="Google Shape;762;p11"/>
            <p:cNvSpPr/>
            <p:nvPr/>
          </p:nvSpPr>
          <p:spPr>
            <a:xfrm>
              <a:off x="1573450" y="2314600"/>
              <a:ext cx="117875" cy="99750"/>
            </a:xfrm>
            <a:custGeom>
              <a:avLst/>
              <a:gdLst/>
              <a:ahLst/>
              <a:cxnLst/>
              <a:rect l="l" t="t" r="r" b="b"/>
              <a:pathLst>
                <a:path w="4715" h="3990" extrusionOk="0">
                  <a:moveTo>
                    <a:pt x="2263" y="1"/>
                  </a:moveTo>
                  <a:cubicBezTo>
                    <a:pt x="2153" y="1"/>
                    <a:pt x="2042" y="12"/>
                    <a:pt x="1932" y="34"/>
                  </a:cubicBezTo>
                  <a:lnTo>
                    <a:pt x="1839" y="127"/>
                  </a:lnTo>
                  <a:cubicBezTo>
                    <a:pt x="489" y="430"/>
                    <a:pt x="1" y="2454"/>
                    <a:pt x="978" y="3431"/>
                  </a:cubicBezTo>
                  <a:cubicBezTo>
                    <a:pt x="1324" y="3819"/>
                    <a:pt x="1814" y="3990"/>
                    <a:pt x="2316" y="3990"/>
                  </a:cubicBezTo>
                  <a:cubicBezTo>
                    <a:pt x="3197" y="3990"/>
                    <a:pt x="4114" y="3463"/>
                    <a:pt x="4351" y="2663"/>
                  </a:cubicBezTo>
                  <a:cubicBezTo>
                    <a:pt x="4715" y="1401"/>
                    <a:pt x="3524" y="1"/>
                    <a:pt x="2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3" name="Google Shape;763;p11"/>
            <p:cNvSpPr/>
            <p:nvPr/>
          </p:nvSpPr>
          <p:spPr>
            <a:xfrm>
              <a:off x="1374550" y="2413325"/>
              <a:ext cx="117675" cy="99325"/>
            </a:xfrm>
            <a:custGeom>
              <a:avLst/>
              <a:gdLst/>
              <a:ahLst/>
              <a:cxnLst/>
              <a:rect l="l" t="t" r="r" b="b"/>
              <a:pathLst>
                <a:path w="4707" h="3973" extrusionOk="0">
                  <a:moveTo>
                    <a:pt x="2481" y="1"/>
                  </a:moveTo>
                  <a:cubicBezTo>
                    <a:pt x="2338" y="1"/>
                    <a:pt x="2193" y="21"/>
                    <a:pt x="2048" y="63"/>
                  </a:cubicBezTo>
                  <a:lnTo>
                    <a:pt x="1955" y="63"/>
                  </a:lnTo>
                  <a:cubicBezTo>
                    <a:pt x="582" y="459"/>
                    <a:pt x="1" y="2390"/>
                    <a:pt x="1071" y="3460"/>
                  </a:cubicBezTo>
                  <a:cubicBezTo>
                    <a:pt x="1421" y="3810"/>
                    <a:pt x="1895" y="3972"/>
                    <a:pt x="2376" y="3972"/>
                  </a:cubicBezTo>
                  <a:cubicBezTo>
                    <a:pt x="3236" y="3972"/>
                    <a:pt x="4121" y="3456"/>
                    <a:pt x="4374" y="2576"/>
                  </a:cubicBezTo>
                  <a:cubicBezTo>
                    <a:pt x="4706" y="1372"/>
                    <a:pt x="3668" y="1"/>
                    <a:pt x="2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4" name="Google Shape;764;p11"/>
            <p:cNvSpPr/>
            <p:nvPr/>
          </p:nvSpPr>
          <p:spPr>
            <a:xfrm>
              <a:off x="1474000" y="2413325"/>
              <a:ext cx="117675" cy="99325"/>
            </a:xfrm>
            <a:custGeom>
              <a:avLst/>
              <a:gdLst/>
              <a:ahLst/>
              <a:cxnLst/>
              <a:rect l="l" t="t" r="r" b="b"/>
              <a:pathLst>
                <a:path w="4707" h="3973" extrusionOk="0">
                  <a:moveTo>
                    <a:pt x="2399" y="1"/>
                  </a:moveTo>
                  <a:cubicBezTo>
                    <a:pt x="2246" y="1"/>
                    <a:pt x="2089" y="21"/>
                    <a:pt x="1932" y="63"/>
                  </a:cubicBezTo>
                  <a:lnTo>
                    <a:pt x="1839" y="63"/>
                  </a:lnTo>
                  <a:cubicBezTo>
                    <a:pt x="582" y="459"/>
                    <a:pt x="1" y="2390"/>
                    <a:pt x="978" y="3460"/>
                  </a:cubicBezTo>
                  <a:cubicBezTo>
                    <a:pt x="1320" y="3810"/>
                    <a:pt x="1803" y="3972"/>
                    <a:pt x="2300" y="3972"/>
                  </a:cubicBezTo>
                  <a:cubicBezTo>
                    <a:pt x="3188" y="3972"/>
                    <a:pt x="4121" y="3456"/>
                    <a:pt x="4374" y="2576"/>
                  </a:cubicBezTo>
                  <a:cubicBezTo>
                    <a:pt x="4706" y="1372"/>
                    <a:pt x="3668" y="1"/>
                    <a:pt x="2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5" name="Google Shape;765;p11"/>
            <p:cNvSpPr/>
            <p:nvPr/>
          </p:nvSpPr>
          <p:spPr>
            <a:xfrm>
              <a:off x="1573450" y="2413325"/>
              <a:ext cx="117625" cy="99325"/>
            </a:xfrm>
            <a:custGeom>
              <a:avLst/>
              <a:gdLst/>
              <a:ahLst/>
              <a:cxnLst/>
              <a:rect l="l" t="t" r="r" b="b"/>
              <a:pathLst>
                <a:path w="4705" h="3973" extrusionOk="0">
                  <a:moveTo>
                    <a:pt x="2375" y="1"/>
                  </a:moveTo>
                  <a:cubicBezTo>
                    <a:pt x="2228" y="1"/>
                    <a:pt x="2079" y="21"/>
                    <a:pt x="1932" y="63"/>
                  </a:cubicBezTo>
                  <a:lnTo>
                    <a:pt x="1839" y="63"/>
                  </a:lnTo>
                  <a:cubicBezTo>
                    <a:pt x="489" y="459"/>
                    <a:pt x="1" y="2390"/>
                    <a:pt x="978" y="3460"/>
                  </a:cubicBezTo>
                  <a:cubicBezTo>
                    <a:pt x="1320" y="3810"/>
                    <a:pt x="1803" y="3972"/>
                    <a:pt x="2299" y="3972"/>
                  </a:cubicBezTo>
                  <a:cubicBezTo>
                    <a:pt x="3185" y="3972"/>
                    <a:pt x="4113" y="3456"/>
                    <a:pt x="4351" y="2576"/>
                  </a:cubicBezTo>
                  <a:cubicBezTo>
                    <a:pt x="4704" y="1372"/>
                    <a:pt x="3593" y="1"/>
                    <a:pt x="2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6" name="Google Shape;766;p11"/>
            <p:cNvSpPr/>
            <p:nvPr/>
          </p:nvSpPr>
          <p:spPr>
            <a:xfrm>
              <a:off x="1474000" y="2508125"/>
              <a:ext cx="117675" cy="98175"/>
            </a:xfrm>
            <a:custGeom>
              <a:avLst/>
              <a:gdLst/>
              <a:ahLst/>
              <a:cxnLst/>
              <a:rect l="l" t="t" r="r" b="b"/>
              <a:pathLst>
                <a:path w="4707" h="3927" extrusionOk="0">
                  <a:moveTo>
                    <a:pt x="2399" y="1"/>
                  </a:moveTo>
                  <a:cubicBezTo>
                    <a:pt x="2246" y="1"/>
                    <a:pt x="2089" y="21"/>
                    <a:pt x="1932" y="63"/>
                  </a:cubicBezTo>
                  <a:lnTo>
                    <a:pt x="1839" y="63"/>
                  </a:lnTo>
                  <a:cubicBezTo>
                    <a:pt x="582" y="435"/>
                    <a:pt x="1" y="2390"/>
                    <a:pt x="978" y="3343"/>
                  </a:cubicBezTo>
                  <a:cubicBezTo>
                    <a:pt x="1335" y="3744"/>
                    <a:pt x="1846" y="3927"/>
                    <a:pt x="2366" y="3927"/>
                  </a:cubicBezTo>
                  <a:cubicBezTo>
                    <a:pt x="3234" y="3927"/>
                    <a:pt x="4127" y="3419"/>
                    <a:pt x="4374" y="2576"/>
                  </a:cubicBezTo>
                  <a:cubicBezTo>
                    <a:pt x="4706" y="1372"/>
                    <a:pt x="3668" y="1"/>
                    <a:pt x="2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7" name="Google Shape;767;p11"/>
            <p:cNvSpPr/>
            <p:nvPr/>
          </p:nvSpPr>
          <p:spPr>
            <a:xfrm>
              <a:off x="1507750" y="2012425"/>
              <a:ext cx="128550" cy="223350"/>
            </a:xfrm>
            <a:custGeom>
              <a:avLst/>
              <a:gdLst/>
              <a:ahLst/>
              <a:cxnLst/>
              <a:rect l="l" t="t" r="r" b="b"/>
              <a:pathLst>
                <a:path w="5142" h="8934" extrusionOk="0">
                  <a:moveTo>
                    <a:pt x="4653" y="1"/>
                  </a:moveTo>
                  <a:cubicBezTo>
                    <a:pt x="1745" y="1862"/>
                    <a:pt x="0" y="5444"/>
                    <a:pt x="698" y="8934"/>
                  </a:cubicBezTo>
                  <a:lnTo>
                    <a:pt x="1559" y="8725"/>
                  </a:lnTo>
                  <a:cubicBezTo>
                    <a:pt x="977" y="5724"/>
                    <a:pt x="2536" y="2327"/>
                    <a:pt x="5141" y="792"/>
                  </a:cubicBezTo>
                  <a:lnTo>
                    <a:pt x="4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8" name="Google Shape;768;p11"/>
            <p:cNvSpPr/>
            <p:nvPr/>
          </p:nvSpPr>
          <p:spPr>
            <a:xfrm>
              <a:off x="1332275" y="1990950"/>
              <a:ext cx="204575" cy="186675"/>
            </a:xfrm>
            <a:custGeom>
              <a:avLst/>
              <a:gdLst/>
              <a:ahLst/>
              <a:cxnLst/>
              <a:rect l="l" t="t" r="r" b="b"/>
              <a:pathLst>
                <a:path w="8183" h="7467" extrusionOk="0">
                  <a:moveTo>
                    <a:pt x="1607" y="1"/>
                  </a:moveTo>
                  <a:cubicBezTo>
                    <a:pt x="539" y="1"/>
                    <a:pt x="1" y="645"/>
                    <a:pt x="1110" y="2511"/>
                  </a:cubicBezTo>
                  <a:cubicBezTo>
                    <a:pt x="2576" y="5047"/>
                    <a:pt x="5181" y="6885"/>
                    <a:pt x="8089" y="7467"/>
                  </a:cubicBezTo>
                  <a:cubicBezTo>
                    <a:pt x="8182" y="5326"/>
                    <a:pt x="7321" y="3186"/>
                    <a:pt x="5763" y="1744"/>
                  </a:cubicBezTo>
                  <a:cubicBezTo>
                    <a:pt x="4868" y="900"/>
                    <a:pt x="2868" y="1"/>
                    <a:pt x="16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9" name="Google Shape;769;p11"/>
            <p:cNvSpPr/>
            <p:nvPr/>
          </p:nvSpPr>
          <p:spPr>
            <a:xfrm>
              <a:off x="1532175" y="2079050"/>
              <a:ext cx="147750" cy="95200"/>
            </a:xfrm>
            <a:custGeom>
              <a:avLst/>
              <a:gdLst/>
              <a:ahLst/>
              <a:cxnLst/>
              <a:rect l="l" t="t" r="r" b="b"/>
              <a:pathLst>
                <a:path w="5910" h="3808" extrusionOk="0">
                  <a:moveTo>
                    <a:pt x="4347" y="0"/>
                  </a:moveTo>
                  <a:cubicBezTo>
                    <a:pt x="4058" y="0"/>
                    <a:pt x="3755" y="66"/>
                    <a:pt x="3490" y="151"/>
                  </a:cubicBezTo>
                  <a:cubicBezTo>
                    <a:pt x="1931" y="639"/>
                    <a:pt x="768" y="1895"/>
                    <a:pt x="396" y="3454"/>
                  </a:cubicBezTo>
                  <a:lnTo>
                    <a:pt x="489" y="3454"/>
                  </a:lnTo>
                  <a:cubicBezTo>
                    <a:pt x="396" y="3547"/>
                    <a:pt x="186" y="3547"/>
                    <a:pt x="0" y="3640"/>
                  </a:cubicBezTo>
                  <a:cubicBezTo>
                    <a:pt x="438" y="3751"/>
                    <a:pt x="890" y="3807"/>
                    <a:pt x="1342" y="3807"/>
                  </a:cubicBezTo>
                  <a:cubicBezTo>
                    <a:pt x="2500" y="3807"/>
                    <a:pt x="3656" y="3439"/>
                    <a:pt x="4560" y="2686"/>
                  </a:cubicBezTo>
                  <a:cubicBezTo>
                    <a:pt x="5328" y="2105"/>
                    <a:pt x="5909" y="1035"/>
                    <a:pt x="5234" y="360"/>
                  </a:cubicBezTo>
                  <a:cubicBezTo>
                    <a:pt x="5019" y="94"/>
                    <a:pt x="4693" y="0"/>
                    <a:pt x="43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70" name="Google Shape;770;p11"/>
          <p:cNvGrpSpPr/>
          <p:nvPr/>
        </p:nvGrpSpPr>
        <p:grpSpPr>
          <a:xfrm rot="3749597">
            <a:off x="1397533" y="4162184"/>
            <a:ext cx="877023" cy="883641"/>
            <a:chOff x="1474000" y="3672875"/>
            <a:chExt cx="492050" cy="495800"/>
          </a:xfrm>
        </p:grpSpPr>
        <p:sp>
          <p:nvSpPr>
            <p:cNvPr id="771" name="Google Shape;771;p11"/>
            <p:cNvSpPr/>
            <p:nvPr/>
          </p:nvSpPr>
          <p:spPr>
            <a:xfrm>
              <a:off x="1503075" y="3672875"/>
              <a:ext cx="433900" cy="460075"/>
            </a:xfrm>
            <a:custGeom>
              <a:avLst/>
              <a:gdLst/>
              <a:ahLst/>
              <a:cxnLst/>
              <a:rect l="l" t="t" r="r" b="b"/>
              <a:pathLst>
                <a:path w="17356" h="18403" extrusionOk="0">
                  <a:moveTo>
                    <a:pt x="7957" y="1"/>
                  </a:moveTo>
                  <a:lnTo>
                    <a:pt x="1" y="12214"/>
                  </a:lnTo>
                  <a:cubicBezTo>
                    <a:pt x="94" y="12401"/>
                    <a:pt x="187" y="12680"/>
                    <a:pt x="303" y="12889"/>
                  </a:cubicBezTo>
                  <a:cubicBezTo>
                    <a:pt x="1839" y="16076"/>
                    <a:pt x="5235" y="18403"/>
                    <a:pt x="8725" y="18403"/>
                  </a:cubicBezTo>
                  <a:cubicBezTo>
                    <a:pt x="12307" y="18310"/>
                    <a:pt x="15611" y="15983"/>
                    <a:pt x="17053" y="12796"/>
                  </a:cubicBezTo>
                  <a:cubicBezTo>
                    <a:pt x="17170" y="12494"/>
                    <a:pt x="17263" y="12307"/>
                    <a:pt x="17356" y="12098"/>
                  </a:cubicBezTo>
                  <a:lnTo>
                    <a:pt x="9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2" name="Google Shape;772;p11"/>
            <p:cNvSpPr/>
            <p:nvPr/>
          </p:nvSpPr>
          <p:spPr>
            <a:xfrm>
              <a:off x="1474000" y="3960775"/>
              <a:ext cx="492050" cy="207900"/>
            </a:xfrm>
            <a:custGeom>
              <a:avLst/>
              <a:gdLst/>
              <a:ahLst/>
              <a:cxnLst/>
              <a:rect l="l" t="t" r="r" b="b"/>
              <a:pathLst>
                <a:path w="19682" h="8316" extrusionOk="0">
                  <a:moveTo>
                    <a:pt x="17751" y="0"/>
                  </a:moveTo>
                  <a:cubicBezTo>
                    <a:pt x="15611" y="2141"/>
                    <a:pt x="12889" y="3886"/>
                    <a:pt x="9795" y="4072"/>
                  </a:cubicBezTo>
                  <a:cubicBezTo>
                    <a:pt x="9524" y="4099"/>
                    <a:pt x="9250" y="4113"/>
                    <a:pt x="8975" y="4113"/>
                  </a:cubicBezTo>
                  <a:cubicBezTo>
                    <a:pt x="7172" y="4113"/>
                    <a:pt x="5319" y="3518"/>
                    <a:pt x="3886" y="2327"/>
                  </a:cubicBezTo>
                  <a:cubicBezTo>
                    <a:pt x="3397" y="1955"/>
                    <a:pt x="2420" y="303"/>
                    <a:pt x="1745" y="303"/>
                  </a:cubicBezTo>
                  <a:cubicBezTo>
                    <a:pt x="768" y="396"/>
                    <a:pt x="1" y="2327"/>
                    <a:pt x="94" y="3118"/>
                  </a:cubicBezTo>
                  <a:cubicBezTo>
                    <a:pt x="187" y="3699"/>
                    <a:pt x="582" y="4072"/>
                    <a:pt x="885" y="4560"/>
                  </a:cubicBezTo>
                  <a:cubicBezTo>
                    <a:pt x="2979" y="6906"/>
                    <a:pt x="6091" y="8315"/>
                    <a:pt x="9252" y="8315"/>
                  </a:cubicBezTo>
                  <a:cubicBezTo>
                    <a:pt x="9883" y="8315"/>
                    <a:pt x="10517" y="8259"/>
                    <a:pt x="11144" y="8143"/>
                  </a:cubicBezTo>
                  <a:cubicBezTo>
                    <a:pt x="14843" y="7561"/>
                    <a:pt x="18216" y="4956"/>
                    <a:pt x="19682" y="1559"/>
                  </a:cubicBezTo>
                  <a:cubicBezTo>
                    <a:pt x="19007" y="978"/>
                    <a:pt x="18426" y="489"/>
                    <a:pt x="17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3" name="Google Shape;773;p11"/>
            <p:cNvSpPr/>
            <p:nvPr/>
          </p:nvSpPr>
          <p:spPr>
            <a:xfrm>
              <a:off x="1566475" y="3920950"/>
              <a:ext cx="52500" cy="53425"/>
            </a:xfrm>
            <a:custGeom>
              <a:avLst/>
              <a:gdLst/>
              <a:ahLst/>
              <a:cxnLst/>
              <a:rect l="l" t="t" r="r" b="b"/>
              <a:pathLst>
                <a:path w="2100" h="2137" extrusionOk="0">
                  <a:moveTo>
                    <a:pt x="1346" y="1"/>
                  </a:moveTo>
                  <a:cubicBezTo>
                    <a:pt x="1193" y="1"/>
                    <a:pt x="1045" y="71"/>
                    <a:pt x="954" y="244"/>
                  </a:cubicBezTo>
                  <a:cubicBezTo>
                    <a:pt x="675" y="640"/>
                    <a:pt x="466" y="1012"/>
                    <a:pt x="280" y="1314"/>
                  </a:cubicBezTo>
                  <a:cubicBezTo>
                    <a:pt x="0" y="1726"/>
                    <a:pt x="360" y="2137"/>
                    <a:pt x="727" y="2137"/>
                  </a:cubicBezTo>
                  <a:cubicBezTo>
                    <a:pt x="879" y="2137"/>
                    <a:pt x="1032" y="2066"/>
                    <a:pt x="1141" y="1896"/>
                  </a:cubicBezTo>
                  <a:cubicBezTo>
                    <a:pt x="1350" y="1500"/>
                    <a:pt x="1629" y="1128"/>
                    <a:pt x="1839" y="733"/>
                  </a:cubicBezTo>
                  <a:cubicBezTo>
                    <a:pt x="2100" y="390"/>
                    <a:pt x="1708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4" name="Google Shape;774;p11"/>
            <p:cNvSpPr/>
            <p:nvPr/>
          </p:nvSpPr>
          <p:spPr>
            <a:xfrm>
              <a:off x="1648475" y="3965400"/>
              <a:ext cx="31450" cy="46575"/>
            </a:xfrm>
            <a:custGeom>
              <a:avLst/>
              <a:gdLst/>
              <a:ahLst/>
              <a:cxnLst/>
              <a:rect l="l" t="t" r="r" b="b"/>
              <a:pathLst>
                <a:path w="1258" h="1863" extrusionOk="0">
                  <a:moveTo>
                    <a:pt x="727" y="1"/>
                  </a:moveTo>
                  <a:cubicBezTo>
                    <a:pt x="489" y="1"/>
                    <a:pt x="283" y="167"/>
                    <a:pt x="187" y="397"/>
                  </a:cubicBezTo>
                  <a:cubicBezTo>
                    <a:pt x="187" y="700"/>
                    <a:pt x="94" y="886"/>
                    <a:pt x="94" y="1188"/>
                  </a:cubicBezTo>
                  <a:cubicBezTo>
                    <a:pt x="1" y="1467"/>
                    <a:pt x="94" y="1770"/>
                    <a:pt x="396" y="1863"/>
                  </a:cubicBezTo>
                  <a:cubicBezTo>
                    <a:pt x="676" y="1863"/>
                    <a:pt x="1071" y="1770"/>
                    <a:pt x="1071" y="1467"/>
                  </a:cubicBezTo>
                  <a:cubicBezTo>
                    <a:pt x="1164" y="1188"/>
                    <a:pt x="1164" y="886"/>
                    <a:pt x="1164" y="700"/>
                  </a:cubicBezTo>
                  <a:cubicBezTo>
                    <a:pt x="1257" y="397"/>
                    <a:pt x="1164" y="118"/>
                    <a:pt x="885" y="25"/>
                  </a:cubicBezTo>
                  <a:cubicBezTo>
                    <a:pt x="831" y="8"/>
                    <a:pt x="778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5" name="Google Shape;775;p11"/>
            <p:cNvSpPr/>
            <p:nvPr/>
          </p:nvSpPr>
          <p:spPr>
            <a:xfrm>
              <a:off x="1733400" y="3972375"/>
              <a:ext cx="29100" cy="46575"/>
            </a:xfrm>
            <a:custGeom>
              <a:avLst/>
              <a:gdLst/>
              <a:ahLst/>
              <a:cxnLst/>
              <a:rect l="l" t="t" r="r" b="b"/>
              <a:pathLst>
                <a:path w="1164" h="1863" extrusionOk="0">
                  <a:moveTo>
                    <a:pt x="544" y="1"/>
                  </a:moveTo>
                  <a:cubicBezTo>
                    <a:pt x="495" y="1"/>
                    <a:pt x="445" y="9"/>
                    <a:pt x="396" y="25"/>
                  </a:cubicBezTo>
                  <a:cubicBezTo>
                    <a:pt x="93" y="118"/>
                    <a:pt x="0" y="421"/>
                    <a:pt x="0" y="607"/>
                  </a:cubicBezTo>
                  <a:cubicBezTo>
                    <a:pt x="93" y="909"/>
                    <a:pt x="93" y="1188"/>
                    <a:pt x="187" y="1491"/>
                  </a:cubicBezTo>
                  <a:cubicBezTo>
                    <a:pt x="187" y="1770"/>
                    <a:pt x="582" y="1863"/>
                    <a:pt x="768" y="1863"/>
                  </a:cubicBezTo>
                  <a:cubicBezTo>
                    <a:pt x="1071" y="1770"/>
                    <a:pt x="1164" y="1491"/>
                    <a:pt x="1164" y="1188"/>
                  </a:cubicBezTo>
                  <a:cubicBezTo>
                    <a:pt x="1164" y="909"/>
                    <a:pt x="1071" y="607"/>
                    <a:pt x="1071" y="421"/>
                  </a:cubicBezTo>
                  <a:cubicBezTo>
                    <a:pt x="994" y="171"/>
                    <a:pt x="775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6" name="Google Shape;776;p11"/>
            <p:cNvSpPr/>
            <p:nvPr/>
          </p:nvSpPr>
          <p:spPr>
            <a:xfrm>
              <a:off x="1810750" y="3944875"/>
              <a:ext cx="39000" cy="50300"/>
            </a:xfrm>
            <a:custGeom>
              <a:avLst/>
              <a:gdLst/>
              <a:ahLst/>
              <a:cxnLst/>
              <a:rect l="l" t="t" r="r" b="b"/>
              <a:pathLst>
                <a:path w="1560" h="2012" extrusionOk="0">
                  <a:moveTo>
                    <a:pt x="627" y="0"/>
                  </a:moveTo>
                  <a:cubicBezTo>
                    <a:pt x="517" y="0"/>
                    <a:pt x="403" y="22"/>
                    <a:pt x="303" y="55"/>
                  </a:cubicBezTo>
                  <a:cubicBezTo>
                    <a:pt x="94" y="264"/>
                    <a:pt x="0" y="543"/>
                    <a:pt x="94" y="753"/>
                  </a:cubicBezTo>
                  <a:cubicBezTo>
                    <a:pt x="303" y="1125"/>
                    <a:pt x="396" y="1427"/>
                    <a:pt x="582" y="1707"/>
                  </a:cubicBezTo>
                  <a:cubicBezTo>
                    <a:pt x="643" y="1904"/>
                    <a:pt x="832" y="2012"/>
                    <a:pt x="1008" y="2012"/>
                  </a:cubicBezTo>
                  <a:cubicBezTo>
                    <a:pt x="1102" y="2012"/>
                    <a:pt x="1192" y="1981"/>
                    <a:pt x="1257" y="1916"/>
                  </a:cubicBezTo>
                  <a:cubicBezTo>
                    <a:pt x="1559" y="1800"/>
                    <a:pt x="1559" y="1521"/>
                    <a:pt x="1466" y="1218"/>
                  </a:cubicBezTo>
                  <a:cubicBezTo>
                    <a:pt x="1373" y="939"/>
                    <a:pt x="1164" y="543"/>
                    <a:pt x="1071" y="264"/>
                  </a:cubicBezTo>
                  <a:cubicBezTo>
                    <a:pt x="1011" y="70"/>
                    <a:pt x="826" y="0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7" name="Google Shape;777;p11"/>
            <p:cNvSpPr/>
            <p:nvPr/>
          </p:nvSpPr>
          <p:spPr>
            <a:xfrm>
              <a:off x="1777025" y="3839800"/>
              <a:ext cx="31425" cy="55850"/>
            </a:xfrm>
            <a:custGeom>
              <a:avLst/>
              <a:gdLst/>
              <a:ahLst/>
              <a:cxnLst/>
              <a:rect l="l" t="t" r="r" b="b"/>
              <a:pathLst>
                <a:path w="1257" h="2234" extrusionOk="0">
                  <a:moveTo>
                    <a:pt x="582" y="1"/>
                  </a:moveTo>
                  <a:cubicBezTo>
                    <a:pt x="279" y="1"/>
                    <a:pt x="0" y="187"/>
                    <a:pt x="93" y="489"/>
                  </a:cubicBezTo>
                  <a:cubicBezTo>
                    <a:pt x="93" y="978"/>
                    <a:pt x="93" y="1350"/>
                    <a:pt x="186" y="1745"/>
                  </a:cubicBezTo>
                  <a:cubicBezTo>
                    <a:pt x="186" y="2048"/>
                    <a:pt x="396" y="2234"/>
                    <a:pt x="675" y="2234"/>
                  </a:cubicBezTo>
                  <a:cubicBezTo>
                    <a:pt x="977" y="2234"/>
                    <a:pt x="1256" y="2048"/>
                    <a:pt x="1256" y="1745"/>
                  </a:cubicBezTo>
                  <a:cubicBezTo>
                    <a:pt x="1163" y="1350"/>
                    <a:pt x="1163" y="978"/>
                    <a:pt x="1070" y="489"/>
                  </a:cubicBezTo>
                  <a:cubicBezTo>
                    <a:pt x="1070" y="187"/>
                    <a:pt x="861" y="1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8" name="Google Shape;778;p11"/>
            <p:cNvSpPr/>
            <p:nvPr/>
          </p:nvSpPr>
          <p:spPr>
            <a:xfrm>
              <a:off x="1667675" y="3877900"/>
              <a:ext cx="32025" cy="42750"/>
            </a:xfrm>
            <a:custGeom>
              <a:avLst/>
              <a:gdLst/>
              <a:ahLst/>
              <a:cxnLst/>
              <a:rect l="l" t="t" r="r" b="b"/>
              <a:pathLst>
                <a:path w="1281" h="1710" extrusionOk="0">
                  <a:moveTo>
                    <a:pt x="665" y="0"/>
                  </a:moveTo>
                  <a:cubicBezTo>
                    <a:pt x="454" y="0"/>
                    <a:pt x="280" y="105"/>
                    <a:pt x="210" y="314"/>
                  </a:cubicBezTo>
                  <a:cubicBezTo>
                    <a:pt x="210" y="617"/>
                    <a:pt x="210" y="803"/>
                    <a:pt x="117" y="989"/>
                  </a:cubicBezTo>
                  <a:cubicBezTo>
                    <a:pt x="1" y="1292"/>
                    <a:pt x="210" y="1571"/>
                    <a:pt x="489" y="1687"/>
                  </a:cubicBezTo>
                  <a:cubicBezTo>
                    <a:pt x="523" y="1702"/>
                    <a:pt x="562" y="1709"/>
                    <a:pt x="603" y="1709"/>
                  </a:cubicBezTo>
                  <a:cubicBezTo>
                    <a:pt x="811" y="1709"/>
                    <a:pt x="1071" y="1525"/>
                    <a:pt x="1071" y="1292"/>
                  </a:cubicBezTo>
                  <a:cubicBezTo>
                    <a:pt x="1164" y="1105"/>
                    <a:pt x="1164" y="803"/>
                    <a:pt x="1280" y="617"/>
                  </a:cubicBezTo>
                  <a:cubicBezTo>
                    <a:pt x="1280" y="314"/>
                    <a:pt x="1164" y="35"/>
                    <a:pt x="885" y="35"/>
                  </a:cubicBezTo>
                  <a:cubicBezTo>
                    <a:pt x="809" y="12"/>
                    <a:pt x="735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9" name="Google Shape;779;p11"/>
            <p:cNvSpPr/>
            <p:nvPr/>
          </p:nvSpPr>
          <p:spPr>
            <a:xfrm>
              <a:off x="1706650" y="3776125"/>
              <a:ext cx="26775" cy="47275"/>
            </a:xfrm>
            <a:custGeom>
              <a:avLst/>
              <a:gdLst/>
              <a:ahLst/>
              <a:cxnLst/>
              <a:rect l="l" t="t" r="r" b="b"/>
              <a:pathLst>
                <a:path w="1071" h="1891" extrusionOk="0">
                  <a:moveTo>
                    <a:pt x="535" y="0"/>
                  </a:moveTo>
                  <a:cubicBezTo>
                    <a:pt x="268" y="0"/>
                    <a:pt x="0" y="175"/>
                    <a:pt x="0" y="524"/>
                  </a:cubicBezTo>
                  <a:lnTo>
                    <a:pt x="0" y="1384"/>
                  </a:lnTo>
                  <a:cubicBezTo>
                    <a:pt x="0" y="1722"/>
                    <a:pt x="268" y="1890"/>
                    <a:pt x="535" y="1890"/>
                  </a:cubicBezTo>
                  <a:cubicBezTo>
                    <a:pt x="803" y="1890"/>
                    <a:pt x="1070" y="1722"/>
                    <a:pt x="1070" y="1384"/>
                  </a:cubicBezTo>
                  <a:lnTo>
                    <a:pt x="1070" y="524"/>
                  </a:lnTo>
                  <a:cubicBezTo>
                    <a:pt x="1070" y="175"/>
                    <a:pt x="803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80" name="Google Shape;780;p11"/>
          <p:cNvGrpSpPr/>
          <p:nvPr/>
        </p:nvGrpSpPr>
        <p:grpSpPr>
          <a:xfrm>
            <a:off x="2102979" y="252027"/>
            <a:ext cx="667546" cy="678502"/>
            <a:chOff x="1980625" y="1091425"/>
            <a:chExt cx="479800" cy="487675"/>
          </a:xfrm>
        </p:grpSpPr>
        <p:sp>
          <p:nvSpPr>
            <p:cNvPr id="781" name="Google Shape;781;p11"/>
            <p:cNvSpPr/>
            <p:nvPr/>
          </p:nvSpPr>
          <p:spPr>
            <a:xfrm>
              <a:off x="2234725" y="1128400"/>
              <a:ext cx="90175" cy="40750"/>
            </a:xfrm>
            <a:custGeom>
              <a:avLst/>
              <a:gdLst/>
              <a:ahLst/>
              <a:cxnLst/>
              <a:rect l="l" t="t" r="r" b="b"/>
              <a:pathLst>
                <a:path w="3607" h="1630" extrusionOk="0">
                  <a:moveTo>
                    <a:pt x="2537" y="1"/>
                  </a:moveTo>
                  <a:cubicBezTo>
                    <a:pt x="2234" y="1"/>
                    <a:pt x="1862" y="1"/>
                    <a:pt x="1466" y="187"/>
                  </a:cubicBezTo>
                  <a:cubicBezTo>
                    <a:pt x="1164" y="280"/>
                    <a:pt x="792" y="466"/>
                    <a:pt x="489" y="675"/>
                  </a:cubicBezTo>
                  <a:cubicBezTo>
                    <a:pt x="303" y="954"/>
                    <a:pt x="117" y="1257"/>
                    <a:pt x="1" y="1629"/>
                  </a:cubicBezTo>
                  <a:cubicBezTo>
                    <a:pt x="303" y="1443"/>
                    <a:pt x="582" y="1350"/>
                    <a:pt x="885" y="1257"/>
                  </a:cubicBezTo>
                  <a:cubicBezTo>
                    <a:pt x="1164" y="1048"/>
                    <a:pt x="1466" y="954"/>
                    <a:pt x="1746" y="861"/>
                  </a:cubicBezTo>
                  <a:cubicBezTo>
                    <a:pt x="2048" y="768"/>
                    <a:pt x="2234" y="675"/>
                    <a:pt x="2630" y="675"/>
                  </a:cubicBezTo>
                  <a:cubicBezTo>
                    <a:pt x="2909" y="582"/>
                    <a:pt x="3211" y="466"/>
                    <a:pt x="3607" y="373"/>
                  </a:cubicBezTo>
                  <a:cubicBezTo>
                    <a:pt x="3304" y="187"/>
                    <a:pt x="2909" y="94"/>
                    <a:pt x="2537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2" name="Google Shape;782;p11"/>
            <p:cNvSpPr/>
            <p:nvPr/>
          </p:nvSpPr>
          <p:spPr>
            <a:xfrm>
              <a:off x="2155050" y="1091425"/>
              <a:ext cx="305375" cy="374525"/>
            </a:xfrm>
            <a:custGeom>
              <a:avLst/>
              <a:gdLst/>
              <a:ahLst/>
              <a:cxnLst/>
              <a:rect l="l" t="t" r="r" b="b"/>
              <a:pathLst>
                <a:path w="12215" h="14981" extrusionOk="0">
                  <a:moveTo>
                    <a:pt x="5865" y="0"/>
                  </a:moveTo>
                  <a:cubicBezTo>
                    <a:pt x="5389" y="0"/>
                    <a:pt x="4884" y="99"/>
                    <a:pt x="4351" y="316"/>
                  </a:cubicBezTo>
                  <a:cubicBezTo>
                    <a:pt x="1" y="1945"/>
                    <a:pt x="2234" y="7970"/>
                    <a:pt x="3676" y="10669"/>
                  </a:cubicBezTo>
                  <a:cubicBezTo>
                    <a:pt x="4165" y="11739"/>
                    <a:pt x="4747" y="12809"/>
                    <a:pt x="5631" y="13693"/>
                  </a:cubicBezTo>
                  <a:cubicBezTo>
                    <a:pt x="6393" y="14373"/>
                    <a:pt x="7393" y="14981"/>
                    <a:pt x="8421" y="14981"/>
                  </a:cubicBezTo>
                  <a:cubicBezTo>
                    <a:pt x="8553" y="14981"/>
                    <a:pt x="8685" y="14971"/>
                    <a:pt x="8818" y="14949"/>
                  </a:cubicBezTo>
                  <a:cubicBezTo>
                    <a:pt x="10283" y="14740"/>
                    <a:pt x="11447" y="13391"/>
                    <a:pt x="11819" y="11948"/>
                  </a:cubicBezTo>
                  <a:cubicBezTo>
                    <a:pt x="12214" y="10576"/>
                    <a:pt x="12028" y="9040"/>
                    <a:pt x="11726" y="7575"/>
                  </a:cubicBezTo>
                  <a:cubicBezTo>
                    <a:pt x="11135" y="4866"/>
                    <a:pt x="9207" y="0"/>
                    <a:pt x="5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3" name="Google Shape;783;p11"/>
            <p:cNvSpPr/>
            <p:nvPr/>
          </p:nvSpPr>
          <p:spPr>
            <a:xfrm>
              <a:off x="2234725" y="1198200"/>
              <a:ext cx="92500" cy="44850"/>
            </a:xfrm>
            <a:custGeom>
              <a:avLst/>
              <a:gdLst/>
              <a:ahLst/>
              <a:cxnLst/>
              <a:rect l="l" t="t" r="r" b="b"/>
              <a:pathLst>
                <a:path w="3700" h="1794" extrusionOk="0">
                  <a:moveTo>
                    <a:pt x="3700" y="0"/>
                  </a:moveTo>
                  <a:lnTo>
                    <a:pt x="3700" y="0"/>
                  </a:lnTo>
                  <a:cubicBezTo>
                    <a:pt x="3397" y="210"/>
                    <a:pt x="3118" y="396"/>
                    <a:pt x="2816" y="489"/>
                  </a:cubicBezTo>
                  <a:cubicBezTo>
                    <a:pt x="2537" y="698"/>
                    <a:pt x="2234" y="791"/>
                    <a:pt x="1955" y="884"/>
                  </a:cubicBezTo>
                  <a:cubicBezTo>
                    <a:pt x="1653" y="977"/>
                    <a:pt x="1373" y="1070"/>
                    <a:pt x="1071" y="1163"/>
                  </a:cubicBezTo>
                  <a:cubicBezTo>
                    <a:pt x="792" y="1280"/>
                    <a:pt x="396" y="1280"/>
                    <a:pt x="1" y="1373"/>
                  </a:cubicBezTo>
                  <a:cubicBezTo>
                    <a:pt x="303" y="1559"/>
                    <a:pt x="699" y="1745"/>
                    <a:pt x="1071" y="1745"/>
                  </a:cubicBezTo>
                  <a:cubicBezTo>
                    <a:pt x="1189" y="1780"/>
                    <a:pt x="1308" y="1794"/>
                    <a:pt x="1425" y="1794"/>
                  </a:cubicBezTo>
                  <a:cubicBezTo>
                    <a:pt x="1701" y="1794"/>
                    <a:pt x="1973" y="1717"/>
                    <a:pt x="2234" y="1652"/>
                  </a:cubicBezTo>
                  <a:cubicBezTo>
                    <a:pt x="2537" y="1466"/>
                    <a:pt x="2909" y="1280"/>
                    <a:pt x="3211" y="977"/>
                  </a:cubicBezTo>
                  <a:cubicBezTo>
                    <a:pt x="3397" y="791"/>
                    <a:pt x="3700" y="396"/>
                    <a:pt x="3700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4" name="Google Shape;784;p11"/>
            <p:cNvSpPr/>
            <p:nvPr/>
          </p:nvSpPr>
          <p:spPr>
            <a:xfrm>
              <a:off x="2368500" y="1276125"/>
              <a:ext cx="55275" cy="43075"/>
            </a:xfrm>
            <a:custGeom>
              <a:avLst/>
              <a:gdLst/>
              <a:ahLst/>
              <a:cxnLst/>
              <a:rect l="l" t="t" r="r" b="b"/>
              <a:pathLst>
                <a:path w="2211" h="1723" extrusionOk="0">
                  <a:moveTo>
                    <a:pt x="2211" y="1"/>
                  </a:moveTo>
                  <a:lnTo>
                    <a:pt x="2211" y="1"/>
                  </a:lnTo>
                  <a:cubicBezTo>
                    <a:pt x="1931" y="94"/>
                    <a:pt x="1745" y="187"/>
                    <a:pt x="1536" y="373"/>
                  </a:cubicBezTo>
                  <a:cubicBezTo>
                    <a:pt x="1350" y="489"/>
                    <a:pt x="1164" y="582"/>
                    <a:pt x="954" y="768"/>
                  </a:cubicBezTo>
                  <a:cubicBezTo>
                    <a:pt x="768" y="861"/>
                    <a:pt x="675" y="954"/>
                    <a:pt x="466" y="1164"/>
                  </a:cubicBezTo>
                  <a:cubicBezTo>
                    <a:pt x="280" y="1257"/>
                    <a:pt x="94" y="1443"/>
                    <a:pt x="1" y="1652"/>
                  </a:cubicBezTo>
                  <a:cubicBezTo>
                    <a:pt x="94" y="1699"/>
                    <a:pt x="210" y="1722"/>
                    <a:pt x="341" y="1722"/>
                  </a:cubicBezTo>
                  <a:cubicBezTo>
                    <a:pt x="472" y="1722"/>
                    <a:pt x="617" y="1699"/>
                    <a:pt x="768" y="1652"/>
                  </a:cubicBezTo>
                  <a:cubicBezTo>
                    <a:pt x="954" y="1652"/>
                    <a:pt x="1257" y="1536"/>
                    <a:pt x="1443" y="1350"/>
                  </a:cubicBezTo>
                  <a:cubicBezTo>
                    <a:pt x="1629" y="1164"/>
                    <a:pt x="1838" y="954"/>
                    <a:pt x="1931" y="768"/>
                  </a:cubicBezTo>
                  <a:cubicBezTo>
                    <a:pt x="2118" y="582"/>
                    <a:pt x="2211" y="280"/>
                    <a:pt x="2211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5" name="Google Shape;785;p11"/>
            <p:cNvSpPr/>
            <p:nvPr/>
          </p:nvSpPr>
          <p:spPr>
            <a:xfrm>
              <a:off x="2305100" y="1387225"/>
              <a:ext cx="55875" cy="32000"/>
            </a:xfrm>
            <a:custGeom>
              <a:avLst/>
              <a:gdLst/>
              <a:ahLst/>
              <a:cxnLst/>
              <a:rect l="l" t="t" r="r" b="b"/>
              <a:pathLst>
                <a:path w="2235" h="1280" extrusionOk="0">
                  <a:moveTo>
                    <a:pt x="2234" y="0"/>
                  </a:moveTo>
                  <a:cubicBezTo>
                    <a:pt x="1955" y="0"/>
                    <a:pt x="1746" y="116"/>
                    <a:pt x="1652" y="209"/>
                  </a:cubicBezTo>
                  <a:cubicBezTo>
                    <a:pt x="1466" y="302"/>
                    <a:pt x="1257" y="302"/>
                    <a:pt x="1071" y="396"/>
                  </a:cubicBezTo>
                  <a:cubicBezTo>
                    <a:pt x="885" y="489"/>
                    <a:pt x="792" y="582"/>
                    <a:pt x="582" y="698"/>
                  </a:cubicBezTo>
                  <a:cubicBezTo>
                    <a:pt x="396" y="791"/>
                    <a:pt x="210" y="884"/>
                    <a:pt x="1" y="977"/>
                  </a:cubicBezTo>
                  <a:cubicBezTo>
                    <a:pt x="210" y="1163"/>
                    <a:pt x="489" y="1280"/>
                    <a:pt x="675" y="1280"/>
                  </a:cubicBezTo>
                  <a:cubicBezTo>
                    <a:pt x="978" y="1280"/>
                    <a:pt x="1164" y="1163"/>
                    <a:pt x="1466" y="1070"/>
                  </a:cubicBezTo>
                  <a:cubicBezTo>
                    <a:pt x="1652" y="977"/>
                    <a:pt x="1839" y="884"/>
                    <a:pt x="1955" y="698"/>
                  </a:cubicBezTo>
                  <a:cubicBezTo>
                    <a:pt x="2141" y="489"/>
                    <a:pt x="2234" y="209"/>
                    <a:pt x="2234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6" name="Google Shape;786;p11"/>
            <p:cNvSpPr/>
            <p:nvPr/>
          </p:nvSpPr>
          <p:spPr>
            <a:xfrm>
              <a:off x="2365600" y="1232500"/>
              <a:ext cx="24450" cy="21550"/>
            </a:xfrm>
            <a:custGeom>
              <a:avLst/>
              <a:gdLst/>
              <a:ahLst/>
              <a:cxnLst/>
              <a:rect l="l" t="t" r="r" b="b"/>
              <a:pathLst>
                <a:path w="978" h="862" extrusionOk="0">
                  <a:moveTo>
                    <a:pt x="884" y="1"/>
                  </a:moveTo>
                  <a:cubicBezTo>
                    <a:pt x="698" y="1"/>
                    <a:pt x="582" y="94"/>
                    <a:pt x="489" y="94"/>
                  </a:cubicBezTo>
                  <a:cubicBezTo>
                    <a:pt x="396" y="94"/>
                    <a:pt x="303" y="94"/>
                    <a:pt x="303" y="187"/>
                  </a:cubicBezTo>
                  <a:cubicBezTo>
                    <a:pt x="210" y="187"/>
                    <a:pt x="210" y="280"/>
                    <a:pt x="117" y="373"/>
                  </a:cubicBezTo>
                  <a:cubicBezTo>
                    <a:pt x="117" y="489"/>
                    <a:pt x="0" y="582"/>
                    <a:pt x="0" y="769"/>
                  </a:cubicBezTo>
                  <a:cubicBezTo>
                    <a:pt x="117" y="862"/>
                    <a:pt x="303" y="862"/>
                    <a:pt x="396" y="862"/>
                  </a:cubicBezTo>
                  <a:cubicBezTo>
                    <a:pt x="489" y="862"/>
                    <a:pt x="698" y="862"/>
                    <a:pt x="791" y="769"/>
                  </a:cubicBezTo>
                  <a:cubicBezTo>
                    <a:pt x="884" y="676"/>
                    <a:pt x="884" y="582"/>
                    <a:pt x="977" y="489"/>
                  </a:cubicBezTo>
                  <a:cubicBezTo>
                    <a:pt x="977" y="280"/>
                    <a:pt x="977" y="187"/>
                    <a:pt x="884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7" name="Google Shape;787;p11"/>
            <p:cNvSpPr/>
            <p:nvPr/>
          </p:nvSpPr>
          <p:spPr>
            <a:xfrm>
              <a:off x="2363275" y="1390125"/>
              <a:ext cx="58175" cy="44675"/>
            </a:xfrm>
            <a:custGeom>
              <a:avLst/>
              <a:gdLst/>
              <a:ahLst/>
              <a:cxnLst/>
              <a:rect l="l" t="t" r="r" b="b"/>
              <a:pathLst>
                <a:path w="2327" h="1787" extrusionOk="0">
                  <a:moveTo>
                    <a:pt x="2327" y="0"/>
                  </a:moveTo>
                  <a:lnTo>
                    <a:pt x="2327" y="0"/>
                  </a:lnTo>
                  <a:cubicBezTo>
                    <a:pt x="2047" y="93"/>
                    <a:pt x="1838" y="186"/>
                    <a:pt x="1652" y="373"/>
                  </a:cubicBezTo>
                  <a:cubicBezTo>
                    <a:pt x="1466" y="466"/>
                    <a:pt x="1256" y="582"/>
                    <a:pt x="1070" y="768"/>
                  </a:cubicBezTo>
                  <a:cubicBezTo>
                    <a:pt x="884" y="861"/>
                    <a:pt x="675" y="1047"/>
                    <a:pt x="489" y="1164"/>
                  </a:cubicBezTo>
                  <a:cubicBezTo>
                    <a:pt x="396" y="1350"/>
                    <a:pt x="210" y="1536"/>
                    <a:pt x="0" y="1745"/>
                  </a:cubicBezTo>
                  <a:cubicBezTo>
                    <a:pt x="101" y="1776"/>
                    <a:pt x="199" y="1787"/>
                    <a:pt x="293" y="1787"/>
                  </a:cubicBezTo>
                  <a:cubicBezTo>
                    <a:pt x="481" y="1787"/>
                    <a:pt x="652" y="1745"/>
                    <a:pt x="791" y="1745"/>
                  </a:cubicBezTo>
                  <a:cubicBezTo>
                    <a:pt x="1070" y="1629"/>
                    <a:pt x="1256" y="1536"/>
                    <a:pt x="1559" y="1350"/>
                  </a:cubicBezTo>
                  <a:cubicBezTo>
                    <a:pt x="1745" y="1164"/>
                    <a:pt x="1954" y="954"/>
                    <a:pt x="2047" y="768"/>
                  </a:cubicBezTo>
                  <a:cubicBezTo>
                    <a:pt x="2140" y="582"/>
                    <a:pt x="2327" y="280"/>
                    <a:pt x="2327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8" name="Google Shape;788;p11"/>
            <p:cNvSpPr/>
            <p:nvPr/>
          </p:nvSpPr>
          <p:spPr>
            <a:xfrm>
              <a:off x="1980625" y="1195650"/>
              <a:ext cx="242500" cy="383450"/>
            </a:xfrm>
            <a:custGeom>
              <a:avLst/>
              <a:gdLst/>
              <a:ahLst/>
              <a:cxnLst/>
              <a:rect l="l" t="t" r="r" b="b"/>
              <a:pathLst>
                <a:path w="9700" h="15338" extrusionOk="0">
                  <a:moveTo>
                    <a:pt x="4762" y="0"/>
                  </a:moveTo>
                  <a:cubicBezTo>
                    <a:pt x="467" y="0"/>
                    <a:pt x="1" y="6193"/>
                    <a:pt x="92" y="9222"/>
                  </a:cubicBezTo>
                  <a:cubicBezTo>
                    <a:pt x="185" y="10385"/>
                    <a:pt x="185" y="11641"/>
                    <a:pt x="673" y="12711"/>
                  </a:cubicBezTo>
                  <a:cubicBezTo>
                    <a:pt x="1069" y="13874"/>
                    <a:pt x="1929" y="14852"/>
                    <a:pt x="3093" y="15224"/>
                  </a:cubicBezTo>
                  <a:cubicBezTo>
                    <a:pt x="3360" y="15301"/>
                    <a:pt x="3634" y="15337"/>
                    <a:pt x="3909" y="15337"/>
                  </a:cubicBezTo>
                  <a:cubicBezTo>
                    <a:pt x="5043" y="15337"/>
                    <a:pt x="6191" y="14718"/>
                    <a:pt x="6978" y="13781"/>
                  </a:cubicBezTo>
                  <a:cubicBezTo>
                    <a:pt x="7955" y="12618"/>
                    <a:pt x="8327" y="11153"/>
                    <a:pt x="8722" y="9710"/>
                  </a:cubicBezTo>
                  <a:cubicBezTo>
                    <a:pt x="9490" y="6616"/>
                    <a:pt x="9700" y="312"/>
                    <a:pt x="5047" y="9"/>
                  </a:cubicBezTo>
                  <a:cubicBezTo>
                    <a:pt x="4950" y="3"/>
                    <a:pt x="4855" y="0"/>
                    <a:pt x="4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9" name="Google Shape;789;p11"/>
            <p:cNvSpPr/>
            <p:nvPr/>
          </p:nvSpPr>
          <p:spPr>
            <a:xfrm>
              <a:off x="2026525" y="1307525"/>
              <a:ext cx="97150" cy="29125"/>
            </a:xfrm>
            <a:custGeom>
              <a:avLst/>
              <a:gdLst/>
              <a:ahLst/>
              <a:cxnLst/>
              <a:rect l="l" t="t" r="r" b="b"/>
              <a:pathLst>
                <a:path w="3886" h="1165" extrusionOk="0">
                  <a:moveTo>
                    <a:pt x="0" y="1"/>
                  </a:moveTo>
                  <a:lnTo>
                    <a:pt x="0" y="1"/>
                  </a:lnTo>
                  <a:cubicBezTo>
                    <a:pt x="93" y="280"/>
                    <a:pt x="396" y="582"/>
                    <a:pt x="768" y="769"/>
                  </a:cubicBezTo>
                  <a:cubicBezTo>
                    <a:pt x="1071" y="978"/>
                    <a:pt x="1466" y="1071"/>
                    <a:pt x="1838" y="1164"/>
                  </a:cubicBezTo>
                  <a:cubicBezTo>
                    <a:pt x="2234" y="1164"/>
                    <a:pt x="2629" y="1071"/>
                    <a:pt x="3001" y="978"/>
                  </a:cubicBezTo>
                  <a:cubicBezTo>
                    <a:pt x="3304" y="862"/>
                    <a:pt x="3676" y="582"/>
                    <a:pt x="3885" y="280"/>
                  </a:cubicBezTo>
                  <a:cubicBezTo>
                    <a:pt x="3490" y="280"/>
                    <a:pt x="3211" y="396"/>
                    <a:pt x="2815" y="396"/>
                  </a:cubicBezTo>
                  <a:lnTo>
                    <a:pt x="1931" y="396"/>
                  </a:lnTo>
                  <a:cubicBezTo>
                    <a:pt x="1652" y="280"/>
                    <a:pt x="1257" y="280"/>
                    <a:pt x="977" y="187"/>
                  </a:cubicBezTo>
                  <a:cubicBezTo>
                    <a:pt x="675" y="187"/>
                    <a:pt x="396" y="94"/>
                    <a:pt x="0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0" name="Google Shape;790;p11"/>
            <p:cNvSpPr/>
            <p:nvPr/>
          </p:nvSpPr>
          <p:spPr>
            <a:xfrm>
              <a:off x="2109100" y="1423850"/>
              <a:ext cx="70400" cy="24450"/>
            </a:xfrm>
            <a:custGeom>
              <a:avLst/>
              <a:gdLst/>
              <a:ahLst/>
              <a:cxnLst/>
              <a:rect l="l" t="t" r="r" b="b"/>
              <a:pathLst>
                <a:path w="2816" h="978" extrusionOk="0">
                  <a:moveTo>
                    <a:pt x="2816" y="1"/>
                  </a:moveTo>
                  <a:cubicBezTo>
                    <a:pt x="2513" y="1"/>
                    <a:pt x="2234" y="1"/>
                    <a:pt x="2025" y="94"/>
                  </a:cubicBezTo>
                  <a:cubicBezTo>
                    <a:pt x="1839" y="94"/>
                    <a:pt x="1536" y="94"/>
                    <a:pt x="1350" y="187"/>
                  </a:cubicBezTo>
                  <a:cubicBezTo>
                    <a:pt x="1164" y="187"/>
                    <a:pt x="955" y="280"/>
                    <a:pt x="769" y="396"/>
                  </a:cubicBezTo>
                  <a:cubicBezTo>
                    <a:pt x="489" y="396"/>
                    <a:pt x="280" y="489"/>
                    <a:pt x="1" y="582"/>
                  </a:cubicBezTo>
                  <a:cubicBezTo>
                    <a:pt x="280" y="768"/>
                    <a:pt x="489" y="861"/>
                    <a:pt x="769" y="978"/>
                  </a:cubicBezTo>
                  <a:lnTo>
                    <a:pt x="1536" y="978"/>
                  </a:lnTo>
                  <a:cubicBezTo>
                    <a:pt x="1839" y="861"/>
                    <a:pt x="2025" y="768"/>
                    <a:pt x="2234" y="675"/>
                  </a:cubicBezTo>
                  <a:cubicBezTo>
                    <a:pt x="2420" y="489"/>
                    <a:pt x="2606" y="280"/>
                    <a:pt x="2816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1" name="Google Shape;791;p11"/>
            <p:cNvSpPr/>
            <p:nvPr/>
          </p:nvSpPr>
          <p:spPr>
            <a:xfrm>
              <a:off x="2014300" y="1496550"/>
              <a:ext cx="63425" cy="19225"/>
            </a:xfrm>
            <a:custGeom>
              <a:avLst/>
              <a:gdLst/>
              <a:ahLst/>
              <a:cxnLst/>
              <a:rect l="l" t="t" r="r" b="b"/>
              <a:pathLst>
                <a:path w="2537" h="769" extrusionOk="0">
                  <a:moveTo>
                    <a:pt x="1257" y="1"/>
                  </a:moveTo>
                  <a:cubicBezTo>
                    <a:pt x="1071" y="1"/>
                    <a:pt x="885" y="1"/>
                    <a:pt x="675" y="94"/>
                  </a:cubicBezTo>
                  <a:lnTo>
                    <a:pt x="1" y="94"/>
                  </a:lnTo>
                  <a:cubicBezTo>
                    <a:pt x="94" y="396"/>
                    <a:pt x="303" y="582"/>
                    <a:pt x="582" y="675"/>
                  </a:cubicBezTo>
                  <a:cubicBezTo>
                    <a:pt x="792" y="768"/>
                    <a:pt x="978" y="768"/>
                    <a:pt x="1257" y="768"/>
                  </a:cubicBezTo>
                  <a:cubicBezTo>
                    <a:pt x="1466" y="768"/>
                    <a:pt x="1746" y="768"/>
                    <a:pt x="1955" y="582"/>
                  </a:cubicBezTo>
                  <a:cubicBezTo>
                    <a:pt x="2141" y="489"/>
                    <a:pt x="2327" y="396"/>
                    <a:pt x="2537" y="94"/>
                  </a:cubicBezTo>
                  <a:cubicBezTo>
                    <a:pt x="2234" y="94"/>
                    <a:pt x="2048" y="94"/>
                    <a:pt x="1839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2" name="Google Shape;792;p11"/>
            <p:cNvSpPr/>
            <p:nvPr/>
          </p:nvSpPr>
          <p:spPr>
            <a:xfrm>
              <a:off x="2135850" y="1368025"/>
              <a:ext cx="29125" cy="18625"/>
            </a:xfrm>
            <a:custGeom>
              <a:avLst/>
              <a:gdLst/>
              <a:ahLst/>
              <a:cxnLst/>
              <a:rect l="l" t="t" r="r" b="b"/>
              <a:pathLst>
                <a:path w="1165" h="745" extrusionOk="0">
                  <a:moveTo>
                    <a:pt x="466" y="0"/>
                  </a:moveTo>
                  <a:cubicBezTo>
                    <a:pt x="373" y="0"/>
                    <a:pt x="373" y="0"/>
                    <a:pt x="280" y="93"/>
                  </a:cubicBezTo>
                  <a:cubicBezTo>
                    <a:pt x="187" y="186"/>
                    <a:pt x="94" y="186"/>
                    <a:pt x="1" y="396"/>
                  </a:cubicBezTo>
                  <a:cubicBezTo>
                    <a:pt x="94" y="582"/>
                    <a:pt x="187" y="675"/>
                    <a:pt x="280" y="675"/>
                  </a:cubicBezTo>
                  <a:cubicBezTo>
                    <a:pt x="373" y="722"/>
                    <a:pt x="449" y="745"/>
                    <a:pt x="513" y="745"/>
                  </a:cubicBezTo>
                  <a:cubicBezTo>
                    <a:pt x="577" y="745"/>
                    <a:pt x="629" y="722"/>
                    <a:pt x="676" y="675"/>
                  </a:cubicBezTo>
                  <a:cubicBezTo>
                    <a:pt x="769" y="675"/>
                    <a:pt x="955" y="582"/>
                    <a:pt x="955" y="489"/>
                  </a:cubicBezTo>
                  <a:cubicBezTo>
                    <a:pt x="1048" y="396"/>
                    <a:pt x="1164" y="303"/>
                    <a:pt x="1048" y="93"/>
                  </a:cubicBezTo>
                  <a:cubicBezTo>
                    <a:pt x="955" y="0"/>
                    <a:pt x="862" y="0"/>
                    <a:pt x="769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3" name="Google Shape;793;p11"/>
            <p:cNvSpPr/>
            <p:nvPr/>
          </p:nvSpPr>
          <p:spPr>
            <a:xfrm>
              <a:off x="2057925" y="1526925"/>
              <a:ext cx="70400" cy="24900"/>
            </a:xfrm>
            <a:custGeom>
              <a:avLst/>
              <a:gdLst/>
              <a:ahLst/>
              <a:cxnLst/>
              <a:rect l="l" t="t" r="r" b="b"/>
              <a:pathLst>
                <a:path w="2816" h="996" extrusionOk="0">
                  <a:moveTo>
                    <a:pt x="2554" y="1"/>
                  </a:moveTo>
                  <a:cubicBezTo>
                    <a:pt x="2389" y="1"/>
                    <a:pt x="2234" y="42"/>
                    <a:pt x="2048" y="42"/>
                  </a:cubicBezTo>
                  <a:cubicBezTo>
                    <a:pt x="1838" y="42"/>
                    <a:pt x="1652" y="135"/>
                    <a:pt x="1373" y="135"/>
                  </a:cubicBezTo>
                  <a:cubicBezTo>
                    <a:pt x="1164" y="228"/>
                    <a:pt x="978" y="228"/>
                    <a:pt x="792" y="344"/>
                  </a:cubicBezTo>
                  <a:cubicBezTo>
                    <a:pt x="489" y="437"/>
                    <a:pt x="303" y="530"/>
                    <a:pt x="1" y="717"/>
                  </a:cubicBezTo>
                  <a:cubicBezTo>
                    <a:pt x="303" y="810"/>
                    <a:pt x="489" y="926"/>
                    <a:pt x="792" y="926"/>
                  </a:cubicBezTo>
                  <a:cubicBezTo>
                    <a:pt x="931" y="972"/>
                    <a:pt x="1077" y="996"/>
                    <a:pt x="1210" y="996"/>
                  </a:cubicBezTo>
                  <a:cubicBezTo>
                    <a:pt x="1344" y="996"/>
                    <a:pt x="1466" y="972"/>
                    <a:pt x="1559" y="926"/>
                  </a:cubicBezTo>
                  <a:cubicBezTo>
                    <a:pt x="1838" y="810"/>
                    <a:pt x="2048" y="717"/>
                    <a:pt x="2327" y="623"/>
                  </a:cubicBezTo>
                  <a:cubicBezTo>
                    <a:pt x="2536" y="437"/>
                    <a:pt x="2722" y="228"/>
                    <a:pt x="2816" y="42"/>
                  </a:cubicBezTo>
                  <a:cubicBezTo>
                    <a:pt x="2722" y="11"/>
                    <a:pt x="2637" y="1"/>
                    <a:pt x="2554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4" name="Google Shape;794;p11"/>
            <p:cNvSpPr/>
            <p:nvPr/>
          </p:nvSpPr>
          <p:spPr>
            <a:xfrm>
              <a:off x="2050950" y="1230175"/>
              <a:ext cx="94250" cy="29100"/>
            </a:xfrm>
            <a:custGeom>
              <a:avLst/>
              <a:gdLst/>
              <a:ahLst/>
              <a:cxnLst/>
              <a:rect l="l" t="t" r="r" b="b"/>
              <a:pathLst>
                <a:path w="3770" h="1164" extrusionOk="0">
                  <a:moveTo>
                    <a:pt x="1931" y="1"/>
                  </a:moveTo>
                  <a:cubicBezTo>
                    <a:pt x="1652" y="1"/>
                    <a:pt x="1257" y="1"/>
                    <a:pt x="861" y="94"/>
                  </a:cubicBezTo>
                  <a:cubicBezTo>
                    <a:pt x="582" y="280"/>
                    <a:pt x="187" y="466"/>
                    <a:pt x="0" y="769"/>
                  </a:cubicBezTo>
                  <a:lnTo>
                    <a:pt x="1931" y="769"/>
                  </a:lnTo>
                  <a:cubicBezTo>
                    <a:pt x="2234" y="769"/>
                    <a:pt x="2513" y="862"/>
                    <a:pt x="2815" y="955"/>
                  </a:cubicBezTo>
                  <a:cubicBezTo>
                    <a:pt x="3095" y="955"/>
                    <a:pt x="3397" y="1048"/>
                    <a:pt x="3769" y="1164"/>
                  </a:cubicBezTo>
                  <a:cubicBezTo>
                    <a:pt x="3583" y="769"/>
                    <a:pt x="3281" y="582"/>
                    <a:pt x="3001" y="373"/>
                  </a:cubicBezTo>
                  <a:cubicBezTo>
                    <a:pt x="2699" y="187"/>
                    <a:pt x="2327" y="94"/>
                    <a:pt x="1931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95" name="Google Shape;795;p11"/>
          <p:cNvGrpSpPr/>
          <p:nvPr/>
        </p:nvGrpSpPr>
        <p:grpSpPr>
          <a:xfrm>
            <a:off x="2770537" y="3570920"/>
            <a:ext cx="681354" cy="678363"/>
            <a:chOff x="2302775" y="3407725"/>
            <a:chExt cx="489725" cy="487575"/>
          </a:xfrm>
        </p:grpSpPr>
        <p:sp>
          <p:nvSpPr>
            <p:cNvPr id="796" name="Google Shape;796;p11"/>
            <p:cNvSpPr/>
            <p:nvPr/>
          </p:nvSpPr>
          <p:spPr>
            <a:xfrm>
              <a:off x="2499350" y="3580400"/>
              <a:ext cx="293150" cy="314900"/>
            </a:xfrm>
            <a:custGeom>
              <a:avLst/>
              <a:gdLst/>
              <a:ahLst/>
              <a:cxnLst/>
              <a:rect l="l" t="t" r="r" b="b"/>
              <a:pathLst>
                <a:path w="11726" h="12596" extrusionOk="0">
                  <a:moveTo>
                    <a:pt x="676" y="1"/>
                  </a:moveTo>
                  <a:lnTo>
                    <a:pt x="676" y="1"/>
                  </a:lnTo>
                  <a:cubicBezTo>
                    <a:pt x="1" y="1653"/>
                    <a:pt x="1350" y="4747"/>
                    <a:pt x="1839" y="6492"/>
                  </a:cubicBezTo>
                  <a:cubicBezTo>
                    <a:pt x="2420" y="8725"/>
                    <a:pt x="3584" y="11051"/>
                    <a:pt x="5607" y="12121"/>
                  </a:cubicBezTo>
                  <a:cubicBezTo>
                    <a:pt x="6245" y="12440"/>
                    <a:pt x="6967" y="12596"/>
                    <a:pt x="7682" y="12596"/>
                  </a:cubicBezTo>
                  <a:cubicBezTo>
                    <a:pt x="9368" y="12596"/>
                    <a:pt x="11015" y="11731"/>
                    <a:pt x="11423" y="10097"/>
                  </a:cubicBezTo>
                  <a:cubicBezTo>
                    <a:pt x="11726" y="8818"/>
                    <a:pt x="11237" y="7562"/>
                    <a:pt x="10353" y="6608"/>
                  </a:cubicBezTo>
                  <a:cubicBezTo>
                    <a:pt x="9586" y="5631"/>
                    <a:pt x="8515" y="4863"/>
                    <a:pt x="7445" y="4165"/>
                  </a:cubicBezTo>
                  <a:cubicBezTo>
                    <a:pt x="5235" y="2816"/>
                    <a:pt x="3002" y="1071"/>
                    <a:pt x="6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7" name="Google Shape;797;p11"/>
            <p:cNvSpPr/>
            <p:nvPr/>
          </p:nvSpPr>
          <p:spPr>
            <a:xfrm>
              <a:off x="2302775" y="3407725"/>
              <a:ext cx="431575" cy="370225"/>
            </a:xfrm>
            <a:custGeom>
              <a:avLst/>
              <a:gdLst/>
              <a:ahLst/>
              <a:cxnLst/>
              <a:rect l="l" t="t" r="r" b="b"/>
              <a:pathLst>
                <a:path w="17263" h="14809" extrusionOk="0">
                  <a:moveTo>
                    <a:pt x="8967" y="0"/>
                  </a:moveTo>
                  <a:cubicBezTo>
                    <a:pt x="5313" y="0"/>
                    <a:pt x="2010" y="2310"/>
                    <a:pt x="768" y="6233"/>
                  </a:cubicBezTo>
                  <a:cubicBezTo>
                    <a:pt x="1" y="8560"/>
                    <a:pt x="303" y="11375"/>
                    <a:pt x="1932" y="13212"/>
                  </a:cubicBezTo>
                  <a:cubicBezTo>
                    <a:pt x="2939" y="14220"/>
                    <a:pt x="4372" y="14808"/>
                    <a:pt x="5776" y="14808"/>
                  </a:cubicBezTo>
                  <a:cubicBezTo>
                    <a:pt x="6803" y="14808"/>
                    <a:pt x="7815" y="14492"/>
                    <a:pt x="8632" y="13794"/>
                  </a:cubicBezTo>
                  <a:cubicBezTo>
                    <a:pt x="9609" y="12933"/>
                    <a:pt x="10190" y="11468"/>
                    <a:pt x="11353" y="10700"/>
                  </a:cubicBezTo>
                  <a:cubicBezTo>
                    <a:pt x="12610" y="9723"/>
                    <a:pt x="14355" y="9816"/>
                    <a:pt x="15611" y="8862"/>
                  </a:cubicBezTo>
                  <a:cubicBezTo>
                    <a:pt x="16867" y="7885"/>
                    <a:pt x="17262" y="6047"/>
                    <a:pt x="16681" y="4582"/>
                  </a:cubicBezTo>
                  <a:cubicBezTo>
                    <a:pt x="16192" y="3046"/>
                    <a:pt x="14936" y="1883"/>
                    <a:pt x="13470" y="1185"/>
                  </a:cubicBezTo>
                  <a:cubicBezTo>
                    <a:pt x="11988" y="380"/>
                    <a:pt x="10449" y="0"/>
                    <a:pt x="8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98" name="Google Shape;798;p11"/>
          <p:cNvGrpSpPr/>
          <p:nvPr/>
        </p:nvGrpSpPr>
        <p:grpSpPr>
          <a:xfrm>
            <a:off x="6233827" y="226473"/>
            <a:ext cx="562349" cy="729606"/>
            <a:chOff x="3650216" y="-19230"/>
            <a:chExt cx="600416" cy="778912"/>
          </a:xfrm>
        </p:grpSpPr>
        <p:sp>
          <p:nvSpPr>
            <p:cNvPr id="799" name="Google Shape;799;p11"/>
            <p:cNvSpPr/>
            <p:nvPr/>
          </p:nvSpPr>
          <p:spPr>
            <a:xfrm>
              <a:off x="3939870" y="-19230"/>
              <a:ext cx="184417" cy="296938"/>
            </a:xfrm>
            <a:custGeom>
              <a:avLst/>
              <a:gdLst/>
              <a:ahLst/>
              <a:cxnLst/>
              <a:rect l="l" t="t" r="r" b="b"/>
              <a:pathLst>
                <a:path w="5302" h="8537" extrusionOk="0">
                  <a:moveTo>
                    <a:pt x="4294" y="0"/>
                  </a:moveTo>
                  <a:cubicBezTo>
                    <a:pt x="4164" y="0"/>
                    <a:pt x="4024" y="45"/>
                    <a:pt x="3886" y="150"/>
                  </a:cubicBezTo>
                  <a:cubicBezTo>
                    <a:pt x="1466" y="1895"/>
                    <a:pt x="1" y="4710"/>
                    <a:pt x="210" y="7804"/>
                  </a:cubicBezTo>
                  <a:cubicBezTo>
                    <a:pt x="256" y="8293"/>
                    <a:pt x="640" y="8537"/>
                    <a:pt x="1013" y="8537"/>
                  </a:cubicBezTo>
                  <a:cubicBezTo>
                    <a:pt x="1385" y="8537"/>
                    <a:pt x="1745" y="8293"/>
                    <a:pt x="1745" y="7804"/>
                  </a:cubicBezTo>
                  <a:cubicBezTo>
                    <a:pt x="1559" y="5292"/>
                    <a:pt x="2629" y="2872"/>
                    <a:pt x="4653" y="1407"/>
                  </a:cubicBezTo>
                  <a:cubicBezTo>
                    <a:pt x="5302" y="930"/>
                    <a:pt x="4887" y="0"/>
                    <a:pt x="42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0" name="Google Shape;800;p11"/>
            <p:cNvSpPr/>
            <p:nvPr/>
          </p:nvSpPr>
          <p:spPr>
            <a:xfrm>
              <a:off x="3650216" y="139961"/>
              <a:ext cx="600416" cy="619720"/>
            </a:xfrm>
            <a:custGeom>
              <a:avLst/>
              <a:gdLst/>
              <a:ahLst/>
              <a:cxnLst/>
              <a:rect l="l" t="t" r="r" b="b"/>
              <a:pathLst>
                <a:path w="17262" h="17817" extrusionOk="0">
                  <a:moveTo>
                    <a:pt x="5031" y="0"/>
                  </a:moveTo>
                  <a:cubicBezTo>
                    <a:pt x="3839" y="0"/>
                    <a:pt x="2590" y="894"/>
                    <a:pt x="1652" y="3134"/>
                  </a:cubicBezTo>
                  <a:cubicBezTo>
                    <a:pt x="0" y="6810"/>
                    <a:pt x="186" y="11276"/>
                    <a:pt x="2233" y="14859"/>
                  </a:cubicBezTo>
                  <a:cubicBezTo>
                    <a:pt x="2722" y="15650"/>
                    <a:pt x="3397" y="16511"/>
                    <a:pt x="4374" y="16697"/>
                  </a:cubicBezTo>
                  <a:cubicBezTo>
                    <a:pt x="4839" y="16697"/>
                    <a:pt x="5328" y="16604"/>
                    <a:pt x="5816" y="16232"/>
                  </a:cubicBezTo>
                  <a:cubicBezTo>
                    <a:pt x="6119" y="16999"/>
                    <a:pt x="6700" y="17488"/>
                    <a:pt x="7468" y="17488"/>
                  </a:cubicBezTo>
                  <a:cubicBezTo>
                    <a:pt x="7557" y="17505"/>
                    <a:pt x="7642" y="17512"/>
                    <a:pt x="7724" y="17512"/>
                  </a:cubicBezTo>
                  <a:cubicBezTo>
                    <a:pt x="8092" y="17512"/>
                    <a:pt x="8400" y="17357"/>
                    <a:pt x="8724" y="17185"/>
                  </a:cubicBezTo>
                  <a:cubicBezTo>
                    <a:pt x="9026" y="17488"/>
                    <a:pt x="9306" y="17674"/>
                    <a:pt x="9794" y="17767"/>
                  </a:cubicBezTo>
                  <a:cubicBezTo>
                    <a:pt x="9931" y="17800"/>
                    <a:pt x="10071" y="17816"/>
                    <a:pt x="10213" y="17816"/>
                  </a:cubicBezTo>
                  <a:cubicBezTo>
                    <a:pt x="10959" y="17816"/>
                    <a:pt x="11740" y="17380"/>
                    <a:pt x="12307" y="16813"/>
                  </a:cubicBezTo>
                  <a:cubicBezTo>
                    <a:pt x="15424" y="14184"/>
                    <a:pt x="17262" y="10113"/>
                    <a:pt x="16959" y="6042"/>
                  </a:cubicBezTo>
                  <a:cubicBezTo>
                    <a:pt x="16758" y="2974"/>
                    <a:pt x="15446" y="1767"/>
                    <a:pt x="13927" y="1767"/>
                  </a:cubicBezTo>
                  <a:cubicBezTo>
                    <a:pt x="13338" y="1767"/>
                    <a:pt x="12719" y="1948"/>
                    <a:pt x="12121" y="2273"/>
                  </a:cubicBezTo>
                  <a:cubicBezTo>
                    <a:pt x="11488" y="1324"/>
                    <a:pt x="10683" y="919"/>
                    <a:pt x="9845" y="919"/>
                  </a:cubicBezTo>
                  <a:cubicBezTo>
                    <a:pt x="9142" y="919"/>
                    <a:pt x="8415" y="1204"/>
                    <a:pt x="7747" y="1692"/>
                  </a:cubicBezTo>
                  <a:cubicBezTo>
                    <a:pt x="7038" y="660"/>
                    <a:pt x="6055" y="0"/>
                    <a:pt x="5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1" name="Google Shape;801;p11"/>
            <p:cNvSpPr/>
            <p:nvPr/>
          </p:nvSpPr>
          <p:spPr>
            <a:xfrm>
              <a:off x="4024840" y="211714"/>
              <a:ext cx="114121" cy="455616"/>
            </a:xfrm>
            <a:custGeom>
              <a:avLst/>
              <a:gdLst/>
              <a:ahLst/>
              <a:cxnLst/>
              <a:rect l="l" t="t" r="r" b="b"/>
              <a:pathLst>
                <a:path w="3281" h="13099" extrusionOk="0">
                  <a:moveTo>
                    <a:pt x="1931" y="1"/>
                  </a:moveTo>
                  <a:lnTo>
                    <a:pt x="1931" y="1"/>
                  </a:lnTo>
                  <a:cubicBezTo>
                    <a:pt x="2117" y="1164"/>
                    <a:pt x="2210" y="2327"/>
                    <a:pt x="2210" y="3397"/>
                  </a:cubicBezTo>
                  <a:cubicBezTo>
                    <a:pt x="2210" y="4561"/>
                    <a:pt x="2117" y="5631"/>
                    <a:pt x="1931" y="6701"/>
                  </a:cubicBezTo>
                  <a:cubicBezTo>
                    <a:pt x="1838" y="7771"/>
                    <a:pt x="1536" y="8818"/>
                    <a:pt x="1257" y="9888"/>
                  </a:cubicBezTo>
                  <a:cubicBezTo>
                    <a:pt x="861" y="10958"/>
                    <a:pt x="466" y="12028"/>
                    <a:pt x="0" y="13098"/>
                  </a:cubicBezTo>
                  <a:cubicBezTo>
                    <a:pt x="861" y="12308"/>
                    <a:pt x="1536" y="11261"/>
                    <a:pt x="2024" y="10284"/>
                  </a:cubicBezTo>
                  <a:cubicBezTo>
                    <a:pt x="2606" y="9213"/>
                    <a:pt x="2908" y="8050"/>
                    <a:pt x="3094" y="6887"/>
                  </a:cubicBezTo>
                  <a:cubicBezTo>
                    <a:pt x="3280" y="5724"/>
                    <a:pt x="3280" y="4468"/>
                    <a:pt x="3094" y="3304"/>
                  </a:cubicBezTo>
                  <a:cubicBezTo>
                    <a:pt x="2908" y="2141"/>
                    <a:pt x="2513" y="1071"/>
                    <a:pt x="1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2" name="Google Shape;802;p11"/>
            <p:cNvSpPr/>
            <p:nvPr/>
          </p:nvSpPr>
          <p:spPr>
            <a:xfrm>
              <a:off x="3802312" y="363845"/>
              <a:ext cx="50226" cy="340695"/>
            </a:xfrm>
            <a:custGeom>
              <a:avLst/>
              <a:gdLst/>
              <a:ahLst/>
              <a:cxnLst/>
              <a:rect l="l" t="t" r="r" b="b"/>
              <a:pathLst>
                <a:path w="1444" h="9795" extrusionOk="0">
                  <a:moveTo>
                    <a:pt x="861" y="1"/>
                  </a:moveTo>
                  <a:cubicBezTo>
                    <a:pt x="466" y="768"/>
                    <a:pt x="280" y="1536"/>
                    <a:pt x="187" y="2420"/>
                  </a:cubicBezTo>
                  <a:cubicBezTo>
                    <a:pt x="94" y="3281"/>
                    <a:pt x="1" y="4072"/>
                    <a:pt x="94" y="4932"/>
                  </a:cubicBezTo>
                  <a:cubicBezTo>
                    <a:pt x="94" y="5817"/>
                    <a:pt x="280" y="6584"/>
                    <a:pt x="466" y="7468"/>
                  </a:cubicBezTo>
                  <a:cubicBezTo>
                    <a:pt x="675" y="8236"/>
                    <a:pt x="955" y="9004"/>
                    <a:pt x="1443" y="9795"/>
                  </a:cubicBezTo>
                  <a:cubicBezTo>
                    <a:pt x="1443" y="8911"/>
                    <a:pt x="1443" y="8143"/>
                    <a:pt x="1350" y="7259"/>
                  </a:cubicBezTo>
                  <a:lnTo>
                    <a:pt x="1257" y="4839"/>
                  </a:lnTo>
                  <a:lnTo>
                    <a:pt x="1048" y="2513"/>
                  </a:lnTo>
                  <a:cubicBezTo>
                    <a:pt x="1048" y="1652"/>
                    <a:pt x="955" y="861"/>
                    <a:pt x="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03" name="Google Shape;803;p11"/>
          <p:cNvGrpSpPr/>
          <p:nvPr/>
        </p:nvGrpSpPr>
        <p:grpSpPr>
          <a:xfrm>
            <a:off x="4489172" y="4237411"/>
            <a:ext cx="1176553" cy="992101"/>
            <a:chOff x="2385375" y="4063625"/>
            <a:chExt cx="845650" cy="713075"/>
          </a:xfrm>
        </p:grpSpPr>
        <p:sp>
          <p:nvSpPr>
            <p:cNvPr id="804" name="Google Shape;804;p11"/>
            <p:cNvSpPr/>
            <p:nvPr/>
          </p:nvSpPr>
          <p:spPr>
            <a:xfrm>
              <a:off x="2385375" y="4063625"/>
              <a:ext cx="411775" cy="713075"/>
            </a:xfrm>
            <a:custGeom>
              <a:avLst/>
              <a:gdLst/>
              <a:ahLst/>
              <a:cxnLst/>
              <a:rect l="l" t="t" r="r" b="b"/>
              <a:pathLst>
                <a:path w="16471" h="28523" extrusionOk="0">
                  <a:moveTo>
                    <a:pt x="11473" y="1"/>
                  </a:moveTo>
                  <a:cubicBezTo>
                    <a:pt x="10441" y="1"/>
                    <a:pt x="9269" y="518"/>
                    <a:pt x="8236" y="1028"/>
                  </a:cubicBezTo>
                  <a:cubicBezTo>
                    <a:pt x="2699" y="4145"/>
                    <a:pt x="0" y="12287"/>
                    <a:pt x="954" y="18196"/>
                  </a:cubicBezTo>
                  <a:cubicBezTo>
                    <a:pt x="1443" y="21198"/>
                    <a:pt x="2815" y="24012"/>
                    <a:pt x="5025" y="26036"/>
                  </a:cubicBezTo>
                  <a:cubicBezTo>
                    <a:pt x="6758" y="27553"/>
                    <a:pt x="9079" y="28523"/>
                    <a:pt x="11391" y="28523"/>
                  </a:cubicBezTo>
                  <a:cubicBezTo>
                    <a:pt x="12058" y="28523"/>
                    <a:pt x="12725" y="28442"/>
                    <a:pt x="13377" y="28270"/>
                  </a:cubicBezTo>
                  <a:cubicBezTo>
                    <a:pt x="14238" y="27991"/>
                    <a:pt x="15215" y="27502"/>
                    <a:pt x="15796" y="26711"/>
                  </a:cubicBezTo>
                  <a:cubicBezTo>
                    <a:pt x="16285" y="25943"/>
                    <a:pt x="16471" y="24780"/>
                    <a:pt x="15796" y="24012"/>
                  </a:cubicBezTo>
                  <a:cubicBezTo>
                    <a:pt x="15308" y="23338"/>
                    <a:pt x="14540" y="23128"/>
                    <a:pt x="13749" y="22849"/>
                  </a:cubicBezTo>
                  <a:cubicBezTo>
                    <a:pt x="11237" y="21872"/>
                    <a:pt x="9213" y="19732"/>
                    <a:pt x="8329" y="17126"/>
                  </a:cubicBezTo>
                  <a:cubicBezTo>
                    <a:pt x="7468" y="14614"/>
                    <a:pt x="7840" y="11590"/>
                    <a:pt x="9306" y="9380"/>
                  </a:cubicBezTo>
                  <a:cubicBezTo>
                    <a:pt x="10469" y="7425"/>
                    <a:pt x="14726" y="4238"/>
                    <a:pt x="13656" y="1516"/>
                  </a:cubicBezTo>
                  <a:cubicBezTo>
                    <a:pt x="13158" y="391"/>
                    <a:pt x="12369" y="1"/>
                    <a:pt x="11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5" name="Google Shape;805;p11"/>
            <p:cNvSpPr/>
            <p:nvPr/>
          </p:nvSpPr>
          <p:spPr>
            <a:xfrm>
              <a:off x="2472600" y="4225400"/>
              <a:ext cx="280950" cy="503675"/>
            </a:xfrm>
            <a:custGeom>
              <a:avLst/>
              <a:gdLst/>
              <a:ahLst/>
              <a:cxnLst/>
              <a:rect l="l" t="t" r="r" b="b"/>
              <a:pathLst>
                <a:path w="11238" h="20147" extrusionOk="0">
                  <a:moveTo>
                    <a:pt x="2513" y="1"/>
                  </a:moveTo>
                  <a:lnTo>
                    <a:pt x="2513" y="1"/>
                  </a:lnTo>
                  <a:cubicBezTo>
                    <a:pt x="1164" y="1745"/>
                    <a:pt x="373" y="3862"/>
                    <a:pt x="94" y="6096"/>
                  </a:cubicBezTo>
                  <a:cubicBezTo>
                    <a:pt x="1" y="7166"/>
                    <a:pt x="1" y="8329"/>
                    <a:pt x="187" y="9399"/>
                  </a:cubicBezTo>
                  <a:cubicBezTo>
                    <a:pt x="280" y="10469"/>
                    <a:pt x="675" y="11632"/>
                    <a:pt x="1071" y="12586"/>
                  </a:cubicBezTo>
                  <a:cubicBezTo>
                    <a:pt x="1536" y="13656"/>
                    <a:pt x="2118" y="14633"/>
                    <a:pt x="2816" y="15494"/>
                  </a:cubicBezTo>
                  <a:cubicBezTo>
                    <a:pt x="3490" y="16378"/>
                    <a:pt x="4258" y="17146"/>
                    <a:pt x="5235" y="17821"/>
                  </a:cubicBezTo>
                  <a:cubicBezTo>
                    <a:pt x="6980" y="19193"/>
                    <a:pt x="9097" y="20054"/>
                    <a:pt x="11237" y="20147"/>
                  </a:cubicBezTo>
                  <a:cubicBezTo>
                    <a:pt x="9213" y="19565"/>
                    <a:pt x="7352" y="18495"/>
                    <a:pt x="5817" y="17053"/>
                  </a:cubicBezTo>
                  <a:cubicBezTo>
                    <a:pt x="5026" y="16378"/>
                    <a:pt x="4258" y="15704"/>
                    <a:pt x="3676" y="14820"/>
                  </a:cubicBezTo>
                  <a:cubicBezTo>
                    <a:pt x="3095" y="13959"/>
                    <a:pt x="2513" y="13075"/>
                    <a:pt x="2118" y="12098"/>
                  </a:cubicBezTo>
                  <a:cubicBezTo>
                    <a:pt x="1746" y="11237"/>
                    <a:pt x="1443" y="10260"/>
                    <a:pt x="1257" y="9190"/>
                  </a:cubicBezTo>
                  <a:cubicBezTo>
                    <a:pt x="1071" y="8236"/>
                    <a:pt x="955" y="7166"/>
                    <a:pt x="1071" y="6096"/>
                  </a:cubicBezTo>
                  <a:cubicBezTo>
                    <a:pt x="1071" y="4072"/>
                    <a:pt x="1536" y="1931"/>
                    <a:pt x="2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6" name="Google Shape;806;p11"/>
            <p:cNvSpPr/>
            <p:nvPr/>
          </p:nvSpPr>
          <p:spPr>
            <a:xfrm>
              <a:off x="2598225" y="4066700"/>
              <a:ext cx="632800" cy="590350"/>
            </a:xfrm>
            <a:custGeom>
              <a:avLst/>
              <a:gdLst/>
              <a:ahLst/>
              <a:cxnLst/>
              <a:rect l="l" t="t" r="r" b="b"/>
              <a:pathLst>
                <a:path w="25312" h="23614" extrusionOk="0">
                  <a:moveTo>
                    <a:pt x="4745" y="1"/>
                  </a:moveTo>
                  <a:cubicBezTo>
                    <a:pt x="3064" y="1"/>
                    <a:pt x="2233" y="1926"/>
                    <a:pt x="1746" y="3720"/>
                  </a:cubicBezTo>
                  <a:cubicBezTo>
                    <a:pt x="1" y="9722"/>
                    <a:pt x="3793" y="17492"/>
                    <a:pt x="8725" y="20981"/>
                  </a:cubicBezTo>
                  <a:cubicBezTo>
                    <a:pt x="10964" y="22581"/>
                    <a:pt x="13593" y="23613"/>
                    <a:pt x="16327" y="23613"/>
                  </a:cubicBezTo>
                  <a:cubicBezTo>
                    <a:pt x="16576" y="23613"/>
                    <a:pt x="16826" y="23605"/>
                    <a:pt x="17076" y="23587"/>
                  </a:cubicBezTo>
                  <a:cubicBezTo>
                    <a:pt x="20077" y="23494"/>
                    <a:pt x="22985" y="21935"/>
                    <a:pt x="24544" y="19330"/>
                  </a:cubicBezTo>
                  <a:cubicBezTo>
                    <a:pt x="25009" y="18446"/>
                    <a:pt x="25312" y="17492"/>
                    <a:pt x="25126" y="16515"/>
                  </a:cubicBezTo>
                  <a:cubicBezTo>
                    <a:pt x="25009" y="15538"/>
                    <a:pt x="24242" y="14677"/>
                    <a:pt x="23265" y="14584"/>
                  </a:cubicBezTo>
                  <a:cubicBezTo>
                    <a:pt x="23184" y="14574"/>
                    <a:pt x="23103" y="14569"/>
                    <a:pt x="23022" y="14569"/>
                  </a:cubicBezTo>
                  <a:cubicBezTo>
                    <a:pt x="22336" y="14569"/>
                    <a:pt x="21658" y="14905"/>
                    <a:pt x="21055" y="15259"/>
                  </a:cubicBezTo>
                  <a:cubicBezTo>
                    <a:pt x="19893" y="15749"/>
                    <a:pt x="18635" y="15995"/>
                    <a:pt x="17379" y="15995"/>
                  </a:cubicBezTo>
                  <a:cubicBezTo>
                    <a:pt x="15892" y="15995"/>
                    <a:pt x="14410" y="15650"/>
                    <a:pt x="13098" y="14956"/>
                  </a:cubicBezTo>
                  <a:cubicBezTo>
                    <a:pt x="10679" y="13793"/>
                    <a:pt x="8934" y="11467"/>
                    <a:pt x="8259" y="8768"/>
                  </a:cubicBezTo>
                  <a:cubicBezTo>
                    <a:pt x="7771" y="6628"/>
                    <a:pt x="8539" y="1300"/>
                    <a:pt x="5817" y="230"/>
                  </a:cubicBezTo>
                  <a:cubicBezTo>
                    <a:pt x="5425" y="72"/>
                    <a:pt x="5070" y="1"/>
                    <a:pt x="47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7" name="Google Shape;807;p11"/>
            <p:cNvSpPr/>
            <p:nvPr/>
          </p:nvSpPr>
          <p:spPr>
            <a:xfrm>
              <a:off x="2695350" y="4295200"/>
              <a:ext cx="513575" cy="270450"/>
            </a:xfrm>
            <a:custGeom>
              <a:avLst/>
              <a:gdLst/>
              <a:ahLst/>
              <a:cxnLst/>
              <a:rect l="l" t="t" r="r" b="b"/>
              <a:pathLst>
                <a:path w="20543" h="10818" extrusionOk="0">
                  <a:moveTo>
                    <a:pt x="1" y="0"/>
                  </a:moveTo>
                  <a:lnTo>
                    <a:pt x="1" y="0"/>
                  </a:lnTo>
                  <a:cubicBezTo>
                    <a:pt x="303" y="2140"/>
                    <a:pt x="1257" y="4188"/>
                    <a:pt x="2630" y="5932"/>
                  </a:cubicBezTo>
                  <a:cubicBezTo>
                    <a:pt x="3304" y="6793"/>
                    <a:pt x="4165" y="7561"/>
                    <a:pt x="5049" y="8259"/>
                  </a:cubicBezTo>
                  <a:cubicBezTo>
                    <a:pt x="5910" y="8933"/>
                    <a:pt x="6887" y="9515"/>
                    <a:pt x="7957" y="9887"/>
                  </a:cubicBezTo>
                  <a:cubicBezTo>
                    <a:pt x="9027" y="10283"/>
                    <a:pt x="10074" y="10585"/>
                    <a:pt x="11237" y="10678"/>
                  </a:cubicBezTo>
                  <a:cubicBezTo>
                    <a:pt x="11772" y="10771"/>
                    <a:pt x="12331" y="10818"/>
                    <a:pt x="12889" y="10818"/>
                  </a:cubicBezTo>
                  <a:cubicBezTo>
                    <a:pt x="13447" y="10818"/>
                    <a:pt x="14006" y="10771"/>
                    <a:pt x="14541" y="10678"/>
                  </a:cubicBezTo>
                  <a:cubicBezTo>
                    <a:pt x="16774" y="10376"/>
                    <a:pt x="18798" y="9422"/>
                    <a:pt x="20543" y="8049"/>
                  </a:cubicBezTo>
                  <a:lnTo>
                    <a:pt x="20543" y="8049"/>
                  </a:lnTo>
                  <a:cubicBezTo>
                    <a:pt x="18612" y="9027"/>
                    <a:pt x="16472" y="9608"/>
                    <a:pt x="14448" y="9701"/>
                  </a:cubicBezTo>
                  <a:cubicBezTo>
                    <a:pt x="14004" y="9740"/>
                    <a:pt x="13577" y="9762"/>
                    <a:pt x="13154" y="9762"/>
                  </a:cubicBezTo>
                  <a:cubicBezTo>
                    <a:pt x="12556" y="9762"/>
                    <a:pt x="11967" y="9717"/>
                    <a:pt x="11354" y="9608"/>
                  </a:cubicBezTo>
                  <a:cubicBezTo>
                    <a:pt x="10376" y="9422"/>
                    <a:pt x="9306" y="9213"/>
                    <a:pt x="8329" y="8840"/>
                  </a:cubicBezTo>
                  <a:cubicBezTo>
                    <a:pt x="7469" y="8445"/>
                    <a:pt x="6491" y="7956"/>
                    <a:pt x="5724" y="7375"/>
                  </a:cubicBezTo>
                  <a:cubicBezTo>
                    <a:pt x="4840" y="6793"/>
                    <a:pt x="4072" y="6119"/>
                    <a:pt x="3304" y="5351"/>
                  </a:cubicBezTo>
                  <a:cubicBezTo>
                    <a:pt x="1932" y="3792"/>
                    <a:pt x="769" y="204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08" name="Google Shape;808;p11"/>
          <p:cNvGrpSpPr/>
          <p:nvPr/>
        </p:nvGrpSpPr>
        <p:grpSpPr>
          <a:xfrm>
            <a:off x="424403" y="2833478"/>
            <a:ext cx="910362" cy="828693"/>
            <a:chOff x="853450" y="2614875"/>
            <a:chExt cx="654325" cy="595625"/>
          </a:xfrm>
        </p:grpSpPr>
        <p:sp>
          <p:nvSpPr>
            <p:cNvPr id="809" name="Google Shape;809;p11"/>
            <p:cNvSpPr/>
            <p:nvPr/>
          </p:nvSpPr>
          <p:spPr>
            <a:xfrm>
              <a:off x="853450" y="2614875"/>
              <a:ext cx="654325" cy="595625"/>
            </a:xfrm>
            <a:custGeom>
              <a:avLst/>
              <a:gdLst/>
              <a:ahLst/>
              <a:cxnLst/>
              <a:rect l="l" t="t" r="r" b="b"/>
              <a:pathLst>
                <a:path w="26173" h="23825" extrusionOk="0">
                  <a:moveTo>
                    <a:pt x="5393" y="0"/>
                  </a:moveTo>
                  <a:cubicBezTo>
                    <a:pt x="4603" y="0"/>
                    <a:pt x="3804" y="213"/>
                    <a:pt x="3024" y="725"/>
                  </a:cubicBezTo>
                  <a:cubicBezTo>
                    <a:pt x="0" y="2656"/>
                    <a:pt x="1280" y="5564"/>
                    <a:pt x="2722" y="8100"/>
                  </a:cubicBezTo>
                  <a:cubicBezTo>
                    <a:pt x="4769" y="11380"/>
                    <a:pt x="5932" y="14590"/>
                    <a:pt x="7677" y="18080"/>
                  </a:cubicBezTo>
                  <a:cubicBezTo>
                    <a:pt x="9333" y="21392"/>
                    <a:pt x="12897" y="23824"/>
                    <a:pt x="16577" y="23824"/>
                  </a:cubicBezTo>
                  <a:cubicBezTo>
                    <a:pt x="16774" y="23824"/>
                    <a:pt x="16971" y="23817"/>
                    <a:pt x="17169" y="23803"/>
                  </a:cubicBezTo>
                  <a:cubicBezTo>
                    <a:pt x="21054" y="23594"/>
                    <a:pt x="24730" y="20592"/>
                    <a:pt x="25497" y="16731"/>
                  </a:cubicBezTo>
                  <a:cubicBezTo>
                    <a:pt x="26172" y="12939"/>
                    <a:pt x="23753" y="8681"/>
                    <a:pt x="20077" y="7518"/>
                  </a:cubicBezTo>
                  <a:cubicBezTo>
                    <a:pt x="15122" y="6053"/>
                    <a:pt x="13958" y="5471"/>
                    <a:pt x="10190" y="2191"/>
                  </a:cubicBezTo>
                  <a:cubicBezTo>
                    <a:pt x="8858" y="1051"/>
                    <a:pt x="7149" y="0"/>
                    <a:pt x="5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0" name="Google Shape;810;p11"/>
            <p:cNvSpPr/>
            <p:nvPr/>
          </p:nvSpPr>
          <p:spPr>
            <a:xfrm>
              <a:off x="923825" y="2677650"/>
              <a:ext cx="518800" cy="471900"/>
            </a:xfrm>
            <a:custGeom>
              <a:avLst/>
              <a:gdLst/>
              <a:ahLst/>
              <a:cxnLst/>
              <a:rect l="l" t="t" r="r" b="b"/>
              <a:pathLst>
                <a:path w="20752" h="18876" extrusionOk="0">
                  <a:moveTo>
                    <a:pt x="4196" y="0"/>
                  </a:moveTo>
                  <a:cubicBezTo>
                    <a:pt x="3578" y="0"/>
                    <a:pt x="2949" y="159"/>
                    <a:pt x="2326" y="541"/>
                  </a:cubicBezTo>
                  <a:cubicBezTo>
                    <a:pt x="0" y="2099"/>
                    <a:pt x="977" y="4426"/>
                    <a:pt x="2140" y="6357"/>
                  </a:cubicBezTo>
                  <a:cubicBezTo>
                    <a:pt x="3792" y="8985"/>
                    <a:pt x="4653" y="11498"/>
                    <a:pt x="6025" y="14313"/>
                  </a:cubicBezTo>
                  <a:cubicBezTo>
                    <a:pt x="7344" y="16950"/>
                    <a:pt x="10328" y="18876"/>
                    <a:pt x="13372" y="18876"/>
                  </a:cubicBezTo>
                  <a:cubicBezTo>
                    <a:pt x="13443" y="18876"/>
                    <a:pt x="13515" y="18875"/>
                    <a:pt x="13586" y="18872"/>
                  </a:cubicBezTo>
                  <a:cubicBezTo>
                    <a:pt x="16680" y="18663"/>
                    <a:pt x="19588" y="16244"/>
                    <a:pt x="20170" y="13243"/>
                  </a:cubicBezTo>
                  <a:cubicBezTo>
                    <a:pt x="20751" y="10242"/>
                    <a:pt x="18821" y="6845"/>
                    <a:pt x="15796" y="5961"/>
                  </a:cubicBezTo>
                  <a:cubicBezTo>
                    <a:pt x="12028" y="4798"/>
                    <a:pt x="11050" y="4333"/>
                    <a:pt x="8049" y="1704"/>
                  </a:cubicBezTo>
                  <a:cubicBezTo>
                    <a:pt x="6965" y="829"/>
                    <a:pt x="5609" y="0"/>
                    <a:pt x="4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1" name="Google Shape;811;p11"/>
            <p:cNvSpPr/>
            <p:nvPr/>
          </p:nvSpPr>
          <p:spPr>
            <a:xfrm>
              <a:off x="1112825" y="2883475"/>
              <a:ext cx="217925" cy="169225"/>
            </a:xfrm>
            <a:custGeom>
              <a:avLst/>
              <a:gdLst/>
              <a:ahLst/>
              <a:cxnLst/>
              <a:rect l="l" t="t" r="r" b="b"/>
              <a:pathLst>
                <a:path w="8717" h="6769" extrusionOk="0">
                  <a:moveTo>
                    <a:pt x="4718" y="0"/>
                  </a:moveTo>
                  <a:cubicBezTo>
                    <a:pt x="4385" y="0"/>
                    <a:pt x="4043" y="54"/>
                    <a:pt x="3700" y="171"/>
                  </a:cubicBezTo>
                  <a:cubicBezTo>
                    <a:pt x="1257" y="938"/>
                    <a:pt x="1" y="4335"/>
                    <a:pt x="2327" y="5987"/>
                  </a:cubicBezTo>
                  <a:cubicBezTo>
                    <a:pt x="3040" y="6406"/>
                    <a:pt x="3808" y="6768"/>
                    <a:pt x="4600" y="6768"/>
                  </a:cubicBezTo>
                  <a:cubicBezTo>
                    <a:pt x="4687" y="6768"/>
                    <a:pt x="4775" y="6764"/>
                    <a:pt x="4863" y="6754"/>
                  </a:cubicBezTo>
                  <a:cubicBezTo>
                    <a:pt x="6305" y="6754"/>
                    <a:pt x="7562" y="5777"/>
                    <a:pt x="8050" y="4521"/>
                  </a:cubicBezTo>
                  <a:cubicBezTo>
                    <a:pt x="8717" y="2340"/>
                    <a:pt x="6911" y="0"/>
                    <a:pt x="47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12" name="Google Shape;812;p11"/>
          <p:cNvGrpSpPr/>
          <p:nvPr/>
        </p:nvGrpSpPr>
        <p:grpSpPr>
          <a:xfrm>
            <a:off x="62257" y="1281356"/>
            <a:ext cx="424868" cy="760241"/>
            <a:chOff x="478300" y="2547225"/>
            <a:chExt cx="305375" cy="546425"/>
          </a:xfrm>
        </p:grpSpPr>
        <p:sp>
          <p:nvSpPr>
            <p:cNvPr id="813" name="Google Shape;813;p11"/>
            <p:cNvSpPr/>
            <p:nvPr/>
          </p:nvSpPr>
          <p:spPr>
            <a:xfrm>
              <a:off x="478300" y="2547225"/>
              <a:ext cx="305375" cy="546425"/>
            </a:xfrm>
            <a:custGeom>
              <a:avLst/>
              <a:gdLst/>
              <a:ahLst/>
              <a:cxnLst/>
              <a:rect l="l" t="t" r="r" b="b"/>
              <a:pathLst>
                <a:path w="12215" h="21857" extrusionOk="0">
                  <a:moveTo>
                    <a:pt x="11049" y="1"/>
                  </a:moveTo>
                  <a:cubicBezTo>
                    <a:pt x="9880" y="1"/>
                    <a:pt x="8063" y="1752"/>
                    <a:pt x="7352" y="2663"/>
                  </a:cubicBezTo>
                  <a:cubicBezTo>
                    <a:pt x="2909" y="7991"/>
                    <a:pt x="280" y="14877"/>
                    <a:pt x="1" y="21856"/>
                  </a:cubicBezTo>
                  <a:cubicBezTo>
                    <a:pt x="4444" y="18855"/>
                    <a:pt x="8027" y="14481"/>
                    <a:pt x="10167" y="9433"/>
                  </a:cubicBezTo>
                  <a:cubicBezTo>
                    <a:pt x="11051" y="7223"/>
                    <a:pt x="12215" y="4106"/>
                    <a:pt x="12098" y="1686"/>
                  </a:cubicBezTo>
                  <a:cubicBezTo>
                    <a:pt x="12067" y="450"/>
                    <a:pt x="11641" y="1"/>
                    <a:pt x="110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4" name="Google Shape;814;p11"/>
            <p:cNvSpPr/>
            <p:nvPr/>
          </p:nvSpPr>
          <p:spPr>
            <a:xfrm>
              <a:off x="667325" y="2599075"/>
              <a:ext cx="94250" cy="87650"/>
            </a:xfrm>
            <a:custGeom>
              <a:avLst/>
              <a:gdLst/>
              <a:ahLst/>
              <a:cxnLst/>
              <a:rect l="l" t="t" r="r" b="b"/>
              <a:pathLst>
                <a:path w="3770" h="3506" extrusionOk="0">
                  <a:moveTo>
                    <a:pt x="1881" y="0"/>
                  </a:moveTo>
                  <a:cubicBezTo>
                    <a:pt x="1058" y="0"/>
                    <a:pt x="182" y="730"/>
                    <a:pt x="94" y="1543"/>
                  </a:cubicBezTo>
                  <a:cubicBezTo>
                    <a:pt x="1" y="2520"/>
                    <a:pt x="768" y="3497"/>
                    <a:pt x="1746" y="3497"/>
                  </a:cubicBezTo>
                  <a:cubicBezTo>
                    <a:pt x="1793" y="3503"/>
                    <a:pt x="1841" y="3505"/>
                    <a:pt x="1889" y="3505"/>
                  </a:cubicBezTo>
                  <a:cubicBezTo>
                    <a:pt x="2712" y="3505"/>
                    <a:pt x="3589" y="2774"/>
                    <a:pt x="3676" y="1939"/>
                  </a:cubicBezTo>
                  <a:cubicBezTo>
                    <a:pt x="3769" y="962"/>
                    <a:pt x="3002" y="101"/>
                    <a:pt x="2025" y="8"/>
                  </a:cubicBezTo>
                  <a:cubicBezTo>
                    <a:pt x="1977" y="3"/>
                    <a:pt x="1929" y="0"/>
                    <a:pt x="18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5" name="Google Shape;815;p11"/>
            <p:cNvSpPr/>
            <p:nvPr/>
          </p:nvSpPr>
          <p:spPr>
            <a:xfrm>
              <a:off x="613825" y="2695625"/>
              <a:ext cx="94250" cy="87725"/>
            </a:xfrm>
            <a:custGeom>
              <a:avLst/>
              <a:gdLst/>
              <a:ahLst/>
              <a:cxnLst/>
              <a:rect l="l" t="t" r="r" b="b"/>
              <a:pathLst>
                <a:path w="3770" h="3509" extrusionOk="0">
                  <a:moveTo>
                    <a:pt x="1884" y="0"/>
                  </a:moveTo>
                  <a:cubicBezTo>
                    <a:pt x="1061" y="0"/>
                    <a:pt x="182" y="752"/>
                    <a:pt x="94" y="1566"/>
                  </a:cubicBezTo>
                  <a:cubicBezTo>
                    <a:pt x="0" y="2543"/>
                    <a:pt x="768" y="3404"/>
                    <a:pt x="1745" y="3497"/>
                  </a:cubicBezTo>
                  <a:cubicBezTo>
                    <a:pt x="1802" y="3505"/>
                    <a:pt x="1860" y="3509"/>
                    <a:pt x="1917" y="3509"/>
                  </a:cubicBezTo>
                  <a:cubicBezTo>
                    <a:pt x="2731" y="3509"/>
                    <a:pt x="3589" y="2766"/>
                    <a:pt x="3676" y="1962"/>
                  </a:cubicBezTo>
                  <a:cubicBezTo>
                    <a:pt x="3769" y="985"/>
                    <a:pt x="3001" y="124"/>
                    <a:pt x="2024" y="8"/>
                  </a:cubicBezTo>
                  <a:cubicBezTo>
                    <a:pt x="1978" y="3"/>
                    <a:pt x="1931" y="0"/>
                    <a:pt x="18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6" name="Google Shape;816;p11"/>
            <p:cNvSpPr/>
            <p:nvPr/>
          </p:nvSpPr>
          <p:spPr>
            <a:xfrm>
              <a:off x="572525" y="2795250"/>
              <a:ext cx="91925" cy="89875"/>
            </a:xfrm>
            <a:custGeom>
              <a:avLst/>
              <a:gdLst/>
              <a:ahLst/>
              <a:cxnLst/>
              <a:rect l="l" t="t" r="r" b="b"/>
              <a:pathLst>
                <a:path w="3677" h="3595" extrusionOk="0">
                  <a:moveTo>
                    <a:pt x="2048" y="1"/>
                  </a:moveTo>
                  <a:cubicBezTo>
                    <a:pt x="1071" y="1"/>
                    <a:pt x="94" y="675"/>
                    <a:pt x="94" y="1653"/>
                  </a:cubicBezTo>
                  <a:cubicBezTo>
                    <a:pt x="1" y="2630"/>
                    <a:pt x="768" y="3490"/>
                    <a:pt x="1652" y="3583"/>
                  </a:cubicBezTo>
                  <a:cubicBezTo>
                    <a:pt x="1717" y="3591"/>
                    <a:pt x="1781" y="3595"/>
                    <a:pt x="1844" y="3595"/>
                  </a:cubicBezTo>
                  <a:cubicBezTo>
                    <a:pt x="2740" y="3595"/>
                    <a:pt x="3496" y="2846"/>
                    <a:pt x="3583" y="1955"/>
                  </a:cubicBezTo>
                  <a:cubicBezTo>
                    <a:pt x="3676" y="1071"/>
                    <a:pt x="2909" y="94"/>
                    <a:pt x="2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7" name="Google Shape;817;p11"/>
            <p:cNvSpPr/>
            <p:nvPr/>
          </p:nvSpPr>
          <p:spPr>
            <a:xfrm>
              <a:off x="519025" y="2884625"/>
              <a:ext cx="94825" cy="87750"/>
            </a:xfrm>
            <a:custGeom>
              <a:avLst/>
              <a:gdLst/>
              <a:ahLst/>
              <a:cxnLst/>
              <a:rect l="l" t="t" r="r" b="b"/>
              <a:pathLst>
                <a:path w="3793" h="3510" extrusionOk="0">
                  <a:moveTo>
                    <a:pt x="1904" y="1"/>
                  </a:moveTo>
                  <a:cubicBezTo>
                    <a:pt x="1063" y="1"/>
                    <a:pt x="205" y="753"/>
                    <a:pt x="117" y="1567"/>
                  </a:cubicBezTo>
                  <a:cubicBezTo>
                    <a:pt x="0" y="2544"/>
                    <a:pt x="791" y="3498"/>
                    <a:pt x="1745" y="3498"/>
                  </a:cubicBezTo>
                  <a:cubicBezTo>
                    <a:pt x="1804" y="3506"/>
                    <a:pt x="1863" y="3509"/>
                    <a:pt x="1922" y="3509"/>
                  </a:cubicBezTo>
                  <a:cubicBezTo>
                    <a:pt x="2755" y="3509"/>
                    <a:pt x="3612" y="2766"/>
                    <a:pt x="3699" y="1963"/>
                  </a:cubicBezTo>
                  <a:cubicBezTo>
                    <a:pt x="3792" y="985"/>
                    <a:pt x="3025" y="125"/>
                    <a:pt x="2048" y="8"/>
                  </a:cubicBezTo>
                  <a:cubicBezTo>
                    <a:pt x="2000" y="3"/>
                    <a:pt x="1952" y="1"/>
                    <a:pt x="1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18" name="Google Shape;818;p11"/>
          <p:cNvGrpSpPr/>
          <p:nvPr/>
        </p:nvGrpSpPr>
        <p:grpSpPr>
          <a:xfrm>
            <a:off x="1241632" y="1475925"/>
            <a:ext cx="940784" cy="1008703"/>
            <a:chOff x="1721175" y="2665325"/>
            <a:chExt cx="809625" cy="868075"/>
          </a:xfrm>
        </p:grpSpPr>
        <p:sp>
          <p:nvSpPr>
            <p:cNvPr id="819" name="Google Shape;819;p11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0" name="Google Shape;820;p11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1" name="Google Shape;821;p11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2" name="Google Shape;822;p11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3" name="Google Shape;823;p11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25" name="Google Shape;825;p11"/>
          <p:cNvGrpSpPr/>
          <p:nvPr/>
        </p:nvGrpSpPr>
        <p:grpSpPr>
          <a:xfrm>
            <a:off x="6943918" y="3644356"/>
            <a:ext cx="2744809" cy="1692795"/>
            <a:chOff x="3095850" y="2740875"/>
            <a:chExt cx="1972838" cy="1216700"/>
          </a:xfrm>
        </p:grpSpPr>
        <p:sp>
          <p:nvSpPr>
            <p:cNvPr id="826" name="Google Shape;826;p11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7" name="Google Shape;827;p11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8" name="Google Shape;828;p11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9" name="Google Shape;829;p11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0" name="Google Shape;830;p11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31" name="Google Shape;831;p11"/>
          <p:cNvGrpSpPr/>
          <p:nvPr/>
        </p:nvGrpSpPr>
        <p:grpSpPr>
          <a:xfrm rot="2914635">
            <a:off x="-557317" y="4295724"/>
            <a:ext cx="1939071" cy="875466"/>
            <a:chOff x="2915775" y="2073500"/>
            <a:chExt cx="874750" cy="394925"/>
          </a:xfrm>
        </p:grpSpPr>
        <p:sp>
          <p:nvSpPr>
            <p:cNvPr id="832" name="Google Shape;832;p11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3" name="Google Shape;833;p11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4" name="Google Shape;834;p11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5" name="Google Shape;835;p11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6" name="Google Shape;836;p11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7" name="Google Shape;837;p11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8" name="Google Shape;838;p11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9" name="Google Shape;839;p11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0" name="Google Shape;840;p11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1" name="Google Shape;841;p11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2" name="Google Shape;842;p11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3" name="Google Shape;843;p11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4" name="Google Shape;844;p11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5" name="Google Shape;845;p11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6" name="Google Shape;846;p11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7" name="Google Shape;847;p11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8" name="Google Shape;848;p11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9" name="Google Shape;849;p11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0" name="Google Shape;850;p11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1" name="Google Shape;851;p11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52" name="Google Shape;852;p11"/>
          <p:cNvGrpSpPr/>
          <p:nvPr/>
        </p:nvGrpSpPr>
        <p:grpSpPr>
          <a:xfrm rot="2914635">
            <a:off x="7658858" y="101774"/>
            <a:ext cx="1939071" cy="875466"/>
            <a:chOff x="2915775" y="2073500"/>
            <a:chExt cx="874750" cy="394925"/>
          </a:xfrm>
        </p:grpSpPr>
        <p:sp>
          <p:nvSpPr>
            <p:cNvPr id="853" name="Google Shape;853;p11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4" name="Google Shape;854;p11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5" name="Google Shape;855;p11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6" name="Google Shape;856;p11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7" name="Google Shape;857;p11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8" name="Google Shape;858;p11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9" name="Google Shape;859;p11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0" name="Google Shape;860;p11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1" name="Google Shape;861;p11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2" name="Google Shape;862;p11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3" name="Google Shape;863;p11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4" name="Google Shape;864;p11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5" name="Google Shape;865;p11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6" name="Google Shape;866;p11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7" name="Google Shape;867;p11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8" name="Google Shape;868;p11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9" name="Google Shape;869;p11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0" name="Google Shape;870;p11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1" name="Google Shape;871;p11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2" name="Google Shape;872;p11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2413078180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14"/>
          <p:cNvSpPr txBox="1">
            <a:spLocks noGrp="1"/>
          </p:cNvSpPr>
          <p:nvPr>
            <p:ph type="title"/>
          </p:nvPr>
        </p:nvSpPr>
        <p:spPr>
          <a:xfrm>
            <a:off x="3345750" y="2868665"/>
            <a:ext cx="24525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6" name="Google Shape;926;p14"/>
          <p:cNvSpPr txBox="1">
            <a:spLocks noGrp="1"/>
          </p:cNvSpPr>
          <p:nvPr>
            <p:ph type="subTitle" idx="1"/>
          </p:nvPr>
        </p:nvSpPr>
        <p:spPr>
          <a:xfrm>
            <a:off x="3413100" y="3298455"/>
            <a:ext cx="23178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7" name="Google Shape;927;p14"/>
          <p:cNvSpPr txBox="1">
            <a:spLocks noGrp="1"/>
          </p:cNvSpPr>
          <p:nvPr>
            <p:ph type="title" idx="2"/>
          </p:nvPr>
        </p:nvSpPr>
        <p:spPr>
          <a:xfrm>
            <a:off x="5978275" y="2868665"/>
            <a:ext cx="24525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8" name="Google Shape;928;p14"/>
          <p:cNvSpPr txBox="1">
            <a:spLocks noGrp="1"/>
          </p:cNvSpPr>
          <p:nvPr>
            <p:ph type="subTitle" idx="3"/>
          </p:nvPr>
        </p:nvSpPr>
        <p:spPr>
          <a:xfrm>
            <a:off x="6045625" y="3298455"/>
            <a:ext cx="23178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9" name="Google Shape;929;p14"/>
          <p:cNvSpPr txBox="1">
            <a:spLocks noGrp="1"/>
          </p:cNvSpPr>
          <p:nvPr>
            <p:ph type="title" idx="4"/>
          </p:nvPr>
        </p:nvSpPr>
        <p:spPr>
          <a:xfrm>
            <a:off x="713225" y="2868665"/>
            <a:ext cx="24525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30" name="Google Shape;930;p14"/>
          <p:cNvSpPr txBox="1">
            <a:spLocks noGrp="1"/>
          </p:cNvSpPr>
          <p:nvPr>
            <p:ph type="subTitle" idx="5"/>
          </p:nvPr>
        </p:nvSpPr>
        <p:spPr>
          <a:xfrm>
            <a:off x="780575" y="3298455"/>
            <a:ext cx="23178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31" name="Google Shape;931;p14"/>
          <p:cNvSpPr/>
          <p:nvPr/>
        </p:nvSpPr>
        <p:spPr>
          <a:xfrm rot="-204181">
            <a:off x="-505960" y="-266075"/>
            <a:ext cx="2642324" cy="1772082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32" name="Google Shape;932;p14"/>
          <p:cNvSpPr/>
          <p:nvPr/>
        </p:nvSpPr>
        <p:spPr>
          <a:xfrm>
            <a:off x="7317651" y="3622900"/>
            <a:ext cx="2402422" cy="1781559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33" name="Google Shape;933;p14"/>
          <p:cNvSpPr txBox="1">
            <a:spLocks noGrp="1"/>
          </p:cNvSpPr>
          <p:nvPr>
            <p:ph type="title" idx="6"/>
          </p:nvPr>
        </p:nvSpPr>
        <p:spPr>
          <a:xfrm>
            <a:off x="4572000" y="539500"/>
            <a:ext cx="38586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934" name="Google Shape;934;p14"/>
          <p:cNvGrpSpPr/>
          <p:nvPr/>
        </p:nvGrpSpPr>
        <p:grpSpPr>
          <a:xfrm rot="10800000" flipH="1">
            <a:off x="7727319" y="4263687"/>
            <a:ext cx="2029420" cy="879814"/>
            <a:chOff x="2915775" y="2073500"/>
            <a:chExt cx="874750" cy="394925"/>
          </a:xfrm>
        </p:grpSpPr>
        <p:sp>
          <p:nvSpPr>
            <p:cNvPr id="935" name="Google Shape;935;p14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55" name="Google Shape;955;p14"/>
          <p:cNvGrpSpPr/>
          <p:nvPr/>
        </p:nvGrpSpPr>
        <p:grpSpPr>
          <a:xfrm rot="10800000" flipH="1">
            <a:off x="157253" y="88362"/>
            <a:ext cx="2029458" cy="1216700"/>
            <a:chOff x="3095850" y="2740875"/>
            <a:chExt cx="1972838" cy="1216700"/>
          </a:xfrm>
        </p:grpSpPr>
        <p:sp>
          <p:nvSpPr>
            <p:cNvPr id="956" name="Google Shape;956;p14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61" name="Google Shape;961;p14"/>
          <p:cNvGrpSpPr/>
          <p:nvPr/>
        </p:nvGrpSpPr>
        <p:grpSpPr>
          <a:xfrm>
            <a:off x="8096201" y="4116425"/>
            <a:ext cx="489725" cy="487575"/>
            <a:chOff x="2302775" y="3407725"/>
            <a:chExt cx="489725" cy="487575"/>
          </a:xfrm>
        </p:grpSpPr>
        <p:sp>
          <p:nvSpPr>
            <p:cNvPr id="962" name="Google Shape;962;p14"/>
            <p:cNvSpPr/>
            <p:nvPr/>
          </p:nvSpPr>
          <p:spPr>
            <a:xfrm>
              <a:off x="2499350" y="3580400"/>
              <a:ext cx="293150" cy="314900"/>
            </a:xfrm>
            <a:custGeom>
              <a:avLst/>
              <a:gdLst/>
              <a:ahLst/>
              <a:cxnLst/>
              <a:rect l="l" t="t" r="r" b="b"/>
              <a:pathLst>
                <a:path w="11726" h="12596" extrusionOk="0">
                  <a:moveTo>
                    <a:pt x="676" y="1"/>
                  </a:moveTo>
                  <a:lnTo>
                    <a:pt x="676" y="1"/>
                  </a:lnTo>
                  <a:cubicBezTo>
                    <a:pt x="1" y="1653"/>
                    <a:pt x="1350" y="4747"/>
                    <a:pt x="1839" y="6492"/>
                  </a:cubicBezTo>
                  <a:cubicBezTo>
                    <a:pt x="2420" y="8725"/>
                    <a:pt x="3584" y="11051"/>
                    <a:pt x="5607" y="12121"/>
                  </a:cubicBezTo>
                  <a:cubicBezTo>
                    <a:pt x="6245" y="12440"/>
                    <a:pt x="6967" y="12596"/>
                    <a:pt x="7682" y="12596"/>
                  </a:cubicBezTo>
                  <a:cubicBezTo>
                    <a:pt x="9368" y="12596"/>
                    <a:pt x="11015" y="11731"/>
                    <a:pt x="11423" y="10097"/>
                  </a:cubicBezTo>
                  <a:cubicBezTo>
                    <a:pt x="11726" y="8818"/>
                    <a:pt x="11237" y="7562"/>
                    <a:pt x="10353" y="6608"/>
                  </a:cubicBezTo>
                  <a:cubicBezTo>
                    <a:pt x="9586" y="5631"/>
                    <a:pt x="8515" y="4863"/>
                    <a:pt x="7445" y="4165"/>
                  </a:cubicBezTo>
                  <a:cubicBezTo>
                    <a:pt x="5235" y="2816"/>
                    <a:pt x="3002" y="1071"/>
                    <a:pt x="6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2302775" y="3407725"/>
              <a:ext cx="431575" cy="370225"/>
            </a:xfrm>
            <a:custGeom>
              <a:avLst/>
              <a:gdLst/>
              <a:ahLst/>
              <a:cxnLst/>
              <a:rect l="l" t="t" r="r" b="b"/>
              <a:pathLst>
                <a:path w="17263" h="14809" extrusionOk="0">
                  <a:moveTo>
                    <a:pt x="8967" y="0"/>
                  </a:moveTo>
                  <a:cubicBezTo>
                    <a:pt x="5313" y="0"/>
                    <a:pt x="2010" y="2310"/>
                    <a:pt x="768" y="6233"/>
                  </a:cubicBezTo>
                  <a:cubicBezTo>
                    <a:pt x="1" y="8560"/>
                    <a:pt x="303" y="11375"/>
                    <a:pt x="1932" y="13212"/>
                  </a:cubicBezTo>
                  <a:cubicBezTo>
                    <a:pt x="2939" y="14220"/>
                    <a:pt x="4372" y="14808"/>
                    <a:pt x="5776" y="14808"/>
                  </a:cubicBezTo>
                  <a:cubicBezTo>
                    <a:pt x="6803" y="14808"/>
                    <a:pt x="7815" y="14492"/>
                    <a:pt x="8632" y="13794"/>
                  </a:cubicBezTo>
                  <a:cubicBezTo>
                    <a:pt x="9609" y="12933"/>
                    <a:pt x="10190" y="11468"/>
                    <a:pt x="11353" y="10700"/>
                  </a:cubicBezTo>
                  <a:cubicBezTo>
                    <a:pt x="12610" y="9723"/>
                    <a:pt x="14355" y="9816"/>
                    <a:pt x="15611" y="8862"/>
                  </a:cubicBezTo>
                  <a:cubicBezTo>
                    <a:pt x="16867" y="7885"/>
                    <a:pt x="17262" y="6047"/>
                    <a:pt x="16681" y="4582"/>
                  </a:cubicBezTo>
                  <a:cubicBezTo>
                    <a:pt x="16192" y="3046"/>
                    <a:pt x="14936" y="1883"/>
                    <a:pt x="13470" y="1185"/>
                  </a:cubicBezTo>
                  <a:cubicBezTo>
                    <a:pt x="11988" y="380"/>
                    <a:pt x="10449" y="0"/>
                    <a:pt x="8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64" name="Google Shape;964;p14"/>
          <p:cNvGrpSpPr/>
          <p:nvPr/>
        </p:nvGrpSpPr>
        <p:grpSpPr>
          <a:xfrm>
            <a:off x="254562" y="816496"/>
            <a:ext cx="458657" cy="595166"/>
            <a:chOff x="3650216" y="-19230"/>
            <a:chExt cx="600416" cy="778912"/>
          </a:xfrm>
        </p:grpSpPr>
        <p:sp>
          <p:nvSpPr>
            <p:cNvPr id="965" name="Google Shape;965;p14"/>
            <p:cNvSpPr/>
            <p:nvPr/>
          </p:nvSpPr>
          <p:spPr>
            <a:xfrm>
              <a:off x="3939870" y="-19230"/>
              <a:ext cx="184417" cy="296938"/>
            </a:xfrm>
            <a:custGeom>
              <a:avLst/>
              <a:gdLst/>
              <a:ahLst/>
              <a:cxnLst/>
              <a:rect l="l" t="t" r="r" b="b"/>
              <a:pathLst>
                <a:path w="5302" h="8537" extrusionOk="0">
                  <a:moveTo>
                    <a:pt x="4294" y="0"/>
                  </a:moveTo>
                  <a:cubicBezTo>
                    <a:pt x="4164" y="0"/>
                    <a:pt x="4024" y="45"/>
                    <a:pt x="3886" y="150"/>
                  </a:cubicBezTo>
                  <a:cubicBezTo>
                    <a:pt x="1466" y="1895"/>
                    <a:pt x="1" y="4710"/>
                    <a:pt x="210" y="7804"/>
                  </a:cubicBezTo>
                  <a:cubicBezTo>
                    <a:pt x="256" y="8293"/>
                    <a:pt x="640" y="8537"/>
                    <a:pt x="1013" y="8537"/>
                  </a:cubicBezTo>
                  <a:cubicBezTo>
                    <a:pt x="1385" y="8537"/>
                    <a:pt x="1745" y="8293"/>
                    <a:pt x="1745" y="7804"/>
                  </a:cubicBezTo>
                  <a:cubicBezTo>
                    <a:pt x="1559" y="5292"/>
                    <a:pt x="2629" y="2872"/>
                    <a:pt x="4653" y="1407"/>
                  </a:cubicBezTo>
                  <a:cubicBezTo>
                    <a:pt x="5302" y="930"/>
                    <a:pt x="4887" y="0"/>
                    <a:pt x="42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650216" y="139961"/>
              <a:ext cx="600416" cy="619720"/>
            </a:xfrm>
            <a:custGeom>
              <a:avLst/>
              <a:gdLst/>
              <a:ahLst/>
              <a:cxnLst/>
              <a:rect l="l" t="t" r="r" b="b"/>
              <a:pathLst>
                <a:path w="17262" h="17817" extrusionOk="0">
                  <a:moveTo>
                    <a:pt x="5031" y="0"/>
                  </a:moveTo>
                  <a:cubicBezTo>
                    <a:pt x="3839" y="0"/>
                    <a:pt x="2590" y="894"/>
                    <a:pt x="1652" y="3134"/>
                  </a:cubicBezTo>
                  <a:cubicBezTo>
                    <a:pt x="0" y="6810"/>
                    <a:pt x="186" y="11276"/>
                    <a:pt x="2233" y="14859"/>
                  </a:cubicBezTo>
                  <a:cubicBezTo>
                    <a:pt x="2722" y="15650"/>
                    <a:pt x="3397" y="16511"/>
                    <a:pt x="4374" y="16697"/>
                  </a:cubicBezTo>
                  <a:cubicBezTo>
                    <a:pt x="4839" y="16697"/>
                    <a:pt x="5328" y="16604"/>
                    <a:pt x="5816" y="16232"/>
                  </a:cubicBezTo>
                  <a:cubicBezTo>
                    <a:pt x="6119" y="16999"/>
                    <a:pt x="6700" y="17488"/>
                    <a:pt x="7468" y="17488"/>
                  </a:cubicBezTo>
                  <a:cubicBezTo>
                    <a:pt x="7557" y="17505"/>
                    <a:pt x="7642" y="17512"/>
                    <a:pt x="7724" y="17512"/>
                  </a:cubicBezTo>
                  <a:cubicBezTo>
                    <a:pt x="8092" y="17512"/>
                    <a:pt x="8400" y="17357"/>
                    <a:pt x="8724" y="17185"/>
                  </a:cubicBezTo>
                  <a:cubicBezTo>
                    <a:pt x="9026" y="17488"/>
                    <a:pt x="9306" y="17674"/>
                    <a:pt x="9794" y="17767"/>
                  </a:cubicBezTo>
                  <a:cubicBezTo>
                    <a:pt x="9931" y="17800"/>
                    <a:pt x="10071" y="17816"/>
                    <a:pt x="10213" y="17816"/>
                  </a:cubicBezTo>
                  <a:cubicBezTo>
                    <a:pt x="10959" y="17816"/>
                    <a:pt x="11740" y="17380"/>
                    <a:pt x="12307" y="16813"/>
                  </a:cubicBezTo>
                  <a:cubicBezTo>
                    <a:pt x="15424" y="14184"/>
                    <a:pt x="17262" y="10113"/>
                    <a:pt x="16959" y="6042"/>
                  </a:cubicBezTo>
                  <a:cubicBezTo>
                    <a:pt x="16758" y="2974"/>
                    <a:pt x="15446" y="1767"/>
                    <a:pt x="13927" y="1767"/>
                  </a:cubicBezTo>
                  <a:cubicBezTo>
                    <a:pt x="13338" y="1767"/>
                    <a:pt x="12719" y="1948"/>
                    <a:pt x="12121" y="2273"/>
                  </a:cubicBezTo>
                  <a:cubicBezTo>
                    <a:pt x="11488" y="1324"/>
                    <a:pt x="10683" y="919"/>
                    <a:pt x="9845" y="919"/>
                  </a:cubicBezTo>
                  <a:cubicBezTo>
                    <a:pt x="9142" y="919"/>
                    <a:pt x="8415" y="1204"/>
                    <a:pt x="7747" y="1692"/>
                  </a:cubicBezTo>
                  <a:cubicBezTo>
                    <a:pt x="7038" y="660"/>
                    <a:pt x="6055" y="0"/>
                    <a:pt x="5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4024840" y="211714"/>
              <a:ext cx="114121" cy="455616"/>
            </a:xfrm>
            <a:custGeom>
              <a:avLst/>
              <a:gdLst/>
              <a:ahLst/>
              <a:cxnLst/>
              <a:rect l="l" t="t" r="r" b="b"/>
              <a:pathLst>
                <a:path w="3281" h="13099" extrusionOk="0">
                  <a:moveTo>
                    <a:pt x="1931" y="1"/>
                  </a:moveTo>
                  <a:lnTo>
                    <a:pt x="1931" y="1"/>
                  </a:lnTo>
                  <a:cubicBezTo>
                    <a:pt x="2117" y="1164"/>
                    <a:pt x="2210" y="2327"/>
                    <a:pt x="2210" y="3397"/>
                  </a:cubicBezTo>
                  <a:cubicBezTo>
                    <a:pt x="2210" y="4561"/>
                    <a:pt x="2117" y="5631"/>
                    <a:pt x="1931" y="6701"/>
                  </a:cubicBezTo>
                  <a:cubicBezTo>
                    <a:pt x="1838" y="7771"/>
                    <a:pt x="1536" y="8818"/>
                    <a:pt x="1257" y="9888"/>
                  </a:cubicBezTo>
                  <a:cubicBezTo>
                    <a:pt x="861" y="10958"/>
                    <a:pt x="466" y="12028"/>
                    <a:pt x="0" y="13098"/>
                  </a:cubicBezTo>
                  <a:cubicBezTo>
                    <a:pt x="861" y="12308"/>
                    <a:pt x="1536" y="11261"/>
                    <a:pt x="2024" y="10284"/>
                  </a:cubicBezTo>
                  <a:cubicBezTo>
                    <a:pt x="2606" y="9213"/>
                    <a:pt x="2908" y="8050"/>
                    <a:pt x="3094" y="6887"/>
                  </a:cubicBezTo>
                  <a:cubicBezTo>
                    <a:pt x="3280" y="5724"/>
                    <a:pt x="3280" y="4468"/>
                    <a:pt x="3094" y="3304"/>
                  </a:cubicBezTo>
                  <a:cubicBezTo>
                    <a:pt x="2908" y="2141"/>
                    <a:pt x="2513" y="1071"/>
                    <a:pt x="1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3802312" y="363845"/>
              <a:ext cx="50226" cy="340695"/>
            </a:xfrm>
            <a:custGeom>
              <a:avLst/>
              <a:gdLst/>
              <a:ahLst/>
              <a:cxnLst/>
              <a:rect l="l" t="t" r="r" b="b"/>
              <a:pathLst>
                <a:path w="1444" h="9795" extrusionOk="0">
                  <a:moveTo>
                    <a:pt x="861" y="1"/>
                  </a:moveTo>
                  <a:cubicBezTo>
                    <a:pt x="466" y="768"/>
                    <a:pt x="280" y="1536"/>
                    <a:pt x="187" y="2420"/>
                  </a:cubicBezTo>
                  <a:cubicBezTo>
                    <a:pt x="94" y="3281"/>
                    <a:pt x="1" y="4072"/>
                    <a:pt x="94" y="4932"/>
                  </a:cubicBezTo>
                  <a:cubicBezTo>
                    <a:pt x="94" y="5817"/>
                    <a:pt x="280" y="6584"/>
                    <a:pt x="466" y="7468"/>
                  </a:cubicBezTo>
                  <a:cubicBezTo>
                    <a:pt x="675" y="8236"/>
                    <a:pt x="955" y="9004"/>
                    <a:pt x="1443" y="9795"/>
                  </a:cubicBezTo>
                  <a:cubicBezTo>
                    <a:pt x="1443" y="8911"/>
                    <a:pt x="1443" y="8143"/>
                    <a:pt x="1350" y="7259"/>
                  </a:cubicBezTo>
                  <a:lnTo>
                    <a:pt x="1257" y="4839"/>
                  </a:lnTo>
                  <a:lnTo>
                    <a:pt x="1048" y="2513"/>
                  </a:lnTo>
                  <a:cubicBezTo>
                    <a:pt x="1048" y="1652"/>
                    <a:pt x="955" y="861"/>
                    <a:pt x="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69" name="Google Shape;969;p14"/>
          <p:cNvGrpSpPr/>
          <p:nvPr/>
        </p:nvGrpSpPr>
        <p:grpSpPr>
          <a:xfrm rot="3649446">
            <a:off x="8480967" y="4038599"/>
            <a:ext cx="412651" cy="500098"/>
            <a:chOff x="5709775" y="2465725"/>
            <a:chExt cx="342000" cy="414475"/>
          </a:xfrm>
        </p:grpSpPr>
        <p:sp>
          <p:nvSpPr>
            <p:cNvPr id="970" name="Google Shape;970;p14"/>
            <p:cNvSpPr/>
            <p:nvPr/>
          </p:nvSpPr>
          <p:spPr>
            <a:xfrm>
              <a:off x="5709775" y="2465725"/>
              <a:ext cx="342000" cy="301325"/>
            </a:xfrm>
            <a:custGeom>
              <a:avLst/>
              <a:gdLst/>
              <a:ahLst/>
              <a:cxnLst/>
              <a:rect l="l" t="t" r="r" b="b"/>
              <a:pathLst>
                <a:path w="13680" h="12053" extrusionOk="0">
                  <a:moveTo>
                    <a:pt x="1158" y="0"/>
                  </a:moveTo>
                  <a:cubicBezTo>
                    <a:pt x="949" y="0"/>
                    <a:pt x="749" y="60"/>
                    <a:pt x="582" y="201"/>
                  </a:cubicBezTo>
                  <a:cubicBezTo>
                    <a:pt x="0" y="689"/>
                    <a:pt x="117" y="1550"/>
                    <a:pt x="396" y="2225"/>
                  </a:cubicBezTo>
                  <a:cubicBezTo>
                    <a:pt x="884" y="3597"/>
                    <a:pt x="1862" y="4760"/>
                    <a:pt x="3118" y="5435"/>
                  </a:cubicBezTo>
                  <a:cubicBezTo>
                    <a:pt x="3490" y="5621"/>
                    <a:pt x="3979" y="5923"/>
                    <a:pt x="3885" y="6412"/>
                  </a:cubicBezTo>
                  <a:cubicBezTo>
                    <a:pt x="3809" y="6642"/>
                    <a:pt x="3465" y="6808"/>
                    <a:pt x="3189" y="6808"/>
                  </a:cubicBezTo>
                  <a:cubicBezTo>
                    <a:pt x="3130" y="6808"/>
                    <a:pt x="3074" y="6801"/>
                    <a:pt x="3025" y="6784"/>
                  </a:cubicBezTo>
                  <a:cubicBezTo>
                    <a:pt x="2708" y="6784"/>
                    <a:pt x="2451" y="6665"/>
                    <a:pt x="2171" y="6665"/>
                  </a:cubicBezTo>
                  <a:cubicBezTo>
                    <a:pt x="2101" y="6665"/>
                    <a:pt x="2029" y="6673"/>
                    <a:pt x="1955" y="6691"/>
                  </a:cubicBezTo>
                  <a:cubicBezTo>
                    <a:pt x="1164" y="6784"/>
                    <a:pt x="791" y="7854"/>
                    <a:pt x="1164" y="8529"/>
                  </a:cubicBezTo>
                  <a:cubicBezTo>
                    <a:pt x="1512" y="9124"/>
                    <a:pt x="2241" y="9429"/>
                    <a:pt x="2935" y="9429"/>
                  </a:cubicBezTo>
                  <a:cubicBezTo>
                    <a:pt x="3028" y="9429"/>
                    <a:pt x="3120" y="9424"/>
                    <a:pt x="3211" y="9413"/>
                  </a:cubicBezTo>
                  <a:cubicBezTo>
                    <a:pt x="3979" y="9413"/>
                    <a:pt x="4769" y="9111"/>
                    <a:pt x="5537" y="8924"/>
                  </a:cubicBezTo>
                  <a:cubicBezTo>
                    <a:pt x="5819" y="8871"/>
                    <a:pt x="6101" y="8817"/>
                    <a:pt x="6379" y="8817"/>
                  </a:cubicBezTo>
                  <a:cubicBezTo>
                    <a:pt x="6582" y="8817"/>
                    <a:pt x="6783" y="8846"/>
                    <a:pt x="6980" y="8924"/>
                  </a:cubicBezTo>
                  <a:cubicBezTo>
                    <a:pt x="7375" y="9204"/>
                    <a:pt x="7561" y="9902"/>
                    <a:pt x="7189" y="10181"/>
                  </a:cubicBezTo>
                  <a:cubicBezTo>
                    <a:pt x="7065" y="10275"/>
                    <a:pt x="6914" y="10302"/>
                    <a:pt x="6750" y="10302"/>
                  </a:cubicBezTo>
                  <a:cubicBezTo>
                    <a:pt x="6545" y="10302"/>
                    <a:pt x="6319" y="10261"/>
                    <a:pt x="6101" y="10261"/>
                  </a:cubicBezTo>
                  <a:cubicBezTo>
                    <a:pt x="5936" y="10261"/>
                    <a:pt x="5775" y="10284"/>
                    <a:pt x="5630" y="10367"/>
                  </a:cubicBezTo>
                  <a:cubicBezTo>
                    <a:pt x="5142" y="10576"/>
                    <a:pt x="5049" y="11251"/>
                    <a:pt x="5444" y="11646"/>
                  </a:cubicBezTo>
                  <a:cubicBezTo>
                    <a:pt x="5729" y="11931"/>
                    <a:pt x="6135" y="12052"/>
                    <a:pt x="6529" y="12052"/>
                  </a:cubicBezTo>
                  <a:cubicBezTo>
                    <a:pt x="6651" y="12052"/>
                    <a:pt x="6771" y="12041"/>
                    <a:pt x="6887" y="12019"/>
                  </a:cubicBezTo>
                  <a:cubicBezTo>
                    <a:pt x="7375" y="12019"/>
                    <a:pt x="7864" y="11739"/>
                    <a:pt x="8445" y="11646"/>
                  </a:cubicBezTo>
                  <a:cubicBezTo>
                    <a:pt x="8736" y="11542"/>
                    <a:pt x="9073" y="11489"/>
                    <a:pt x="9411" y="11489"/>
                  </a:cubicBezTo>
                  <a:cubicBezTo>
                    <a:pt x="9748" y="11489"/>
                    <a:pt x="10085" y="11542"/>
                    <a:pt x="10376" y="11646"/>
                  </a:cubicBezTo>
                  <a:cubicBezTo>
                    <a:pt x="10609" y="11718"/>
                    <a:pt x="11171" y="12023"/>
                    <a:pt x="11556" y="12023"/>
                  </a:cubicBezTo>
                  <a:cubicBezTo>
                    <a:pt x="11672" y="12023"/>
                    <a:pt x="11772" y="11995"/>
                    <a:pt x="11842" y="11926"/>
                  </a:cubicBezTo>
                  <a:cubicBezTo>
                    <a:pt x="12028" y="11832"/>
                    <a:pt x="12028" y="10762"/>
                    <a:pt x="12121" y="10367"/>
                  </a:cubicBezTo>
                  <a:cubicBezTo>
                    <a:pt x="12330" y="9902"/>
                    <a:pt x="12702" y="9413"/>
                    <a:pt x="13005" y="9018"/>
                  </a:cubicBezTo>
                  <a:cubicBezTo>
                    <a:pt x="13377" y="8343"/>
                    <a:pt x="13680" y="7668"/>
                    <a:pt x="13493" y="6877"/>
                  </a:cubicBezTo>
                  <a:cubicBezTo>
                    <a:pt x="13406" y="6370"/>
                    <a:pt x="12845" y="5968"/>
                    <a:pt x="12325" y="5968"/>
                  </a:cubicBezTo>
                  <a:cubicBezTo>
                    <a:pt x="12153" y="5968"/>
                    <a:pt x="11986" y="6012"/>
                    <a:pt x="11842" y="6110"/>
                  </a:cubicBezTo>
                  <a:cubicBezTo>
                    <a:pt x="11446" y="6412"/>
                    <a:pt x="11260" y="7180"/>
                    <a:pt x="10679" y="7180"/>
                  </a:cubicBezTo>
                  <a:cubicBezTo>
                    <a:pt x="10190" y="7180"/>
                    <a:pt x="9888" y="6505"/>
                    <a:pt x="10097" y="6017"/>
                  </a:cubicBezTo>
                  <a:cubicBezTo>
                    <a:pt x="10283" y="5621"/>
                    <a:pt x="10679" y="5249"/>
                    <a:pt x="10958" y="4853"/>
                  </a:cubicBezTo>
                  <a:cubicBezTo>
                    <a:pt x="11260" y="4458"/>
                    <a:pt x="11446" y="3876"/>
                    <a:pt x="11167" y="3504"/>
                  </a:cubicBezTo>
                  <a:cubicBezTo>
                    <a:pt x="10992" y="3329"/>
                    <a:pt x="10781" y="3250"/>
                    <a:pt x="10558" y="3250"/>
                  </a:cubicBezTo>
                  <a:cubicBezTo>
                    <a:pt x="10276" y="3250"/>
                    <a:pt x="9974" y="3376"/>
                    <a:pt x="9701" y="3597"/>
                  </a:cubicBezTo>
                  <a:cubicBezTo>
                    <a:pt x="9306" y="3876"/>
                    <a:pt x="9120" y="4365"/>
                    <a:pt x="8631" y="4667"/>
                  </a:cubicBezTo>
                  <a:cubicBezTo>
                    <a:pt x="8406" y="4893"/>
                    <a:pt x="8104" y="5016"/>
                    <a:pt x="7813" y="5016"/>
                  </a:cubicBezTo>
                  <a:cubicBezTo>
                    <a:pt x="7623" y="5016"/>
                    <a:pt x="7438" y="4963"/>
                    <a:pt x="7282" y="4853"/>
                  </a:cubicBezTo>
                  <a:cubicBezTo>
                    <a:pt x="6887" y="4365"/>
                    <a:pt x="7096" y="3690"/>
                    <a:pt x="7468" y="3202"/>
                  </a:cubicBezTo>
                  <a:cubicBezTo>
                    <a:pt x="7864" y="2806"/>
                    <a:pt x="8259" y="2341"/>
                    <a:pt x="8259" y="1759"/>
                  </a:cubicBezTo>
                  <a:cubicBezTo>
                    <a:pt x="8155" y="1132"/>
                    <a:pt x="7599" y="768"/>
                    <a:pt x="6998" y="768"/>
                  </a:cubicBezTo>
                  <a:cubicBezTo>
                    <a:pt x="6930" y="768"/>
                    <a:pt x="6862" y="773"/>
                    <a:pt x="6793" y="782"/>
                  </a:cubicBezTo>
                  <a:cubicBezTo>
                    <a:pt x="6212" y="875"/>
                    <a:pt x="5723" y="1457"/>
                    <a:pt x="5444" y="2038"/>
                  </a:cubicBezTo>
                  <a:cubicBezTo>
                    <a:pt x="5235" y="2713"/>
                    <a:pt x="5235" y="3295"/>
                    <a:pt x="5235" y="3969"/>
                  </a:cubicBezTo>
                  <a:cubicBezTo>
                    <a:pt x="5126" y="3999"/>
                    <a:pt x="5020" y="4013"/>
                    <a:pt x="4916" y="4013"/>
                  </a:cubicBezTo>
                  <a:cubicBezTo>
                    <a:pt x="4284" y="4013"/>
                    <a:pt x="3750" y="3502"/>
                    <a:pt x="3490" y="2922"/>
                  </a:cubicBezTo>
                  <a:cubicBezTo>
                    <a:pt x="3118" y="2225"/>
                    <a:pt x="3025" y="1457"/>
                    <a:pt x="2536" y="782"/>
                  </a:cubicBezTo>
                  <a:cubicBezTo>
                    <a:pt x="2254" y="368"/>
                    <a:pt x="1677" y="0"/>
                    <a:pt x="1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5833650" y="2608575"/>
              <a:ext cx="218125" cy="271625"/>
            </a:xfrm>
            <a:custGeom>
              <a:avLst/>
              <a:gdLst/>
              <a:ahLst/>
              <a:cxnLst/>
              <a:rect l="l" t="t" r="r" b="b"/>
              <a:pathLst>
                <a:path w="8725" h="10865" extrusionOk="0">
                  <a:moveTo>
                    <a:pt x="1" y="0"/>
                  </a:moveTo>
                  <a:cubicBezTo>
                    <a:pt x="1071" y="582"/>
                    <a:pt x="2141" y="1280"/>
                    <a:pt x="3002" y="2047"/>
                  </a:cubicBezTo>
                  <a:cubicBezTo>
                    <a:pt x="3886" y="2722"/>
                    <a:pt x="4746" y="3606"/>
                    <a:pt x="5421" y="4467"/>
                  </a:cubicBezTo>
                  <a:cubicBezTo>
                    <a:pt x="6212" y="5444"/>
                    <a:pt x="6794" y="6398"/>
                    <a:pt x="7259" y="7468"/>
                  </a:cubicBezTo>
                  <a:cubicBezTo>
                    <a:pt x="7841" y="8538"/>
                    <a:pt x="8236" y="9701"/>
                    <a:pt x="8538" y="10864"/>
                  </a:cubicBezTo>
                  <a:cubicBezTo>
                    <a:pt x="8725" y="9701"/>
                    <a:pt x="8538" y="8352"/>
                    <a:pt x="8143" y="7189"/>
                  </a:cubicBezTo>
                  <a:cubicBezTo>
                    <a:pt x="7747" y="5932"/>
                    <a:pt x="7166" y="4769"/>
                    <a:pt x="6398" y="3792"/>
                  </a:cubicBezTo>
                  <a:cubicBezTo>
                    <a:pt x="5630" y="2815"/>
                    <a:pt x="4653" y="1954"/>
                    <a:pt x="3583" y="1280"/>
                  </a:cubicBezTo>
                  <a:cubicBezTo>
                    <a:pt x="2420" y="582"/>
                    <a:pt x="1257" y="116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750390887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accent6"/>
        </a:solidFill>
        <a:effectLst/>
      </p:bgPr>
    </p:bg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p33"/>
          <p:cNvSpPr txBox="1">
            <a:spLocks noGrp="1"/>
          </p:cNvSpPr>
          <p:nvPr>
            <p:ph type="title"/>
          </p:nvPr>
        </p:nvSpPr>
        <p:spPr>
          <a:xfrm>
            <a:off x="5005963" y="3232375"/>
            <a:ext cx="24525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3" name="Google Shape;2113;p33"/>
          <p:cNvSpPr txBox="1">
            <a:spLocks noGrp="1"/>
          </p:cNvSpPr>
          <p:nvPr>
            <p:ph type="subTitle" idx="1"/>
          </p:nvPr>
        </p:nvSpPr>
        <p:spPr>
          <a:xfrm>
            <a:off x="5073313" y="3662156"/>
            <a:ext cx="23178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4" name="Google Shape;2114;p33"/>
          <p:cNvSpPr txBox="1">
            <a:spLocks noGrp="1"/>
          </p:cNvSpPr>
          <p:nvPr>
            <p:ph type="title" idx="2"/>
          </p:nvPr>
        </p:nvSpPr>
        <p:spPr>
          <a:xfrm>
            <a:off x="1685513" y="3232375"/>
            <a:ext cx="24525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5" name="Google Shape;2115;p33"/>
          <p:cNvSpPr txBox="1">
            <a:spLocks noGrp="1"/>
          </p:cNvSpPr>
          <p:nvPr>
            <p:ph type="subTitle" idx="3"/>
          </p:nvPr>
        </p:nvSpPr>
        <p:spPr>
          <a:xfrm>
            <a:off x="1752863" y="3662156"/>
            <a:ext cx="23178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6" name="Google Shape;2116;p33"/>
          <p:cNvSpPr/>
          <p:nvPr/>
        </p:nvSpPr>
        <p:spPr>
          <a:xfrm>
            <a:off x="-370325" y="-226732"/>
            <a:ext cx="2526678" cy="2234062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2117" name="Google Shape;2117;p33"/>
          <p:cNvGrpSpPr/>
          <p:nvPr/>
        </p:nvGrpSpPr>
        <p:grpSpPr>
          <a:xfrm>
            <a:off x="1120712" y="-282579"/>
            <a:ext cx="1767552" cy="1392514"/>
            <a:chOff x="2533100" y="1212175"/>
            <a:chExt cx="1066075" cy="839825"/>
          </a:xfrm>
        </p:grpSpPr>
        <p:sp>
          <p:nvSpPr>
            <p:cNvPr id="2118" name="Google Shape;2118;p33"/>
            <p:cNvSpPr/>
            <p:nvPr/>
          </p:nvSpPr>
          <p:spPr>
            <a:xfrm>
              <a:off x="2981500" y="1242700"/>
              <a:ext cx="93025" cy="139875"/>
            </a:xfrm>
            <a:custGeom>
              <a:avLst/>
              <a:gdLst/>
              <a:ahLst/>
              <a:cxnLst/>
              <a:rect l="l" t="t" r="r" b="b"/>
              <a:pathLst>
                <a:path w="3721" h="5595" extrusionOk="0">
                  <a:moveTo>
                    <a:pt x="2415" y="1"/>
                  </a:moveTo>
                  <a:cubicBezTo>
                    <a:pt x="2208" y="1"/>
                    <a:pt x="2003" y="80"/>
                    <a:pt x="1838" y="268"/>
                  </a:cubicBezTo>
                  <a:cubicBezTo>
                    <a:pt x="768" y="1617"/>
                    <a:pt x="1" y="4036"/>
                    <a:pt x="1443" y="5316"/>
                  </a:cubicBezTo>
                  <a:cubicBezTo>
                    <a:pt x="1636" y="5509"/>
                    <a:pt x="1872" y="5594"/>
                    <a:pt x="2102" y="5594"/>
                  </a:cubicBezTo>
                  <a:cubicBezTo>
                    <a:pt x="2565" y="5594"/>
                    <a:pt x="3002" y="5247"/>
                    <a:pt x="3002" y="4734"/>
                  </a:cubicBezTo>
                  <a:cubicBezTo>
                    <a:pt x="3002" y="3455"/>
                    <a:pt x="2606" y="2501"/>
                    <a:pt x="3281" y="1431"/>
                  </a:cubicBezTo>
                  <a:cubicBezTo>
                    <a:pt x="3721" y="762"/>
                    <a:pt x="3057" y="1"/>
                    <a:pt x="2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19" name="Google Shape;2119;p33"/>
            <p:cNvSpPr/>
            <p:nvPr/>
          </p:nvSpPr>
          <p:spPr>
            <a:xfrm>
              <a:off x="3008250" y="1488625"/>
              <a:ext cx="56925" cy="134075"/>
            </a:xfrm>
            <a:custGeom>
              <a:avLst/>
              <a:gdLst/>
              <a:ahLst/>
              <a:cxnLst/>
              <a:rect l="l" t="t" r="r" b="b"/>
              <a:pathLst>
                <a:path w="2277" h="5363" extrusionOk="0">
                  <a:moveTo>
                    <a:pt x="1354" y="0"/>
                  </a:moveTo>
                  <a:cubicBezTo>
                    <a:pt x="1004" y="0"/>
                    <a:pt x="663" y="182"/>
                    <a:pt x="582" y="597"/>
                  </a:cubicBezTo>
                  <a:cubicBezTo>
                    <a:pt x="373" y="1969"/>
                    <a:pt x="1" y="3412"/>
                    <a:pt x="280" y="4784"/>
                  </a:cubicBezTo>
                  <a:cubicBezTo>
                    <a:pt x="367" y="5189"/>
                    <a:pt x="650" y="5362"/>
                    <a:pt x="947" y="5362"/>
                  </a:cubicBezTo>
                  <a:cubicBezTo>
                    <a:pt x="1282" y="5362"/>
                    <a:pt x="1635" y="5142"/>
                    <a:pt x="1746" y="4784"/>
                  </a:cubicBezTo>
                  <a:cubicBezTo>
                    <a:pt x="2211" y="3621"/>
                    <a:pt x="2118" y="2155"/>
                    <a:pt x="2211" y="806"/>
                  </a:cubicBezTo>
                  <a:cubicBezTo>
                    <a:pt x="2277" y="307"/>
                    <a:pt x="1808" y="0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0" name="Google Shape;2120;p33"/>
            <p:cNvSpPr/>
            <p:nvPr/>
          </p:nvSpPr>
          <p:spPr>
            <a:xfrm>
              <a:off x="2913925" y="1708150"/>
              <a:ext cx="120050" cy="96675"/>
            </a:xfrm>
            <a:custGeom>
              <a:avLst/>
              <a:gdLst/>
              <a:ahLst/>
              <a:cxnLst/>
              <a:rect l="l" t="t" r="r" b="b"/>
              <a:pathLst>
                <a:path w="4802" h="3867" extrusionOk="0">
                  <a:moveTo>
                    <a:pt x="3339" y="1"/>
                  </a:moveTo>
                  <a:cubicBezTo>
                    <a:pt x="3164" y="1"/>
                    <a:pt x="2980" y="52"/>
                    <a:pt x="2797" y="168"/>
                  </a:cubicBezTo>
                  <a:cubicBezTo>
                    <a:pt x="2308" y="540"/>
                    <a:pt x="1913" y="842"/>
                    <a:pt x="1540" y="1238"/>
                  </a:cubicBezTo>
                  <a:cubicBezTo>
                    <a:pt x="1238" y="1610"/>
                    <a:pt x="866" y="2005"/>
                    <a:pt x="563" y="2401"/>
                  </a:cubicBezTo>
                  <a:cubicBezTo>
                    <a:pt x="0" y="2964"/>
                    <a:pt x="442" y="3867"/>
                    <a:pt x="1117" y="3867"/>
                  </a:cubicBezTo>
                  <a:cubicBezTo>
                    <a:pt x="1251" y="3867"/>
                    <a:pt x="1394" y="3831"/>
                    <a:pt x="1540" y="3750"/>
                  </a:cubicBezTo>
                  <a:cubicBezTo>
                    <a:pt x="2401" y="3169"/>
                    <a:pt x="3378" y="2680"/>
                    <a:pt x="4146" y="1912"/>
                  </a:cubicBezTo>
                  <a:cubicBezTo>
                    <a:pt x="4801" y="1180"/>
                    <a:pt x="4179" y="1"/>
                    <a:pt x="3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1" name="Google Shape;2121;p33"/>
            <p:cNvSpPr/>
            <p:nvPr/>
          </p:nvSpPr>
          <p:spPr>
            <a:xfrm>
              <a:off x="2994100" y="1789400"/>
              <a:ext cx="95600" cy="80850"/>
            </a:xfrm>
            <a:custGeom>
              <a:avLst/>
              <a:gdLst/>
              <a:ahLst/>
              <a:cxnLst/>
              <a:rect l="l" t="t" r="r" b="b"/>
              <a:pathLst>
                <a:path w="3824" h="3234" extrusionOk="0">
                  <a:moveTo>
                    <a:pt x="2644" y="0"/>
                  </a:moveTo>
                  <a:cubicBezTo>
                    <a:pt x="2595" y="0"/>
                    <a:pt x="2546" y="4"/>
                    <a:pt x="2498" y="12"/>
                  </a:cubicBezTo>
                  <a:cubicBezTo>
                    <a:pt x="1916" y="105"/>
                    <a:pt x="1428" y="593"/>
                    <a:pt x="1032" y="1175"/>
                  </a:cubicBezTo>
                  <a:cubicBezTo>
                    <a:pt x="660" y="1570"/>
                    <a:pt x="357" y="1943"/>
                    <a:pt x="171" y="2524"/>
                  </a:cubicBezTo>
                  <a:cubicBezTo>
                    <a:pt x="1" y="2801"/>
                    <a:pt x="220" y="3234"/>
                    <a:pt x="562" y="3234"/>
                  </a:cubicBezTo>
                  <a:cubicBezTo>
                    <a:pt x="594" y="3234"/>
                    <a:pt x="626" y="3230"/>
                    <a:pt x="660" y="3222"/>
                  </a:cubicBezTo>
                  <a:cubicBezTo>
                    <a:pt x="1730" y="2827"/>
                    <a:pt x="3172" y="2245"/>
                    <a:pt x="3568" y="1082"/>
                  </a:cubicBezTo>
                  <a:cubicBezTo>
                    <a:pt x="3824" y="463"/>
                    <a:pt x="3199" y="0"/>
                    <a:pt x="2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2" name="Google Shape;2122;p33"/>
            <p:cNvSpPr/>
            <p:nvPr/>
          </p:nvSpPr>
          <p:spPr>
            <a:xfrm>
              <a:off x="3067075" y="1594650"/>
              <a:ext cx="99100" cy="131950"/>
            </a:xfrm>
            <a:custGeom>
              <a:avLst/>
              <a:gdLst/>
              <a:ahLst/>
              <a:cxnLst/>
              <a:rect l="l" t="t" r="r" b="b"/>
              <a:pathLst>
                <a:path w="3964" h="5278" extrusionOk="0">
                  <a:moveTo>
                    <a:pt x="2543" y="0"/>
                  </a:moveTo>
                  <a:cubicBezTo>
                    <a:pt x="2281" y="0"/>
                    <a:pt x="2021" y="100"/>
                    <a:pt x="1812" y="334"/>
                  </a:cubicBezTo>
                  <a:cubicBezTo>
                    <a:pt x="835" y="1497"/>
                    <a:pt x="346" y="2963"/>
                    <a:pt x="67" y="4405"/>
                  </a:cubicBezTo>
                  <a:cubicBezTo>
                    <a:pt x="0" y="4889"/>
                    <a:pt x="377" y="5278"/>
                    <a:pt x="776" y="5278"/>
                  </a:cubicBezTo>
                  <a:cubicBezTo>
                    <a:pt x="932" y="5278"/>
                    <a:pt x="1093" y="5218"/>
                    <a:pt x="1230" y="5080"/>
                  </a:cubicBezTo>
                  <a:cubicBezTo>
                    <a:pt x="2301" y="4033"/>
                    <a:pt x="3254" y="2963"/>
                    <a:pt x="3743" y="1497"/>
                  </a:cubicBezTo>
                  <a:cubicBezTo>
                    <a:pt x="3963" y="718"/>
                    <a:pt x="3246" y="0"/>
                    <a:pt x="2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3" name="Google Shape;2123;p33"/>
            <p:cNvSpPr/>
            <p:nvPr/>
          </p:nvSpPr>
          <p:spPr>
            <a:xfrm>
              <a:off x="3097825" y="1386450"/>
              <a:ext cx="62825" cy="142025"/>
            </a:xfrm>
            <a:custGeom>
              <a:avLst/>
              <a:gdLst/>
              <a:ahLst/>
              <a:cxnLst/>
              <a:rect l="l" t="t" r="r" b="b"/>
              <a:pathLst>
                <a:path w="2513" h="5681" extrusionOk="0">
                  <a:moveTo>
                    <a:pt x="1059" y="0"/>
                  </a:moveTo>
                  <a:cubicBezTo>
                    <a:pt x="875" y="0"/>
                    <a:pt x="684" y="75"/>
                    <a:pt x="582" y="240"/>
                  </a:cubicBezTo>
                  <a:cubicBezTo>
                    <a:pt x="0" y="915"/>
                    <a:pt x="93" y="1683"/>
                    <a:pt x="280" y="2474"/>
                  </a:cubicBezTo>
                  <a:cubicBezTo>
                    <a:pt x="373" y="3428"/>
                    <a:pt x="675" y="4219"/>
                    <a:pt x="954" y="5079"/>
                  </a:cubicBezTo>
                  <a:cubicBezTo>
                    <a:pt x="1093" y="5485"/>
                    <a:pt x="1413" y="5680"/>
                    <a:pt x="1728" y="5680"/>
                  </a:cubicBezTo>
                  <a:cubicBezTo>
                    <a:pt x="2099" y="5680"/>
                    <a:pt x="2463" y="5409"/>
                    <a:pt x="2513" y="4893"/>
                  </a:cubicBezTo>
                  <a:cubicBezTo>
                    <a:pt x="2513" y="4009"/>
                    <a:pt x="2513" y="3148"/>
                    <a:pt x="2420" y="2171"/>
                  </a:cubicBezTo>
                  <a:cubicBezTo>
                    <a:pt x="2327" y="1404"/>
                    <a:pt x="2234" y="613"/>
                    <a:pt x="1443" y="147"/>
                  </a:cubicBezTo>
                  <a:cubicBezTo>
                    <a:pt x="1358" y="52"/>
                    <a:pt x="1211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4" name="Google Shape;2124;p33"/>
            <p:cNvSpPr/>
            <p:nvPr/>
          </p:nvSpPr>
          <p:spPr>
            <a:xfrm>
              <a:off x="3141450" y="1243125"/>
              <a:ext cx="75050" cy="76925"/>
            </a:xfrm>
            <a:custGeom>
              <a:avLst/>
              <a:gdLst/>
              <a:ahLst/>
              <a:cxnLst/>
              <a:rect l="l" t="t" r="r" b="b"/>
              <a:pathLst>
                <a:path w="3002" h="3077" extrusionOk="0">
                  <a:moveTo>
                    <a:pt x="2114" y="0"/>
                  </a:moveTo>
                  <a:cubicBezTo>
                    <a:pt x="1931" y="0"/>
                    <a:pt x="1733" y="53"/>
                    <a:pt x="1536" y="157"/>
                  </a:cubicBezTo>
                  <a:cubicBezTo>
                    <a:pt x="1163" y="344"/>
                    <a:pt x="768" y="530"/>
                    <a:pt x="489" y="925"/>
                  </a:cubicBezTo>
                  <a:cubicBezTo>
                    <a:pt x="186" y="1321"/>
                    <a:pt x="0" y="1809"/>
                    <a:pt x="0" y="2274"/>
                  </a:cubicBezTo>
                  <a:cubicBezTo>
                    <a:pt x="85" y="2637"/>
                    <a:pt x="327" y="3077"/>
                    <a:pt x="671" y="3077"/>
                  </a:cubicBezTo>
                  <a:cubicBezTo>
                    <a:pt x="702" y="3077"/>
                    <a:pt x="735" y="3073"/>
                    <a:pt x="768" y="3065"/>
                  </a:cubicBezTo>
                  <a:cubicBezTo>
                    <a:pt x="1350" y="3065"/>
                    <a:pt x="1838" y="2856"/>
                    <a:pt x="2234" y="2484"/>
                  </a:cubicBezTo>
                  <a:cubicBezTo>
                    <a:pt x="2606" y="2088"/>
                    <a:pt x="2815" y="1600"/>
                    <a:pt x="2908" y="1111"/>
                  </a:cubicBezTo>
                  <a:cubicBezTo>
                    <a:pt x="3001" y="832"/>
                    <a:pt x="2908" y="437"/>
                    <a:pt x="2606" y="157"/>
                  </a:cubicBezTo>
                  <a:cubicBezTo>
                    <a:pt x="2466" y="53"/>
                    <a:pt x="229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5" name="Google Shape;2125;p33"/>
            <p:cNvSpPr/>
            <p:nvPr/>
          </p:nvSpPr>
          <p:spPr>
            <a:xfrm>
              <a:off x="3127325" y="1715875"/>
              <a:ext cx="108350" cy="116725"/>
            </a:xfrm>
            <a:custGeom>
              <a:avLst/>
              <a:gdLst/>
              <a:ahLst/>
              <a:cxnLst/>
              <a:rect l="l" t="t" r="r" b="b"/>
              <a:pathLst>
                <a:path w="4334" h="4669" extrusionOk="0">
                  <a:moveTo>
                    <a:pt x="2998" y="1"/>
                  </a:moveTo>
                  <a:cubicBezTo>
                    <a:pt x="2703" y="1"/>
                    <a:pt x="2406" y="99"/>
                    <a:pt x="2217" y="347"/>
                  </a:cubicBezTo>
                  <a:cubicBezTo>
                    <a:pt x="1426" y="1301"/>
                    <a:pt x="751" y="2371"/>
                    <a:pt x="263" y="3534"/>
                  </a:cubicBezTo>
                  <a:cubicBezTo>
                    <a:pt x="1" y="4223"/>
                    <a:pt x="593" y="4668"/>
                    <a:pt x="1169" y="4668"/>
                  </a:cubicBezTo>
                  <a:cubicBezTo>
                    <a:pt x="1411" y="4668"/>
                    <a:pt x="1650" y="4590"/>
                    <a:pt x="1821" y="4418"/>
                  </a:cubicBezTo>
                  <a:cubicBezTo>
                    <a:pt x="2682" y="3627"/>
                    <a:pt x="3473" y="2767"/>
                    <a:pt x="4055" y="1696"/>
                  </a:cubicBezTo>
                  <a:cubicBezTo>
                    <a:pt x="4334" y="1208"/>
                    <a:pt x="4241" y="533"/>
                    <a:pt x="3752" y="231"/>
                  </a:cubicBezTo>
                  <a:cubicBezTo>
                    <a:pt x="3569" y="93"/>
                    <a:pt x="3284" y="1"/>
                    <a:pt x="2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6" name="Google Shape;2126;p33"/>
            <p:cNvSpPr/>
            <p:nvPr/>
          </p:nvSpPr>
          <p:spPr>
            <a:xfrm>
              <a:off x="3208900" y="1508450"/>
              <a:ext cx="61100" cy="141575"/>
            </a:xfrm>
            <a:custGeom>
              <a:avLst/>
              <a:gdLst/>
              <a:ahLst/>
              <a:cxnLst/>
              <a:rect l="l" t="t" r="r" b="b"/>
              <a:pathLst>
                <a:path w="2444" h="5663" extrusionOk="0">
                  <a:moveTo>
                    <a:pt x="1209" y="0"/>
                  </a:moveTo>
                  <a:cubicBezTo>
                    <a:pt x="951" y="0"/>
                    <a:pt x="704" y="113"/>
                    <a:pt x="582" y="385"/>
                  </a:cubicBezTo>
                  <a:cubicBezTo>
                    <a:pt x="1" y="1851"/>
                    <a:pt x="1" y="3596"/>
                    <a:pt x="210" y="5154"/>
                  </a:cubicBezTo>
                  <a:cubicBezTo>
                    <a:pt x="254" y="5512"/>
                    <a:pt x="529" y="5663"/>
                    <a:pt x="830" y="5663"/>
                  </a:cubicBezTo>
                  <a:cubicBezTo>
                    <a:pt x="1175" y="5663"/>
                    <a:pt x="1553" y="5465"/>
                    <a:pt x="1653" y="5154"/>
                  </a:cubicBezTo>
                  <a:cubicBezTo>
                    <a:pt x="2141" y="3782"/>
                    <a:pt x="2444" y="2037"/>
                    <a:pt x="2048" y="595"/>
                  </a:cubicBezTo>
                  <a:cubicBezTo>
                    <a:pt x="1993" y="248"/>
                    <a:pt x="1589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7" name="Google Shape;2127;p33"/>
            <p:cNvSpPr/>
            <p:nvPr/>
          </p:nvSpPr>
          <p:spPr>
            <a:xfrm>
              <a:off x="3201925" y="1328500"/>
              <a:ext cx="79700" cy="99925"/>
            </a:xfrm>
            <a:custGeom>
              <a:avLst/>
              <a:gdLst/>
              <a:ahLst/>
              <a:cxnLst/>
              <a:rect l="l" t="t" r="r" b="b"/>
              <a:pathLst>
                <a:path w="3188" h="3997" extrusionOk="0">
                  <a:moveTo>
                    <a:pt x="1744" y="0"/>
                  </a:moveTo>
                  <a:cubicBezTo>
                    <a:pt x="1682" y="0"/>
                    <a:pt x="1620" y="7"/>
                    <a:pt x="1559" y="23"/>
                  </a:cubicBezTo>
                  <a:cubicBezTo>
                    <a:pt x="396" y="418"/>
                    <a:pt x="280" y="1767"/>
                    <a:pt x="94" y="2838"/>
                  </a:cubicBezTo>
                  <a:cubicBezTo>
                    <a:pt x="1" y="3326"/>
                    <a:pt x="187" y="3722"/>
                    <a:pt x="675" y="3908"/>
                  </a:cubicBezTo>
                  <a:cubicBezTo>
                    <a:pt x="799" y="3966"/>
                    <a:pt x="932" y="3997"/>
                    <a:pt x="1065" y="3997"/>
                  </a:cubicBezTo>
                  <a:cubicBezTo>
                    <a:pt x="1356" y="3997"/>
                    <a:pt x="1647" y="3848"/>
                    <a:pt x="1838" y="3512"/>
                  </a:cubicBezTo>
                  <a:cubicBezTo>
                    <a:pt x="2327" y="2651"/>
                    <a:pt x="3188" y="1395"/>
                    <a:pt x="2513" y="418"/>
                  </a:cubicBezTo>
                  <a:cubicBezTo>
                    <a:pt x="2358" y="185"/>
                    <a:pt x="2056" y="0"/>
                    <a:pt x="1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8" name="Google Shape;2128;p33"/>
            <p:cNvSpPr/>
            <p:nvPr/>
          </p:nvSpPr>
          <p:spPr>
            <a:xfrm>
              <a:off x="3299050" y="1212175"/>
              <a:ext cx="69825" cy="58750"/>
            </a:xfrm>
            <a:custGeom>
              <a:avLst/>
              <a:gdLst/>
              <a:ahLst/>
              <a:cxnLst/>
              <a:rect l="l" t="t" r="r" b="b"/>
              <a:pathLst>
                <a:path w="2793" h="2350" extrusionOk="0">
                  <a:moveTo>
                    <a:pt x="1062" y="1"/>
                  </a:moveTo>
                  <a:cubicBezTo>
                    <a:pt x="711" y="1"/>
                    <a:pt x="328" y="199"/>
                    <a:pt x="94" y="511"/>
                  </a:cubicBezTo>
                  <a:cubicBezTo>
                    <a:pt x="94" y="604"/>
                    <a:pt x="1" y="814"/>
                    <a:pt x="1" y="1000"/>
                  </a:cubicBezTo>
                  <a:cubicBezTo>
                    <a:pt x="1" y="1186"/>
                    <a:pt x="94" y="1582"/>
                    <a:pt x="280" y="1768"/>
                  </a:cubicBezTo>
                  <a:cubicBezTo>
                    <a:pt x="373" y="1884"/>
                    <a:pt x="582" y="1977"/>
                    <a:pt x="675" y="1977"/>
                  </a:cubicBezTo>
                  <a:cubicBezTo>
                    <a:pt x="768" y="2070"/>
                    <a:pt x="955" y="2163"/>
                    <a:pt x="1048" y="2163"/>
                  </a:cubicBezTo>
                  <a:cubicBezTo>
                    <a:pt x="1350" y="2256"/>
                    <a:pt x="1536" y="2349"/>
                    <a:pt x="1745" y="2349"/>
                  </a:cubicBezTo>
                  <a:cubicBezTo>
                    <a:pt x="2118" y="2349"/>
                    <a:pt x="2420" y="2163"/>
                    <a:pt x="2606" y="1884"/>
                  </a:cubicBezTo>
                  <a:cubicBezTo>
                    <a:pt x="2699" y="1582"/>
                    <a:pt x="2792" y="1186"/>
                    <a:pt x="2606" y="907"/>
                  </a:cubicBezTo>
                  <a:cubicBezTo>
                    <a:pt x="2513" y="907"/>
                    <a:pt x="2513" y="907"/>
                    <a:pt x="2513" y="814"/>
                  </a:cubicBezTo>
                  <a:cubicBezTo>
                    <a:pt x="2420" y="721"/>
                    <a:pt x="2327" y="604"/>
                    <a:pt x="2118" y="418"/>
                  </a:cubicBezTo>
                  <a:cubicBezTo>
                    <a:pt x="2025" y="418"/>
                    <a:pt x="2025" y="325"/>
                    <a:pt x="1932" y="325"/>
                  </a:cubicBezTo>
                  <a:cubicBezTo>
                    <a:pt x="1745" y="232"/>
                    <a:pt x="1536" y="139"/>
                    <a:pt x="1257" y="23"/>
                  </a:cubicBezTo>
                  <a:cubicBezTo>
                    <a:pt x="1194" y="8"/>
                    <a:pt x="1128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9" name="Google Shape;2129;p33"/>
            <p:cNvSpPr/>
            <p:nvPr/>
          </p:nvSpPr>
          <p:spPr>
            <a:xfrm>
              <a:off x="2706825" y="1804225"/>
              <a:ext cx="158375" cy="68400"/>
            </a:xfrm>
            <a:custGeom>
              <a:avLst/>
              <a:gdLst/>
              <a:ahLst/>
              <a:cxnLst/>
              <a:rect l="l" t="t" r="r" b="b"/>
              <a:pathLst>
                <a:path w="6335" h="2736" extrusionOk="0">
                  <a:moveTo>
                    <a:pt x="4869" y="0"/>
                  </a:moveTo>
                  <a:cubicBezTo>
                    <a:pt x="3613" y="0"/>
                    <a:pt x="2450" y="396"/>
                    <a:pt x="1194" y="768"/>
                  </a:cubicBezTo>
                  <a:cubicBezTo>
                    <a:pt x="1" y="1143"/>
                    <a:pt x="465" y="2736"/>
                    <a:pt x="1591" y="2736"/>
                  </a:cubicBezTo>
                  <a:cubicBezTo>
                    <a:pt x="1650" y="2736"/>
                    <a:pt x="1712" y="2731"/>
                    <a:pt x="1775" y="2722"/>
                  </a:cubicBezTo>
                  <a:cubicBezTo>
                    <a:pt x="3031" y="2513"/>
                    <a:pt x="4195" y="2420"/>
                    <a:pt x="5358" y="1838"/>
                  </a:cubicBezTo>
                  <a:cubicBezTo>
                    <a:pt x="6335" y="1466"/>
                    <a:pt x="5846" y="0"/>
                    <a:pt x="4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0" name="Google Shape;2130;p33"/>
            <p:cNvSpPr/>
            <p:nvPr/>
          </p:nvSpPr>
          <p:spPr>
            <a:xfrm>
              <a:off x="2741300" y="1735625"/>
              <a:ext cx="63425" cy="48925"/>
            </a:xfrm>
            <a:custGeom>
              <a:avLst/>
              <a:gdLst/>
              <a:ahLst/>
              <a:cxnLst/>
              <a:rect l="l" t="t" r="r" b="b"/>
              <a:pathLst>
                <a:path w="2537" h="1957" extrusionOk="0">
                  <a:moveTo>
                    <a:pt x="1614" y="0"/>
                  </a:moveTo>
                  <a:cubicBezTo>
                    <a:pt x="1561" y="0"/>
                    <a:pt x="1511" y="7"/>
                    <a:pt x="1466" y="22"/>
                  </a:cubicBezTo>
                  <a:cubicBezTo>
                    <a:pt x="1164" y="139"/>
                    <a:pt x="885" y="232"/>
                    <a:pt x="675" y="325"/>
                  </a:cubicBezTo>
                  <a:cubicBezTo>
                    <a:pt x="489" y="418"/>
                    <a:pt x="303" y="511"/>
                    <a:pt x="210" y="720"/>
                  </a:cubicBezTo>
                  <a:cubicBezTo>
                    <a:pt x="1" y="906"/>
                    <a:pt x="1" y="1186"/>
                    <a:pt x="94" y="1488"/>
                  </a:cubicBezTo>
                  <a:cubicBezTo>
                    <a:pt x="248" y="1778"/>
                    <a:pt x="602" y="1956"/>
                    <a:pt x="927" y="1956"/>
                  </a:cubicBezTo>
                  <a:cubicBezTo>
                    <a:pt x="1045" y="1956"/>
                    <a:pt x="1158" y="1933"/>
                    <a:pt x="1257" y="1883"/>
                  </a:cubicBezTo>
                  <a:cubicBezTo>
                    <a:pt x="1559" y="1674"/>
                    <a:pt x="1745" y="1581"/>
                    <a:pt x="2048" y="1488"/>
                  </a:cubicBezTo>
                  <a:cubicBezTo>
                    <a:pt x="2420" y="1302"/>
                    <a:pt x="2536" y="813"/>
                    <a:pt x="2327" y="511"/>
                  </a:cubicBezTo>
                  <a:cubicBezTo>
                    <a:pt x="2249" y="198"/>
                    <a:pt x="189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1" name="Google Shape;2131;p33"/>
            <p:cNvSpPr/>
            <p:nvPr/>
          </p:nvSpPr>
          <p:spPr>
            <a:xfrm>
              <a:off x="2533100" y="1876325"/>
              <a:ext cx="75050" cy="59800"/>
            </a:xfrm>
            <a:custGeom>
              <a:avLst/>
              <a:gdLst/>
              <a:ahLst/>
              <a:cxnLst/>
              <a:rect l="l" t="t" r="r" b="b"/>
              <a:pathLst>
                <a:path w="3002" h="2392" extrusionOk="0">
                  <a:moveTo>
                    <a:pt x="2096" y="0"/>
                  </a:moveTo>
                  <a:cubicBezTo>
                    <a:pt x="2040" y="0"/>
                    <a:pt x="1984" y="8"/>
                    <a:pt x="1931" y="24"/>
                  </a:cubicBezTo>
                  <a:cubicBezTo>
                    <a:pt x="1443" y="210"/>
                    <a:pt x="1070" y="513"/>
                    <a:pt x="582" y="792"/>
                  </a:cubicBezTo>
                  <a:cubicBezTo>
                    <a:pt x="186" y="1094"/>
                    <a:pt x="0" y="1583"/>
                    <a:pt x="279" y="1955"/>
                  </a:cubicBezTo>
                  <a:cubicBezTo>
                    <a:pt x="420" y="2220"/>
                    <a:pt x="727" y="2391"/>
                    <a:pt x="1027" y="2391"/>
                  </a:cubicBezTo>
                  <a:cubicBezTo>
                    <a:pt x="1174" y="2391"/>
                    <a:pt x="1320" y="2350"/>
                    <a:pt x="1443" y="2258"/>
                  </a:cubicBezTo>
                  <a:cubicBezTo>
                    <a:pt x="1838" y="1955"/>
                    <a:pt x="2327" y="1676"/>
                    <a:pt x="2722" y="1373"/>
                  </a:cubicBezTo>
                  <a:cubicBezTo>
                    <a:pt x="2908" y="1094"/>
                    <a:pt x="3001" y="699"/>
                    <a:pt x="2815" y="420"/>
                  </a:cubicBezTo>
                  <a:cubicBezTo>
                    <a:pt x="2643" y="170"/>
                    <a:pt x="2359" y="0"/>
                    <a:pt x="2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2" name="Google Shape;2132;p33"/>
            <p:cNvSpPr/>
            <p:nvPr/>
          </p:nvSpPr>
          <p:spPr>
            <a:xfrm>
              <a:off x="2540075" y="1968275"/>
              <a:ext cx="46550" cy="83725"/>
            </a:xfrm>
            <a:custGeom>
              <a:avLst/>
              <a:gdLst/>
              <a:ahLst/>
              <a:cxnLst/>
              <a:rect l="l" t="t" r="r" b="b"/>
              <a:pathLst>
                <a:path w="1862" h="3349" extrusionOk="0">
                  <a:moveTo>
                    <a:pt x="1096" y="0"/>
                  </a:moveTo>
                  <a:cubicBezTo>
                    <a:pt x="769" y="0"/>
                    <a:pt x="474" y="211"/>
                    <a:pt x="396" y="603"/>
                  </a:cubicBezTo>
                  <a:cubicBezTo>
                    <a:pt x="210" y="1185"/>
                    <a:pt x="117" y="1767"/>
                    <a:pt x="0" y="2465"/>
                  </a:cubicBezTo>
                  <a:cubicBezTo>
                    <a:pt x="0" y="2837"/>
                    <a:pt x="117" y="3232"/>
                    <a:pt x="489" y="3325"/>
                  </a:cubicBezTo>
                  <a:cubicBezTo>
                    <a:pt x="556" y="3341"/>
                    <a:pt x="624" y="3349"/>
                    <a:pt x="689" y="3349"/>
                  </a:cubicBezTo>
                  <a:cubicBezTo>
                    <a:pt x="1010" y="3349"/>
                    <a:pt x="1296" y="3165"/>
                    <a:pt x="1373" y="2837"/>
                  </a:cubicBezTo>
                  <a:cubicBezTo>
                    <a:pt x="1559" y="2162"/>
                    <a:pt x="1745" y="1581"/>
                    <a:pt x="1861" y="999"/>
                  </a:cubicBezTo>
                  <a:cubicBezTo>
                    <a:pt x="1861" y="603"/>
                    <a:pt x="1745" y="138"/>
                    <a:pt x="1280" y="22"/>
                  </a:cubicBezTo>
                  <a:cubicBezTo>
                    <a:pt x="1218" y="7"/>
                    <a:pt x="1157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3" name="Google Shape;2133;p33"/>
            <p:cNvSpPr/>
            <p:nvPr/>
          </p:nvSpPr>
          <p:spPr>
            <a:xfrm>
              <a:off x="2652450" y="1932650"/>
              <a:ext cx="91200" cy="63375"/>
            </a:xfrm>
            <a:custGeom>
              <a:avLst/>
              <a:gdLst/>
              <a:ahLst/>
              <a:cxnLst/>
              <a:rect l="l" t="t" r="r" b="b"/>
              <a:pathLst>
                <a:path w="3648" h="2535" extrusionOk="0">
                  <a:moveTo>
                    <a:pt x="2904" y="1"/>
                  </a:moveTo>
                  <a:cubicBezTo>
                    <a:pt x="2802" y="1"/>
                    <a:pt x="2700" y="32"/>
                    <a:pt x="2601" y="98"/>
                  </a:cubicBezTo>
                  <a:cubicBezTo>
                    <a:pt x="1903" y="400"/>
                    <a:pt x="1228" y="772"/>
                    <a:pt x="647" y="1168"/>
                  </a:cubicBezTo>
                  <a:cubicBezTo>
                    <a:pt x="0" y="1579"/>
                    <a:pt x="376" y="2535"/>
                    <a:pt x="1039" y="2535"/>
                  </a:cubicBezTo>
                  <a:cubicBezTo>
                    <a:pt x="1164" y="2535"/>
                    <a:pt x="1298" y="2501"/>
                    <a:pt x="1438" y="2424"/>
                  </a:cubicBezTo>
                  <a:cubicBezTo>
                    <a:pt x="2112" y="2028"/>
                    <a:pt x="2787" y="1656"/>
                    <a:pt x="3369" y="1168"/>
                  </a:cubicBezTo>
                  <a:cubicBezTo>
                    <a:pt x="3648" y="982"/>
                    <a:pt x="3648" y="493"/>
                    <a:pt x="3462" y="284"/>
                  </a:cubicBezTo>
                  <a:cubicBezTo>
                    <a:pt x="3281" y="103"/>
                    <a:pt x="3091" y="1"/>
                    <a:pt x="2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4" name="Google Shape;2134;p33"/>
            <p:cNvSpPr/>
            <p:nvPr/>
          </p:nvSpPr>
          <p:spPr>
            <a:xfrm>
              <a:off x="2833775" y="1862025"/>
              <a:ext cx="131750" cy="60875"/>
            </a:xfrm>
            <a:custGeom>
              <a:avLst/>
              <a:gdLst/>
              <a:ahLst/>
              <a:cxnLst/>
              <a:rect l="l" t="t" r="r" b="b"/>
              <a:pathLst>
                <a:path w="5270" h="2435" extrusionOk="0">
                  <a:moveTo>
                    <a:pt x="3847" y="1"/>
                  </a:moveTo>
                  <a:cubicBezTo>
                    <a:pt x="3792" y="1"/>
                    <a:pt x="3735" y="5"/>
                    <a:pt x="3676" y="15"/>
                  </a:cubicBezTo>
                  <a:cubicBezTo>
                    <a:pt x="2606" y="317"/>
                    <a:pt x="1536" y="689"/>
                    <a:pt x="582" y="1178"/>
                  </a:cubicBezTo>
                  <a:cubicBezTo>
                    <a:pt x="1" y="1480"/>
                    <a:pt x="280" y="2434"/>
                    <a:pt x="954" y="2434"/>
                  </a:cubicBezTo>
                  <a:cubicBezTo>
                    <a:pt x="2025" y="2341"/>
                    <a:pt x="3095" y="2155"/>
                    <a:pt x="4165" y="1852"/>
                  </a:cubicBezTo>
                  <a:cubicBezTo>
                    <a:pt x="5269" y="1587"/>
                    <a:pt x="4885" y="1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5" name="Google Shape;2135;p33"/>
            <p:cNvSpPr/>
            <p:nvPr/>
          </p:nvSpPr>
          <p:spPr>
            <a:xfrm>
              <a:off x="3303700" y="1632075"/>
              <a:ext cx="39000" cy="63400"/>
            </a:xfrm>
            <a:custGeom>
              <a:avLst/>
              <a:gdLst/>
              <a:ahLst/>
              <a:cxnLst/>
              <a:rect l="l" t="t" r="r" b="b"/>
              <a:pathLst>
                <a:path w="1560" h="2536" extrusionOk="0">
                  <a:moveTo>
                    <a:pt x="769" y="0"/>
                  </a:moveTo>
                  <a:cubicBezTo>
                    <a:pt x="396" y="0"/>
                    <a:pt x="187" y="303"/>
                    <a:pt x="94" y="675"/>
                  </a:cubicBezTo>
                  <a:cubicBezTo>
                    <a:pt x="94" y="884"/>
                    <a:pt x="1" y="1163"/>
                    <a:pt x="1" y="1373"/>
                  </a:cubicBezTo>
                  <a:cubicBezTo>
                    <a:pt x="1" y="1559"/>
                    <a:pt x="94" y="1838"/>
                    <a:pt x="94" y="2047"/>
                  </a:cubicBezTo>
                  <a:cubicBezTo>
                    <a:pt x="187" y="2327"/>
                    <a:pt x="582" y="2536"/>
                    <a:pt x="769" y="2536"/>
                  </a:cubicBezTo>
                  <a:cubicBezTo>
                    <a:pt x="1071" y="2536"/>
                    <a:pt x="1443" y="2327"/>
                    <a:pt x="1443" y="2047"/>
                  </a:cubicBezTo>
                  <a:cubicBezTo>
                    <a:pt x="1559" y="1838"/>
                    <a:pt x="1559" y="1559"/>
                    <a:pt x="1559" y="1373"/>
                  </a:cubicBezTo>
                  <a:lnTo>
                    <a:pt x="1559" y="675"/>
                  </a:lnTo>
                  <a:cubicBezTo>
                    <a:pt x="1443" y="396"/>
                    <a:pt x="125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6" name="Google Shape;2136;p33"/>
            <p:cNvSpPr/>
            <p:nvPr/>
          </p:nvSpPr>
          <p:spPr>
            <a:xfrm>
              <a:off x="3322900" y="1424900"/>
              <a:ext cx="58175" cy="131875"/>
            </a:xfrm>
            <a:custGeom>
              <a:avLst/>
              <a:gdLst/>
              <a:ahLst/>
              <a:cxnLst/>
              <a:rect l="l" t="t" r="r" b="b"/>
              <a:pathLst>
                <a:path w="2327" h="5275" extrusionOk="0">
                  <a:moveTo>
                    <a:pt x="1201" y="0"/>
                  </a:moveTo>
                  <a:cubicBezTo>
                    <a:pt x="953" y="0"/>
                    <a:pt x="710" y="109"/>
                    <a:pt x="582" y="354"/>
                  </a:cubicBezTo>
                  <a:cubicBezTo>
                    <a:pt x="1" y="1703"/>
                    <a:pt x="94" y="3146"/>
                    <a:pt x="94" y="4518"/>
                  </a:cubicBezTo>
                  <a:cubicBezTo>
                    <a:pt x="94" y="4997"/>
                    <a:pt x="489" y="5274"/>
                    <a:pt x="872" y="5274"/>
                  </a:cubicBezTo>
                  <a:cubicBezTo>
                    <a:pt x="1178" y="5274"/>
                    <a:pt x="1477" y="5097"/>
                    <a:pt x="1559" y="4704"/>
                  </a:cubicBezTo>
                  <a:cubicBezTo>
                    <a:pt x="1955" y="3355"/>
                    <a:pt x="2327" y="1890"/>
                    <a:pt x="1955" y="540"/>
                  </a:cubicBezTo>
                  <a:cubicBezTo>
                    <a:pt x="1887" y="204"/>
                    <a:pt x="1540" y="0"/>
                    <a:pt x="1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7" name="Google Shape;2137;p33"/>
            <p:cNvSpPr/>
            <p:nvPr/>
          </p:nvSpPr>
          <p:spPr>
            <a:xfrm>
              <a:off x="3370950" y="1270275"/>
              <a:ext cx="99850" cy="114875"/>
            </a:xfrm>
            <a:custGeom>
              <a:avLst/>
              <a:gdLst/>
              <a:ahLst/>
              <a:cxnLst/>
              <a:rect l="l" t="t" r="r" b="b"/>
              <a:pathLst>
                <a:path w="3994" h="4595" extrusionOk="0">
                  <a:moveTo>
                    <a:pt x="2843" y="0"/>
                  </a:moveTo>
                  <a:cubicBezTo>
                    <a:pt x="2623" y="0"/>
                    <a:pt x="2405" y="72"/>
                    <a:pt x="2243" y="235"/>
                  </a:cubicBezTo>
                  <a:cubicBezTo>
                    <a:pt x="1289" y="1188"/>
                    <a:pt x="707" y="2352"/>
                    <a:pt x="219" y="3631"/>
                  </a:cubicBezTo>
                  <a:cubicBezTo>
                    <a:pt x="0" y="4186"/>
                    <a:pt x="498" y="4595"/>
                    <a:pt x="976" y="4595"/>
                  </a:cubicBezTo>
                  <a:cubicBezTo>
                    <a:pt x="1159" y="4595"/>
                    <a:pt x="1339" y="4534"/>
                    <a:pt x="1475" y="4399"/>
                  </a:cubicBezTo>
                  <a:cubicBezTo>
                    <a:pt x="2452" y="3422"/>
                    <a:pt x="3220" y="2352"/>
                    <a:pt x="3708" y="1095"/>
                  </a:cubicBezTo>
                  <a:cubicBezTo>
                    <a:pt x="3993" y="475"/>
                    <a:pt x="3409" y="0"/>
                    <a:pt x="2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8" name="Google Shape;2138;p33"/>
            <p:cNvSpPr/>
            <p:nvPr/>
          </p:nvSpPr>
          <p:spPr>
            <a:xfrm>
              <a:off x="3475850" y="1219725"/>
              <a:ext cx="123325" cy="56425"/>
            </a:xfrm>
            <a:custGeom>
              <a:avLst/>
              <a:gdLst/>
              <a:ahLst/>
              <a:cxnLst/>
              <a:rect l="l" t="t" r="r" b="b"/>
              <a:pathLst>
                <a:path w="4933" h="2257" extrusionOk="0">
                  <a:moveTo>
                    <a:pt x="2711" y="0"/>
                  </a:moveTo>
                  <a:cubicBezTo>
                    <a:pt x="2298" y="0"/>
                    <a:pt x="1885" y="23"/>
                    <a:pt x="1443" y="23"/>
                  </a:cubicBezTo>
                  <a:cubicBezTo>
                    <a:pt x="1" y="23"/>
                    <a:pt x="1" y="2164"/>
                    <a:pt x="1443" y="2257"/>
                  </a:cubicBezTo>
                  <a:cubicBezTo>
                    <a:pt x="2327" y="2257"/>
                    <a:pt x="3095" y="2257"/>
                    <a:pt x="3979" y="2047"/>
                  </a:cubicBezTo>
                  <a:cubicBezTo>
                    <a:pt x="4933" y="1954"/>
                    <a:pt x="4933" y="302"/>
                    <a:pt x="3979" y="116"/>
                  </a:cubicBezTo>
                  <a:cubicBezTo>
                    <a:pt x="3537" y="23"/>
                    <a:pt x="3124" y="0"/>
                    <a:pt x="2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139" name="Google Shape;2139;p33"/>
          <p:cNvGrpSpPr/>
          <p:nvPr/>
        </p:nvGrpSpPr>
        <p:grpSpPr>
          <a:xfrm>
            <a:off x="7245206" y="4280779"/>
            <a:ext cx="2265304" cy="1281440"/>
            <a:chOff x="3260100" y="4040200"/>
            <a:chExt cx="1579600" cy="893550"/>
          </a:xfrm>
        </p:grpSpPr>
        <p:sp>
          <p:nvSpPr>
            <p:cNvPr id="2140" name="Google Shape;2140;p33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1" name="Google Shape;2141;p33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2" name="Google Shape;2142;p33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3" name="Google Shape;2143;p33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4" name="Google Shape;2144;p33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5" name="Google Shape;2145;p33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6" name="Google Shape;2146;p33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7" name="Google Shape;2147;p33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8" name="Google Shape;2148;p33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9" name="Google Shape;2149;p33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0" name="Google Shape;2150;p33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1" name="Google Shape;2151;p33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2" name="Google Shape;2152;p33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3" name="Google Shape;2153;p33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4" name="Google Shape;2154;p33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5" name="Google Shape;2155;p33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6" name="Google Shape;2156;p33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7" name="Google Shape;2157;p33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8" name="Google Shape;2158;p33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9" name="Google Shape;2159;p33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0" name="Google Shape;2160;p33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1" name="Google Shape;2161;p33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2" name="Google Shape;2162;p33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3" name="Google Shape;2163;p33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4" name="Google Shape;2164;p33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5" name="Google Shape;2165;p33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6" name="Google Shape;2166;p33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167" name="Google Shape;2167;p33"/>
          <p:cNvGrpSpPr/>
          <p:nvPr/>
        </p:nvGrpSpPr>
        <p:grpSpPr>
          <a:xfrm rot="8219760">
            <a:off x="134810" y="50446"/>
            <a:ext cx="912246" cy="978105"/>
            <a:chOff x="1721175" y="2665325"/>
            <a:chExt cx="809625" cy="868075"/>
          </a:xfrm>
        </p:grpSpPr>
        <p:sp>
          <p:nvSpPr>
            <p:cNvPr id="2168" name="Google Shape;2168;p33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9" name="Google Shape;2169;p33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0" name="Google Shape;2170;p33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1" name="Google Shape;2171;p33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2" name="Google Shape;2172;p33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3" name="Google Shape;2173;p33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174" name="Google Shape;2174;p33"/>
          <p:cNvSpPr/>
          <p:nvPr/>
        </p:nvSpPr>
        <p:spPr>
          <a:xfrm>
            <a:off x="6284035" y="-342974"/>
            <a:ext cx="3120042" cy="2211245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2175" name="Google Shape;2175;p33"/>
          <p:cNvGrpSpPr/>
          <p:nvPr/>
        </p:nvGrpSpPr>
        <p:grpSpPr>
          <a:xfrm rot="-4621886">
            <a:off x="-189707" y="4211880"/>
            <a:ext cx="1561275" cy="1708494"/>
            <a:chOff x="3095850" y="2740875"/>
            <a:chExt cx="1972838" cy="1216700"/>
          </a:xfrm>
        </p:grpSpPr>
        <p:sp>
          <p:nvSpPr>
            <p:cNvPr id="2176" name="Google Shape;2176;p33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7" name="Google Shape;2177;p33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8" name="Google Shape;2178;p33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9" name="Google Shape;2179;p33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0" name="Google Shape;2180;p33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181" name="Google Shape;2181;p33"/>
          <p:cNvGrpSpPr/>
          <p:nvPr/>
        </p:nvGrpSpPr>
        <p:grpSpPr>
          <a:xfrm rot="659021">
            <a:off x="6962465" y="287510"/>
            <a:ext cx="1763181" cy="1381188"/>
            <a:chOff x="3495050" y="1152875"/>
            <a:chExt cx="1082275" cy="847800"/>
          </a:xfrm>
        </p:grpSpPr>
        <p:sp>
          <p:nvSpPr>
            <p:cNvPr id="2182" name="Google Shape;2182;p33"/>
            <p:cNvSpPr/>
            <p:nvPr/>
          </p:nvSpPr>
          <p:spPr>
            <a:xfrm>
              <a:off x="3495050" y="1170600"/>
              <a:ext cx="330975" cy="469025"/>
            </a:xfrm>
            <a:custGeom>
              <a:avLst/>
              <a:gdLst/>
              <a:ahLst/>
              <a:cxnLst/>
              <a:rect l="l" t="t" r="r" b="b"/>
              <a:pathLst>
                <a:path w="13239" h="18761" extrusionOk="0">
                  <a:moveTo>
                    <a:pt x="12300" y="0"/>
                  </a:moveTo>
                  <a:cubicBezTo>
                    <a:pt x="12182" y="0"/>
                    <a:pt x="12057" y="46"/>
                    <a:pt x="11935" y="150"/>
                  </a:cubicBezTo>
                  <a:cubicBezTo>
                    <a:pt x="6119" y="4408"/>
                    <a:pt x="1" y="10317"/>
                    <a:pt x="1164" y="18273"/>
                  </a:cubicBezTo>
                  <a:cubicBezTo>
                    <a:pt x="1201" y="18613"/>
                    <a:pt x="1451" y="18760"/>
                    <a:pt x="1728" y="18760"/>
                  </a:cubicBezTo>
                  <a:cubicBezTo>
                    <a:pt x="2153" y="18760"/>
                    <a:pt x="2640" y="18413"/>
                    <a:pt x="2513" y="17878"/>
                  </a:cubicBezTo>
                  <a:cubicBezTo>
                    <a:pt x="1559" y="10712"/>
                    <a:pt x="7468" y="5292"/>
                    <a:pt x="12610" y="1407"/>
                  </a:cubicBezTo>
                  <a:cubicBezTo>
                    <a:pt x="13239" y="930"/>
                    <a:pt x="12837" y="0"/>
                    <a:pt x="12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3" name="Google Shape;2183;p33"/>
            <p:cNvSpPr/>
            <p:nvPr/>
          </p:nvSpPr>
          <p:spPr>
            <a:xfrm>
              <a:off x="3616025" y="1156225"/>
              <a:ext cx="508425" cy="530400"/>
            </a:xfrm>
            <a:custGeom>
              <a:avLst/>
              <a:gdLst/>
              <a:ahLst/>
              <a:cxnLst/>
              <a:rect l="l" t="t" r="r" b="b"/>
              <a:pathLst>
                <a:path w="20337" h="21216" extrusionOk="0">
                  <a:moveTo>
                    <a:pt x="19304" y="1"/>
                  </a:moveTo>
                  <a:cubicBezTo>
                    <a:pt x="19179" y="1"/>
                    <a:pt x="19046" y="44"/>
                    <a:pt x="18914" y="144"/>
                  </a:cubicBezTo>
                  <a:cubicBezTo>
                    <a:pt x="14657" y="3052"/>
                    <a:pt x="10004" y="5657"/>
                    <a:pt x="6119" y="9054"/>
                  </a:cubicBezTo>
                  <a:cubicBezTo>
                    <a:pt x="2722" y="11869"/>
                    <a:pt x="1" y="15940"/>
                    <a:pt x="303" y="20500"/>
                  </a:cubicBezTo>
                  <a:cubicBezTo>
                    <a:pt x="349" y="20977"/>
                    <a:pt x="739" y="21215"/>
                    <a:pt x="1117" y="21215"/>
                  </a:cubicBezTo>
                  <a:cubicBezTo>
                    <a:pt x="1495" y="21215"/>
                    <a:pt x="1862" y="20977"/>
                    <a:pt x="1862" y="20500"/>
                  </a:cubicBezTo>
                  <a:cubicBezTo>
                    <a:pt x="1559" y="15847"/>
                    <a:pt x="4560" y="12055"/>
                    <a:pt x="8050" y="9356"/>
                  </a:cubicBezTo>
                  <a:cubicBezTo>
                    <a:pt x="11749" y="6448"/>
                    <a:pt x="15820" y="4006"/>
                    <a:pt x="19682" y="1400"/>
                  </a:cubicBezTo>
                  <a:cubicBezTo>
                    <a:pt x="20337" y="996"/>
                    <a:pt x="19907" y="1"/>
                    <a:pt x="19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4" name="Google Shape;2184;p33"/>
            <p:cNvSpPr/>
            <p:nvPr/>
          </p:nvSpPr>
          <p:spPr>
            <a:xfrm>
              <a:off x="3727200" y="1158575"/>
              <a:ext cx="697850" cy="565950"/>
            </a:xfrm>
            <a:custGeom>
              <a:avLst/>
              <a:gdLst/>
              <a:ahLst/>
              <a:cxnLst/>
              <a:rect l="l" t="t" r="r" b="b"/>
              <a:pathLst>
                <a:path w="27914" h="22638" extrusionOk="0">
                  <a:moveTo>
                    <a:pt x="26969" y="0"/>
                  </a:moveTo>
                  <a:cubicBezTo>
                    <a:pt x="26849" y="0"/>
                    <a:pt x="26720" y="43"/>
                    <a:pt x="26588" y="143"/>
                  </a:cubicBezTo>
                  <a:cubicBezTo>
                    <a:pt x="17561" y="6634"/>
                    <a:pt x="2835" y="9146"/>
                    <a:pt x="113" y="21755"/>
                  </a:cubicBezTo>
                  <a:cubicBezTo>
                    <a:pt x="1" y="22290"/>
                    <a:pt x="451" y="22638"/>
                    <a:pt x="890" y="22638"/>
                  </a:cubicBezTo>
                  <a:cubicBezTo>
                    <a:pt x="1177" y="22638"/>
                    <a:pt x="1460" y="22490"/>
                    <a:pt x="1579" y="22151"/>
                  </a:cubicBezTo>
                  <a:cubicBezTo>
                    <a:pt x="4184" y="10123"/>
                    <a:pt x="18724" y="7611"/>
                    <a:pt x="27355" y="1399"/>
                  </a:cubicBezTo>
                  <a:cubicBezTo>
                    <a:pt x="27914" y="995"/>
                    <a:pt x="27547" y="0"/>
                    <a:pt x="269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5" name="Google Shape;2185;p33"/>
            <p:cNvSpPr/>
            <p:nvPr/>
          </p:nvSpPr>
          <p:spPr>
            <a:xfrm>
              <a:off x="3869500" y="1152875"/>
              <a:ext cx="707825" cy="611025"/>
            </a:xfrm>
            <a:custGeom>
              <a:avLst/>
              <a:gdLst/>
              <a:ahLst/>
              <a:cxnLst/>
              <a:rect l="l" t="t" r="r" b="b"/>
              <a:pathLst>
                <a:path w="28313" h="24441" extrusionOk="0">
                  <a:moveTo>
                    <a:pt x="27373" y="0"/>
                  </a:moveTo>
                  <a:cubicBezTo>
                    <a:pt x="27210" y="0"/>
                    <a:pt x="27042" y="82"/>
                    <a:pt x="26898" y="278"/>
                  </a:cubicBezTo>
                  <a:cubicBezTo>
                    <a:pt x="19523" y="9583"/>
                    <a:pt x="7123" y="13352"/>
                    <a:pt x="330" y="23332"/>
                  </a:cubicBezTo>
                  <a:cubicBezTo>
                    <a:pt x="1" y="23892"/>
                    <a:pt x="534" y="24441"/>
                    <a:pt x="1080" y="24441"/>
                  </a:cubicBezTo>
                  <a:cubicBezTo>
                    <a:pt x="1306" y="24441"/>
                    <a:pt x="1533" y="24347"/>
                    <a:pt x="1703" y="24123"/>
                  </a:cubicBezTo>
                  <a:cubicBezTo>
                    <a:pt x="8286" y="14236"/>
                    <a:pt x="20593" y="10537"/>
                    <a:pt x="27875" y="1348"/>
                  </a:cubicBezTo>
                  <a:cubicBezTo>
                    <a:pt x="28312" y="753"/>
                    <a:pt x="27868" y="0"/>
                    <a:pt x="273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6" name="Google Shape;2186;p33"/>
            <p:cNvSpPr/>
            <p:nvPr/>
          </p:nvSpPr>
          <p:spPr>
            <a:xfrm>
              <a:off x="4007825" y="1440000"/>
              <a:ext cx="368075" cy="360050"/>
            </a:xfrm>
            <a:custGeom>
              <a:avLst/>
              <a:gdLst/>
              <a:ahLst/>
              <a:cxnLst/>
              <a:rect l="l" t="t" r="r" b="b"/>
              <a:pathLst>
                <a:path w="14723" h="14402" extrusionOk="0">
                  <a:moveTo>
                    <a:pt x="13618" y="1"/>
                  </a:moveTo>
                  <a:cubicBezTo>
                    <a:pt x="13451" y="1"/>
                    <a:pt x="13280" y="64"/>
                    <a:pt x="13129" y="215"/>
                  </a:cubicBezTo>
                  <a:cubicBezTo>
                    <a:pt x="8965" y="4496"/>
                    <a:pt x="4801" y="8846"/>
                    <a:pt x="520" y="13127"/>
                  </a:cubicBezTo>
                  <a:cubicBezTo>
                    <a:pt x="0" y="13647"/>
                    <a:pt x="516" y="14401"/>
                    <a:pt x="1089" y="14401"/>
                  </a:cubicBezTo>
                  <a:cubicBezTo>
                    <a:pt x="1260" y="14401"/>
                    <a:pt x="1435" y="14334"/>
                    <a:pt x="1590" y="14174"/>
                  </a:cubicBezTo>
                  <a:cubicBezTo>
                    <a:pt x="5755" y="9823"/>
                    <a:pt x="10035" y="5566"/>
                    <a:pt x="14199" y="1286"/>
                  </a:cubicBezTo>
                  <a:cubicBezTo>
                    <a:pt x="14723" y="762"/>
                    <a:pt x="14196" y="1"/>
                    <a:pt x="136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7" name="Google Shape;2187;p33"/>
            <p:cNvSpPr/>
            <p:nvPr/>
          </p:nvSpPr>
          <p:spPr>
            <a:xfrm>
              <a:off x="4157900" y="1679825"/>
              <a:ext cx="248675" cy="219175"/>
            </a:xfrm>
            <a:custGeom>
              <a:avLst/>
              <a:gdLst/>
              <a:ahLst/>
              <a:cxnLst/>
              <a:rect l="l" t="t" r="r" b="b"/>
              <a:pathLst>
                <a:path w="9947" h="8767" extrusionOk="0">
                  <a:moveTo>
                    <a:pt x="9021" y="0"/>
                  </a:moveTo>
                  <a:cubicBezTo>
                    <a:pt x="8945" y="0"/>
                    <a:pt x="8864" y="14"/>
                    <a:pt x="8778" y="44"/>
                  </a:cubicBezTo>
                  <a:cubicBezTo>
                    <a:pt x="4800" y="1301"/>
                    <a:pt x="1799" y="4115"/>
                    <a:pt x="240" y="7884"/>
                  </a:cubicBezTo>
                  <a:cubicBezTo>
                    <a:pt x="1" y="8419"/>
                    <a:pt x="443" y="8767"/>
                    <a:pt x="918" y="8767"/>
                  </a:cubicBezTo>
                  <a:cubicBezTo>
                    <a:pt x="1227" y="8767"/>
                    <a:pt x="1550" y="8619"/>
                    <a:pt x="1706" y="8280"/>
                  </a:cubicBezTo>
                  <a:cubicBezTo>
                    <a:pt x="3055" y="4976"/>
                    <a:pt x="5777" y="2557"/>
                    <a:pt x="9150" y="1394"/>
                  </a:cubicBezTo>
                  <a:cubicBezTo>
                    <a:pt x="9946" y="1121"/>
                    <a:pt x="9705" y="0"/>
                    <a:pt x="90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8" name="Google Shape;2188;p33"/>
            <p:cNvSpPr/>
            <p:nvPr/>
          </p:nvSpPr>
          <p:spPr>
            <a:xfrm>
              <a:off x="4283200" y="1837550"/>
              <a:ext cx="143475" cy="119625"/>
            </a:xfrm>
            <a:custGeom>
              <a:avLst/>
              <a:gdLst/>
              <a:ahLst/>
              <a:cxnLst/>
              <a:rect l="l" t="t" r="r" b="b"/>
              <a:pathLst>
                <a:path w="5739" h="4785" extrusionOk="0">
                  <a:moveTo>
                    <a:pt x="4686" y="0"/>
                  </a:moveTo>
                  <a:cubicBezTo>
                    <a:pt x="4637" y="0"/>
                    <a:pt x="4586" y="5"/>
                    <a:pt x="4534" y="17"/>
                  </a:cubicBezTo>
                  <a:cubicBezTo>
                    <a:pt x="2510" y="505"/>
                    <a:pt x="858" y="1971"/>
                    <a:pt x="183" y="3902"/>
                  </a:cubicBezTo>
                  <a:cubicBezTo>
                    <a:pt x="0" y="4437"/>
                    <a:pt x="465" y="4784"/>
                    <a:pt x="922" y="4784"/>
                  </a:cubicBezTo>
                  <a:cubicBezTo>
                    <a:pt x="1221" y="4784"/>
                    <a:pt x="1515" y="4637"/>
                    <a:pt x="1626" y="4297"/>
                  </a:cubicBezTo>
                  <a:cubicBezTo>
                    <a:pt x="2114" y="2831"/>
                    <a:pt x="3370" y="1761"/>
                    <a:pt x="4929" y="1482"/>
                  </a:cubicBezTo>
                  <a:cubicBezTo>
                    <a:pt x="5739" y="1307"/>
                    <a:pt x="5458" y="0"/>
                    <a:pt x="4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9" name="Google Shape;2189;p33"/>
            <p:cNvSpPr/>
            <p:nvPr/>
          </p:nvSpPr>
          <p:spPr>
            <a:xfrm>
              <a:off x="4409450" y="1920125"/>
              <a:ext cx="138950" cy="80550"/>
            </a:xfrm>
            <a:custGeom>
              <a:avLst/>
              <a:gdLst/>
              <a:ahLst/>
              <a:cxnLst/>
              <a:rect l="l" t="t" r="r" b="b"/>
              <a:pathLst>
                <a:path w="5558" h="3222" extrusionOk="0">
                  <a:moveTo>
                    <a:pt x="4491" y="1"/>
                  </a:moveTo>
                  <a:cubicBezTo>
                    <a:pt x="4376" y="1"/>
                    <a:pt x="4256" y="34"/>
                    <a:pt x="4136" y="110"/>
                  </a:cubicBezTo>
                  <a:lnTo>
                    <a:pt x="647" y="1855"/>
                  </a:lnTo>
                  <a:cubicBezTo>
                    <a:pt x="0" y="2266"/>
                    <a:pt x="377" y="3222"/>
                    <a:pt x="1025" y="3222"/>
                  </a:cubicBezTo>
                  <a:cubicBezTo>
                    <a:pt x="1147" y="3222"/>
                    <a:pt x="1279" y="3188"/>
                    <a:pt x="1415" y="3111"/>
                  </a:cubicBezTo>
                  <a:cubicBezTo>
                    <a:pt x="2578" y="2529"/>
                    <a:pt x="3741" y="1948"/>
                    <a:pt x="4811" y="1366"/>
                  </a:cubicBezTo>
                  <a:cubicBezTo>
                    <a:pt x="5557" y="974"/>
                    <a:pt x="5110" y="1"/>
                    <a:pt x="4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190" name="Google Shape;2190;p33"/>
          <p:cNvGrpSpPr/>
          <p:nvPr/>
        </p:nvGrpSpPr>
        <p:grpSpPr>
          <a:xfrm rot="-7942932">
            <a:off x="8065592" y="78688"/>
            <a:ext cx="845641" cy="831543"/>
            <a:chOff x="4452350" y="1286250"/>
            <a:chExt cx="700275" cy="688600"/>
          </a:xfrm>
        </p:grpSpPr>
        <p:sp>
          <p:nvSpPr>
            <p:cNvPr id="2191" name="Google Shape;2191;p33"/>
            <p:cNvSpPr/>
            <p:nvPr/>
          </p:nvSpPr>
          <p:spPr>
            <a:xfrm>
              <a:off x="4706525" y="1330225"/>
              <a:ext cx="446100" cy="452175"/>
            </a:xfrm>
            <a:custGeom>
              <a:avLst/>
              <a:gdLst/>
              <a:ahLst/>
              <a:cxnLst/>
              <a:rect l="l" t="t" r="r" b="b"/>
              <a:pathLst>
                <a:path w="17844" h="18087" extrusionOk="0">
                  <a:moveTo>
                    <a:pt x="11588" y="1"/>
                  </a:moveTo>
                  <a:cubicBezTo>
                    <a:pt x="9302" y="1"/>
                    <a:pt x="7157" y="1241"/>
                    <a:pt x="5537" y="2862"/>
                  </a:cubicBezTo>
                  <a:cubicBezTo>
                    <a:pt x="4862" y="3560"/>
                    <a:pt x="4188" y="4327"/>
                    <a:pt x="3606" y="5188"/>
                  </a:cubicBezTo>
                  <a:cubicBezTo>
                    <a:pt x="1559" y="8212"/>
                    <a:pt x="0" y="12377"/>
                    <a:pt x="884" y="15657"/>
                  </a:cubicBezTo>
                  <a:lnTo>
                    <a:pt x="884" y="15866"/>
                  </a:lnTo>
                  <a:cubicBezTo>
                    <a:pt x="1163" y="16634"/>
                    <a:pt x="1559" y="17215"/>
                    <a:pt x="2047" y="17518"/>
                  </a:cubicBezTo>
                  <a:cubicBezTo>
                    <a:pt x="2327" y="17797"/>
                    <a:pt x="2722" y="17890"/>
                    <a:pt x="3118" y="17983"/>
                  </a:cubicBezTo>
                  <a:cubicBezTo>
                    <a:pt x="3423" y="18054"/>
                    <a:pt x="3751" y="18086"/>
                    <a:pt x="4094" y="18086"/>
                  </a:cubicBezTo>
                  <a:cubicBezTo>
                    <a:pt x="6568" y="18086"/>
                    <a:pt x="9843" y="16411"/>
                    <a:pt x="11539" y="15471"/>
                  </a:cubicBezTo>
                  <a:cubicBezTo>
                    <a:pt x="14447" y="13819"/>
                    <a:pt x="16983" y="11004"/>
                    <a:pt x="17355" y="7724"/>
                  </a:cubicBezTo>
                  <a:cubicBezTo>
                    <a:pt x="17844" y="4420"/>
                    <a:pt x="15820" y="652"/>
                    <a:pt x="12516" y="70"/>
                  </a:cubicBezTo>
                  <a:cubicBezTo>
                    <a:pt x="12205" y="23"/>
                    <a:pt x="11895" y="1"/>
                    <a:pt x="11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2" name="Google Shape;2192;p33"/>
            <p:cNvSpPr/>
            <p:nvPr/>
          </p:nvSpPr>
          <p:spPr>
            <a:xfrm>
              <a:off x="4633825" y="1768150"/>
              <a:ext cx="150650" cy="206700"/>
            </a:xfrm>
            <a:custGeom>
              <a:avLst/>
              <a:gdLst/>
              <a:ahLst/>
              <a:cxnLst/>
              <a:rect l="l" t="t" r="r" b="b"/>
              <a:pathLst>
                <a:path w="6026" h="8268" extrusionOk="0">
                  <a:moveTo>
                    <a:pt x="4955" y="1"/>
                  </a:moveTo>
                  <a:cubicBezTo>
                    <a:pt x="4281" y="1932"/>
                    <a:pt x="3792" y="3956"/>
                    <a:pt x="3490" y="6003"/>
                  </a:cubicBezTo>
                  <a:lnTo>
                    <a:pt x="1070" y="1164"/>
                  </a:lnTo>
                  <a:cubicBezTo>
                    <a:pt x="698" y="1350"/>
                    <a:pt x="303" y="1443"/>
                    <a:pt x="0" y="1443"/>
                  </a:cubicBezTo>
                  <a:cubicBezTo>
                    <a:pt x="884" y="3863"/>
                    <a:pt x="2047" y="6003"/>
                    <a:pt x="3606" y="8027"/>
                  </a:cubicBezTo>
                  <a:cubicBezTo>
                    <a:pt x="3715" y="8197"/>
                    <a:pt x="3860" y="8268"/>
                    <a:pt x="4005" y="8268"/>
                  </a:cubicBezTo>
                  <a:cubicBezTo>
                    <a:pt x="4356" y="8268"/>
                    <a:pt x="4708" y="7857"/>
                    <a:pt x="4560" y="7445"/>
                  </a:cubicBezTo>
                  <a:lnTo>
                    <a:pt x="4560" y="7352"/>
                  </a:lnTo>
                  <a:cubicBezTo>
                    <a:pt x="4653" y="5026"/>
                    <a:pt x="5142" y="2699"/>
                    <a:pt x="6026" y="466"/>
                  </a:cubicBezTo>
                  <a:cubicBezTo>
                    <a:pt x="5630" y="373"/>
                    <a:pt x="5235" y="280"/>
                    <a:pt x="49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3" name="Google Shape;2193;p33"/>
            <p:cNvSpPr/>
            <p:nvPr/>
          </p:nvSpPr>
          <p:spPr>
            <a:xfrm>
              <a:off x="4757700" y="1448300"/>
              <a:ext cx="268800" cy="331525"/>
            </a:xfrm>
            <a:custGeom>
              <a:avLst/>
              <a:gdLst/>
              <a:ahLst/>
              <a:cxnLst/>
              <a:rect l="l" t="t" r="r" b="b"/>
              <a:pathLst>
                <a:path w="10752" h="13261" extrusionOk="0">
                  <a:moveTo>
                    <a:pt x="9910" y="1"/>
                  </a:moveTo>
                  <a:cubicBezTo>
                    <a:pt x="9808" y="1"/>
                    <a:pt x="9698" y="29"/>
                    <a:pt x="9585" y="93"/>
                  </a:cubicBezTo>
                  <a:cubicBezTo>
                    <a:pt x="8538" y="954"/>
                    <a:pt x="7468" y="1838"/>
                    <a:pt x="6398" y="2791"/>
                  </a:cubicBezTo>
                  <a:cubicBezTo>
                    <a:pt x="6096" y="3187"/>
                    <a:pt x="5723" y="3489"/>
                    <a:pt x="5421" y="3862"/>
                  </a:cubicBezTo>
                  <a:cubicBezTo>
                    <a:pt x="4467" y="4932"/>
                    <a:pt x="3490" y="6095"/>
                    <a:pt x="2722" y="7351"/>
                  </a:cubicBezTo>
                  <a:cubicBezTo>
                    <a:pt x="2420" y="7840"/>
                    <a:pt x="2141" y="8328"/>
                    <a:pt x="1838" y="8817"/>
                  </a:cubicBezTo>
                  <a:cubicBezTo>
                    <a:pt x="1071" y="10073"/>
                    <a:pt x="489" y="11422"/>
                    <a:pt x="0" y="12795"/>
                  </a:cubicBezTo>
                  <a:cubicBezTo>
                    <a:pt x="280" y="13074"/>
                    <a:pt x="675" y="13167"/>
                    <a:pt x="1071" y="13260"/>
                  </a:cubicBezTo>
                  <a:cubicBezTo>
                    <a:pt x="1559" y="11818"/>
                    <a:pt x="2234" y="10468"/>
                    <a:pt x="3002" y="9189"/>
                  </a:cubicBezTo>
                  <a:cubicBezTo>
                    <a:pt x="3188" y="8724"/>
                    <a:pt x="3490" y="8235"/>
                    <a:pt x="3769" y="7840"/>
                  </a:cubicBezTo>
                  <a:cubicBezTo>
                    <a:pt x="4560" y="6676"/>
                    <a:pt x="5421" y="5513"/>
                    <a:pt x="6398" y="4443"/>
                  </a:cubicBezTo>
                  <a:lnTo>
                    <a:pt x="7375" y="3489"/>
                  </a:lnTo>
                  <a:cubicBezTo>
                    <a:pt x="8236" y="2605"/>
                    <a:pt x="9213" y="1838"/>
                    <a:pt x="10167" y="1163"/>
                  </a:cubicBezTo>
                  <a:cubicBezTo>
                    <a:pt x="10752" y="753"/>
                    <a:pt x="10438" y="1"/>
                    <a:pt x="9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4" name="Google Shape;2194;p33"/>
            <p:cNvSpPr/>
            <p:nvPr/>
          </p:nvSpPr>
          <p:spPr>
            <a:xfrm>
              <a:off x="4791425" y="1526900"/>
              <a:ext cx="44125" cy="153800"/>
            </a:xfrm>
            <a:custGeom>
              <a:avLst/>
              <a:gdLst/>
              <a:ahLst/>
              <a:cxnLst/>
              <a:rect l="l" t="t" r="r" b="b"/>
              <a:pathLst>
                <a:path w="1765" h="6152" extrusionOk="0">
                  <a:moveTo>
                    <a:pt x="766" y="0"/>
                  </a:moveTo>
                  <a:cubicBezTo>
                    <a:pt x="541" y="0"/>
                    <a:pt x="340" y="128"/>
                    <a:pt x="303" y="438"/>
                  </a:cubicBezTo>
                  <a:cubicBezTo>
                    <a:pt x="1" y="2183"/>
                    <a:pt x="94" y="4021"/>
                    <a:pt x="489" y="5766"/>
                  </a:cubicBezTo>
                  <a:cubicBezTo>
                    <a:pt x="563" y="6034"/>
                    <a:pt x="792" y="6152"/>
                    <a:pt x="1029" y="6152"/>
                  </a:cubicBezTo>
                  <a:cubicBezTo>
                    <a:pt x="1388" y="6152"/>
                    <a:pt x="1765" y="5883"/>
                    <a:pt x="1653" y="5463"/>
                  </a:cubicBezTo>
                  <a:cubicBezTo>
                    <a:pt x="1257" y="3928"/>
                    <a:pt x="1164" y="2276"/>
                    <a:pt x="1466" y="718"/>
                  </a:cubicBezTo>
                  <a:cubicBezTo>
                    <a:pt x="1523" y="307"/>
                    <a:pt x="1115" y="0"/>
                    <a:pt x="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5" name="Google Shape;2195;p33"/>
            <p:cNvSpPr/>
            <p:nvPr/>
          </p:nvSpPr>
          <p:spPr>
            <a:xfrm>
              <a:off x="4806900" y="1629600"/>
              <a:ext cx="151225" cy="48650"/>
            </a:xfrm>
            <a:custGeom>
              <a:avLst/>
              <a:gdLst/>
              <a:ahLst/>
              <a:cxnLst/>
              <a:rect l="l" t="t" r="r" b="b"/>
              <a:pathLst>
                <a:path w="6049" h="1946" extrusionOk="0">
                  <a:moveTo>
                    <a:pt x="5105" y="0"/>
                  </a:moveTo>
                  <a:cubicBezTo>
                    <a:pt x="5075" y="0"/>
                    <a:pt x="5043" y="2"/>
                    <a:pt x="5012" y="6"/>
                  </a:cubicBezTo>
                  <a:cubicBezTo>
                    <a:pt x="3546" y="308"/>
                    <a:pt x="2104" y="495"/>
                    <a:pt x="754" y="774"/>
                  </a:cubicBezTo>
                  <a:cubicBezTo>
                    <a:pt x="1" y="885"/>
                    <a:pt x="240" y="1945"/>
                    <a:pt x="927" y="1945"/>
                  </a:cubicBezTo>
                  <a:cubicBezTo>
                    <a:pt x="962" y="1945"/>
                    <a:pt x="997" y="1942"/>
                    <a:pt x="1034" y="1937"/>
                  </a:cubicBezTo>
                  <a:cubicBezTo>
                    <a:pt x="2499" y="1658"/>
                    <a:pt x="3848" y="1355"/>
                    <a:pt x="5291" y="1169"/>
                  </a:cubicBezTo>
                  <a:cubicBezTo>
                    <a:pt x="6049" y="991"/>
                    <a:pt x="5803" y="0"/>
                    <a:pt x="5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6" name="Google Shape;2196;p33"/>
            <p:cNvSpPr/>
            <p:nvPr/>
          </p:nvSpPr>
          <p:spPr>
            <a:xfrm>
              <a:off x="4881000" y="1408875"/>
              <a:ext cx="77275" cy="149250"/>
            </a:xfrm>
            <a:custGeom>
              <a:avLst/>
              <a:gdLst/>
              <a:ahLst/>
              <a:cxnLst/>
              <a:rect l="l" t="t" r="r" b="b"/>
              <a:pathLst>
                <a:path w="3091" h="5970" extrusionOk="0">
                  <a:moveTo>
                    <a:pt x="2305" y="1"/>
                  </a:moveTo>
                  <a:cubicBezTo>
                    <a:pt x="2160" y="1"/>
                    <a:pt x="2005" y="61"/>
                    <a:pt x="1862" y="204"/>
                  </a:cubicBezTo>
                  <a:cubicBezTo>
                    <a:pt x="489" y="1670"/>
                    <a:pt x="0" y="3601"/>
                    <a:pt x="489" y="5532"/>
                  </a:cubicBezTo>
                  <a:cubicBezTo>
                    <a:pt x="571" y="5842"/>
                    <a:pt x="800" y="5969"/>
                    <a:pt x="1035" y="5969"/>
                  </a:cubicBezTo>
                  <a:cubicBezTo>
                    <a:pt x="1400" y="5969"/>
                    <a:pt x="1779" y="5663"/>
                    <a:pt x="1652" y="5252"/>
                  </a:cubicBezTo>
                  <a:cubicBezTo>
                    <a:pt x="1280" y="3694"/>
                    <a:pt x="1652" y="2158"/>
                    <a:pt x="2722" y="995"/>
                  </a:cubicBezTo>
                  <a:cubicBezTo>
                    <a:pt x="3090" y="557"/>
                    <a:pt x="2746" y="1"/>
                    <a:pt x="2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7" name="Google Shape;2197;p33"/>
            <p:cNvSpPr/>
            <p:nvPr/>
          </p:nvSpPr>
          <p:spPr>
            <a:xfrm>
              <a:off x="4904350" y="1532100"/>
              <a:ext cx="135825" cy="35300"/>
            </a:xfrm>
            <a:custGeom>
              <a:avLst/>
              <a:gdLst/>
              <a:ahLst/>
              <a:cxnLst/>
              <a:rect l="l" t="t" r="r" b="b"/>
              <a:pathLst>
                <a:path w="5433" h="1412" extrusionOk="0">
                  <a:moveTo>
                    <a:pt x="780" y="1"/>
                  </a:moveTo>
                  <a:cubicBezTo>
                    <a:pt x="194" y="1"/>
                    <a:pt x="0" y="1012"/>
                    <a:pt x="625" y="1184"/>
                  </a:cubicBezTo>
                  <a:cubicBezTo>
                    <a:pt x="1300" y="1335"/>
                    <a:pt x="1980" y="1411"/>
                    <a:pt x="2661" y="1411"/>
                  </a:cubicBezTo>
                  <a:cubicBezTo>
                    <a:pt x="3341" y="1411"/>
                    <a:pt x="4022" y="1335"/>
                    <a:pt x="4696" y="1184"/>
                  </a:cubicBezTo>
                  <a:cubicBezTo>
                    <a:pt x="5432" y="1006"/>
                    <a:pt x="5206" y="15"/>
                    <a:pt x="4510" y="15"/>
                  </a:cubicBezTo>
                  <a:cubicBezTo>
                    <a:pt x="4480" y="15"/>
                    <a:pt x="4449" y="17"/>
                    <a:pt x="4417" y="21"/>
                  </a:cubicBezTo>
                  <a:cubicBezTo>
                    <a:pt x="3835" y="172"/>
                    <a:pt x="3254" y="248"/>
                    <a:pt x="2672" y="248"/>
                  </a:cubicBezTo>
                  <a:cubicBezTo>
                    <a:pt x="2091" y="248"/>
                    <a:pt x="1509" y="172"/>
                    <a:pt x="928" y="21"/>
                  </a:cubicBezTo>
                  <a:cubicBezTo>
                    <a:pt x="876" y="7"/>
                    <a:pt x="827" y="1"/>
                    <a:pt x="7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8" name="Google Shape;2198;p33"/>
            <p:cNvSpPr/>
            <p:nvPr/>
          </p:nvSpPr>
          <p:spPr>
            <a:xfrm>
              <a:off x="4452350" y="1286250"/>
              <a:ext cx="351325" cy="518575"/>
            </a:xfrm>
            <a:custGeom>
              <a:avLst/>
              <a:gdLst/>
              <a:ahLst/>
              <a:cxnLst/>
              <a:rect l="l" t="t" r="r" b="b"/>
              <a:pathLst>
                <a:path w="14053" h="20743" extrusionOk="0">
                  <a:moveTo>
                    <a:pt x="6538" y="0"/>
                  </a:moveTo>
                  <a:cubicBezTo>
                    <a:pt x="5567" y="0"/>
                    <a:pt x="4612" y="237"/>
                    <a:pt x="3770" y="759"/>
                  </a:cubicBezTo>
                  <a:cubicBezTo>
                    <a:pt x="1443" y="2015"/>
                    <a:pt x="489" y="4830"/>
                    <a:pt x="280" y="7343"/>
                  </a:cubicBezTo>
                  <a:cubicBezTo>
                    <a:pt x="1" y="11507"/>
                    <a:pt x="1560" y="17718"/>
                    <a:pt x="5235" y="20231"/>
                  </a:cubicBezTo>
                  <a:cubicBezTo>
                    <a:pt x="5795" y="20559"/>
                    <a:pt x="6355" y="20743"/>
                    <a:pt x="6915" y="20743"/>
                  </a:cubicBezTo>
                  <a:cubicBezTo>
                    <a:pt x="7029" y="20743"/>
                    <a:pt x="7144" y="20735"/>
                    <a:pt x="7259" y="20719"/>
                  </a:cubicBezTo>
                  <a:cubicBezTo>
                    <a:pt x="7562" y="20719"/>
                    <a:pt x="7957" y="20626"/>
                    <a:pt x="8329" y="20440"/>
                  </a:cubicBezTo>
                  <a:cubicBezTo>
                    <a:pt x="9400" y="19858"/>
                    <a:pt x="10284" y="18695"/>
                    <a:pt x="11051" y="17416"/>
                  </a:cubicBezTo>
                  <a:cubicBezTo>
                    <a:pt x="11912" y="15880"/>
                    <a:pt x="12703" y="14136"/>
                    <a:pt x="13075" y="12972"/>
                  </a:cubicBezTo>
                  <a:cubicBezTo>
                    <a:pt x="13773" y="11018"/>
                    <a:pt x="14052" y="8901"/>
                    <a:pt x="13773" y="6947"/>
                  </a:cubicBezTo>
                  <a:cubicBezTo>
                    <a:pt x="13564" y="5598"/>
                    <a:pt x="13192" y="4435"/>
                    <a:pt x="12401" y="3271"/>
                  </a:cubicBezTo>
                  <a:cubicBezTo>
                    <a:pt x="11178" y="1299"/>
                    <a:pt x="8813" y="0"/>
                    <a:pt x="65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9" name="Google Shape;2199;p33"/>
            <p:cNvSpPr/>
            <p:nvPr/>
          </p:nvSpPr>
          <p:spPr>
            <a:xfrm>
              <a:off x="4587875" y="1398075"/>
              <a:ext cx="72725" cy="406175"/>
            </a:xfrm>
            <a:custGeom>
              <a:avLst/>
              <a:gdLst/>
              <a:ahLst/>
              <a:cxnLst/>
              <a:rect l="l" t="t" r="r" b="b"/>
              <a:pathLst>
                <a:path w="2909" h="16247" extrusionOk="0">
                  <a:moveTo>
                    <a:pt x="1284" y="0"/>
                  </a:moveTo>
                  <a:cubicBezTo>
                    <a:pt x="1064" y="0"/>
                    <a:pt x="860" y="107"/>
                    <a:pt x="791" y="357"/>
                  </a:cubicBezTo>
                  <a:cubicBezTo>
                    <a:pt x="489" y="1706"/>
                    <a:pt x="303" y="3172"/>
                    <a:pt x="210" y="4521"/>
                  </a:cubicBezTo>
                  <a:cubicBezTo>
                    <a:pt x="93" y="5010"/>
                    <a:pt x="93" y="5498"/>
                    <a:pt x="93" y="5964"/>
                  </a:cubicBezTo>
                  <a:cubicBezTo>
                    <a:pt x="0" y="7429"/>
                    <a:pt x="93" y="8872"/>
                    <a:pt x="303" y="10337"/>
                  </a:cubicBezTo>
                  <a:cubicBezTo>
                    <a:pt x="396" y="10919"/>
                    <a:pt x="489" y="11500"/>
                    <a:pt x="582" y="11989"/>
                  </a:cubicBezTo>
                  <a:cubicBezTo>
                    <a:pt x="884" y="13431"/>
                    <a:pt x="1257" y="14897"/>
                    <a:pt x="1838" y="16246"/>
                  </a:cubicBezTo>
                  <a:cubicBezTo>
                    <a:pt x="2141" y="16246"/>
                    <a:pt x="2536" y="16153"/>
                    <a:pt x="2908" y="15967"/>
                  </a:cubicBezTo>
                  <a:cubicBezTo>
                    <a:pt x="2327" y="14501"/>
                    <a:pt x="1955" y="13059"/>
                    <a:pt x="1652" y="11593"/>
                  </a:cubicBezTo>
                  <a:cubicBezTo>
                    <a:pt x="1559" y="11105"/>
                    <a:pt x="1466" y="10523"/>
                    <a:pt x="1466" y="10035"/>
                  </a:cubicBezTo>
                  <a:cubicBezTo>
                    <a:pt x="1257" y="8592"/>
                    <a:pt x="1164" y="7243"/>
                    <a:pt x="1257" y="5777"/>
                  </a:cubicBezTo>
                  <a:lnTo>
                    <a:pt x="1257" y="4428"/>
                  </a:lnTo>
                  <a:cubicBezTo>
                    <a:pt x="1466" y="3172"/>
                    <a:pt x="1652" y="2009"/>
                    <a:pt x="1955" y="729"/>
                  </a:cubicBezTo>
                  <a:cubicBezTo>
                    <a:pt x="2072" y="305"/>
                    <a:pt x="1655" y="0"/>
                    <a:pt x="1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0" name="Google Shape;2200;p33"/>
            <p:cNvSpPr/>
            <p:nvPr/>
          </p:nvSpPr>
          <p:spPr>
            <a:xfrm>
              <a:off x="4506300" y="1582700"/>
              <a:ext cx="127600" cy="119750"/>
            </a:xfrm>
            <a:custGeom>
              <a:avLst/>
              <a:gdLst/>
              <a:ahLst/>
              <a:cxnLst/>
              <a:rect l="l" t="t" r="r" b="b"/>
              <a:pathLst>
                <a:path w="5104" h="4790" extrusionOk="0">
                  <a:moveTo>
                    <a:pt x="783" y="0"/>
                  </a:moveTo>
                  <a:cubicBezTo>
                    <a:pt x="381" y="0"/>
                    <a:pt x="1" y="365"/>
                    <a:pt x="262" y="812"/>
                  </a:cubicBezTo>
                  <a:cubicBezTo>
                    <a:pt x="1239" y="2371"/>
                    <a:pt x="2403" y="3627"/>
                    <a:pt x="3938" y="4697"/>
                  </a:cubicBezTo>
                  <a:cubicBezTo>
                    <a:pt x="4033" y="4761"/>
                    <a:pt x="4131" y="4789"/>
                    <a:pt x="4225" y="4789"/>
                  </a:cubicBezTo>
                  <a:cubicBezTo>
                    <a:pt x="4710" y="4789"/>
                    <a:pt x="5104" y="4051"/>
                    <a:pt x="4520" y="3720"/>
                  </a:cubicBezTo>
                  <a:cubicBezTo>
                    <a:pt x="3263" y="2859"/>
                    <a:pt x="2193" y="1696"/>
                    <a:pt x="1333" y="323"/>
                  </a:cubicBezTo>
                  <a:cubicBezTo>
                    <a:pt x="1199" y="95"/>
                    <a:pt x="988" y="0"/>
                    <a:pt x="7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1" name="Google Shape;2201;p33"/>
            <p:cNvSpPr/>
            <p:nvPr/>
          </p:nvSpPr>
          <p:spPr>
            <a:xfrm>
              <a:off x="4596175" y="1580500"/>
              <a:ext cx="112250" cy="112000"/>
            </a:xfrm>
            <a:custGeom>
              <a:avLst/>
              <a:gdLst/>
              <a:ahLst/>
              <a:cxnLst/>
              <a:rect l="l" t="t" r="r" b="b"/>
              <a:pathLst>
                <a:path w="4490" h="4480" extrusionOk="0">
                  <a:moveTo>
                    <a:pt x="3631" y="0"/>
                  </a:moveTo>
                  <a:cubicBezTo>
                    <a:pt x="3463" y="0"/>
                    <a:pt x="3292" y="65"/>
                    <a:pt x="3158" y="225"/>
                  </a:cubicBezTo>
                  <a:cubicBezTo>
                    <a:pt x="2204" y="1388"/>
                    <a:pt x="1320" y="2459"/>
                    <a:pt x="343" y="3622"/>
                  </a:cubicBezTo>
                  <a:cubicBezTo>
                    <a:pt x="0" y="4051"/>
                    <a:pt x="428" y="4479"/>
                    <a:pt x="873" y="4479"/>
                  </a:cubicBezTo>
                  <a:cubicBezTo>
                    <a:pt x="1031" y="4479"/>
                    <a:pt x="1192" y="4425"/>
                    <a:pt x="1320" y="4296"/>
                  </a:cubicBezTo>
                  <a:cubicBezTo>
                    <a:pt x="2297" y="3133"/>
                    <a:pt x="3158" y="1970"/>
                    <a:pt x="4135" y="807"/>
                  </a:cubicBezTo>
                  <a:cubicBezTo>
                    <a:pt x="4489" y="453"/>
                    <a:pt x="4073" y="0"/>
                    <a:pt x="3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2" name="Google Shape;2202;p33"/>
            <p:cNvSpPr/>
            <p:nvPr/>
          </p:nvSpPr>
          <p:spPr>
            <a:xfrm>
              <a:off x="4527375" y="1411475"/>
              <a:ext cx="94500" cy="140725"/>
            </a:xfrm>
            <a:custGeom>
              <a:avLst/>
              <a:gdLst/>
              <a:ahLst/>
              <a:cxnLst/>
              <a:rect l="l" t="t" r="r" b="b"/>
              <a:pathLst>
                <a:path w="3780" h="5629" extrusionOk="0">
                  <a:moveTo>
                    <a:pt x="647" y="1"/>
                  </a:moveTo>
                  <a:cubicBezTo>
                    <a:pt x="366" y="1"/>
                    <a:pt x="94" y="169"/>
                    <a:pt x="94" y="496"/>
                  </a:cubicBezTo>
                  <a:cubicBezTo>
                    <a:pt x="1" y="2520"/>
                    <a:pt x="978" y="4381"/>
                    <a:pt x="2630" y="5544"/>
                  </a:cubicBezTo>
                  <a:cubicBezTo>
                    <a:pt x="2722" y="5603"/>
                    <a:pt x="2816" y="5628"/>
                    <a:pt x="2907" y="5628"/>
                  </a:cubicBezTo>
                  <a:cubicBezTo>
                    <a:pt x="3391" y="5628"/>
                    <a:pt x="3779" y="4900"/>
                    <a:pt x="3211" y="4567"/>
                  </a:cubicBezTo>
                  <a:cubicBezTo>
                    <a:pt x="1932" y="3590"/>
                    <a:pt x="1164" y="2240"/>
                    <a:pt x="1257" y="589"/>
                  </a:cubicBezTo>
                  <a:cubicBezTo>
                    <a:pt x="1257" y="192"/>
                    <a:pt x="947" y="1"/>
                    <a:pt x="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3" name="Google Shape;2203;p33"/>
            <p:cNvSpPr/>
            <p:nvPr/>
          </p:nvSpPr>
          <p:spPr>
            <a:xfrm>
              <a:off x="4595325" y="1452875"/>
              <a:ext cx="111200" cy="89500"/>
            </a:xfrm>
            <a:custGeom>
              <a:avLst/>
              <a:gdLst/>
              <a:ahLst/>
              <a:cxnLst/>
              <a:rect l="l" t="t" r="r" b="b"/>
              <a:pathLst>
                <a:path w="4448" h="3580" extrusionOk="0">
                  <a:moveTo>
                    <a:pt x="3647" y="0"/>
                  </a:moveTo>
                  <a:cubicBezTo>
                    <a:pt x="3478" y="0"/>
                    <a:pt x="3310" y="82"/>
                    <a:pt x="3192" y="282"/>
                  </a:cubicBezTo>
                  <a:cubicBezTo>
                    <a:pt x="2517" y="1259"/>
                    <a:pt x="1657" y="1934"/>
                    <a:pt x="493" y="2515"/>
                  </a:cubicBezTo>
                  <a:cubicBezTo>
                    <a:pt x="1" y="2772"/>
                    <a:pt x="259" y="3579"/>
                    <a:pt x="774" y="3579"/>
                  </a:cubicBezTo>
                  <a:cubicBezTo>
                    <a:pt x="867" y="3579"/>
                    <a:pt x="968" y="3553"/>
                    <a:pt x="1075" y="3492"/>
                  </a:cubicBezTo>
                  <a:cubicBezTo>
                    <a:pt x="2331" y="2911"/>
                    <a:pt x="3285" y="2027"/>
                    <a:pt x="4169" y="864"/>
                  </a:cubicBezTo>
                  <a:cubicBezTo>
                    <a:pt x="4447" y="455"/>
                    <a:pt x="4047" y="0"/>
                    <a:pt x="3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204" name="Google Shape;2204;p33"/>
          <p:cNvGrpSpPr/>
          <p:nvPr/>
        </p:nvGrpSpPr>
        <p:grpSpPr>
          <a:xfrm rot="-1947867">
            <a:off x="1470707" y="4252962"/>
            <a:ext cx="250127" cy="859688"/>
            <a:chOff x="4871700" y="1797250"/>
            <a:chExt cx="319900" cy="1099500"/>
          </a:xfrm>
        </p:grpSpPr>
        <p:sp>
          <p:nvSpPr>
            <p:cNvPr id="2205" name="Google Shape;2205;p33"/>
            <p:cNvSpPr/>
            <p:nvPr/>
          </p:nvSpPr>
          <p:spPr>
            <a:xfrm>
              <a:off x="4871700" y="2253700"/>
              <a:ext cx="271050" cy="643050"/>
            </a:xfrm>
            <a:custGeom>
              <a:avLst/>
              <a:gdLst/>
              <a:ahLst/>
              <a:cxnLst/>
              <a:rect l="l" t="t" r="r" b="b"/>
              <a:pathLst>
                <a:path w="10842" h="25722" extrusionOk="0">
                  <a:moveTo>
                    <a:pt x="3856" y="0"/>
                  </a:moveTo>
                  <a:cubicBezTo>
                    <a:pt x="2479" y="0"/>
                    <a:pt x="1198" y="397"/>
                    <a:pt x="489" y="1702"/>
                  </a:cubicBezTo>
                  <a:cubicBezTo>
                    <a:pt x="0" y="2679"/>
                    <a:pt x="93" y="3936"/>
                    <a:pt x="93" y="4890"/>
                  </a:cubicBezTo>
                  <a:cubicBezTo>
                    <a:pt x="0" y="8286"/>
                    <a:pt x="186" y="11683"/>
                    <a:pt x="489" y="15079"/>
                  </a:cubicBezTo>
                  <a:cubicBezTo>
                    <a:pt x="582" y="16731"/>
                    <a:pt x="675" y="18383"/>
                    <a:pt x="861" y="20011"/>
                  </a:cubicBezTo>
                  <a:cubicBezTo>
                    <a:pt x="1070" y="21570"/>
                    <a:pt x="1070" y="23035"/>
                    <a:pt x="1536" y="24571"/>
                  </a:cubicBezTo>
                  <a:cubicBezTo>
                    <a:pt x="1536" y="24873"/>
                    <a:pt x="1745" y="25245"/>
                    <a:pt x="1931" y="25455"/>
                  </a:cubicBezTo>
                  <a:cubicBezTo>
                    <a:pt x="2170" y="25640"/>
                    <a:pt x="2409" y="25721"/>
                    <a:pt x="2645" y="25721"/>
                  </a:cubicBezTo>
                  <a:cubicBezTo>
                    <a:pt x="4130" y="25721"/>
                    <a:pt x="5488" y="22493"/>
                    <a:pt x="5909" y="21570"/>
                  </a:cubicBezTo>
                  <a:cubicBezTo>
                    <a:pt x="6584" y="19732"/>
                    <a:pt x="6886" y="17801"/>
                    <a:pt x="7561" y="15847"/>
                  </a:cubicBezTo>
                  <a:cubicBezTo>
                    <a:pt x="8422" y="13241"/>
                    <a:pt x="9213" y="10612"/>
                    <a:pt x="9980" y="7914"/>
                  </a:cubicBezTo>
                  <a:cubicBezTo>
                    <a:pt x="10469" y="6541"/>
                    <a:pt x="10841" y="5099"/>
                    <a:pt x="10469" y="3726"/>
                  </a:cubicBezTo>
                  <a:cubicBezTo>
                    <a:pt x="9980" y="1982"/>
                    <a:pt x="8236" y="818"/>
                    <a:pt x="6491" y="353"/>
                  </a:cubicBezTo>
                  <a:cubicBezTo>
                    <a:pt x="5656" y="163"/>
                    <a:pt x="4736" y="0"/>
                    <a:pt x="3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6" name="Google Shape;2206;p33"/>
            <p:cNvSpPr/>
            <p:nvPr/>
          </p:nvSpPr>
          <p:spPr>
            <a:xfrm>
              <a:off x="4895550" y="2310800"/>
              <a:ext cx="225675" cy="78525"/>
            </a:xfrm>
            <a:custGeom>
              <a:avLst/>
              <a:gdLst/>
              <a:ahLst/>
              <a:cxnLst/>
              <a:rect l="l" t="t" r="r" b="b"/>
              <a:pathLst>
                <a:path w="9027" h="3141" extrusionOk="0">
                  <a:moveTo>
                    <a:pt x="116" y="0"/>
                  </a:moveTo>
                  <a:lnTo>
                    <a:pt x="116" y="0"/>
                  </a:lnTo>
                  <a:cubicBezTo>
                    <a:pt x="0" y="395"/>
                    <a:pt x="209" y="861"/>
                    <a:pt x="489" y="1256"/>
                  </a:cubicBezTo>
                  <a:cubicBezTo>
                    <a:pt x="698" y="1652"/>
                    <a:pt x="1070" y="1931"/>
                    <a:pt x="1466" y="2233"/>
                  </a:cubicBezTo>
                  <a:cubicBezTo>
                    <a:pt x="1861" y="2419"/>
                    <a:pt x="2326" y="2606"/>
                    <a:pt x="2722" y="2722"/>
                  </a:cubicBezTo>
                  <a:cubicBezTo>
                    <a:pt x="3117" y="2908"/>
                    <a:pt x="3606" y="3001"/>
                    <a:pt x="3978" y="3001"/>
                  </a:cubicBezTo>
                  <a:cubicBezTo>
                    <a:pt x="4420" y="3094"/>
                    <a:pt x="4856" y="3141"/>
                    <a:pt x="5293" y="3141"/>
                  </a:cubicBezTo>
                  <a:cubicBezTo>
                    <a:pt x="5729" y="3141"/>
                    <a:pt x="6165" y="3094"/>
                    <a:pt x="6607" y="3001"/>
                  </a:cubicBezTo>
                  <a:cubicBezTo>
                    <a:pt x="7468" y="2815"/>
                    <a:pt x="8352" y="2512"/>
                    <a:pt x="9026" y="2024"/>
                  </a:cubicBezTo>
                  <a:cubicBezTo>
                    <a:pt x="8142" y="2024"/>
                    <a:pt x="7375" y="2140"/>
                    <a:pt x="6514" y="2140"/>
                  </a:cubicBezTo>
                  <a:cubicBezTo>
                    <a:pt x="5723" y="2140"/>
                    <a:pt x="4955" y="2024"/>
                    <a:pt x="4187" y="1931"/>
                  </a:cubicBezTo>
                  <a:cubicBezTo>
                    <a:pt x="3792" y="1838"/>
                    <a:pt x="3397" y="1745"/>
                    <a:pt x="3024" y="1652"/>
                  </a:cubicBezTo>
                  <a:cubicBezTo>
                    <a:pt x="2629" y="1559"/>
                    <a:pt x="2233" y="1442"/>
                    <a:pt x="1861" y="1349"/>
                  </a:cubicBezTo>
                  <a:cubicBezTo>
                    <a:pt x="1559" y="1256"/>
                    <a:pt x="1163" y="1070"/>
                    <a:pt x="884" y="861"/>
                  </a:cubicBezTo>
                  <a:cubicBezTo>
                    <a:pt x="489" y="675"/>
                    <a:pt x="302" y="395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7" name="Google Shape;2207;p33"/>
            <p:cNvSpPr/>
            <p:nvPr/>
          </p:nvSpPr>
          <p:spPr>
            <a:xfrm>
              <a:off x="5004875" y="1797250"/>
              <a:ext cx="152400" cy="506000"/>
            </a:xfrm>
            <a:custGeom>
              <a:avLst/>
              <a:gdLst/>
              <a:ahLst/>
              <a:cxnLst/>
              <a:rect l="l" t="t" r="r" b="b"/>
              <a:pathLst>
                <a:path w="6096" h="20240" extrusionOk="0">
                  <a:moveTo>
                    <a:pt x="6096" y="0"/>
                  </a:moveTo>
                  <a:lnTo>
                    <a:pt x="6096" y="0"/>
                  </a:lnTo>
                  <a:cubicBezTo>
                    <a:pt x="5142" y="1442"/>
                    <a:pt x="4165" y="3001"/>
                    <a:pt x="3397" y="4653"/>
                  </a:cubicBezTo>
                  <a:cubicBezTo>
                    <a:pt x="2606" y="6188"/>
                    <a:pt x="2025" y="7933"/>
                    <a:pt x="1443" y="9585"/>
                  </a:cubicBezTo>
                  <a:cubicBezTo>
                    <a:pt x="489" y="13074"/>
                    <a:pt x="1" y="16657"/>
                    <a:pt x="187" y="20240"/>
                  </a:cubicBezTo>
                  <a:cubicBezTo>
                    <a:pt x="489" y="16657"/>
                    <a:pt x="1071" y="13167"/>
                    <a:pt x="2025" y="9771"/>
                  </a:cubicBezTo>
                  <a:cubicBezTo>
                    <a:pt x="2513" y="8142"/>
                    <a:pt x="3188" y="6398"/>
                    <a:pt x="3886" y="4839"/>
                  </a:cubicBezTo>
                  <a:cubicBezTo>
                    <a:pt x="4560" y="3187"/>
                    <a:pt x="5328" y="1535"/>
                    <a:pt x="6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8" name="Google Shape;2208;p33"/>
            <p:cNvSpPr/>
            <p:nvPr/>
          </p:nvSpPr>
          <p:spPr>
            <a:xfrm>
              <a:off x="4932175" y="2489925"/>
              <a:ext cx="174500" cy="41300"/>
            </a:xfrm>
            <a:custGeom>
              <a:avLst/>
              <a:gdLst/>
              <a:ahLst/>
              <a:cxnLst/>
              <a:rect l="l" t="t" r="r" b="b"/>
              <a:pathLst>
                <a:path w="6980" h="1652" extrusionOk="0">
                  <a:moveTo>
                    <a:pt x="1" y="0"/>
                  </a:moveTo>
                  <a:cubicBezTo>
                    <a:pt x="489" y="489"/>
                    <a:pt x="1071" y="791"/>
                    <a:pt x="1559" y="1070"/>
                  </a:cubicBezTo>
                  <a:cubicBezTo>
                    <a:pt x="2141" y="1373"/>
                    <a:pt x="2816" y="1559"/>
                    <a:pt x="3490" y="1652"/>
                  </a:cubicBezTo>
                  <a:cubicBezTo>
                    <a:pt x="4072" y="1652"/>
                    <a:pt x="4746" y="1652"/>
                    <a:pt x="5421" y="1373"/>
                  </a:cubicBezTo>
                  <a:cubicBezTo>
                    <a:pt x="6003" y="1163"/>
                    <a:pt x="6584" y="791"/>
                    <a:pt x="6980" y="210"/>
                  </a:cubicBezTo>
                  <a:lnTo>
                    <a:pt x="6980" y="210"/>
                  </a:lnTo>
                  <a:cubicBezTo>
                    <a:pt x="6305" y="396"/>
                    <a:pt x="5817" y="489"/>
                    <a:pt x="5235" y="489"/>
                  </a:cubicBezTo>
                  <a:cubicBezTo>
                    <a:pt x="5041" y="520"/>
                    <a:pt x="4858" y="530"/>
                    <a:pt x="4678" y="530"/>
                  </a:cubicBezTo>
                  <a:cubicBezTo>
                    <a:pt x="4317" y="530"/>
                    <a:pt x="3971" y="489"/>
                    <a:pt x="3583" y="489"/>
                  </a:cubicBezTo>
                  <a:cubicBezTo>
                    <a:pt x="3002" y="396"/>
                    <a:pt x="2420" y="303"/>
                    <a:pt x="1838" y="210"/>
                  </a:cubicBezTo>
                  <a:cubicBezTo>
                    <a:pt x="1257" y="93"/>
                    <a:pt x="67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9" name="Google Shape;2209;p33"/>
            <p:cNvSpPr/>
            <p:nvPr/>
          </p:nvSpPr>
          <p:spPr>
            <a:xfrm>
              <a:off x="4949050" y="2599250"/>
              <a:ext cx="126225" cy="37000"/>
            </a:xfrm>
            <a:custGeom>
              <a:avLst/>
              <a:gdLst/>
              <a:ahLst/>
              <a:cxnLst/>
              <a:rect l="l" t="t" r="r" b="b"/>
              <a:pathLst>
                <a:path w="5049" h="1480" extrusionOk="0">
                  <a:moveTo>
                    <a:pt x="5049" y="1"/>
                  </a:moveTo>
                  <a:cubicBezTo>
                    <a:pt x="4560" y="94"/>
                    <a:pt x="4165" y="187"/>
                    <a:pt x="3792" y="187"/>
                  </a:cubicBezTo>
                  <a:cubicBezTo>
                    <a:pt x="3397" y="280"/>
                    <a:pt x="3001" y="280"/>
                    <a:pt x="2629" y="280"/>
                  </a:cubicBezTo>
                  <a:lnTo>
                    <a:pt x="1350" y="373"/>
                  </a:lnTo>
                  <a:cubicBezTo>
                    <a:pt x="977" y="373"/>
                    <a:pt x="489" y="373"/>
                    <a:pt x="0" y="582"/>
                  </a:cubicBezTo>
                  <a:cubicBezTo>
                    <a:pt x="396" y="862"/>
                    <a:pt x="768" y="1164"/>
                    <a:pt x="1257" y="1257"/>
                  </a:cubicBezTo>
                  <a:cubicBezTo>
                    <a:pt x="1546" y="1393"/>
                    <a:pt x="1885" y="1480"/>
                    <a:pt x="2238" y="1480"/>
                  </a:cubicBezTo>
                  <a:cubicBezTo>
                    <a:pt x="2367" y="1480"/>
                    <a:pt x="2498" y="1468"/>
                    <a:pt x="2629" y="1443"/>
                  </a:cubicBezTo>
                  <a:cubicBezTo>
                    <a:pt x="3094" y="1443"/>
                    <a:pt x="3583" y="1350"/>
                    <a:pt x="4071" y="1071"/>
                  </a:cubicBezTo>
                  <a:cubicBezTo>
                    <a:pt x="4467" y="862"/>
                    <a:pt x="4839" y="489"/>
                    <a:pt x="5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0" name="Google Shape;2210;p33"/>
            <p:cNvSpPr/>
            <p:nvPr/>
          </p:nvSpPr>
          <p:spPr>
            <a:xfrm>
              <a:off x="4953700" y="2737100"/>
              <a:ext cx="77950" cy="34325"/>
            </a:xfrm>
            <a:custGeom>
              <a:avLst/>
              <a:gdLst/>
              <a:ahLst/>
              <a:cxnLst/>
              <a:rect l="l" t="t" r="r" b="b"/>
              <a:pathLst>
                <a:path w="3118" h="1373" extrusionOk="0">
                  <a:moveTo>
                    <a:pt x="3118" y="0"/>
                  </a:moveTo>
                  <a:cubicBezTo>
                    <a:pt x="2815" y="0"/>
                    <a:pt x="2536" y="0"/>
                    <a:pt x="2234" y="93"/>
                  </a:cubicBezTo>
                  <a:cubicBezTo>
                    <a:pt x="1955" y="93"/>
                    <a:pt x="1745" y="93"/>
                    <a:pt x="1466" y="210"/>
                  </a:cubicBezTo>
                  <a:cubicBezTo>
                    <a:pt x="1280" y="210"/>
                    <a:pt x="1071" y="303"/>
                    <a:pt x="791" y="396"/>
                  </a:cubicBezTo>
                  <a:cubicBezTo>
                    <a:pt x="489" y="582"/>
                    <a:pt x="303" y="675"/>
                    <a:pt x="0" y="884"/>
                  </a:cubicBezTo>
                  <a:cubicBezTo>
                    <a:pt x="210" y="1164"/>
                    <a:pt x="582" y="1257"/>
                    <a:pt x="884" y="1373"/>
                  </a:cubicBezTo>
                  <a:lnTo>
                    <a:pt x="1745" y="1373"/>
                  </a:lnTo>
                  <a:cubicBezTo>
                    <a:pt x="2048" y="1257"/>
                    <a:pt x="2327" y="1071"/>
                    <a:pt x="2629" y="884"/>
                  </a:cubicBezTo>
                  <a:cubicBezTo>
                    <a:pt x="2815" y="675"/>
                    <a:pt x="3118" y="396"/>
                    <a:pt x="3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1" name="Google Shape;2211;p33"/>
            <p:cNvSpPr/>
            <p:nvPr/>
          </p:nvSpPr>
          <p:spPr>
            <a:xfrm>
              <a:off x="4992675" y="1974625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46" y="1"/>
                  </a:moveTo>
                  <a:cubicBezTo>
                    <a:pt x="273" y="1"/>
                    <a:pt x="198" y="24"/>
                    <a:pt x="93" y="70"/>
                  </a:cubicBezTo>
                  <a:cubicBezTo>
                    <a:pt x="0" y="163"/>
                    <a:pt x="0" y="349"/>
                    <a:pt x="0" y="559"/>
                  </a:cubicBezTo>
                  <a:cubicBezTo>
                    <a:pt x="93" y="1722"/>
                    <a:pt x="977" y="3071"/>
                    <a:pt x="1559" y="4048"/>
                  </a:cubicBezTo>
                  <a:cubicBezTo>
                    <a:pt x="2233" y="3164"/>
                    <a:pt x="1466" y="1233"/>
                    <a:pt x="884" y="349"/>
                  </a:cubicBezTo>
                  <a:cubicBezTo>
                    <a:pt x="768" y="256"/>
                    <a:pt x="675" y="163"/>
                    <a:pt x="582" y="70"/>
                  </a:cubicBezTo>
                  <a:cubicBezTo>
                    <a:pt x="489" y="24"/>
                    <a:pt x="419" y="1"/>
                    <a:pt x="3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2" name="Google Shape;2212;p33"/>
            <p:cNvSpPr/>
            <p:nvPr/>
          </p:nvSpPr>
          <p:spPr>
            <a:xfrm>
              <a:off x="5019425" y="1904250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38" y="1"/>
                  </a:moveTo>
                  <a:cubicBezTo>
                    <a:pt x="262" y="1"/>
                    <a:pt x="186" y="24"/>
                    <a:pt x="93" y="70"/>
                  </a:cubicBezTo>
                  <a:cubicBezTo>
                    <a:pt x="0" y="163"/>
                    <a:pt x="0" y="373"/>
                    <a:pt x="0" y="466"/>
                  </a:cubicBezTo>
                  <a:cubicBezTo>
                    <a:pt x="93" y="1629"/>
                    <a:pt x="977" y="3071"/>
                    <a:pt x="1559" y="4048"/>
                  </a:cubicBezTo>
                  <a:cubicBezTo>
                    <a:pt x="2234" y="3071"/>
                    <a:pt x="1443" y="1141"/>
                    <a:pt x="861" y="373"/>
                  </a:cubicBezTo>
                  <a:cubicBezTo>
                    <a:pt x="768" y="256"/>
                    <a:pt x="675" y="70"/>
                    <a:pt x="582" y="70"/>
                  </a:cubicBezTo>
                  <a:cubicBezTo>
                    <a:pt x="489" y="24"/>
                    <a:pt x="413" y="1"/>
                    <a:pt x="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3" name="Google Shape;2213;p33"/>
            <p:cNvSpPr/>
            <p:nvPr/>
          </p:nvSpPr>
          <p:spPr>
            <a:xfrm>
              <a:off x="5053150" y="1872850"/>
              <a:ext cx="41325" cy="76800"/>
            </a:xfrm>
            <a:custGeom>
              <a:avLst/>
              <a:gdLst/>
              <a:ahLst/>
              <a:cxnLst/>
              <a:rect l="l" t="t" r="r" b="b"/>
              <a:pathLst>
                <a:path w="1653" h="3072" extrusionOk="0">
                  <a:moveTo>
                    <a:pt x="198" y="0"/>
                  </a:moveTo>
                  <a:cubicBezTo>
                    <a:pt x="123" y="0"/>
                    <a:pt x="47" y="24"/>
                    <a:pt x="1" y="70"/>
                  </a:cubicBezTo>
                  <a:lnTo>
                    <a:pt x="1" y="349"/>
                  </a:lnTo>
                  <a:cubicBezTo>
                    <a:pt x="1" y="1326"/>
                    <a:pt x="675" y="2303"/>
                    <a:pt x="1071" y="3071"/>
                  </a:cubicBezTo>
                  <a:cubicBezTo>
                    <a:pt x="1652" y="2397"/>
                    <a:pt x="1071" y="931"/>
                    <a:pt x="582" y="256"/>
                  </a:cubicBezTo>
                  <a:cubicBezTo>
                    <a:pt x="489" y="163"/>
                    <a:pt x="489" y="70"/>
                    <a:pt x="396" y="70"/>
                  </a:cubicBezTo>
                  <a:cubicBezTo>
                    <a:pt x="349" y="24"/>
                    <a:pt x="274" y="0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4" name="Google Shape;2214;p33"/>
            <p:cNvSpPr/>
            <p:nvPr/>
          </p:nvSpPr>
          <p:spPr>
            <a:xfrm>
              <a:off x="5043850" y="1988300"/>
              <a:ext cx="96575" cy="73000"/>
            </a:xfrm>
            <a:custGeom>
              <a:avLst/>
              <a:gdLst/>
              <a:ahLst/>
              <a:cxnLst/>
              <a:rect l="l" t="t" r="r" b="b"/>
              <a:pathLst>
                <a:path w="3863" h="2920" extrusionOk="0">
                  <a:moveTo>
                    <a:pt x="3059" y="0"/>
                  </a:moveTo>
                  <a:cubicBezTo>
                    <a:pt x="2271" y="0"/>
                    <a:pt x="1486" y="444"/>
                    <a:pt x="954" y="1082"/>
                  </a:cubicBezTo>
                  <a:cubicBezTo>
                    <a:pt x="582" y="1547"/>
                    <a:pt x="0" y="2338"/>
                    <a:pt x="0" y="2920"/>
                  </a:cubicBezTo>
                  <a:cubicBezTo>
                    <a:pt x="768" y="2036"/>
                    <a:pt x="1931" y="1547"/>
                    <a:pt x="3094" y="1175"/>
                  </a:cubicBezTo>
                  <a:cubicBezTo>
                    <a:pt x="3280" y="1082"/>
                    <a:pt x="3490" y="1082"/>
                    <a:pt x="3676" y="873"/>
                  </a:cubicBezTo>
                  <a:cubicBezTo>
                    <a:pt x="3769" y="780"/>
                    <a:pt x="3862" y="500"/>
                    <a:pt x="3769" y="291"/>
                  </a:cubicBezTo>
                  <a:cubicBezTo>
                    <a:pt x="3676" y="105"/>
                    <a:pt x="3490" y="12"/>
                    <a:pt x="3280" y="12"/>
                  </a:cubicBezTo>
                  <a:cubicBezTo>
                    <a:pt x="3207" y="4"/>
                    <a:pt x="3133" y="0"/>
                    <a:pt x="3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5" name="Google Shape;2215;p33"/>
            <p:cNvSpPr/>
            <p:nvPr/>
          </p:nvSpPr>
          <p:spPr>
            <a:xfrm>
              <a:off x="5077575" y="1920525"/>
              <a:ext cx="77375" cy="55875"/>
            </a:xfrm>
            <a:custGeom>
              <a:avLst/>
              <a:gdLst/>
              <a:ahLst/>
              <a:cxnLst/>
              <a:rect l="l" t="t" r="r" b="b"/>
              <a:pathLst>
                <a:path w="3095" h="2235" extrusionOk="0">
                  <a:moveTo>
                    <a:pt x="2513" y="1"/>
                  </a:moveTo>
                  <a:cubicBezTo>
                    <a:pt x="1838" y="1"/>
                    <a:pt x="1257" y="303"/>
                    <a:pt x="768" y="885"/>
                  </a:cubicBezTo>
                  <a:cubicBezTo>
                    <a:pt x="489" y="1257"/>
                    <a:pt x="94" y="1746"/>
                    <a:pt x="1" y="2234"/>
                  </a:cubicBezTo>
                  <a:cubicBezTo>
                    <a:pt x="582" y="1653"/>
                    <a:pt x="1559" y="1164"/>
                    <a:pt x="2420" y="885"/>
                  </a:cubicBezTo>
                  <a:cubicBezTo>
                    <a:pt x="2513" y="885"/>
                    <a:pt x="2722" y="769"/>
                    <a:pt x="2816" y="676"/>
                  </a:cubicBezTo>
                  <a:cubicBezTo>
                    <a:pt x="3002" y="583"/>
                    <a:pt x="3095" y="396"/>
                    <a:pt x="3002" y="187"/>
                  </a:cubicBezTo>
                  <a:cubicBezTo>
                    <a:pt x="2909" y="94"/>
                    <a:pt x="2722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6" name="Google Shape;2216;p33"/>
            <p:cNvSpPr/>
            <p:nvPr/>
          </p:nvSpPr>
          <p:spPr>
            <a:xfrm>
              <a:off x="5089800" y="1823400"/>
              <a:ext cx="26775" cy="58200"/>
            </a:xfrm>
            <a:custGeom>
              <a:avLst/>
              <a:gdLst/>
              <a:ahLst/>
              <a:cxnLst/>
              <a:rect l="l" t="t" r="r" b="b"/>
              <a:pathLst>
                <a:path w="1071" h="2328" extrusionOk="0">
                  <a:moveTo>
                    <a:pt x="372" y="1"/>
                  </a:moveTo>
                  <a:cubicBezTo>
                    <a:pt x="93" y="117"/>
                    <a:pt x="0" y="396"/>
                    <a:pt x="0" y="699"/>
                  </a:cubicBezTo>
                  <a:cubicBezTo>
                    <a:pt x="93" y="978"/>
                    <a:pt x="279" y="1164"/>
                    <a:pt x="372" y="1373"/>
                  </a:cubicBezTo>
                  <a:cubicBezTo>
                    <a:pt x="582" y="1653"/>
                    <a:pt x="582" y="2048"/>
                    <a:pt x="675" y="2327"/>
                  </a:cubicBezTo>
                  <a:cubicBezTo>
                    <a:pt x="1070" y="2141"/>
                    <a:pt x="954" y="1071"/>
                    <a:pt x="954" y="792"/>
                  </a:cubicBezTo>
                  <a:cubicBezTo>
                    <a:pt x="954" y="583"/>
                    <a:pt x="861" y="396"/>
                    <a:pt x="768" y="303"/>
                  </a:cubicBezTo>
                  <a:cubicBezTo>
                    <a:pt x="675" y="117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7" name="Google Shape;2217;p33"/>
            <p:cNvSpPr/>
            <p:nvPr/>
          </p:nvSpPr>
          <p:spPr>
            <a:xfrm>
              <a:off x="5121200" y="1812350"/>
              <a:ext cx="70400" cy="45400"/>
            </a:xfrm>
            <a:custGeom>
              <a:avLst/>
              <a:gdLst/>
              <a:ahLst/>
              <a:cxnLst/>
              <a:rect l="l" t="t" r="r" b="b"/>
              <a:pathLst>
                <a:path w="2816" h="1816" extrusionOk="0">
                  <a:moveTo>
                    <a:pt x="2359" y="1"/>
                  </a:moveTo>
                  <a:cubicBezTo>
                    <a:pt x="2251" y="1"/>
                    <a:pt x="2129" y="24"/>
                    <a:pt x="2024" y="71"/>
                  </a:cubicBezTo>
                  <a:cubicBezTo>
                    <a:pt x="1257" y="350"/>
                    <a:pt x="396" y="1025"/>
                    <a:pt x="0" y="1815"/>
                  </a:cubicBezTo>
                  <a:cubicBezTo>
                    <a:pt x="186" y="1606"/>
                    <a:pt x="396" y="1513"/>
                    <a:pt x="582" y="1420"/>
                  </a:cubicBezTo>
                  <a:lnTo>
                    <a:pt x="1350" y="1420"/>
                  </a:lnTo>
                  <a:cubicBezTo>
                    <a:pt x="1652" y="1420"/>
                    <a:pt x="1931" y="1420"/>
                    <a:pt x="2234" y="1327"/>
                  </a:cubicBezTo>
                  <a:cubicBezTo>
                    <a:pt x="2513" y="1234"/>
                    <a:pt x="2815" y="838"/>
                    <a:pt x="2815" y="559"/>
                  </a:cubicBezTo>
                  <a:cubicBezTo>
                    <a:pt x="2815" y="350"/>
                    <a:pt x="2815" y="164"/>
                    <a:pt x="2606" y="71"/>
                  </a:cubicBezTo>
                  <a:cubicBezTo>
                    <a:pt x="2559" y="24"/>
                    <a:pt x="2466" y="1"/>
                    <a:pt x="23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8" name="Google Shape;2218;p33"/>
            <p:cNvSpPr/>
            <p:nvPr/>
          </p:nvSpPr>
          <p:spPr>
            <a:xfrm>
              <a:off x="5099100" y="1862375"/>
              <a:ext cx="70400" cy="43650"/>
            </a:xfrm>
            <a:custGeom>
              <a:avLst/>
              <a:gdLst/>
              <a:ahLst/>
              <a:cxnLst/>
              <a:rect l="l" t="t" r="r" b="b"/>
              <a:pathLst>
                <a:path w="2816" h="1746" extrusionOk="0">
                  <a:moveTo>
                    <a:pt x="2048" y="1"/>
                  </a:moveTo>
                  <a:cubicBezTo>
                    <a:pt x="1745" y="1"/>
                    <a:pt x="1559" y="187"/>
                    <a:pt x="1280" y="396"/>
                  </a:cubicBezTo>
                  <a:cubicBezTo>
                    <a:pt x="977" y="582"/>
                    <a:pt x="0" y="1257"/>
                    <a:pt x="117" y="1745"/>
                  </a:cubicBezTo>
                  <a:cubicBezTo>
                    <a:pt x="791" y="1652"/>
                    <a:pt x="1955" y="1559"/>
                    <a:pt x="2443" y="1071"/>
                  </a:cubicBezTo>
                  <a:cubicBezTo>
                    <a:pt x="2722" y="885"/>
                    <a:pt x="2815" y="582"/>
                    <a:pt x="2722" y="303"/>
                  </a:cubicBezTo>
                  <a:cubicBezTo>
                    <a:pt x="2629" y="94"/>
                    <a:pt x="2234" y="1"/>
                    <a:pt x="2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219" name="Google Shape;2219;p33"/>
          <p:cNvSpPr txBox="1">
            <a:spLocks noGrp="1"/>
          </p:cNvSpPr>
          <p:nvPr>
            <p:ph type="title" idx="4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3515727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545353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1717034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0922804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1302512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1233784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4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227184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02723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48271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84323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97637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0629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20049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55349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34377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56619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42739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48768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624590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368883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1711745" y="4669241"/>
            <a:ext cx="309449" cy="1365362"/>
            <a:chOff x="4980416" y="5037518"/>
            <a:chExt cx="412706" cy="1820482"/>
          </a:xfrm>
        </p:grpSpPr>
        <p:sp>
          <p:nvSpPr>
            <p:cNvPr id="260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320013" y="4669241"/>
            <a:ext cx="309449" cy="1127030"/>
            <a:chOff x="5502862" y="5355294"/>
            <a:chExt cx="412706" cy="1502706"/>
          </a:xfrm>
        </p:grpSpPr>
        <p:sp>
          <p:nvSpPr>
            <p:cNvPr id="272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231642" y="4669241"/>
            <a:ext cx="305411" cy="1127030"/>
            <a:chOff x="6959786" y="5355294"/>
            <a:chExt cx="407320" cy="1502706"/>
          </a:xfrm>
        </p:grpSpPr>
        <p:sp>
          <p:nvSpPr>
            <p:cNvPr id="284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947969" y="4669241"/>
            <a:ext cx="302885" cy="1941500"/>
            <a:chOff x="6007804" y="4266641"/>
            <a:chExt cx="403952" cy="2588666"/>
          </a:xfrm>
        </p:grpSpPr>
        <p:sp>
          <p:nvSpPr>
            <p:cNvPr id="296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589553" y="4669241"/>
            <a:ext cx="306924" cy="2356562"/>
            <a:chOff x="6480429" y="3713225"/>
            <a:chExt cx="409339" cy="3142082"/>
          </a:xfrm>
        </p:grpSpPr>
        <p:sp>
          <p:nvSpPr>
            <p:cNvPr id="308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3434284" y="4669241"/>
            <a:ext cx="309449" cy="1365362"/>
            <a:chOff x="4980416" y="5037518"/>
            <a:chExt cx="412706" cy="1820482"/>
          </a:xfrm>
        </p:grpSpPr>
        <p:sp>
          <p:nvSpPr>
            <p:cNvPr id="320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2993954" y="4669241"/>
            <a:ext cx="309449" cy="1127030"/>
            <a:chOff x="5502862" y="5355294"/>
            <a:chExt cx="412706" cy="1502706"/>
          </a:xfrm>
        </p:grpSpPr>
        <p:sp>
          <p:nvSpPr>
            <p:cNvPr id="332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102973" y="4669241"/>
            <a:ext cx="305411" cy="1127030"/>
            <a:chOff x="6959786" y="5355294"/>
            <a:chExt cx="407320" cy="1502706"/>
          </a:xfrm>
        </p:grpSpPr>
        <p:sp>
          <p:nvSpPr>
            <p:cNvPr id="344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2526262" y="4669242"/>
            <a:ext cx="302885" cy="1625855"/>
            <a:chOff x="6007804" y="4266641"/>
            <a:chExt cx="403952" cy="2588666"/>
          </a:xfrm>
        </p:grpSpPr>
        <p:sp>
          <p:nvSpPr>
            <p:cNvPr id="356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8603054" y="4669241"/>
            <a:ext cx="306924" cy="2356562"/>
            <a:chOff x="6480429" y="3713225"/>
            <a:chExt cx="409339" cy="3142082"/>
          </a:xfrm>
        </p:grpSpPr>
        <p:sp>
          <p:nvSpPr>
            <p:cNvPr id="368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3843252" y="4669242"/>
            <a:ext cx="302885" cy="1625855"/>
            <a:chOff x="6007804" y="4266641"/>
            <a:chExt cx="403952" cy="2588666"/>
          </a:xfrm>
        </p:grpSpPr>
        <p:sp>
          <p:nvSpPr>
            <p:cNvPr id="38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6454325" y="4669242"/>
            <a:ext cx="309449" cy="1365362"/>
            <a:chOff x="4980416" y="5037518"/>
            <a:chExt cx="412706" cy="1820482"/>
          </a:xfrm>
        </p:grpSpPr>
        <p:sp>
          <p:nvSpPr>
            <p:cNvPr id="392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6062593" y="4669243"/>
            <a:ext cx="309449" cy="1120586"/>
            <a:chOff x="5502862" y="5355294"/>
            <a:chExt cx="412706" cy="1502706"/>
          </a:xfrm>
        </p:grpSpPr>
        <p:sp>
          <p:nvSpPr>
            <p:cNvPr id="404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8176864" y="4669243"/>
            <a:ext cx="309449" cy="1123494"/>
            <a:chOff x="4980416" y="5037518"/>
            <a:chExt cx="412706" cy="1820482"/>
          </a:xfrm>
        </p:grpSpPr>
        <p:sp>
          <p:nvSpPr>
            <p:cNvPr id="416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7736533" y="4669242"/>
            <a:ext cx="309449" cy="974321"/>
            <a:chOff x="5502862" y="5355294"/>
            <a:chExt cx="412706" cy="1502706"/>
          </a:xfrm>
        </p:grpSpPr>
        <p:sp>
          <p:nvSpPr>
            <p:cNvPr id="428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6845552" y="4669242"/>
            <a:ext cx="305411" cy="971265"/>
            <a:chOff x="6959786" y="5355294"/>
            <a:chExt cx="407320" cy="1502706"/>
          </a:xfrm>
        </p:grpSpPr>
        <p:sp>
          <p:nvSpPr>
            <p:cNvPr id="440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7268842" y="4669243"/>
            <a:ext cx="302885" cy="1579858"/>
            <a:chOff x="6007804" y="4266641"/>
            <a:chExt cx="403952" cy="2588666"/>
          </a:xfrm>
        </p:grpSpPr>
        <p:sp>
          <p:nvSpPr>
            <p:cNvPr id="452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5601422" y="4669243"/>
            <a:ext cx="306924" cy="1809473"/>
            <a:chOff x="6480429" y="3713225"/>
            <a:chExt cx="409339" cy="3142082"/>
          </a:xfrm>
        </p:grpSpPr>
        <p:sp>
          <p:nvSpPr>
            <p:cNvPr id="464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5149357" y="4669242"/>
            <a:ext cx="309449" cy="1127030"/>
            <a:chOff x="5502862" y="5355294"/>
            <a:chExt cx="412706" cy="1502706"/>
          </a:xfrm>
        </p:grpSpPr>
        <p:sp>
          <p:nvSpPr>
            <p:cNvPr id="476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4264828" y="4669243"/>
            <a:ext cx="305411" cy="974321"/>
            <a:chOff x="6959786" y="5355294"/>
            <a:chExt cx="407320" cy="1502706"/>
          </a:xfrm>
        </p:grpSpPr>
        <p:sp>
          <p:nvSpPr>
            <p:cNvPr id="488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4688117" y="4669242"/>
            <a:ext cx="302885" cy="1625855"/>
            <a:chOff x="6007804" y="4266641"/>
            <a:chExt cx="403952" cy="2588666"/>
          </a:xfrm>
        </p:grpSpPr>
        <p:sp>
          <p:nvSpPr>
            <p:cNvPr id="50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2845" y="173838"/>
            <a:ext cx="569063" cy="519945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49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49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49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49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2844" y="691472"/>
            <a:ext cx="9138314" cy="34281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49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49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49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49"/>
            </a:p>
          </p:txBody>
        </p:sp>
      </p:grpSp>
    </p:spTree>
    <p:extLst>
      <p:ext uri="{BB962C8B-B14F-4D97-AF65-F5344CB8AC3E}">
        <p14:creationId xmlns:p14="http://schemas.microsoft.com/office/powerpoint/2010/main" val="27088324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411788" cy="3394472"/>
          </a:xfrm>
        </p:spPr>
        <p:txBody>
          <a:bodyPr/>
          <a:lstStyle>
            <a:lvl1pPr>
              <a:defRPr sz="2099"/>
            </a:lvl1pPr>
            <a:lvl2pPr>
              <a:defRPr sz="1799"/>
            </a:lvl2pPr>
            <a:lvl3pPr>
              <a:defRPr sz="1499"/>
            </a:lvl3pPr>
            <a:lvl4pPr>
              <a:defRPr sz="1349"/>
            </a:lvl4pPr>
            <a:lvl5pPr>
              <a:defRPr sz="1349"/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789" y="1200152"/>
            <a:ext cx="5411787" cy="3394472"/>
          </a:xfrm>
        </p:spPr>
        <p:txBody>
          <a:bodyPr/>
          <a:lstStyle>
            <a:lvl1pPr>
              <a:defRPr sz="2099"/>
            </a:lvl1pPr>
            <a:lvl2pPr>
              <a:defRPr sz="1799"/>
            </a:lvl2pPr>
            <a:lvl3pPr>
              <a:defRPr sz="1499"/>
            </a:lvl3pPr>
            <a:lvl4pPr>
              <a:defRPr sz="1349"/>
            </a:lvl4pPr>
            <a:lvl5pPr>
              <a:defRPr sz="1349"/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6242296" y="4569973"/>
            <a:ext cx="58120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5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6855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6855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6855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6855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6855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6855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6855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6855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6855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7860775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797" indent="0">
              <a:buNone/>
              <a:defRPr sz="1499" b="1"/>
            </a:lvl2pPr>
            <a:lvl3pPr marL="685595" indent="0">
              <a:buNone/>
              <a:defRPr sz="1349" b="1"/>
            </a:lvl3pPr>
            <a:lvl4pPr marL="1028392" indent="0">
              <a:buNone/>
              <a:defRPr sz="1200" b="1"/>
            </a:lvl4pPr>
            <a:lvl5pPr marL="1371188" indent="0">
              <a:buNone/>
              <a:defRPr sz="1200" b="1"/>
            </a:lvl5pPr>
            <a:lvl6pPr marL="1713986" indent="0">
              <a:buNone/>
              <a:defRPr sz="1200" b="1"/>
            </a:lvl6pPr>
            <a:lvl7pPr marL="2056783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7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799"/>
            </a:lvl1pPr>
            <a:lvl2pPr>
              <a:defRPr sz="1499"/>
            </a:lvl2pPr>
            <a:lvl3pPr>
              <a:defRPr sz="1349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6" cy="479822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797" indent="0">
              <a:buNone/>
              <a:defRPr sz="1499" b="1"/>
            </a:lvl2pPr>
            <a:lvl3pPr marL="685595" indent="0">
              <a:buNone/>
              <a:defRPr sz="1349" b="1"/>
            </a:lvl3pPr>
            <a:lvl4pPr marL="1028392" indent="0">
              <a:buNone/>
              <a:defRPr sz="1200" b="1"/>
            </a:lvl4pPr>
            <a:lvl5pPr marL="1371188" indent="0">
              <a:buNone/>
              <a:defRPr sz="1200" b="1"/>
            </a:lvl5pPr>
            <a:lvl6pPr marL="1713986" indent="0">
              <a:buNone/>
              <a:defRPr sz="1200" b="1"/>
            </a:lvl6pPr>
            <a:lvl7pPr marL="2056783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7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6" cy="2963466"/>
          </a:xfrm>
        </p:spPr>
        <p:txBody>
          <a:bodyPr/>
          <a:lstStyle>
            <a:lvl1pPr>
              <a:defRPr sz="1799"/>
            </a:lvl1pPr>
            <a:lvl2pPr>
              <a:defRPr sz="1499"/>
            </a:lvl2pPr>
            <a:lvl3pPr>
              <a:defRPr sz="1349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952112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745962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119355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4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799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797" indent="0">
              <a:buNone/>
              <a:defRPr sz="900"/>
            </a:lvl2pPr>
            <a:lvl3pPr marL="685595" indent="0">
              <a:buNone/>
              <a:defRPr sz="750"/>
            </a:lvl3pPr>
            <a:lvl4pPr marL="1028392" indent="0">
              <a:buNone/>
              <a:defRPr sz="675"/>
            </a:lvl4pPr>
            <a:lvl5pPr marL="1371188" indent="0">
              <a:buNone/>
              <a:defRPr sz="675"/>
            </a:lvl5pPr>
            <a:lvl6pPr marL="1713986" indent="0">
              <a:buNone/>
              <a:defRPr sz="675"/>
            </a:lvl6pPr>
            <a:lvl7pPr marL="2056783" indent="0">
              <a:buNone/>
              <a:defRPr sz="675"/>
            </a:lvl7pPr>
            <a:lvl8pPr marL="2399580" indent="0">
              <a:buNone/>
              <a:defRPr sz="675"/>
            </a:lvl8pPr>
            <a:lvl9pPr marL="2742377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6428395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9" y="3600450"/>
            <a:ext cx="5486400" cy="425054"/>
          </a:xfrm>
        </p:spPr>
        <p:txBody>
          <a:bodyPr anchor="b"/>
          <a:lstStyle>
            <a:lvl1pPr algn="l">
              <a:defRPr sz="14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2399"/>
            </a:lvl1pPr>
            <a:lvl2pPr marL="342797" indent="0">
              <a:buNone/>
              <a:defRPr sz="2099"/>
            </a:lvl2pPr>
            <a:lvl3pPr marL="685595" indent="0">
              <a:buNone/>
              <a:defRPr sz="1799"/>
            </a:lvl3pPr>
            <a:lvl4pPr marL="1028392" indent="0">
              <a:buNone/>
              <a:defRPr sz="1499"/>
            </a:lvl4pPr>
            <a:lvl5pPr marL="1371188" indent="0">
              <a:buNone/>
              <a:defRPr sz="1499"/>
            </a:lvl5pPr>
            <a:lvl6pPr marL="1713986" indent="0">
              <a:buNone/>
              <a:defRPr sz="1499"/>
            </a:lvl6pPr>
            <a:lvl7pPr marL="2056783" indent="0">
              <a:buNone/>
              <a:defRPr sz="1499"/>
            </a:lvl7pPr>
            <a:lvl8pPr marL="2399580" indent="0">
              <a:buNone/>
              <a:defRPr sz="1499"/>
            </a:lvl8pPr>
            <a:lvl9pPr marL="2742377" indent="0">
              <a:buNone/>
              <a:defRPr sz="14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9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797" indent="0">
              <a:buNone/>
              <a:defRPr sz="900"/>
            </a:lvl2pPr>
            <a:lvl3pPr marL="685595" indent="0">
              <a:buNone/>
              <a:defRPr sz="750"/>
            </a:lvl3pPr>
            <a:lvl4pPr marL="1028392" indent="0">
              <a:buNone/>
              <a:defRPr sz="675"/>
            </a:lvl4pPr>
            <a:lvl5pPr marL="1371188" indent="0">
              <a:buNone/>
              <a:defRPr sz="675"/>
            </a:lvl5pPr>
            <a:lvl6pPr marL="1713986" indent="0">
              <a:buNone/>
              <a:defRPr sz="675"/>
            </a:lvl6pPr>
            <a:lvl7pPr marL="2056783" indent="0">
              <a:buNone/>
              <a:defRPr sz="675"/>
            </a:lvl7pPr>
            <a:lvl8pPr marL="2399580" indent="0">
              <a:buNone/>
              <a:defRPr sz="675"/>
            </a:lvl8pPr>
            <a:lvl9pPr marL="2742377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089031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706390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2375" y="205980"/>
            <a:ext cx="27432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205980"/>
            <a:ext cx="8080375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646562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060683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95412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66600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57799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428602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835444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755779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647473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495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826991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28203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817644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87369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267954"/>
      </p:ext>
    </p:extLst>
  </p:cSld>
  <p:clrMapOvr>
    <a:masterClrMapping/>
  </p:clrMapOvr>
  <p:transition spd="slow">
    <p:push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719728"/>
      </p:ext>
    </p:extLst>
  </p:cSld>
  <p:clrMapOvr>
    <a:masterClrMapping/>
  </p:clrMapOvr>
  <p:transition spd="slow">
    <p:push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13082"/>
      </p:ext>
    </p:extLst>
  </p:cSld>
  <p:clrMapOvr>
    <a:masterClrMapping/>
  </p:clrMapOvr>
  <p:transition spd="slow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40097"/>
      </p:ext>
    </p:extLst>
  </p:cSld>
  <p:clrMapOvr>
    <a:masterClrMapping/>
  </p:clrMapOvr>
  <p:transition spd="slow">
    <p:push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0" y="-220133"/>
            <a:ext cx="9671320" cy="6036406"/>
            <a:chOff x="0" y="-221063"/>
            <a:chExt cx="12895093" cy="7946844"/>
          </a:xfrm>
        </p:grpSpPr>
        <p:sp>
          <p:nvSpPr>
            <p:cNvPr id="12" name="矩形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2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15" name="矩形 14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01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4486391"/>
      </p:ext>
    </p:extLst>
  </p:cSld>
  <p:clrMapOvr>
    <a:masterClrMapping/>
  </p:clrMapOvr>
  <p:transition spd="slow">
    <p:push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985522"/>
      </p:ext>
    </p:extLst>
  </p:cSld>
  <p:clrMapOvr>
    <a:masterClrMapping/>
  </p:clrMapOvr>
  <p:transition spd="slow">
    <p:push dir="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54064"/>
      </p:ext>
    </p:extLst>
  </p:cSld>
  <p:clrMapOvr>
    <a:masterClrMapping/>
  </p:clrMapOvr>
  <p:transition spd="slow">
    <p:push dir="u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8759622"/>
      </p:ext>
    </p:extLst>
  </p:cSld>
  <p:clrMapOvr>
    <a:masterClrMapping/>
  </p:clrMapOvr>
  <p:transition spd="slow">
    <p:push dir="u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07647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push dir="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6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●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○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■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●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○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■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●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○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Barlow Semi Condensed"/>
              <a:buChar char="■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48147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8" r:id="rId2"/>
    <p:sldLayoutId id="2147483689" r:id="rId3"/>
    <p:sldLayoutId id="2147483690" r:id="rId4"/>
  </p:sldLayoutIdLst>
  <p:transition spd="slow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055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</p:sldLayoutIdLst>
  <p:transition spd="slow">
    <p:push dir="u"/>
  </p:transition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4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ransition spd="slow">
    <p:push dir="u"/>
  </p:transition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06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 spd="slow">
    <p:push dir="u"/>
  </p:transition>
  <p:txStyles>
    <p:titleStyle>
      <a:lvl1pPr algn="ctr" defTabSz="685595" rtl="0" eaLnBrk="1" latinLnBrk="0" hangingPunct="1"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098" indent="-257098" algn="l" defTabSz="685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557045" indent="-214248" algn="l" defTabSz="68559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856993" indent="-171398" algn="l" defTabSz="685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199790" indent="-171398" algn="l" defTabSz="685595" rtl="0" eaLnBrk="1" latinLnBrk="0" hangingPunct="1">
        <a:spcBef>
          <a:spcPct val="20000"/>
        </a:spcBef>
        <a:buFont typeface="Arial" panose="020B0604020202020204" pitchFamily="34" charset="0"/>
        <a:buChar char="–"/>
        <a:defRPr sz="1499" kern="1200">
          <a:solidFill>
            <a:schemeClr val="tx1"/>
          </a:solidFill>
          <a:latin typeface="+mn-lt"/>
          <a:ea typeface="+mn-ea"/>
          <a:cs typeface="+mn-cs"/>
        </a:defRPr>
      </a:lvl4pPr>
      <a:lvl5pPr marL="1542587" indent="-171398" algn="l" defTabSz="685595" rtl="0" eaLnBrk="1" latinLnBrk="0" hangingPunct="1">
        <a:spcBef>
          <a:spcPct val="20000"/>
        </a:spcBef>
        <a:buFont typeface="Arial" panose="020B0604020202020204" pitchFamily="34" charset="0"/>
        <a:buChar char="»"/>
        <a:defRPr sz="1499" kern="1200">
          <a:solidFill>
            <a:schemeClr val="tx1"/>
          </a:solidFill>
          <a:latin typeface="+mn-lt"/>
          <a:ea typeface="+mn-ea"/>
          <a:cs typeface="+mn-cs"/>
        </a:defRPr>
      </a:lvl5pPr>
      <a:lvl6pPr marL="1885385" indent="-171398" algn="l" defTabSz="685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228181" indent="-171398" algn="l" defTabSz="685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570978" indent="-171398" algn="l" defTabSz="685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2913776" indent="-171398" algn="l" defTabSz="685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97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595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392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188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986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783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580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2377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8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 spd="slow">
    <p:push dir="u"/>
  </p:transition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5F6AD-1DCF-4F18-9BBA-2BC622BDF2FB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939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ransition spd="slow">
    <p:push dir="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287877" y="579576"/>
            <a:ext cx="8782268" cy="4070236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214021" y="0"/>
            <a:ext cx="2310619" cy="3431452"/>
          </a:xfrm>
          <a:prstGeom prst="rect">
            <a:avLst/>
          </a:prstGeom>
        </p:spPr>
      </p:pic>
      <p:pic>
        <p:nvPicPr>
          <p:cNvPr id="3" name="Cute_Avalanch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457200" y="-931069"/>
            <a:ext cx="457200" cy="457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84283" y="2185258"/>
            <a:ext cx="65754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5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45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5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5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5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5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5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45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8">
            <a:extLst>
              <a:ext uri="{FF2B5EF4-FFF2-40B4-BE49-F238E27FC236}">
                <a16:creationId xmlns:a16="http://schemas.microsoft.com/office/drawing/2014/main" id="{F722B010-D91B-41CF-B809-11B76F7713C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 flipH="1">
            <a:off x="6185800" y="3234941"/>
            <a:ext cx="2555098" cy="162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37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466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 r="1773"/>
          <a:stretch>
            <a:fillRect/>
          </a:stretch>
        </p:blipFill>
        <p:spPr>
          <a:xfrm>
            <a:off x="1192" y="2889497"/>
            <a:ext cx="9152633" cy="225333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 l="1020" b="5828"/>
          <a:stretch>
            <a:fillRect/>
          </a:stretch>
        </p:blipFill>
        <p:spPr>
          <a:xfrm>
            <a:off x="1190" y="3530964"/>
            <a:ext cx="9141620" cy="161186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99444" y="3058149"/>
            <a:ext cx="8952341" cy="208965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1181" y="2133691"/>
            <a:ext cx="607807" cy="71769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98513">
            <a:off x="1625787" y="-75045"/>
            <a:ext cx="1143758" cy="2047326"/>
          </a:xfrm>
          <a:prstGeom prst="rect">
            <a:avLst/>
          </a:prstGeom>
        </p:spPr>
      </p:pic>
      <p:pic>
        <p:nvPicPr>
          <p:cNvPr id="8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21259" flipH="1">
            <a:off x="5619877" y="-153328"/>
            <a:ext cx="1143758" cy="2047326"/>
          </a:xfrm>
          <a:prstGeom prst="rect">
            <a:avLst/>
          </a:prstGeom>
        </p:spPr>
      </p:pic>
      <p:pic>
        <p:nvPicPr>
          <p:cNvPr id="7" name="图片 11268" descr="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8330" y="-43734"/>
            <a:ext cx="3595178" cy="357469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2873652" y="1676928"/>
            <a:ext cx="2430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Tiết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 4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151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1124" y="1971397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5.55556E-7 -4.69136E-6 L -5.55556E-7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14300" y="39698"/>
            <a:ext cx="457200" cy="45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/>
            <a:r>
              <a:rPr lang="en-US" sz="3300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7250" y="53088"/>
            <a:ext cx="7491846" cy="530878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just"/>
            <a:r>
              <a:rPr lang="en-US" sz="3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lang="en-US" sz="3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30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1804213"/>
            <a:ext cx="9354085" cy="1976221"/>
            <a:chOff x="155314" y="3016169"/>
            <a:chExt cx="8937055" cy="2634961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14" y="3016169"/>
              <a:ext cx="8743950" cy="26349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442422" y="3573529"/>
              <a:ext cx="8649947" cy="777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188" b="1" dirty="0" err="1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Lúc</a:t>
              </a:r>
              <a:r>
                <a:rPr lang="en-US" sz="3188" b="1" dirty="0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188" b="1" dirty="0" err="1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dê</a:t>
              </a:r>
              <a:r>
                <a:rPr lang="en-US" sz="3188" b="1" dirty="0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188" b="1" dirty="0" err="1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mẹ</a:t>
              </a:r>
              <a:r>
                <a:rPr lang="en-US" sz="3188" b="1" dirty="0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188" b="1" dirty="0" err="1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vừa</a:t>
              </a:r>
              <a:r>
                <a:rPr lang="en-US" sz="3188" b="1" dirty="0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188" b="1" dirty="0" err="1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đi</a:t>
              </a:r>
              <a:r>
                <a:rPr lang="en-US" sz="3188" b="1" dirty="0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3188" b="1" dirty="0" err="1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sói</a:t>
              </a:r>
              <a:r>
                <a:rPr lang="en-US" sz="3188" b="1" dirty="0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188" b="1" dirty="0" err="1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đến</a:t>
              </a:r>
              <a:r>
                <a:rPr lang="en-US" sz="3188" b="1" dirty="0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188" b="1" dirty="0" err="1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cửa</a:t>
              </a:r>
              <a:r>
                <a:rPr lang="en-US" sz="3188" b="1" dirty="0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3188" b="1" dirty="0" err="1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Đàn</a:t>
              </a:r>
              <a:r>
                <a:rPr lang="en-US" sz="3188" b="1" dirty="0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188" b="1" dirty="0" err="1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dê</a:t>
              </a:r>
              <a:r>
                <a:rPr lang="en-US" sz="3188" b="1" dirty="0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con </a:t>
              </a:r>
              <a:r>
                <a:rPr lang="en-US" sz="3188" b="1" dirty="0" err="1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biết</a:t>
              </a:r>
              <a:endParaRPr lang="en-US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-305183" y="2820597"/>
            <a:ext cx="7327775" cy="582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188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sói</a:t>
            </a:r>
            <a:r>
              <a:rPr lang="en-US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188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giả</a:t>
            </a:r>
            <a:r>
              <a:rPr lang="en-US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188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giọng</a:t>
            </a:r>
            <a:r>
              <a:rPr lang="en-US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188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188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nên</a:t>
            </a:r>
            <a:r>
              <a:rPr lang="en-US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188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188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mở</a:t>
            </a:r>
            <a:r>
              <a:rPr lang="en-US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188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cửa</a:t>
            </a:r>
            <a:r>
              <a:rPr lang="en-US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5396" y="4088668"/>
            <a:ext cx="5652654" cy="4385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68552" tIns="34277" rIns="68552" bIns="34277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 chú ý gì khi viết chữ đầu câu?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14300" y="2555810"/>
            <a:ext cx="486188" cy="159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05396" y="4080059"/>
            <a:ext cx="5652654" cy="4385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68552" tIns="34277" rIns="68552" bIns="34277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Cuối câu có dấu gì?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548797" y="2656652"/>
            <a:ext cx="206849" cy="50077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56145" y="4050786"/>
            <a:ext cx="6001905" cy="807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68552" tIns="34277" rIns="68552" bIns="34277" rtlCol="0">
            <a:spAutoFit/>
          </a:bodyPr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ý: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lùi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dòng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cầu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thúc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dấu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chấm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2041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8037" y="213620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8">
            <a:extLst>
              <a:ext uri="{FF2B5EF4-FFF2-40B4-BE49-F238E27FC236}">
                <a16:creationId xmlns:a16="http://schemas.microsoft.com/office/drawing/2014/main" id="{5066899F-0ECE-4265-B3BF-5D19DB6D91C9}"/>
              </a:ext>
            </a:extLst>
          </p:cNvPr>
          <p:cNvSpPr/>
          <p:nvPr/>
        </p:nvSpPr>
        <p:spPr>
          <a:xfrm>
            <a:off x="851995" y="541788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bông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Hình chữ nhật: Góc Tròn 1">
            <a:extLst>
              <a:ext uri="{FF2B5EF4-FFF2-40B4-BE49-F238E27FC236}">
                <a16:creationId xmlns:a16="http://schemas.microsoft.com/office/drawing/2014/main" id="{C5AFF899-6F73-44CF-A908-E4A93D611A21}"/>
              </a:ext>
            </a:extLst>
          </p:cNvPr>
          <p:cNvSpPr/>
          <p:nvPr/>
        </p:nvSpPr>
        <p:spPr>
          <a:xfrm>
            <a:off x="2581835" y="1678193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kì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lạ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Hình chữ nhật: Góc Tròn 4">
            <a:extLst>
              <a:ext uri="{FF2B5EF4-FFF2-40B4-BE49-F238E27FC236}">
                <a16:creationId xmlns:a16="http://schemas.microsoft.com/office/drawing/2014/main" id="{ADBC95F4-8A51-4170-AB2E-97CDFC940E6D}"/>
              </a:ext>
            </a:extLst>
          </p:cNvPr>
          <p:cNvSpPr/>
          <p:nvPr/>
        </p:nvSpPr>
        <p:spPr>
          <a:xfrm>
            <a:off x="4900323" y="1678193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cỏ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non</a:t>
            </a:r>
            <a:endParaRPr lang="vi-VN" sz="32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9" name="Hình chữ nhật: Góc Tròn 5">
            <a:extLst>
              <a:ext uri="{FF2B5EF4-FFF2-40B4-BE49-F238E27FC236}">
                <a16:creationId xmlns:a16="http://schemas.microsoft.com/office/drawing/2014/main" id="{0F4B49AF-B756-4EEF-A25A-B21546FDF21F}"/>
              </a:ext>
            </a:extLst>
          </p:cNvPr>
          <p:cNvSpPr/>
          <p:nvPr/>
        </p:nvSpPr>
        <p:spPr>
          <a:xfrm>
            <a:off x="6772155" y="1678192"/>
            <a:ext cx="2218654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kể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chuyện</a:t>
            </a:r>
            <a:endParaRPr lang="vi-VN" sz="32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0" name="Hình chữ nhật: Góc Tròn 7">
            <a:extLst>
              <a:ext uri="{FF2B5EF4-FFF2-40B4-BE49-F238E27FC236}">
                <a16:creationId xmlns:a16="http://schemas.microsoft.com/office/drawing/2014/main" id="{B56950FA-2558-497A-8B03-D72A6749768E}"/>
              </a:ext>
            </a:extLst>
          </p:cNvPr>
          <p:cNvSpPr/>
          <p:nvPr/>
        </p:nvSpPr>
        <p:spPr>
          <a:xfrm>
            <a:off x="4755091" y="2445300"/>
            <a:ext cx="1990165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dê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con</a:t>
            </a:r>
            <a:endParaRPr lang="vi-VN" sz="32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1" name="Hình chữ nhật: Góc Tròn 8">
            <a:extLst>
              <a:ext uri="{FF2B5EF4-FFF2-40B4-BE49-F238E27FC236}">
                <a16:creationId xmlns:a16="http://schemas.microsoft.com/office/drawing/2014/main" id="{6ABF7CCD-A759-44CF-9336-4B47AFBE0877}"/>
              </a:ext>
            </a:extLst>
          </p:cNvPr>
          <p:cNvSpPr/>
          <p:nvPr/>
        </p:nvSpPr>
        <p:spPr>
          <a:xfrm>
            <a:off x="2581835" y="2427099"/>
            <a:ext cx="1990165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endParaRPr lang="vi-VN" sz="32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2" name="Hình chữ nhật: Góc Tròn 10">
            <a:extLst>
              <a:ext uri="{FF2B5EF4-FFF2-40B4-BE49-F238E27FC236}">
                <a16:creationId xmlns:a16="http://schemas.microsoft.com/office/drawing/2014/main" id="{F167CF8E-D9FC-45E0-ABE4-437B5142D6A8}"/>
              </a:ext>
            </a:extLst>
          </p:cNvPr>
          <p:cNvSpPr/>
          <p:nvPr/>
        </p:nvSpPr>
        <p:spPr>
          <a:xfrm>
            <a:off x="7134039" y="2427099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vội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vã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B48E9CD-0246-4983-A5C7-328847D3824D}"/>
              </a:ext>
            </a:extLst>
          </p:cNvPr>
          <p:cNvSpPr txBox="1"/>
          <p:nvPr/>
        </p:nvSpPr>
        <p:spPr>
          <a:xfrm>
            <a:off x="2067204" y="3755672"/>
            <a:ext cx="5666238" cy="4385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68552" tIns="34277" rIns="68552" bIns="34277" rtlCol="0">
            <a:spAutoFit/>
          </a:bodyPr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cùng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to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vừa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endParaRPr lang="en-US" sz="24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" name="Picture 22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B91179E7-B423-481A-9704-EDC7851D31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34" y="1707778"/>
            <a:ext cx="751783" cy="6347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1CCE0E0-E803-46D4-B699-7B36A1FE5C07}"/>
              </a:ext>
            </a:extLst>
          </p:cNvPr>
          <p:cNvSpPr txBox="1"/>
          <p:nvPr/>
        </p:nvSpPr>
        <p:spPr>
          <a:xfrm>
            <a:off x="363181" y="1678192"/>
            <a:ext cx="1871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3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</a:p>
        </p:txBody>
      </p:sp>
      <p:pic>
        <p:nvPicPr>
          <p:cNvPr id="25" name="Picture 24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371B0D08-D97F-4118-B4DC-1AB4FA4BDD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485" y="1707778"/>
            <a:ext cx="751783" cy="634701"/>
          </a:xfrm>
          <a:prstGeom prst="rect">
            <a:avLst/>
          </a:prstGeom>
        </p:spPr>
      </p:pic>
      <p:pic>
        <p:nvPicPr>
          <p:cNvPr id="26" name="Picture 25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54C1F409-72E8-4A20-A955-CE2C10E513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816" y="1698677"/>
            <a:ext cx="751783" cy="63470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B71BCD6-D0C8-4C0C-8D10-030D746F8A63}"/>
              </a:ext>
            </a:extLst>
          </p:cNvPr>
          <p:cNvSpPr txBox="1"/>
          <p:nvPr/>
        </p:nvSpPr>
        <p:spPr>
          <a:xfrm>
            <a:off x="363180" y="2458200"/>
            <a:ext cx="1871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3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</a:p>
        </p:txBody>
      </p:sp>
      <p:pic>
        <p:nvPicPr>
          <p:cNvPr id="28" name="Picture 27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CB2C2867-8EFB-4CE6-9A3E-DF52F8E1EA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458" y="2431403"/>
            <a:ext cx="751783" cy="634701"/>
          </a:xfrm>
          <a:prstGeom prst="rect">
            <a:avLst/>
          </a:prstGeom>
        </p:spPr>
      </p:pic>
      <p:pic>
        <p:nvPicPr>
          <p:cNvPr id="29" name="Picture 28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EE957E0E-6793-46CC-B85C-53DB3E03C7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033" y="2448890"/>
            <a:ext cx="751783" cy="634701"/>
          </a:xfrm>
          <a:prstGeom prst="rect">
            <a:avLst/>
          </a:prstGeom>
        </p:spPr>
      </p:pic>
      <p:pic>
        <p:nvPicPr>
          <p:cNvPr id="30" name="Picture 29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46B8B142-E826-408B-B16F-D0F1E8796A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041" y="2458200"/>
            <a:ext cx="751783" cy="63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611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圆角矩形 46"/>
          <p:cNvSpPr/>
          <p:nvPr/>
        </p:nvSpPr>
        <p:spPr>
          <a:xfrm>
            <a:off x="1123488" y="1482732"/>
            <a:ext cx="7542274" cy="67665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AC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endParaRPr lang="zh-CN" altLang="en-US" sz="1500" b="1">
              <a:solidFill>
                <a:prstClr val="black"/>
              </a:solidFill>
              <a:latin typeface="Arial-Rounded"/>
              <a:ea typeface="Arial-Rounded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495202" y="248967"/>
            <a:ext cx="6992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pPr algn="just"/>
            <a:r>
              <a:rPr lang="en-US" altLang="zh-CN" sz="2400" dirty="0">
                <a:solidFill>
                  <a:prstClr val="white"/>
                </a:solidFill>
                <a:latin typeface="Arial-Rounded"/>
              </a:rPr>
              <a:t>Quan </a:t>
            </a:r>
            <a:r>
              <a:rPr lang="en-US" altLang="zh-CN" sz="2400" dirty="0" err="1">
                <a:solidFill>
                  <a:prstClr val="white"/>
                </a:solidFill>
                <a:latin typeface="Arial-Rounded"/>
              </a:rPr>
              <a:t>sát</a:t>
            </a:r>
            <a:r>
              <a:rPr lang="en-US" altLang="zh-CN" sz="2400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Arial-Rounded"/>
              </a:rPr>
              <a:t>tranh</a:t>
            </a:r>
            <a:r>
              <a:rPr lang="en-US" altLang="zh-CN" sz="2400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Arial-Rounded"/>
              </a:rPr>
              <a:t>và</a:t>
            </a:r>
            <a:r>
              <a:rPr lang="en-US" altLang="zh-CN" sz="2400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Arial-Rounded"/>
              </a:rPr>
              <a:t>dùng</a:t>
            </a:r>
            <a:r>
              <a:rPr lang="en-US" altLang="zh-CN" sz="2400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Arial-Rounded"/>
              </a:rPr>
              <a:t>từ</a:t>
            </a:r>
            <a:r>
              <a:rPr lang="en-US" altLang="zh-CN" sz="2400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Arial-Rounded"/>
              </a:rPr>
              <a:t>ngữ</a:t>
            </a:r>
            <a:r>
              <a:rPr lang="en-US" altLang="zh-CN" sz="2400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Arial-Rounded"/>
              </a:rPr>
              <a:t>trong</a:t>
            </a:r>
            <a:r>
              <a:rPr lang="en-US" altLang="zh-CN" sz="2400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Arial-Rounded"/>
              </a:rPr>
              <a:t>khung</a:t>
            </a:r>
            <a:r>
              <a:rPr lang="en-US" altLang="zh-CN" sz="2400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Arial-Rounded"/>
              </a:rPr>
              <a:t>để</a:t>
            </a:r>
            <a:r>
              <a:rPr lang="en-US" altLang="zh-CN" sz="2400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Arial-Rounded"/>
              </a:rPr>
              <a:t>nói</a:t>
            </a:r>
            <a:r>
              <a:rPr lang="en-US" altLang="zh-CN" sz="2400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Arial-Rounded"/>
              </a:rPr>
              <a:t>theo</a:t>
            </a:r>
            <a:r>
              <a:rPr lang="en-US" altLang="zh-CN" sz="2400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Arial-Rounded"/>
              </a:rPr>
              <a:t>tranh</a:t>
            </a:r>
            <a:r>
              <a:rPr lang="en-US" altLang="zh-CN" sz="2400" dirty="0">
                <a:solidFill>
                  <a:prstClr val="white"/>
                </a:solidFill>
                <a:latin typeface="Arial-Rounded"/>
              </a:rPr>
              <a:t>: </a:t>
            </a:r>
            <a:r>
              <a:rPr lang="en-US" altLang="zh-CN" sz="2400" i="1" dirty="0" err="1">
                <a:solidFill>
                  <a:prstClr val="white"/>
                </a:solidFill>
                <a:latin typeface="Arial-Rounded"/>
              </a:rPr>
              <a:t>Những</a:t>
            </a:r>
            <a:r>
              <a:rPr lang="en-US" altLang="zh-CN" sz="2400" i="1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i="1" dirty="0" err="1">
                <a:solidFill>
                  <a:prstClr val="white"/>
                </a:solidFill>
                <a:latin typeface="Arial-Rounded"/>
              </a:rPr>
              <a:t>gì</a:t>
            </a:r>
            <a:r>
              <a:rPr lang="en-US" altLang="zh-CN" sz="2400" i="1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i="1" dirty="0" err="1">
                <a:solidFill>
                  <a:prstClr val="white"/>
                </a:solidFill>
                <a:latin typeface="Arial-Rounded"/>
              </a:rPr>
              <a:t>em</a:t>
            </a:r>
            <a:r>
              <a:rPr lang="en-US" altLang="zh-CN" sz="2400" i="1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i="1" dirty="0" err="1">
                <a:solidFill>
                  <a:prstClr val="white"/>
                </a:solidFill>
                <a:latin typeface="Arial-Rounded"/>
              </a:rPr>
              <a:t>cần</a:t>
            </a:r>
            <a:r>
              <a:rPr lang="en-US" altLang="zh-CN" sz="2400" i="1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i="1" dirty="0" err="1">
                <a:solidFill>
                  <a:prstClr val="white"/>
                </a:solidFill>
                <a:latin typeface="Arial-Rounded"/>
              </a:rPr>
              <a:t>phải</a:t>
            </a:r>
            <a:r>
              <a:rPr lang="en-US" altLang="zh-CN" sz="2400" i="1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i="1" dirty="0" err="1">
                <a:solidFill>
                  <a:prstClr val="white"/>
                </a:solidFill>
                <a:latin typeface="Arial-Rounded"/>
              </a:rPr>
              <a:t>tự</a:t>
            </a:r>
            <a:r>
              <a:rPr lang="en-US" altLang="zh-CN" sz="2400" i="1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i="1" dirty="0" err="1">
                <a:solidFill>
                  <a:prstClr val="white"/>
                </a:solidFill>
                <a:latin typeface="Arial-Rounded"/>
              </a:rPr>
              <a:t>làm</a:t>
            </a:r>
            <a:r>
              <a:rPr lang="en-US" altLang="zh-CN" sz="2400" i="1" dirty="0">
                <a:solidFill>
                  <a:prstClr val="white"/>
                </a:solidFill>
                <a:latin typeface="Arial-Rounded"/>
              </a:rPr>
              <a:t>? </a:t>
            </a:r>
            <a:r>
              <a:rPr lang="en-US" altLang="zh-CN" sz="2400" i="1" dirty="0" err="1">
                <a:solidFill>
                  <a:prstClr val="white"/>
                </a:solidFill>
                <a:latin typeface="Arial-Rounded"/>
              </a:rPr>
              <a:t>Những</a:t>
            </a:r>
            <a:r>
              <a:rPr lang="en-US" altLang="zh-CN" sz="2400" i="1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i="1" dirty="0" err="1">
                <a:solidFill>
                  <a:prstClr val="white"/>
                </a:solidFill>
                <a:latin typeface="Arial-Rounded"/>
              </a:rPr>
              <a:t>gì</a:t>
            </a:r>
            <a:r>
              <a:rPr lang="en-US" altLang="zh-CN" sz="2400" i="1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i="1" dirty="0" err="1">
                <a:solidFill>
                  <a:prstClr val="white"/>
                </a:solidFill>
                <a:latin typeface="Arial-Rounded"/>
              </a:rPr>
              <a:t>em</a:t>
            </a:r>
            <a:r>
              <a:rPr lang="en-US" altLang="zh-CN" sz="2400" i="1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i="1" dirty="0" err="1">
                <a:solidFill>
                  <a:prstClr val="white"/>
                </a:solidFill>
                <a:latin typeface="Arial-Rounded"/>
              </a:rPr>
              <a:t>khoogn</a:t>
            </a:r>
            <a:r>
              <a:rPr lang="en-US" altLang="zh-CN" sz="2400" i="1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i="1" dirty="0" err="1">
                <a:solidFill>
                  <a:prstClr val="white"/>
                </a:solidFill>
                <a:latin typeface="Arial-Rounded"/>
              </a:rPr>
              <a:t>được</a:t>
            </a:r>
            <a:r>
              <a:rPr lang="en-US" altLang="zh-CN" sz="2400" i="1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i="1" dirty="0" err="1">
                <a:solidFill>
                  <a:prstClr val="white"/>
                </a:solidFill>
                <a:latin typeface="Arial-Rounded"/>
              </a:rPr>
              <a:t>tự</a:t>
            </a:r>
            <a:r>
              <a:rPr lang="en-US" altLang="zh-CN" sz="2400" i="1" dirty="0">
                <a:solidFill>
                  <a:prstClr val="white"/>
                </a:solidFill>
                <a:latin typeface="Arial-Rounded"/>
              </a:rPr>
              <a:t> ý </a:t>
            </a:r>
            <a:r>
              <a:rPr lang="en-US" altLang="zh-CN" sz="2400" i="1" dirty="0" err="1">
                <a:solidFill>
                  <a:prstClr val="white"/>
                </a:solidFill>
                <a:latin typeface="Arial-Rounded"/>
              </a:rPr>
              <a:t>làm</a:t>
            </a:r>
            <a:r>
              <a:rPr lang="en-US" altLang="zh-CN" sz="2400" i="1" dirty="0">
                <a:solidFill>
                  <a:prstClr val="white"/>
                </a:solidFill>
                <a:latin typeface="Arial-Rounded"/>
              </a:rPr>
              <a:t>? </a:t>
            </a:r>
            <a:endParaRPr lang="zh-CN" altLang="en-US" sz="2400" i="1" dirty="0">
              <a:solidFill>
                <a:prstClr val="white"/>
              </a:solidFill>
              <a:latin typeface="Arial-Rounded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94237" y="364612"/>
            <a:ext cx="858503" cy="549004"/>
            <a:chOff x="1281153" y="5632171"/>
            <a:chExt cx="1466266" cy="937662"/>
          </a:xfrm>
        </p:grpSpPr>
        <p:sp>
          <p:nvSpPr>
            <p:cNvPr id="29" name="云形 28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800" b="1" dirty="0">
                  <a:solidFill>
                    <a:srgbClr val="00B9F1"/>
                  </a:solidFill>
                  <a:latin typeface="Arial-Rounded"/>
                  <a:ea typeface="Arial-Rounded"/>
                </a:rPr>
                <a:t>09</a:t>
              </a:r>
              <a:endParaRPr lang="zh-CN" altLang="en-US" sz="1800" b="1" dirty="0">
                <a:solidFill>
                  <a:srgbClr val="00B9F1"/>
                </a:solidFill>
                <a:latin typeface="Arial-Rounded"/>
                <a:ea typeface="Arial-Rounded"/>
              </a:endParaRPr>
            </a:p>
          </p:txBody>
        </p:sp>
        <p:sp>
          <p:nvSpPr>
            <p:cNvPr id="30" name="云形 29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>
                <a:solidFill>
                  <a:srgbClr val="00B9F1"/>
                </a:solidFill>
                <a:latin typeface="Arial-Rounded"/>
                <a:ea typeface="Arial-Rounded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36700" y="4373899"/>
            <a:ext cx="633300" cy="404989"/>
            <a:chOff x="1281153" y="5632171"/>
            <a:chExt cx="1466266" cy="937662"/>
          </a:xfrm>
        </p:grpSpPr>
        <p:sp>
          <p:nvSpPr>
            <p:cNvPr id="20" name="云形 19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-Rounded"/>
                <a:ea typeface="Arial-Rounded"/>
              </a:endParaRPr>
            </a:p>
          </p:txBody>
        </p:sp>
        <p:sp>
          <p:nvSpPr>
            <p:cNvPr id="21" name="云形 20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-Rounded"/>
                <a:ea typeface="Arial-Rounded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FE058D4F-BF26-4B1C-A449-99397DC6DCAF}"/>
              </a:ext>
            </a:extLst>
          </p:cNvPr>
          <p:cNvSpPr txBox="1"/>
          <p:nvPr/>
        </p:nvSpPr>
        <p:spPr>
          <a:xfrm>
            <a:off x="1899203" y="1590227"/>
            <a:ext cx="67665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433">
              <a:defRPr/>
            </a:pP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Mặc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quần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áo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			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lấy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đồ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vật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trên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cao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BF9B9E-B9A3-49F2-A903-F1EDB2077B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5" t="1" r="1373" b="1784"/>
          <a:stretch/>
        </p:blipFill>
        <p:spPr>
          <a:xfrm>
            <a:off x="1899203" y="2262311"/>
            <a:ext cx="2386584" cy="2613832"/>
          </a:xfrm>
          <a:prstGeom prst="roundRect">
            <a:avLst>
              <a:gd name="adj" fmla="val 9765"/>
            </a:avLst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478B90-52F3-405A-8319-F9589D798F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15" t="1319" r="1685" b="581"/>
          <a:stretch/>
        </p:blipFill>
        <p:spPr>
          <a:xfrm>
            <a:off x="5138928" y="2262311"/>
            <a:ext cx="2478024" cy="2643706"/>
          </a:xfrm>
          <a:prstGeom prst="roundRect">
            <a:avLst>
              <a:gd name="adj" fmla="val 10967"/>
            </a:avLst>
          </a:prstGeom>
        </p:spPr>
      </p:pic>
    </p:spTree>
    <p:extLst>
      <p:ext uri="{BB962C8B-B14F-4D97-AF65-F5344CB8AC3E}">
        <p14:creationId xmlns:p14="http://schemas.microsoft.com/office/powerpoint/2010/main" val="1868127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22" grpId="0"/>
      <p:bldP spid="4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2" name="Google Shape;2982;p56"/>
          <p:cNvGrpSpPr/>
          <p:nvPr/>
        </p:nvGrpSpPr>
        <p:grpSpPr>
          <a:xfrm rot="10800000">
            <a:off x="1141133" y="-338654"/>
            <a:ext cx="7039254" cy="4789825"/>
            <a:chOff x="1425453" y="767528"/>
            <a:chExt cx="5715536" cy="3888792"/>
          </a:xfrm>
        </p:grpSpPr>
        <p:sp>
          <p:nvSpPr>
            <p:cNvPr id="2983" name="Google Shape;2983;p56"/>
            <p:cNvSpPr/>
            <p:nvPr/>
          </p:nvSpPr>
          <p:spPr>
            <a:xfrm rot="1180656">
              <a:off x="2323012" y="767528"/>
              <a:ext cx="4817977" cy="2442074"/>
            </a:xfrm>
            <a:custGeom>
              <a:avLst/>
              <a:gdLst/>
              <a:ahLst/>
              <a:cxnLst/>
              <a:rect l="l" t="t" r="r" b="b"/>
              <a:pathLst>
                <a:path w="136676" h="62189" extrusionOk="0">
                  <a:moveTo>
                    <a:pt x="115053" y="1"/>
                  </a:moveTo>
                  <a:cubicBezTo>
                    <a:pt x="109301" y="1"/>
                    <a:pt x="103535" y="2453"/>
                    <a:pt x="98779" y="5873"/>
                  </a:cubicBezTo>
                  <a:cubicBezTo>
                    <a:pt x="92567" y="10316"/>
                    <a:pt x="87635" y="16342"/>
                    <a:pt x="82192" y="21669"/>
                  </a:cubicBezTo>
                  <a:cubicBezTo>
                    <a:pt x="76771" y="27089"/>
                    <a:pt x="70467" y="32045"/>
                    <a:pt x="62906" y="33394"/>
                  </a:cubicBezTo>
                  <a:cubicBezTo>
                    <a:pt x="61199" y="33725"/>
                    <a:pt x="59492" y="33864"/>
                    <a:pt x="57783" y="33864"/>
                  </a:cubicBezTo>
                  <a:cubicBezTo>
                    <a:pt x="50478" y="33864"/>
                    <a:pt x="43152" y="31318"/>
                    <a:pt x="35780" y="30300"/>
                  </a:cubicBezTo>
                  <a:cubicBezTo>
                    <a:pt x="33808" y="30038"/>
                    <a:pt x="31800" y="29897"/>
                    <a:pt x="29791" y="29897"/>
                  </a:cubicBezTo>
                  <a:cubicBezTo>
                    <a:pt x="23600" y="29897"/>
                    <a:pt x="17390" y="31232"/>
                    <a:pt x="12121" y="34464"/>
                  </a:cubicBezTo>
                  <a:cubicBezTo>
                    <a:pt x="4071" y="39396"/>
                    <a:pt x="2327" y="46864"/>
                    <a:pt x="0" y="55192"/>
                  </a:cubicBezTo>
                  <a:cubicBezTo>
                    <a:pt x="7166" y="57728"/>
                    <a:pt x="16587" y="57635"/>
                    <a:pt x="24241" y="58403"/>
                  </a:cubicBezTo>
                  <a:cubicBezTo>
                    <a:pt x="32756" y="59263"/>
                    <a:pt x="41201" y="60054"/>
                    <a:pt x="49738" y="60636"/>
                  </a:cubicBezTo>
                  <a:cubicBezTo>
                    <a:pt x="64803" y="61688"/>
                    <a:pt x="79962" y="62188"/>
                    <a:pt x="95130" y="62188"/>
                  </a:cubicBezTo>
                  <a:cubicBezTo>
                    <a:pt x="96734" y="62188"/>
                    <a:pt x="98338" y="62182"/>
                    <a:pt x="99942" y="62171"/>
                  </a:cubicBezTo>
                  <a:cubicBezTo>
                    <a:pt x="105665" y="62171"/>
                    <a:pt x="111667" y="61985"/>
                    <a:pt x="116901" y="59566"/>
                  </a:cubicBezTo>
                  <a:cubicBezTo>
                    <a:pt x="124555" y="56076"/>
                    <a:pt x="129510" y="48329"/>
                    <a:pt x="132511" y="40466"/>
                  </a:cubicBezTo>
                  <a:cubicBezTo>
                    <a:pt x="135233" y="33208"/>
                    <a:pt x="136676" y="25159"/>
                    <a:pt x="134931" y="17505"/>
                  </a:cubicBezTo>
                  <a:cubicBezTo>
                    <a:pt x="133186" y="9944"/>
                    <a:pt x="127765" y="2849"/>
                    <a:pt x="120298" y="732"/>
                  </a:cubicBezTo>
                  <a:cubicBezTo>
                    <a:pt x="118570" y="230"/>
                    <a:pt x="116812" y="1"/>
                    <a:pt x="1150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4" name="Google Shape;2984;p56"/>
            <p:cNvSpPr/>
            <p:nvPr/>
          </p:nvSpPr>
          <p:spPr>
            <a:xfrm rot="12080169">
              <a:off x="1425453" y="2218705"/>
              <a:ext cx="4828976" cy="2437615"/>
            </a:xfrm>
            <a:custGeom>
              <a:avLst/>
              <a:gdLst/>
              <a:ahLst/>
              <a:cxnLst/>
              <a:rect l="l" t="t" r="r" b="b"/>
              <a:pathLst>
                <a:path w="136676" h="62189" extrusionOk="0">
                  <a:moveTo>
                    <a:pt x="115053" y="1"/>
                  </a:moveTo>
                  <a:cubicBezTo>
                    <a:pt x="109301" y="1"/>
                    <a:pt x="103535" y="2453"/>
                    <a:pt x="98779" y="5873"/>
                  </a:cubicBezTo>
                  <a:cubicBezTo>
                    <a:pt x="92567" y="10316"/>
                    <a:pt x="87635" y="16342"/>
                    <a:pt x="82192" y="21669"/>
                  </a:cubicBezTo>
                  <a:cubicBezTo>
                    <a:pt x="76771" y="27089"/>
                    <a:pt x="70467" y="32045"/>
                    <a:pt x="62906" y="33394"/>
                  </a:cubicBezTo>
                  <a:cubicBezTo>
                    <a:pt x="61199" y="33725"/>
                    <a:pt x="59492" y="33864"/>
                    <a:pt x="57783" y="33864"/>
                  </a:cubicBezTo>
                  <a:cubicBezTo>
                    <a:pt x="50478" y="33864"/>
                    <a:pt x="43152" y="31318"/>
                    <a:pt x="35780" y="30300"/>
                  </a:cubicBezTo>
                  <a:cubicBezTo>
                    <a:pt x="33808" y="30038"/>
                    <a:pt x="31800" y="29897"/>
                    <a:pt x="29791" y="29897"/>
                  </a:cubicBezTo>
                  <a:cubicBezTo>
                    <a:pt x="23600" y="29897"/>
                    <a:pt x="17390" y="31232"/>
                    <a:pt x="12121" y="34464"/>
                  </a:cubicBezTo>
                  <a:cubicBezTo>
                    <a:pt x="4071" y="39396"/>
                    <a:pt x="2327" y="46864"/>
                    <a:pt x="0" y="55192"/>
                  </a:cubicBezTo>
                  <a:cubicBezTo>
                    <a:pt x="7166" y="57728"/>
                    <a:pt x="16587" y="57635"/>
                    <a:pt x="24241" y="58403"/>
                  </a:cubicBezTo>
                  <a:cubicBezTo>
                    <a:pt x="32756" y="59263"/>
                    <a:pt x="41201" y="60054"/>
                    <a:pt x="49738" y="60636"/>
                  </a:cubicBezTo>
                  <a:cubicBezTo>
                    <a:pt x="64803" y="61688"/>
                    <a:pt x="79962" y="62188"/>
                    <a:pt x="95130" y="62188"/>
                  </a:cubicBezTo>
                  <a:cubicBezTo>
                    <a:pt x="96734" y="62188"/>
                    <a:pt x="98338" y="62182"/>
                    <a:pt x="99942" y="62171"/>
                  </a:cubicBezTo>
                  <a:cubicBezTo>
                    <a:pt x="105665" y="62171"/>
                    <a:pt x="111667" y="61985"/>
                    <a:pt x="116901" y="59566"/>
                  </a:cubicBezTo>
                  <a:cubicBezTo>
                    <a:pt x="124555" y="56076"/>
                    <a:pt x="129510" y="48329"/>
                    <a:pt x="132511" y="40466"/>
                  </a:cubicBezTo>
                  <a:cubicBezTo>
                    <a:pt x="135233" y="33208"/>
                    <a:pt x="136676" y="25159"/>
                    <a:pt x="134931" y="17505"/>
                  </a:cubicBezTo>
                  <a:cubicBezTo>
                    <a:pt x="133186" y="9944"/>
                    <a:pt x="127765" y="2849"/>
                    <a:pt x="120298" y="732"/>
                  </a:cubicBezTo>
                  <a:cubicBezTo>
                    <a:pt x="118570" y="230"/>
                    <a:pt x="116812" y="1"/>
                    <a:pt x="1150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5" name="Google Shape;2985;p56"/>
            <p:cNvSpPr/>
            <p:nvPr/>
          </p:nvSpPr>
          <p:spPr>
            <a:xfrm rot="532267">
              <a:off x="1728899" y="847427"/>
              <a:ext cx="5071634" cy="2947732"/>
            </a:xfrm>
            <a:custGeom>
              <a:avLst/>
              <a:gdLst/>
              <a:ahLst/>
              <a:cxnLst/>
              <a:rect l="l" t="t" r="r" b="b"/>
              <a:pathLst>
                <a:path w="77074" h="68148" extrusionOk="0">
                  <a:moveTo>
                    <a:pt x="47214" y="1"/>
                  </a:moveTo>
                  <a:cubicBezTo>
                    <a:pt x="42852" y="1"/>
                    <a:pt x="38491" y="193"/>
                    <a:pt x="34129" y="379"/>
                  </a:cubicBezTo>
                  <a:cubicBezTo>
                    <a:pt x="26754" y="775"/>
                    <a:pt x="19007" y="1263"/>
                    <a:pt x="13098" y="5520"/>
                  </a:cubicBezTo>
                  <a:cubicBezTo>
                    <a:pt x="5816" y="10662"/>
                    <a:pt x="3118" y="20153"/>
                    <a:pt x="1745" y="28970"/>
                  </a:cubicBezTo>
                  <a:cubicBezTo>
                    <a:pt x="396" y="38090"/>
                    <a:pt x="0" y="47395"/>
                    <a:pt x="582" y="56608"/>
                  </a:cubicBezTo>
                  <a:cubicBezTo>
                    <a:pt x="675" y="58748"/>
                    <a:pt x="1466" y="67937"/>
                    <a:pt x="4746" y="68147"/>
                  </a:cubicBezTo>
                  <a:cubicBezTo>
                    <a:pt x="4756" y="68147"/>
                    <a:pt x="4766" y="68147"/>
                    <a:pt x="4776" y="68147"/>
                  </a:cubicBezTo>
                  <a:cubicBezTo>
                    <a:pt x="6359" y="68147"/>
                    <a:pt x="10696" y="60766"/>
                    <a:pt x="13470" y="59795"/>
                  </a:cubicBezTo>
                  <a:cubicBezTo>
                    <a:pt x="15586" y="59111"/>
                    <a:pt x="17785" y="58889"/>
                    <a:pt x="19992" y="58889"/>
                  </a:cubicBezTo>
                  <a:cubicBezTo>
                    <a:pt x="21836" y="58889"/>
                    <a:pt x="23686" y="59044"/>
                    <a:pt x="25498" y="59213"/>
                  </a:cubicBezTo>
                  <a:cubicBezTo>
                    <a:pt x="27665" y="59424"/>
                    <a:pt x="29833" y="59661"/>
                    <a:pt x="31972" y="59661"/>
                  </a:cubicBezTo>
                  <a:cubicBezTo>
                    <a:pt x="33851" y="59661"/>
                    <a:pt x="35708" y="59478"/>
                    <a:pt x="37525" y="58934"/>
                  </a:cubicBezTo>
                  <a:cubicBezTo>
                    <a:pt x="42946" y="57282"/>
                    <a:pt x="47203" y="52350"/>
                    <a:pt x="48087" y="46721"/>
                  </a:cubicBezTo>
                  <a:cubicBezTo>
                    <a:pt x="48668" y="43138"/>
                    <a:pt x="47901" y="39346"/>
                    <a:pt x="49157" y="36066"/>
                  </a:cubicBezTo>
                  <a:cubicBezTo>
                    <a:pt x="51274" y="30343"/>
                    <a:pt x="57881" y="28016"/>
                    <a:pt x="63604" y="25969"/>
                  </a:cubicBezTo>
                  <a:cubicBezTo>
                    <a:pt x="69420" y="24038"/>
                    <a:pt x="75817" y="20642"/>
                    <a:pt x="76585" y="14640"/>
                  </a:cubicBezTo>
                  <a:cubicBezTo>
                    <a:pt x="77074" y="10662"/>
                    <a:pt x="74654" y="6777"/>
                    <a:pt x="71444" y="4543"/>
                  </a:cubicBezTo>
                  <a:cubicBezTo>
                    <a:pt x="68140" y="2333"/>
                    <a:pt x="64185" y="1356"/>
                    <a:pt x="60300" y="775"/>
                  </a:cubicBezTo>
                  <a:cubicBezTo>
                    <a:pt x="55938" y="193"/>
                    <a:pt x="51576" y="1"/>
                    <a:pt x="47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" name="Google Shape;304;p20"/>
          <p:cNvSpPr txBox="1">
            <a:spLocks/>
          </p:cNvSpPr>
          <p:nvPr/>
        </p:nvSpPr>
        <p:spPr>
          <a:xfrm>
            <a:off x="2212771" y="993308"/>
            <a:ext cx="5195343" cy="65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>
              <a:defRPr/>
            </a:pPr>
            <a:r>
              <a:rPr lang="en-US" sz="2400" kern="0" dirty="0" err="1">
                <a:latin typeface="Arial"/>
              </a:rPr>
              <a:t>Thứ</a:t>
            </a:r>
            <a:r>
              <a:rPr lang="en-US" sz="2400" kern="0" dirty="0">
                <a:latin typeface="Arial"/>
              </a:rPr>
              <a:t> … </a:t>
            </a:r>
            <a:r>
              <a:rPr lang="en-US" sz="2400" kern="0" dirty="0" err="1">
                <a:latin typeface="Arial"/>
              </a:rPr>
              <a:t>ngày</a:t>
            </a:r>
            <a:r>
              <a:rPr lang="en-US" sz="2400" kern="0" dirty="0">
                <a:latin typeface="Arial"/>
              </a:rPr>
              <a:t> … </a:t>
            </a:r>
            <a:r>
              <a:rPr lang="en-US" sz="2400" kern="0" dirty="0" err="1">
                <a:latin typeface="Arial"/>
              </a:rPr>
              <a:t>tháng</a:t>
            </a:r>
            <a:r>
              <a:rPr lang="en-US" sz="2400" kern="0" dirty="0">
                <a:latin typeface="Arial"/>
              </a:rPr>
              <a:t> … </a:t>
            </a:r>
            <a:r>
              <a:rPr lang="en-US" sz="2400" kern="0" dirty="0" err="1">
                <a:latin typeface="Arial"/>
              </a:rPr>
              <a:t>năm</a:t>
            </a:r>
            <a:endParaRPr lang="en-US" sz="2400" kern="0" dirty="0"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042" y="2197561"/>
            <a:ext cx="7356986" cy="162777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304;p20"/>
          <p:cNvSpPr txBox="1">
            <a:spLocks/>
          </p:cNvSpPr>
          <p:nvPr/>
        </p:nvSpPr>
        <p:spPr>
          <a:xfrm>
            <a:off x="1995761" y="1"/>
            <a:ext cx="5195343" cy="65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>
              <a:defRPr/>
            </a:pPr>
            <a:r>
              <a:rPr lang="en-US" sz="2400" kern="0" dirty="0" err="1">
                <a:latin typeface="Arial"/>
              </a:rPr>
              <a:t>Thứ</a:t>
            </a:r>
            <a:r>
              <a:rPr lang="en-US" sz="2400" kern="0" dirty="0">
                <a:latin typeface="Arial"/>
              </a:rPr>
              <a:t> … </a:t>
            </a:r>
            <a:r>
              <a:rPr lang="en-US" sz="2400" kern="0" dirty="0" err="1">
                <a:latin typeface="Arial"/>
              </a:rPr>
              <a:t>ngày</a:t>
            </a:r>
            <a:r>
              <a:rPr lang="en-US" sz="2400" kern="0" dirty="0">
                <a:latin typeface="Arial"/>
              </a:rPr>
              <a:t> … </a:t>
            </a:r>
            <a:r>
              <a:rPr lang="en-US" sz="2400" kern="0" dirty="0" err="1">
                <a:latin typeface="Arial"/>
              </a:rPr>
              <a:t>tháng</a:t>
            </a:r>
            <a:r>
              <a:rPr lang="en-US" sz="2400" kern="0" dirty="0">
                <a:latin typeface="Arial"/>
              </a:rPr>
              <a:t> … </a:t>
            </a:r>
            <a:r>
              <a:rPr lang="en-US" sz="2400" kern="0" dirty="0" err="1">
                <a:latin typeface="Arial"/>
              </a:rPr>
              <a:t>năm</a:t>
            </a:r>
            <a:endParaRPr lang="en-US" sz="2400" kern="0" dirty="0">
              <a:latin typeface="Arial"/>
            </a:endParaRPr>
          </a:p>
        </p:txBody>
      </p:sp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EF484B40-B9A0-4F78-968E-A060661D1048}"/>
              </a:ext>
            </a:extLst>
          </p:cNvPr>
          <p:cNvSpPr/>
          <p:nvPr/>
        </p:nvSpPr>
        <p:spPr>
          <a:xfrm>
            <a:off x="3773977" y="772020"/>
            <a:ext cx="2019993" cy="561856"/>
          </a:xfrm>
          <a:prstGeom prst="roundRect">
            <a:avLst/>
          </a:prstGeom>
          <a:solidFill>
            <a:srgbClr val="E5F2B0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en-US" sz="2700" kern="0" dirty="0" err="1">
                <a:solidFill>
                  <a:srgbClr val="0070C0"/>
                </a:solidFill>
                <a:latin typeface="Arial"/>
                <a:cs typeface="Arial"/>
                <a:sym typeface="Arial"/>
              </a:rPr>
              <a:t>Tiếng</a:t>
            </a:r>
            <a:r>
              <a:rPr lang="en-US" sz="2700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700" kern="0" dirty="0" err="1">
                <a:solidFill>
                  <a:srgbClr val="0070C0"/>
                </a:solidFill>
                <a:latin typeface="Arial"/>
                <a:cs typeface="Arial"/>
                <a:sym typeface="Arial"/>
              </a:rPr>
              <a:t>việt</a:t>
            </a:r>
            <a:endParaRPr lang="en-US"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491735-02DC-456F-9E23-287752240EF1}"/>
              </a:ext>
            </a:extLst>
          </p:cNvPr>
          <p:cNvSpPr txBox="1"/>
          <p:nvPr/>
        </p:nvSpPr>
        <p:spPr>
          <a:xfrm>
            <a:off x="1577096" y="1847088"/>
            <a:ext cx="6032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5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 </a:t>
            </a:r>
          </a:p>
          <a:p>
            <a:pPr algn="ctr"/>
            <a:r>
              <a:rPr lang="en-US" sz="5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Khi </a:t>
            </a:r>
            <a:r>
              <a:rPr lang="en-US" sz="54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mẹ</a:t>
            </a:r>
            <a:r>
              <a:rPr lang="en-US" sz="5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vắng</a:t>
            </a:r>
            <a:r>
              <a:rPr lang="en-US" sz="5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nhà</a:t>
            </a:r>
            <a:endParaRPr lang="en-US" sz="5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 r="1773"/>
          <a:stretch>
            <a:fillRect/>
          </a:stretch>
        </p:blipFill>
        <p:spPr>
          <a:xfrm>
            <a:off x="1192" y="2889497"/>
            <a:ext cx="9152633" cy="225333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 l="1020" b="5828"/>
          <a:stretch>
            <a:fillRect/>
          </a:stretch>
        </p:blipFill>
        <p:spPr>
          <a:xfrm>
            <a:off x="1190" y="3530964"/>
            <a:ext cx="9141620" cy="161186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99444" y="3058149"/>
            <a:ext cx="8952341" cy="208965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1181" y="2133691"/>
            <a:ext cx="607807" cy="71769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98513">
            <a:off x="1625787" y="-75045"/>
            <a:ext cx="1143758" cy="2047326"/>
          </a:xfrm>
          <a:prstGeom prst="rect">
            <a:avLst/>
          </a:prstGeom>
        </p:spPr>
      </p:pic>
      <p:pic>
        <p:nvPicPr>
          <p:cNvPr id="8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21259" flipH="1">
            <a:off x="5619877" y="-153328"/>
            <a:ext cx="1143758" cy="2047326"/>
          </a:xfrm>
          <a:prstGeom prst="rect">
            <a:avLst/>
          </a:prstGeom>
        </p:spPr>
      </p:pic>
      <p:pic>
        <p:nvPicPr>
          <p:cNvPr id="7" name="图片 11268" descr="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8330" y="-43734"/>
            <a:ext cx="3595178" cy="357469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2873652" y="1676928"/>
            <a:ext cx="2430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595"/>
            <a:r>
              <a:rPr lang="en-US" altLang="zh-CN" sz="6000" b="1" dirty="0" err="1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Tiết</a:t>
            </a:r>
            <a:r>
              <a:rPr lang="en-US" altLang="zh-CN" sz="6000" b="1" dirty="0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 3</a:t>
            </a:r>
            <a:endParaRPr lang="zh-CN" altLang="en-US" sz="6000" dirty="0">
              <a:solidFill>
                <a:srgbClr val="C00000"/>
              </a:solidFill>
              <a:latin typeface="Calibri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636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8">
            <a:extLst>
              <a:ext uri="{FF2B5EF4-FFF2-40B4-BE49-F238E27FC236}">
                <a16:creationId xmlns:a16="http://schemas.microsoft.com/office/drawing/2014/main" id="{1737FBF1-3F10-47FB-8DEC-A2B86F8874D4}"/>
              </a:ext>
            </a:extLst>
          </p:cNvPr>
          <p:cNvSpPr/>
          <p:nvPr/>
        </p:nvSpPr>
        <p:spPr>
          <a:xfrm>
            <a:off x="1895575" y="1471097"/>
            <a:ext cx="507129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C37861B5-4760-468C-99BD-77609140CD49}"/>
              </a:ext>
            </a:extLst>
          </p:cNvPr>
          <p:cNvSpPr/>
          <p:nvPr/>
        </p:nvSpPr>
        <p:spPr>
          <a:xfrm>
            <a:off x="482906" y="57136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A495FCB-E84B-4D35-88B0-96A4085C3857}"/>
              </a:ext>
            </a:extLst>
          </p:cNvPr>
          <p:cNvSpPr/>
          <p:nvPr/>
        </p:nvSpPr>
        <p:spPr>
          <a:xfrm>
            <a:off x="2112998" y="1450893"/>
            <a:ext cx="30291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mời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	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mở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cửa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F0F6A419-5E27-41BF-B12F-291DC4AADA87}"/>
              </a:ext>
            </a:extLst>
          </p:cNvPr>
          <p:cNvSpPr/>
          <p:nvPr/>
        </p:nvSpPr>
        <p:spPr>
          <a:xfrm>
            <a:off x="734568" y="2549020"/>
            <a:ext cx="85056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 ở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mình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(…)</a:t>
            </a:r>
          </a:p>
          <a:p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52D9DB37-8ACD-4218-8284-5B6D2495CE4F}"/>
              </a:ext>
            </a:extLst>
          </p:cNvPr>
          <p:cNvSpPr/>
          <p:nvPr/>
        </p:nvSpPr>
        <p:spPr>
          <a:xfrm>
            <a:off x="5251714" y="1443665"/>
            <a:ext cx="1715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9110B1-CB30-434A-A761-6F35DDF53ED0}"/>
              </a:ext>
            </a:extLst>
          </p:cNvPr>
          <p:cNvSpPr txBox="1"/>
          <p:nvPr/>
        </p:nvSpPr>
        <p:spPr>
          <a:xfrm>
            <a:off x="7077456" y="2549020"/>
            <a:ext cx="155448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3200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endParaRPr lang="en-US" sz="3200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1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8">
            <a:extLst>
              <a:ext uri="{FF2B5EF4-FFF2-40B4-BE49-F238E27FC236}">
                <a16:creationId xmlns:a16="http://schemas.microsoft.com/office/drawing/2014/main" id="{B028F7FA-D244-4EE1-B867-9D4A73821233}"/>
              </a:ext>
            </a:extLst>
          </p:cNvPr>
          <p:cNvSpPr/>
          <p:nvPr/>
        </p:nvSpPr>
        <p:spPr>
          <a:xfrm>
            <a:off x="638354" y="426364"/>
            <a:ext cx="8505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2800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2800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800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800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2800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800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800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i="1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 </a:t>
            </a:r>
            <a:r>
              <a:rPr lang="en-US" altLang="zh-CN" sz="2800" i="1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i="1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i="1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vắng</a:t>
            </a:r>
            <a:r>
              <a:rPr lang="en-US" altLang="zh-CN" sz="2800" i="1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i="1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endParaRPr lang="zh-CN" altLang="en-US" sz="2800" i="1" dirty="0">
              <a:solidFill>
                <a:schemeClr val="tx2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4D3CB6-483B-46DA-8BC6-DAB4DA139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78" y="1155382"/>
            <a:ext cx="2162923" cy="23946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AE13BF-A180-476A-BA32-8759CC920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728" y="1155381"/>
            <a:ext cx="2159317" cy="23946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1F20F1-E0B8-4697-A0A0-4568FAA56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1045" y="1155381"/>
            <a:ext cx="2159318" cy="23959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E33413-757A-4B00-9A1E-83DAF0666C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0190" y="1155381"/>
            <a:ext cx="2159317" cy="239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17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BE658E4A-5EF1-4BB1-9AED-8119E499C0C6}"/>
              </a:ext>
            </a:extLst>
          </p:cNvPr>
          <p:cNvGrpSpPr/>
          <p:nvPr/>
        </p:nvGrpSpPr>
        <p:grpSpPr>
          <a:xfrm>
            <a:off x="1206816" y="3633680"/>
            <a:ext cx="6785231" cy="971550"/>
            <a:chOff x="7675497" y="1612359"/>
            <a:chExt cx="9301403" cy="147853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67C9A7D-BF43-4CB0-A524-2A80EDADC0DD}"/>
                </a:ext>
              </a:extLst>
            </p:cNvPr>
            <p:cNvSpPr/>
            <p:nvPr/>
          </p:nvSpPr>
          <p:spPr>
            <a:xfrm>
              <a:off x="7969795" y="2276872"/>
              <a:ext cx="9007105" cy="8140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khu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rừng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nọ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(…)</a:t>
              </a:r>
              <a:endParaRPr lang="en-US" sz="48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8" name="Picture 2" descr="Cartoon Star. Download a Free Preview or High Quality Adobe Illustrator Ai,  EPS, PDF and High Resolution JPEG ver… | Rainbow cartoon, Printable vintage  art, Cartoon">
              <a:extLst>
                <a:ext uri="{FF2B5EF4-FFF2-40B4-BE49-F238E27FC236}">
                  <a16:creationId xmlns:a16="http://schemas.microsoft.com/office/drawing/2014/main" id="{4A2FC4F1-5F36-4552-88FF-C5C237A5AC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F15BCD9-7C43-4ADD-B833-FD038D9F8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7096" y="287720"/>
            <a:ext cx="3219355" cy="356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44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BE658E4A-5EF1-4BB1-9AED-8119E499C0C6}"/>
              </a:ext>
            </a:extLst>
          </p:cNvPr>
          <p:cNvGrpSpPr/>
          <p:nvPr/>
        </p:nvGrpSpPr>
        <p:grpSpPr>
          <a:xfrm>
            <a:off x="1206816" y="3633680"/>
            <a:ext cx="6785231" cy="971550"/>
            <a:chOff x="7675497" y="1612359"/>
            <a:chExt cx="9301403" cy="147853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67C9A7D-BF43-4CB0-A524-2A80EDADC0DD}"/>
                </a:ext>
              </a:extLst>
            </p:cNvPr>
            <p:cNvSpPr/>
            <p:nvPr/>
          </p:nvSpPr>
          <p:spPr>
            <a:xfrm>
              <a:off x="7969795" y="2276872"/>
              <a:ext cx="9007105" cy="8140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sói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(…)</a:t>
              </a:r>
              <a:endParaRPr lang="en-US" sz="48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8" name="Picture 2" descr="Cartoon Star. Download a Free Preview or High Quality Adobe Illustrator Ai,  EPS, PDF and High Resolution JPEG ver… | Rainbow cartoon, Printable vintage  art, Cartoon">
              <a:extLst>
                <a:ext uri="{FF2B5EF4-FFF2-40B4-BE49-F238E27FC236}">
                  <a16:creationId xmlns:a16="http://schemas.microsoft.com/office/drawing/2014/main" id="{4A2FC4F1-5F36-4552-88FF-C5C237A5AC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C0ED8D6-7EF7-41FB-93BD-E76170B63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353" y="178200"/>
            <a:ext cx="3401294" cy="377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08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BE658E4A-5EF1-4BB1-9AED-8119E499C0C6}"/>
              </a:ext>
            </a:extLst>
          </p:cNvPr>
          <p:cNvGrpSpPr/>
          <p:nvPr/>
        </p:nvGrpSpPr>
        <p:grpSpPr>
          <a:xfrm>
            <a:off x="1206816" y="3633680"/>
            <a:ext cx="6785231" cy="971550"/>
            <a:chOff x="7675497" y="1612359"/>
            <a:chExt cx="9301403" cy="147853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67C9A7D-BF43-4CB0-A524-2A80EDADC0DD}"/>
                </a:ext>
              </a:extLst>
            </p:cNvPr>
            <p:cNvSpPr/>
            <p:nvPr/>
          </p:nvSpPr>
          <p:spPr>
            <a:xfrm>
              <a:off x="7969795" y="2276872"/>
              <a:ext cx="9007105" cy="8140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(…)</a:t>
              </a:r>
              <a:endParaRPr lang="en-US" sz="48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8" name="Picture 2" descr="Cartoon Star. Download a Free Preview or High Quality Adobe Illustrator Ai,  EPS, PDF and High Resolution JPEG ver… | Rainbow cartoon, Printable vintage  art, Cartoon">
              <a:extLst>
                <a:ext uri="{FF2B5EF4-FFF2-40B4-BE49-F238E27FC236}">
                  <a16:creationId xmlns:a16="http://schemas.microsoft.com/office/drawing/2014/main" id="{4A2FC4F1-5F36-4552-88FF-C5C237A5AC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C7F7C07-1CB7-4B5E-B8F8-07D35C605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556" y="246030"/>
            <a:ext cx="3288887" cy="364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74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BE658E4A-5EF1-4BB1-9AED-8119E499C0C6}"/>
              </a:ext>
            </a:extLst>
          </p:cNvPr>
          <p:cNvGrpSpPr/>
          <p:nvPr/>
        </p:nvGrpSpPr>
        <p:grpSpPr>
          <a:xfrm>
            <a:off x="1206816" y="3633680"/>
            <a:ext cx="6785231" cy="971550"/>
            <a:chOff x="7675497" y="1612359"/>
            <a:chExt cx="9301403" cy="147853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67C9A7D-BF43-4CB0-A524-2A80EDADC0DD}"/>
                </a:ext>
              </a:extLst>
            </p:cNvPr>
            <p:cNvSpPr/>
            <p:nvPr/>
          </p:nvSpPr>
          <p:spPr>
            <a:xfrm>
              <a:off x="7969795" y="2276872"/>
              <a:ext cx="9007105" cy="8140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(…)</a:t>
              </a:r>
              <a:endParaRPr lang="en-US" sz="48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8" name="Picture 2" descr="Cartoon Star. Download a Free Preview or High Quality Adobe Illustrator Ai,  EPS, PDF and High Resolution JPEG ver… | Rainbow cartoon, Printable vintage  art, Cartoon">
              <a:extLst>
                <a:ext uri="{FF2B5EF4-FFF2-40B4-BE49-F238E27FC236}">
                  <a16:creationId xmlns:a16="http://schemas.microsoft.com/office/drawing/2014/main" id="{4A2FC4F1-5F36-4552-88FF-C5C237A5AC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6F63716-77DC-4CB0-AD70-5BAB5A0B5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9890" y="223612"/>
            <a:ext cx="3344219" cy="370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92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B6344"/>
      </a:accent1>
      <a:accent2>
        <a:srgbClr val="FFB19E"/>
      </a:accent2>
      <a:accent3>
        <a:srgbClr val="F7D79F"/>
      </a:accent3>
      <a:accent4>
        <a:srgbClr val="C2A256"/>
      </a:accent4>
      <a:accent5>
        <a:srgbClr val="637357"/>
      </a:accent5>
      <a:accent6>
        <a:srgbClr val="FFDEDE"/>
      </a:accent6>
      <a:hlink>
        <a:srgbClr val="4C634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jeppt.com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252</Words>
  <Application>Microsoft Office PowerPoint</Application>
  <PresentationFormat>On-screen Show (16:9)</PresentationFormat>
  <Paragraphs>46</Paragraphs>
  <Slides>16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35" baseType="lpstr">
      <vt:lpstr>Odibee Sans</vt:lpstr>
      <vt:lpstr>HP001 4 hàng</vt:lpstr>
      <vt:lpstr>Knewave</vt:lpstr>
      <vt:lpstr>华康少女文字W5(P)</vt:lpstr>
      <vt:lpstr>Arial-Rounded</vt:lpstr>
      <vt:lpstr>Arial Rounded MT Bold</vt:lpstr>
      <vt:lpstr>Arial</vt:lpstr>
      <vt:lpstr>Calibri</vt:lpstr>
      <vt:lpstr>DFPOP1-W9</vt:lpstr>
      <vt:lpstr>Barlow Semi Condensed</vt:lpstr>
      <vt:lpstr>DengXian</vt:lpstr>
      <vt:lpstr>Office 主题</vt:lpstr>
      <vt:lpstr>1_Office 主题​​</vt:lpstr>
      <vt:lpstr>Simple Light</vt:lpstr>
      <vt:lpstr>2_Office 主题</vt:lpstr>
      <vt:lpstr>Office Theme</vt:lpstr>
      <vt:lpstr>jeppt.com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tran thao</cp:lastModifiedBy>
  <cp:revision>26</cp:revision>
  <dcterms:created xsi:type="dcterms:W3CDTF">2020-08-13T09:19:00Z</dcterms:created>
  <dcterms:modified xsi:type="dcterms:W3CDTF">2022-01-07T03:50:18Z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1033-11.2.0.9718</vt:lpwstr>
  </property>
</Properties>
</file>