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70" r:id="rId2"/>
    <p:sldId id="471" r:id="rId3"/>
    <p:sldId id="474" r:id="rId4"/>
    <p:sldId id="484" r:id="rId5"/>
    <p:sldId id="472" r:id="rId6"/>
    <p:sldId id="352" r:id="rId7"/>
    <p:sldId id="480" r:id="rId8"/>
    <p:sldId id="481" r:id="rId9"/>
    <p:sldId id="483" r:id="rId10"/>
  </p:sldIdLst>
  <p:sldSz cx="12190413" cy="6859588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1957CAE6-B87D-4D3E-ACFA-0E384E7286DC}">
          <p14:sldIdLst>
            <p14:sldId id="470"/>
          </p14:sldIdLst>
        </p14:section>
        <p14:section name="Tiết 1" id="{FBC02EA0-DF79-4F08-BB07-9058E4B5C966}">
          <p14:sldIdLst>
            <p14:sldId id="471"/>
            <p14:sldId id="474"/>
            <p14:sldId id="484"/>
          </p14:sldIdLst>
        </p14:section>
        <p14:section name="Tiết 2" id="{AA08372D-51DF-4663-9A14-0BC2B43C8FF9}">
          <p14:sldIdLst>
            <p14:sldId id="472"/>
            <p14:sldId id="352"/>
            <p14:sldId id="480"/>
            <p14:sldId id="481"/>
            <p14:sldId id="4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DC1B5"/>
    <a:srgbClr val="64D2C2"/>
    <a:srgbClr val="EB9C52"/>
    <a:srgbClr val="65DDD2"/>
    <a:srgbClr val="B4E9E2"/>
    <a:srgbClr val="F4D2A1"/>
    <a:srgbClr val="1A1A1A"/>
    <a:srgbClr val="41D3C2"/>
    <a:srgbClr val="63D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81" autoAdjust="0"/>
    <p:restoredTop sz="97778" autoAdjust="0"/>
  </p:normalViewPr>
  <p:slideViewPr>
    <p:cSldViewPr snapToGrid="0" showGuides="1">
      <p:cViewPr varScale="1">
        <p:scale>
          <a:sx n="74" d="100"/>
          <a:sy n="74" d="100"/>
        </p:scale>
        <p:origin x="78" y="198"/>
      </p:cViewPr>
      <p:guideLst>
        <p:guide orient="horz" pos="2161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675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22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145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12796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tags" Target="../tags/tag2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g"/><Relationship Id="rId11" Type="http://schemas.openxmlformats.org/officeDocument/2006/relationships/image" Target="../media/image7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2250"/>
            <a:ext cx="12190413" cy="68571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8EADE47-76EC-4FF1-8D4C-D2A3F91AB2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EBCD21F-6CBB-4108-9208-DE24762C91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315C9AF-FAF9-43CC-BE9D-226D142B16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583" y="4176041"/>
            <a:ext cx="2493548" cy="2163078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86A28F77-4173-4F4A-8EB6-6088C604432F}"/>
              </a:ext>
            </a:extLst>
          </p:cNvPr>
          <p:cNvGrpSpPr/>
          <p:nvPr/>
        </p:nvGrpSpPr>
        <p:grpSpPr>
          <a:xfrm>
            <a:off x="4189223" y="1769546"/>
            <a:ext cx="5853097" cy="1573148"/>
            <a:chOff x="4267170" y="1692717"/>
            <a:chExt cx="3577098" cy="1573148"/>
          </a:xfrm>
        </p:grpSpPr>
        <p:sp>
          <p:nvSpPr>
            <p:cNvPr id="21" name="18">
              <a:extLst>
                <a:ext uri="{FF2B5EF4-FFF2-40B4-BE49-F238E27FC236}">
                  <a16:creationId xmlns:a16="http://schemas.microsoft.com/office/drawing/2014/main" id="{D2FA2529-9F26-461A-A62A-9DA8F1E8377D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267170" y="1788537"/>
              <a:ext cx="2443858" cy="1477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600" dirty="0" err="1">
                  <a:solidFill>
                    <a:srgbClr val="6DC1B5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Ôn</a:t>
              </a:r>
              <a:r>
                <a:rPr lang="en-US" altLang="zh-CN" sz="9600" dirty="0">
                  <a:solidFill>
                    <a:srgbClr val="6DC1B5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altLang="zh-CN" sz="9600" dirty="0" err="1">
                  <a:solidFill>
                    <a:srgbClr val="6DC1B5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tập</a:t>
              </a:r>
              <a:endParaRPr lang="en-US" altLang="zh-CN" sz="9600" dirty="0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42E1DD1B-5A3D-42B3-97B3-65F110F08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4579">
              <a:off x="6801898" y="1692717"/>
              <a:ext cx="1042370" cy="949715"/>
            </a:xfrm>
            <a:prstGeom prst="rect">
              <a:avLst/>
            </a:prstGeom>
          </p:spPr>
        </p:pic>
      </p:grpSp>
      <p:pic>
        <p:nvPicPr>
          <p:cNvPr id="13" name="Ca-Nha-Thuong-Nhau-Be-Bao-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097344" y="57295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6" presetID="59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64774E-6 -0.01227 C -4.64774E-6 -0.05323 0.02774 -0.17218 0.0517 -0.17982 C 0.0758 -0.18746 0.11799 -0.09928 0.14403 -0.05786 C 0.16982 -0.01689 0.17399 0.06758 0.20758 0.06758 C 0.23975 0.06758 0.41139 -0.03309 0.41139 -0.07429 " pathEditMode="relative" rAng="0" ptsTypes="AAAAA">
                                          <p:cBhvr>
                                            <p:cTn id="37" dur="2000" spd="-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563" y="-442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8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9" fill="hold">
                          <p:stCondLst>
                            <p:cond delay="0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13999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audio>
                  <p:cMediaNode vol="80000">
                    <p:cTn id="4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6" presetID="59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64774E-6 -0.01227 C -4.64774E-6 -0.05323 0.02774 -0.17218 0.0517 -0.17982 C 0.0758 -0.18746 0.11799 -0.09928 0.14403 -0.05786 C 0.16982 -0.01689 0.17399 0.06758 0.20758 0.06758 C 0.23975 0.06758 0.41139 -0.03309 0.41139 -0.07429 " pathEditMode="relative" rAng="0" ptsTypes="AAAAA">
                                          <p:cBhvr>
                                            <p:cTn id="37" dur="2000" spd="-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563" y="-442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8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9" fill="hold">
                          <p:stCondLst>
                            <p:cond delay="0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13999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audio>
                  <p:cMediaNode vol="80000">
                    <p:cTn id="4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8924" y="1116232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3655270" y="2677978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1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3395014" y="2470864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MH_Number_1">
            <a:extLst>
              <a:ext uri="{FF2B5EF4-FFF2-40B4-BE49-F238E27FC236}">
                <a16:creationId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51136" y="2214967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Ôn tập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6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6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17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9921" y="436504"/>
            <a:ext cx="1658572" cy="14387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4563" y="97933"/>
            <a:ext cx="117882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vần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uya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uây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uyp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uych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uyu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oong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  <p:sp>
        <p:nvSpPr>
          <p:cNvPr id="8" name="Flowchart: Connector 7"/>
          <p:cNvSpPr/>
          <p:nvPr/>
        </p:nvSpPr>
        <p:spPr>
          <a:xfrm>
            <a:off x="1491792" y="1092921"/>
            <a:ext cx="1407317" cy="123985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3011186" y="2396368"/>
            <a:ext cx="1518825" cy="1239853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4657835" y="1081979"/>
            <a:ext cx="1407317" cy="1239853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iêng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6322100" y="2373851"/>
            <a:ext cx="1664090" cy="1239853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oay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7986190" y="1125522"/>
            <a:ext cx="1407317" cy="123985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230455" y="4048320"/>
            <a:ext cx="5561459" cy="2724459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Flowchart: Connector 21"/>
          <p:cNvSpPr/>
          <p:nvPr/>
        </p:nvSpPr>
        <p:spPr>
          <a:xfrm>
            <a:off x="141180" y="86809"/>
            <a:ext cx="463383" cy="595899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DBFAD9-24F7-49E8-AEA6-2B68C1AC285A}"/>
              </a:ext>
            </a:extLst>
          </p:cNvPr>
          <p:cNvSpPr txBox="1"/>
          <p:nvPr/>
        </p:nvSpPr>
        <p:spPr>
          <a:xfrm>
            <a:off x="456460" y="4219058"/>
            <a:ext cx="5109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48217A-DBB1-4758-B4F9-A7A9CB3291E4}"/>
              </a:ext>
            </a:extLst>
          </p:cNvPr>
          <p:cNvSpPr txBox="1"/>
          <p:nvPr/>
        </p:nvSpPr>
        <p:spPr>
          <a:xfrm>
            <a:off x="446734" y="4752880"/>
            <a:ext cx="4729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iêng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D49FC7-ACE9-4B21-9A8F-169D398A4698}"/>
              </a:ext>
            </a:extLst>
          </p:cNvPr>
          <p:cNvSpPr txBox="1"/>
          <p:nvPr/>
        </p:nvSpPr>
        <p:spPr>
          <a:xfrm>
            <a:off x="456460" y="5266525"/>
            <a:ext cx="4233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eng</a:t>
            </a:r>
            <a:r>
              <a:rPr lang="en-US" sz="2400" dirty="0"/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xẻng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8EEEC2-C847-48E2-B951-5E2AAEC4C35B}"/>
              </a:ext>
            </a:extLst>
          </p:cNvPr>
          <p:cNvSpPr txBox="1"/>
          <p:nvPr/>
        </p:nvSpPr>
        <p:spPr>
          <a:xfrm>
            <a:off x="478885" y="5765433"/>
            <a:ext cx="4665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DAB81F-45A0-4EB4-92DC-DB2DF664E0E3}"/>
              </a:ext>
            </a:extLst>
          </p:cNvPr>
          <p:cNvSpPr txBox="1"/>
          <p:nvPr/>
        </p:nvSpPr>
        <p:spPr>
          <a:xfrm>
            <a:off x="478885" y="6279078"/>
            <a:ext cx="405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xoáy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44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2" grpId="0"/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35DA42C-AAA8-43E6-9584-E34E10F68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02733"/>
            <a:ext cx="12190413" cy="609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miley Face 2">
            <a:extLst>
              <a:ext uri="{FF2B5EF4-FFF2-40B4-BE49-F238E27FC236}">
                <a16:creationId xmlns:a16="http://schemas.microsoft.com/office/drawing/2014/main" id="{4ABA6827-696F-48B8-9763-D839EA6DCBBF}"/>
              </a:ext>
            </a:extLst>
          </p:cNvPr>
          <p:cNvSpPr/>
          <p:nvPr/>
        </p:nvSpPr>
        <p:spPr>
          <a:xfrm>
            <a:off x="9346049" y="921537"/>
            <a:ext cx="2386729" cy="1683658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35352C8D-5522-4633-8E80-577B9509599C}"/>
              </a:ext>
            </a:extLst>
          </p:cNvPr>
          <p:cNvSpPr/>
          <p:nvPr/>
        </p:nvSpPr>
        <p:spPr>
          <a:xfrm>
            <a:off x="9398827" y="3788932"/>
            <a:ext cx="2281172" cy="14931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353CD498-72A2-48A9-9DB0-5D99C23E3DD6}"/>
              </a:ext>
            </a:extLst>
          </p:cNvPr>
          <p:cNvSpPr/>
          <p:nvPr/>
        </p:nvSpPr>
        <p:spPr>
          <a:xfrm>
            <a:off x="6861629" y="5029201"/>
            <a:ext cx="2401244" cy="1538514"/>
          </a:xfrm>
          <a:prstGeom prst="triangle">
            <a:avLst>
              <a:gd name="adj" fmla="val 4262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DD1DD1-9749-4DD9-9492-938C970FB68C}"/>
              </a:ext>
            </a:extLst>
          </p:cNvPr>
          <p:cNvSpPr txBox="1"/>
          <p:nvPr/>
        </p:nvSpPr>
        <p:spPr>
          <a:xfrm>
            <a:off x="135467" y="5926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4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8587" y="1063505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4002942" y="2604030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2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3791404" y="23590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MH_Number_1">
            <a:extLst>
              <a:ext uri="{FF2B5EF4-FFF2-40B4-BE49-F238E27FC236}">
                <a16:creationId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84345" y="2151222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Ôn tập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9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6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6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17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4885" y="5066895"/>
            <a:ext cx="65341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Lời bài hát Vui đến trường, múa, MP3, nhạc Beat - META.vn">
            <a:extLst>
              <a:ext uri="{FF2B5EF4-FFF2-40B4-BE49-F238E27FC236}">
                <a16:creationId xmlns:a16="http://schemas.microsoft.com/office/drawing/2014/main" id="{A00175A3-C867-4BB4-8E21-5CDAF430D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1013804"/>
            <a:ext cx="7212013" cy="377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0D1AEC-C0BA-4809-9244-764709F3940B}"/>
              </a:ext>
            </a:extLst>
          </p:cNvPr>
          <p:cNvSpPr txBox="1"/>
          <p:nvPr/>
        </p:nvSpPr>
        <p:spPr>
          <a:xfrm>
            <a:off x="84667" y="157948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1563" y="5524783"/>
            <a:ext cx="80609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Trường em có khang trang, rộng rãi không?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1563" y="3616254"/>
            <a:ext cx="41088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Tên trường em là gì?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4755" y="4475059"/>
            <a:ext cx="6805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7430" y="256653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01467" y="213424"/>
            <a:ext cx="508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– 2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2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551091" y="191692"/>
            <a:ext cx="450376" cy="54495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4FCCC23-7A0B-4E9D-80BE-BBC38168A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451" y="464168"/>
            <a:ext cx="5556271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57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iải bài tập Tiếng Việt 1 trang 62, 63 Ôn tập - Kết nối tri thức với cuộc  sống - VnDoc.com">
            <a:extLst>
              <a:ext uri="{FF2B5EF4-FFF2-40B4-BE49-F238E27FC236}">
                <a16:creationId xmlns:a16="http://schemas.microsoft.com/office/drawing/2014/main" id="{4620E969-A19F-486A-8E6E-25C3DF332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67" y="1959505"/>
            <a:ext cx="10930466" cy="49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134F3A-EBB4-4D35-B740-7AF964844C2A}"/>
              </a:ext>
            </a:extLst>
          </p:cNvPr>
          <p:cNvSpPr txBox="1"/>
          <p:nvPr/>
        </p:nvSpPr>
        <p:spPr>
          <a:xfrm>
            <a:off x="338666" y="304800"/>
            <a:ext cx="967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81699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991" y="1349925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84665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vi-VN" altLang="zh-CN" sz="6000" b="1" noProof="1">
                <a:solidFill>
                  <a:srgbClr val="6DC1B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Hẹn gặp lại các con</a:t>
            </a:r>
            <a:endParaRPr lang="zh-CN" altLang="en-US" sz="6000" b="1" noProof="1">
              <a:solidFill>
                <a:srgbClr val="6DC1B5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97603" y="237853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605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卡通儿童教育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5858</TotalTime>
  <Words>190</Words>
  <Application>Microsoft Office PowerPoint</Application>
  <PresentationFormat>Custom</PresentationFormat>
  <Paragraphs>36</Paragraphs>
  <Slides>9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宋体</vt:lpstr>
      <vt:lpstr>Arial</vt:lpstr>
      <vt:lpstr>Arial-Rounded</vt:lpstr>
      <vt:lpstr>Calibri</vt:lpstr>
      <vt:lpstr>等线</vt:lpstr>
      <vt:lpstr>等线 Light</vt:lpstr>
      <vt:lpstr>Times New Roman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Phương Lê</dc:creator>
  <cp:lastModifiedBy>MyPC</cp:lastModifiedBy>
  <cp:revision>3260</cp:revision>
  <dcterms:created xsi:type="dcterms:W3CDTF">2015-12-01T09:06:39Z</dcterms:created>
  <dcterms:modified xsi:type="dcterms:W3CDTF">2023-02-08T05:05:17Z</dcterms:modified>
</cp:coreProperties>
</file>