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07" r:id="rId2"/>
    <p:sldId id="311" r:id="rId3"/>
    <p:sldId id="310" r:id="rId4"/>
    <p:sldId id="312" r:id="rId5"/>
    <p:sldId id="313" r:id="rId6"/>
    <p:sldId id="314" r:id="rId7"/>
    <p:sldId id="316" r:id="rId8"/>
    <p:sldId id="317" r:id="rId9"/>
    <p:sldId id="320" r:id="rId10"/>
    <p:sldId id="321" r:id="rId11"/>
    <p:sldId id="322" r:id="rId12"/>
    <p:sldId id="323" r:id="rId13"/>
    <p:sldId id="324" r:id="rId14"/>
    <p:sldId id="333" r:id="rId15"/>
    <p:sldId id="336" r:id="rId16"/>
    <p:sldId id="335" r:id="rId17"/>
    <p:sldId id="328" r:id="rId18"/>
    <p:sldId id="329" r:id="rId19"/>
    <p:sldId id="331" r:id="rId20"/>
    <p:sldId id="325" r:id="rId21"/>
    <p:sldId id="326" r:id="rId22"/>
    <p:sldId id="32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snapToGrid="0" showGuides="1">
      <p:cViewPr varScale="1">
        <p:scale>
          <a:sx n="66" d="100"/>
          <a:sy n="66" d="100"/>
        </p:scale>
        <p:origin x="756" y="60"/>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57587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8451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12</a:t>
            </a:fld>
            <a:endParaRPr lang="zh-CN" altLang="en-US"/>
          </a:p>
        </p:txBody>
      </p:sp>
    </p:spTree>
    <p:extLst>
      <p:ext uri="{BB962C8B-B14F-4D97-AF65-F5344CB8AC3E}">
        <p14:creationId xmlns:p14="http://schemas.microsoft.com/office/powerpoint/2010/main" val="288201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17</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678631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xmlns=""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xmlns=""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xmlns=""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xmlns=""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xmlns=""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xmlns=""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microsoft.com/office/2007/relationships/hdphoto" Target="../media/hdphoto1.wdp"/><Relationship Id="rId7" Type="http://schemas.openxmlformats.org/officeDocument/2006/relationships/image" Target="../media/image7.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2.emf"/></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6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68.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2.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1.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0.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notesSlide" Target="../notesSlides/notesSlide6.xml"/><Relationship Id="rId15" Type="http://schemas.openxmlformats.org/officeDocument/2006/relationships/image" Target="../media/image13.emf"/><Relationship Id="rId10" Type="http://schemas.openxmlformats.org/officeDocument/2006/relationships/image" Target="../media/image6.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1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6.png"/><Relationship Id="rId7" Type="http://schemas.openxmlformats.org/officeDocument/2006/relationships/image" Target="../media/image58.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52.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notesSlide" Target="../notesSlides/notesSlide7.xml"/><Relationship Id="rId16" Type="http://schemas.microsoft.com/office/2007/relationships/hdphoto" Target="../media/hdphoto6.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0.emf"/><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29.emf"/><Relationship Id="rId4" Type="http://schemas.openxmlformats.org/officeDocument/2006/relationships/image" Target="../media/image3.png"/><Relationship Id="rId9" Type="http://schemas.openxmlformats.org/officeDocument/2006/relationships/image" Target="../media/image28.emf"/><Relationship Id="rId14" Type="http://schemas.openxmlformats.org/officeDocument/2006/relationships/image" Target="../media/image33.gif"/></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5.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4.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3.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notesSlide" Target="../notesSlides/notesSlide8.xml"/><Relationship Id="rId15" Type="http://schemas.openxmlformats.org/officeDocument/2006/relationships/image" Target="../media/image13.emf"/><Relationship Id="rId10" Type="http://schemas.openxmlformats.org/officeDocument/2006/relationships/image" Target="../media/image6.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notesSlide" Target="../notesSlides/notesSlide9.xml"/><Relationship Id="rId16" Type="http://schemas.microsoft.com/office/2007/relationships/hdphoto" Target="../media/hdphoto6.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0.emf"/><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29.emf"/><Relationship Id="rId4" Type="http://schemas.openxmlformats.org/officeDocument/2006/relationships/image" Target="../media/image3.png"/><Relationship Id="rId9" Type="http://schemas.openxmlformats.org/officeDocument/2006/relationships/image" Target="../media/image28.emf"/><Relationship Id="rId14" Type="http://schemas.openxmlformats.org/officeDocument/2006/relationships/image" Target="../media/image33.gi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6.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5.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notesSlide" Target="../notesSlides/notesSlide2.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2.emf"/><Relationship Id="rId22" Type="http://schemas.openxmlformats.org/officeDocument/2006/relationships/image" Target="../media/image330.pn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0.png"/><Relationship Id="rId3" Type="http://schemas.openxmlformats.org/officeDocument/2006/relationships/image" Target="../media/image75.jpeg"/><Relationship Id="rId7" Type="http://schemas.microsoft.com/office/2007/relationships/hdphoto" Target="../media/hdphoto7.wdp"/><Relationship Id="rId12" Type="http://schemas.openxmlformats.org/officeDocument/2006/relationships/image" Target="../media/image75.png"/><Relationship Id="rId17" Type="http://schemas.microsoft.com/office/2007/relationships/hdphoto" Target="../media/hdphoto9.wdp"/><Relationship Id="rId2" Type="http://schemas.openxmlformats.org/officeDocument/2006/relationships/notesSlide" Target="../notesSlides/notesSlide10.xml"/><Relationship Id="rId16"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4.png"/><Relationship Id="rId5" Type="http://schemas.openxmlformats.org/officeDocument/2006/relationships/image" Target="../media/image77.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76.png"/><Relationship Id="rId9" Type="http://schemas.microsoft.com/office/2007/relationships/hdphoto" Target="../media/hdphoto8.wdp"/><Relationship Id="rId14" Type="http://schemas.microsoft.com/office/2007/relationships/hdphoto" Target="../media/hdphoto4.wdp"/></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0.png"/><Relationship Id="rId3" Type="http://schemas.openxmlformats.org/officeDocument/2006/relationships/image" Target="../media/image75.jpeg"/><Relationship Id="rId7" Type="http://schemas.microsoft.com/office/2007/relationships/hdphoto" Target="../media/hdphoto7.wdp"/><Relationship Id="rId12" Type="http://schemas.openxmlformats.org/officeDocument/2006/relationships/image" Target="../media/image770.png"/><Relationship Id="rId17" Type="http://schemas.microsoft.com/office/2007/relationships/hdphoto" Target="../media/hdphoto9.wdp"/><Relationship Id="rId2" Type="http://schemas.openxmlformats.org/officeDocument/2006/relationships/notesSlide" Target="../notesSlides/notesSlide11.xml"/><Relationship Id="rId16"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4.png"/><Relationship Id="rId5" Type="http://schemas.openxmlformats.org/officeDocument/2006/relationships/image" Target="../media/image77.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76.png"/><Relationship Id="rId9" Type="http://schemas.microsoft.com/office/2007/relationships/hdphoto" Target="../media/hdphoto8.wdp"/><Relationship Id="rId1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slide" Target="slide4.xml"/><Relationship Id="rId3" Type="http://schemas.openxmlformats.org/officeDocument/2006/relationships/image" Target="../media/image75.jpeg"/><Relationship Id="rId7" Type="http://schemas.microsoft.com/office/2007/relationships/hdphoto" Target="../media/hdphoto7.wdp"/><Relationship Id="rId12" Type="http://schemas.openxmlformats.org/officeDocument/2006/relationships/image" Target="../media/image780.png"/><Relationship Id="rId17" Type="http://schemas.microsoft.com/office/2007/relationships/hdphoto" Target="../media/hdphoto10.wdp"/><Relationship Id="rId2" Type="http://schemas.openxmlformats.org/officeDocument/2006/relationships/notesSlide" Target="../notesSlides/notesSlide12.xml"/><Relationship Id="rId16"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4.png"/><Relationship Id="rId5" Type="http://schemas.openxmlformats.org/officeDocument/2006/relationships/image" Target="../media/image77.png"/><Relationship Id="rId15" Type="http://schemas.microsoft.com/office/2007/relationships/hdphoto" Target="../media/hdphoto9.wdp"/><Relationship Id="rId10" Type="http://schemas.openxmlformats.org/officeDocument/2006/relationships/image" Target="../media/image3.png"/><Relationship Id="rId4" Type="http://schemas.openxmlformats.org/officeDocument/2006/relationships/image" Target="../media/image76.png"/><Relationship Id="rId9" Type="http://schemas.microsoft.com/office/2007/relationships/hdphoto" Target="../media/hdphoto8.wdp"/><Relationship Id="rId1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4.wdp"/><Relationship Id="rId12" Type="http://schemas.openxmlformats.org/officeDocument/2006/relationships/image" Target="../media/image2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5.wdp"/><Relationship Id="rId5" Type="http://schemas.openxmlformats.org/officeDocument/2006/relationships/image" Target="../media/image43.png"/><Relationship Id="rId10" Type="http://schemas.openxmlformats.org/officeDocument/2006/relationships/image" Target="../media/image24.png"/><Relationship Id="rId4" Type="http://schemas.openxmlformats.org/officeDocument/2006/relationships/image" Target="../media/image42.pn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9.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8.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7.x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notesSlide" Target="../notesSlides/notesSlide3.xml"/><Relationship Id="rId15" Type="http://schemas.openxmlformats.org/officeDocument/2006/relationships/image" Target="../media/image13.emf"/><Relationship Id="rId10" Type="http://schemas.openxmlformats.org/officeDocument/2006/relationships/image" Target="../media/image6.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notesSlide" Target="../notesSlides/notesSlide4.xml"/><Relationship Id="rId16" Type="http://schemas.microsoft.com/office/2007/relationships/hdphoto" Target="../media/hdphoto6.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0.emf"/><Relationship Id="rId5" Type="http://schemas.openxmlformats.org/officeDocument/2006/relationships/image" Target="../media/image4.png"/><Relationship Id="rId15" Type="http://schemas.openxmlformats.org/officeDocument/2006/relationships/image" Target="../media/image34.png"/><Relationship Id="rId10" Type="http://schemas.openxmlformats.org/officeDocument/2006/relationships/image" Target="../media/image29.emf"/><Relationship Id="rId4" Type="http://schemas.openxmlformats.org/officeDocument/2006/relationships/image" Target="../media/image3.png"/><Relationship Id="rId9" Type="http://schemas.openxmlformats.org/officeDocument/2006/relationships/image" Target="../media/image28.emf"/><Relationship Id="rId14" Type="http://schemas.openxmlformats.org/officeDocument/2006/relationships/image" Target="../media/image33.gif"/></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30.emf"/><Relationship Id="rId17" Type="http://schemas.microsoft.com/office/2007/relationships/hdphoto" Target="../media/hdphoto6.wdp"/><Relationship Id="rId2" Type="http://schemas.openxmlformats.org/officeDocument/2006/relationships/notesSlide" Target="../notesSlides/notesSlide5.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9.emf"/><Relationship Id="rId5" Type="http://schemas.openxmlformats.org/officeDocument/2006/relationships/image" Target="../media/image3.png"/><Relationship Id="rId15" Type="http://schemas.openxmlformats.org/officeDocument/2006/relationships/image" Target="../media/image33.gif"/><Relationship Id="rId10" Type="http://schemas.openxmlformats.org/officeDocument/2006/relationships/image" Target="../media/image28.emf"/><Relationship Id="rId4" Type="http://schemas.openxmlformats.org/officeDocument/2006/relationships/image" Target="../media/image35.png"/><Relationship Id="rId9" Type="http://schemas.openxmlformats.org/officeDocument/2006/relationships/image" Target="../media/image27.emf"/><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53.png"/><Relationship Id="rId3" Type="http://schemas.openxmlformats.org/officeDocument/2006/relationships/image" Target="../media/image36.png"/><Relationship Id="rId7" Type="http://schemas.openxmlformats.org/officeDocument/2006/relationships/image" Target="../media/image12.emf"/><Relationship Id="rId12" Type="http://schemas.openxmlformats.org/officeDocument/2006/relationships/image" Target="../media/image20.png"/><Relationship Id="rId2" Type="http://schemas.openxmlformats.org/officeDocument/2006/relationships/image" Target="../media/image33.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30.emf"/><Relationship Id="rId5" Type="http://schemas.openxmlformats.org/officeDocument/2006/relationships/image" Target="../media/image500.png"/><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5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xmlns=""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8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4403618" y="1508519"/>
                <a:ext cx="2127185" cy="884601"/>
              </a:xfrm>
              <a:prstGeom prst="rect">
                <a:avLst/>
              </a:prstGeom>
              <a:noFill/>
            </p:spPr>
            <p:txBody>
              <a:bodyPr wrap="none" lIns="0" tIns="0" rIns="0" bIns="0" rtlCol="0">
                <a:spAutoFit/>
              </a:bodyPr>
              <a:lstStyle/>
              <a:p>
                <a:r>
                  <a:rPr lang="en-US" sz="3600" b="1" dirty="0" smtClean="0">
                    <a:solidFill>
                      <a:srgbClr val="FF0000"/>
                    </a:solidFill>
                  </a:rPr>
                  <a:t>b</a:t>
                </a:r>
                <a14:m>
                  <m:oMath xmlns:m="http://schemas.openxmlformats.org/officeDocument/2006/math">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3</m:t>
                        </m:r>
                      </m:num>
                      <m:den>
                        <m:r>
                          <m:rPr>
                            <m:nor/>
                          </m:rPr>
                          <a:rPr lang="en-US" sz="3600" b="1" i="0" smtClean="0">
                            <a:solidFill>
                              <a:srgbClr val="FF0000"/>
                            </a:solidFill>
                            <a:latin typeface="Cambria Math" panose="02040503050406030204" pitchFamily="18" charset="0"/>
                            <a:cs typeface="Times New Roman" panose="02020603050405020304" pitchFamily="18" charset="0"/>
                          </a:rPr>
                          <m:t>4</m:t>
                        </m:r>
                      </m:den>
                    </m:f>
                    <m:r>
                      <m:rPr>
                        <m:nor/>
                      </m:rPr>
                      <a:rPr lang="en-US" sz="3600" b="1" smtClean="0">
                        <a:solidFill>
                          <a:srgbClr val="FF0000"/>
                        </a:solidFill>
                        <a:latin typeface="Cambria Math" panose="02040503050406030204" pitchFamily="18" charset="0"/>
                      </a:rPr>
                      <m:t> </m:t>
                    </m:r>
                    <m:r>
                      <m:rPr>
                        <m:nor/>
                      </m:rPr>
                      <a:rPr lang="en-US" sz="3600" b="1" smtClean="0">
                        <a:solidFill>
                          <a:srgbClr val="FF0000"/>
                        </a:solidFill>
                        <a:latin typeface="Cambria Math" panose="02040503050406030204" pitchFamily="18" charset="0"/>
                      </a:rPr>
                      <m:t>v</m:t>
                    </m:r>
                    <m:r>
                      <m:rPr>
                        <m:nor/>
                      </m:rPr>
                      <a:rPr lang="en-US" sz="3600" b="1" smtClean="0">
                        <a:solidFill>
                          <a:srgbClr val="FF0000"/>
                        </a:solidFill>
                        <a:latin typeface="Cambria Math" panose="02040503050406030204" pitchFamily="18" charset="0"/>
                      </a:rPr>
                      <m:t>à</m:t>
                    </m:r>
                    <m:r>
                      <m:rPr>
                        <m:nor/>
                      </m:rPr>
                      <a:rPr lang="en-US" sz="3600" b="1"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6</m:t>
                        </m:r>
                      </m:num>
                      <m:den>
                        <m:r>
                          <m:rPr>
                            <m:nor/>
                          </m:rPr>
                          <a:rPr lang="en-US" sz="3600" b="1" i="0" smtClean="0">
                            <a:solidFill>
                              <a:srgbClr val="FF0000"/>
                            </a:solidFill>
                            <a:latin typeface="Cambria Math" panose="02040503050406030204" pitchFamily="18" charset="0"/>
                            <a:cs typeface="Times New Roman" panose="02020603050405020304" pitchFamily="18" charset="0"/>
                          </a:rPr>
                          <m:t>12</m:t>
                        </m:r>
                      </m:den>
                    </m:f>
                  </m:oMath>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403618" y="1508519"/>
                <a:ext cx="2127185" cy="884601"/>
              </a:xfrm>
              <a:prstGeom prst="rect">
                <a:avLst/>
              </a:prstGeom>
              <a:blipFill rotWithShape="0">
                <a:blip r:embed="rId4"/>
                <a:stretch>
                  <a:fillRect l="-12894" b="-157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030513" y="3023027"/>
                <a:ext cx="2689398" cy="93038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smtClean="0">
                              <a:solidFill>
                                <a:srgbClr val="002060"/>
                              </a:solidFill>
                              <a:latin typeface="Times New Roman" panose="02020603050405020304" pitchFamily="18" charset="0"/>
                              <a:cs typeface="Times New Roman" panose="02020603050405020304" pitchFamily="18" charset="0"/>
                            </a:rPr>
                            <m:t>1</m:t>
                          </m:r>
                          <m:r>
                            <a:rPr lang="en-US" sz="3200" b="1" i="1" smtClean="0">
                              <a:solidFill>
                                <a:srgbClr val="002060"/>
                              </a:solidFill>
                              <a:latin typeface="Cambria Math" panose="02040503050406030204" pitchFamily="18" charset="0"/>
                              <a:cs typeface="Times New Roman" panose="02020603050405020304" pitchFamily="18" charset="0"/>
                            </a:rPr>
                            <m:t>𝟐</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Times New Roman" panose="02020603050405020304" pitchFamily="18" charset="0"/>
                              <a:cs typeface="Times New Roman" panose="02020603050405020304" pitchFamily="18" charset="0"/>
                            </a:rPr>
                            <m:t>6 : </m:t>
                          </m:r>
                          <m:r>
                            <m:rPr>
                              <m:nor/>
                            </m:rPr>
                            <a:rPr lang="en-US" sz="3200" b="1" i="0" smtClean="0">
                              <a:solidFill>
                                <a:srgbClr val="002060"/>
                              </a:solidFill>
                              <a:latin typeface="Times New Roman" panose="02020603050405020304" pitchFamily="18" charset="0"/>
                              <a:cs typeface="Times New Roman" panose="02020603050405020304" pitchFamily="18" charset="0"/>
                            </a:rPr>
                            <m:t>3</m:t>
                          </m:r>
                          <m:r>
                            <m:rPr>
                              <m:nor/>
                            </m:rPr>
                            <a:rPr lang="en-US" sz="3200" b="1" smtClean="0">
                              <a:solidFill>
                                <a:srgbClr val="002060"/>
                              </a:solidFill>
                              <a:latin typeface="Times New Roman" panose="02020603050405020304" pitchFamily="18" charset="0"/>
                              <a:cs typeface="Times New Roman" panose="02020603050405020304" pitchFamily="18" charset="0"/>
                            </a:rPr>
                            <m:t> </m:t>
                          </m:r>
                        </m:num>
                        <m:den>
                          <m:r>
                            <m:rPr>
                              <m:nor/>
                            </m:rPr>
                            <a:rPr lang="en-US" sz="3200" b="1" smtClean="0">
                              <a:solidFill>
                                <a:srgbClr val="002060"/>
                              </a:solidFill>
                              <a:latin typeface="Times New Roman" panose="02020603050405020304" pitchFamily="18" charset="0"/>
                              <a:cs typeface="Times New Roman" panose="02020603050405020304" pitchFamily="18" charset="0"/>
                            </a:rPr>
                            <m:t>1</m:t>
                          </m:r>
                          <m:r>
                            <m:rPr>
                              <m:nor/>
                            </m:rPr>
                            <a:rPr lang="en-US" sz="3200" b="1" i="0" smtClean="0">
                              <a:solidFill>
                                <a:srgbClr val="002060"/>
                              </a:solidFill>
                              <a:latin typeface="Times New Roman" panose="02020603050405020304" pitchFamily="18" charset="0"/>
                              <a:cs typeface="Times New Roman" panose="02020603050405020304" pitchFamily="18" charset="0"/>
                            </a:rPr>
                            <m:t>2: 3</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2</m:t>
                          </m:r>
                        </m:num>
                        <m:den>
                          <m:r>
                            <m:rPr>
                              <m:nor/>
                            </m:rPr>
                            <a:rPr lang="en-US" sz="3200" b="1" i="0" smtClean="0">
                              <a:solidFill>
                                <a:srgbClr val="002060"/>
                              </a:solidFill>
                              <a:latin typeface="Cambria Math" panose="02040503050406030204" pitchFamily="18" charset="0"/>
                              <a:cs typeface="Times New Roman" panose="02020603050405020304" pitchFamily="18" charset="0"/>
                            </a:rPr>
                            <m:t>4</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030513" y="3023027"/>
                <a:ext cx="2689398" cy="93038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655786" y="4291285"/>
                <a:ext cx="1899559" cy="10400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m:t>
                          </m:r>
                        </m:num>
                        <m:den>
                          <m:r>
                            <m:rPr>
                              <m:nor/>
                            </m:rPr>
                            <a:rPr lang="en-US" sz="3600" b="1" i="0" smtClean="0">
                              <a:solidFill>
                                <a:srgbClr val="002060"/>
                              </a:solidFill>
                              <a:latin typeface="Cambria Math" panose="02040503050406030204" pitchFamily="18" charset="0"/>
                              <a:cs typeface="Times New Roman" panose="02020603050405020304" pitchFamily="18" charset="0"/>
                            </a:rPr>
                            <m:t>4</m:t>
                          </m:r>
                        </m:den>
                      </m:f>
                      <m:r>
                        <m:rPr>
                          <m:nor/>
                        </m:rPr>
                        <a:rPr lang="en-US" sz="3600" b="1" smtClean="0">
                          <a:solidFill>
                            <a:srgbClr val="002060"/>
                          </a:solidFill>
                          <a:latin typeface="Cambria Math" panose="02040503050406030204" pitchFamily="18" charset="0"/>
                          <a:cs typeface="Times New Roman" panose="02020603050405020304" pitchFamily="18" charset="0"/>
                        </a:rPr>
                        <m:t>    </m:t>
                      </m:r>
                      <m:r>
                        <m:rPr>
                          <m:nor/>
                        </m:rPr>
                        <a:rPr lang="en-US" sz="3600" b="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𝟒</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655786" y="4291285"/>
                <a:ext cx="1899559" cy="1040093"/>
              </a:xfrm>
              <a:prstGeom prst="rect">
                <a:avLst/>
              </a:prstGeom>
              <a:blipFill rotWithShape="0">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2" name="TextBox 11"/>
              <p:cNvSpPr txBox="1"/>
              <p:nvPr/>
            </p:nvSpPr>
            <p:spPr>
              <a:xfrm>
                <a:off x="5616119" y="4285191"/>
                <a:ext cx="2529539" cy="10400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smtClean="0">
                              <a:solidFill>
                                <a:srgbClr val="002060"/>
                              </a:solidFill>
                              <a:latin typeface="Times New Roman" panose="02020603050405020304" pitchFamily="18" charset="0"/>
                              <a:cs typeface="Times New Roman" panose="02020603050405020304" pitchFamily="18" charset="0"/>
                            </a:rPr>
                            <m:t>6</m:t>
                          </m:r>
                        </m:num>
                        <m:den>
                          <m:r>
                            <m:rPr>
                              <m:nor/>
                            </m:rPr>
                            <a:rPr lang="en-US" sz="3600" b="1" smtClean="0">
                              <a:solidFill>
                                <a:srgbClr val="002060"/>
                              </a:solidFill>
                              <a:latin typeface="Times New Roman" panose="02020603050405020304" pitchFamily="18" charset="0"/>
                              <a:cs typeface="Times New Roman" panose="02020603050405020304" pitchFamily="18" charset="0"/>
                            </a:rPr>
                            <m:t>1</m:t>
                          </m:r>
                          <m:r>
                            <a:rPr lang="en-US" sz="3600" b="1" i="1" smtClean="0">
                              <a:solidFill>
                                <a:srgbClr val="002060"/>
                              </a:solidFill>
                              <a:latin typeface="Cambria Math" panose="02040503050406030204" pitchFamily="18" charset="0"/>
                              <a:cs typeface="Times New Roman" panose="02020603050405020304" pitchFamily="18" charset="0"/>
                            </a:rPr>
                            <m:t>𝟐</m:t>
                          </m:r>
                        </m:den>
                      </m:f>
                      <m:r>
                        <m:rPr>
                          <m:nor/>
                        </m:rPr>
                        <a:rPr lang="en-US" sz="3600" b="1"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m:t>
                          </m:r>
                        </m:num>
                        <m:den>
                          <m:r>
                            <m:rPr>
                              <m:nor/>
                            </m:rPr>
                            <a:rPr lang="en-US" sz="3600" b="1" i="0" smtClean="0">
                              <a:solidFill>
                                <a:srgbClr val="002060"/>
                              </a:solidFill>
                              <a:latin typeface="Cambria Math" panose="02040503050406030204" pitchFamily="18" charset="0"/>
                              <a:cs typeface="Times New Roman" panose="02020603050405020304" pitchFamily="18" charset="0"/>
                            </a:rPr>
                            <m:t>4</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5616119" y="4285191"/>
                <a:ext cx="2529539" cy="1040093"/>
              </a:xfrm>
              <a:prstGeom prst="rect">
                <a:avLst/>
              </a:prstGeom>
              <a:blipFill rotWithShape="0">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latin typeface="Arial" panose="020B0604020202020204" pitchFamily="34" charset="0"/>
                <a:cs typeface="Arial" panose="020B0604020202020204" pitchFamily="34" charset="0"/>
              </a:rPr>
              <a:t>Rút</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gọn</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747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861104" y="874959"/>
            <a:ext cx="10789027" cy="1323439"/>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Mai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3/8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bánh</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2/5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bánh</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đó</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nhiều</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bánh</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059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1323439"/>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Mai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3/8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bánh</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2/5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cái</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bánh</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đó</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nhiều</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bánh</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hơn</a:t>
            </a:r>
            <a:r>
              <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799771"/>
            <a:ext cx="9699247" cy="4758482"/>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4030513" y="3023027"/>
                <a:ext cx="2689398" cy="804836"/>
              </a:xfrm>
              <a:prstGeom prst="rect">
                <a:avLst/>
              </a:prstGeom>
              <a:noFill/>
            </p:spPr>
            <p:txBody>
              <a:bodyPr wrap="square" lIns="0" tIns="0" rIns="0" bIns="0" rtlCol="0">
                <a:spAutoFit/>
              </a:bodyPr>
              <a:lstStyle/>
              <a:p>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num>
                      <m:den>
                        <m:r>
                          <m:rPr>
                            <m:nor/>
                          </m:rPr>
                          <a:rPr lang="en-US" sz="3200" b="1" i="0" smtClean="0">
                            <a:solidFill>
                              <a:srgbClr val="002060"/>
                            </a:solidFill>
                            <a:latin typeface="Cambria Math" panose="020405030504060302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smtClean="0">
                            <a:solidFill>
                              <a:srgbClr val="002060"/>
                            </a:solidFill>
                            <a:latin typeface="Times New Roman" panose="02020603050405020304" pitchFamily="18" charset="0"/>
                            <a:cs typeface="Times New Roman" panose="02020603050405020304" pitchFamily="18" charset="0"/>
                          </a:rPr>
                          <m:t>3</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 </m:t>
                        </m:r>
                      </m:num>
                      <m:den>
                        <m:r>
                          <m:rPr>
                            <m:nor/>
                          </m:rPr>
                          <a:rPr lang="en-US" sz="3200" b="1" i="0" smtClean="0">
                            <a:solidFill>
                              <a:srgbClr val="002060"/>
                            </a:solidFill>
                            <a:latin typeface="Cambria Math" panose="02040503050406030204" pitchFamily="18" charset="0"/>
                            <a:cs typeface="Times New Roman" panose="02020603050405020304" pitchFamily="18" charset="0"/>
                          </a:rPr>
                          <m:t>8 </m:t>
                        </m:r>
                        <m:r>
                          <m:rPr>
                            <m:nor/>
                          </m:rPr>
                          <a:rPr lang="en-US" sz="3200" b="1" i="0" smtClean="0">
                            <a:solidFill>
                              <a:srgbClr val="002060"/>
                            </a:solidFill>
                            <a:latin typeface="Cambria Math" panose="02040503050406030204" pitchFamily="18" charset="0"/>
                            <a:cs typeface="Times New Roman" panose="02020603050405020304" pitchFamily="18" charset="0"/>
                          </a:rPr>
                          <m:t>x</m:t>
                        </m:r>
                        <m:r>
                          <m:rPr>
                            <m:nor/>
                          </m:rPr>
                          <a:rPr lang="en-US" sz="3200" b="1" i="0" smtClean="0">
                            <a:solidFill>
                              <a:srgbClr val="002060"/>
                            </a:solidFill>
                            <a:latin typeface="Cambria Math" panose="020405030504060302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15</m:t>
                        </m:r>
                      </m:num>
                      <m:den>
                        <m:r>
                          <m:rPr>
                            <m:nor/>
                          </m:rPr>
                          <a:rPr lang="en-US" sz="3200" b="1" smtClean="0">
                            <a:solidFill>
                              <a:srgbClr val="002060"/>
                            </a:solidFill>
                            <a:latin typeface="Cambria Math" panose="02040503050406030204" pitchFamily="18" charset="0"/>
                            <a:cs typeface="Times New Roman" panose="02020603050405020304" pitchFamily="18" charset="0"/>
                          </a:rPr>
                          <m:t>4</m:t>
                        </m:r>
                        <m:r>
                          <m:rPr>
                            <m:nor/>
                          </m:rPr>
                          <a:rPr lang="en-US" sz="3200" b="1" i="0" smtClean="0">
                            <a:solidFill>
                              <a:srgbClr val="002060"/>
                            </a:solidFill>
                            <a:latin typeface="Cambria Math" panose="02040503050406030204" pitchFamily="18" charset="0"/>
                            <a:cs typeface="Times New Roman" panose="02020603050405020304" pitchFamily="18" charset="0"/>
                          </a:rPr>
                          <m:t>0</m:t>
                        </m:r>
                      </m:den>
                    </m:f>
                  </m:oMath>
                </a14:m>
                <a:r>
                  <a:rPr lang="en-US" sz="3200" b="1" dirty="0" smtClean="0">
                    <a:solidFill>
                      <a:srgbClr val="002060"/>
                    </a:solidFill>
                    <a:latin typeface="Times New Roman" panose="02020603050405020304" pitchFamily="18" charset="0"/>
                    <a:cs typeface="Times New Roman" panose="02020603050405020304" pitchFamily="18" charset="0"/>
                  </a:rPr>
                  <a:t> ; </a:t>
                </a:r>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030513" y="3023027"/>
                <a:ext cx="2689398" cy="804836"/>
              </a:xfrm>
              <a:prstGeom prst="rect">
                <a:avLst/>
              </a:prstGeom>
              <a:blipFill rotWithShape="0">
                <a:blip r:embed="rId4"/>
                <a:stretch>
                  <a:fillRect r="-7710" b="-143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655786" y="4291285"/>
                <a:ext cx="2426946" cy="105471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15</m:t>
                          </m:r>
                        </m:num>
                        <m:den>
                          <m:r>
                            <m:rPr>
                              <m:nor/>
                            </m:rPr>
                            <a:rPr lang="en-US" sz="3600" b="1" smtClean="0">
                              <a:solidFill>
                                <a:srgbClr val="002060"/>
                              </a:solidFill>
                              <a:latin typeface="Cambria Math" panose="02040503050406030204" pitchFamily="18" charset="0"/>
                              <a:cs typeface="Times New Roman" panose="02020603050405020304" pitchFamily="18" charset="0"/>
                            </a:rPr>
                            <m:t>4</m:t>
                          </m:r>
                          <m:r>
                            <m:rPr>
                              <m:nor/>
                            </m:rPr>
                            <a:rPr lang="en-US" sz="3600" b="1" i="0" smtClean="0">
                              <a:solidFill>
                                <a:srgbClr val="002060"/>
                              </a:solidFill>
                              <a:latin typeface="Cambria Math" panose="02040503050406030204" pitchFamily="18" charset="0"/>
                              <a:cs typeface="Times New Roman" panose="02020603050405020304" pitchFamily="18" charset="0"/>
                            </a:rPr>
                            <m:t>0</m:t>
                          </m:r>
                        </m:den>
                      </m:f>
                      <m:r>
                        <m:rPr>
                          <m:nor/>
                        </m:rPr>
                        <a:rPr lang="en-US" sz="3600" b="1" smtClean="0">
                          <a:solidFill>
                            <a:srgbClr val="002060"/>
                          </a:solidFill>
                          <a:latin typeface="Cambria Math" panose="02040503050406030204" pitchFamily="18" charset="0"/>
                          <a:cs typeface="Times New Roman" panose="02020603050405020304" pitchFamily="18" charset="0"/>
                        </a:rPr>
                        <m:t>    </m:t>
                      </m:r>
                      <m:r>
                        <m:rPr>
                          <m:nor/>
                        </m:rPr>
                        <a:rPr lang="en-US" sz="3600" b="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𝟒</m:t>
                          </m:r>
                          <m:r>
                            <a:rPr lang="en-US" sz="3600" b="1" i="1" smtClean="0">
                              <a:solidFill>
                                <a:srgbClr val="002060"/>
                              </a:solidFill>
                              <a:latin typeface="Cambria Math" panose="02040503050406030204" pitchFamily="18" charset="0"/>
                              <a:cs typeface="Times New Roman" panose="02020603050405020304" pitchFamily="18" charset="0"/>
                            </a:rPr>
                            <m:t>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655786" y="4291285"/>
                <a:ext cx="2426946" cy="1054712"/>
              </a:xfrm>
              <a:prstGeom prst="rect">
                <a:avLst/>
              </a:prstGeom>
              <a:blipFill rotWithShape="0">
                <a:blip r:embed="rId5"/>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6">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2" name="TextBox 11"/>
              <p:cNvSpPr txBox="1"/>
              <p:nvPr/>
            </p:nvSpPr>
            <p:spPr>
              <a:xfrm>
                <a:off x="5616119" y="4285191"/>
                <a:ext cx="2298706" cy="104368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m:rPr>
                              <m:nor/>
                            </m:rPr>
                            <a:rPr lang="en-US" sz="3600" b="1" i="0" smtClean="0">
                              <a:solidFill>
                                <a:srgbClr val="002060"/>
                              </a:solidFill>
                              <a:latin typeface="Cambria Math" panose="02040503050406030204" pitchFamily="18" charset="0"/>
                              <a:cs typeface="Times New Roman" panose="02020603050405020304" pitchFamily="18" charset="0"/>
                            </a:rPr>
                            <m:t>8</m:t>
                          </m:r>
                        </m:den>
                      </m:f>
                      <m:r>
                        <m:rPr>
                          <m:nor/>
                        </m:rPr>
                        <a:rPr lang="en-US" sz="3600" b="1"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2</m:t>
                          </m:r>
                        </m:num>
                        <m:den>
                          <m:r>
                            <m:rPr>
                              <m:nor/>
                            </m:rPr>
                            <a:rPr lang="en-US" sz="3600" b="1" i="0" smtClean="0">
                              <a:solidFill>
                                <a:srgbClr val="002060"/>
                              </a:solidFill>
                              <a:latin typeface="Cambria Math" panose="020405030504060302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5616119" y="4285191"/>
                <a:ext cx="2298706" cy="1043684"/>
              </a:xfrm>
              <a:prstGeom prst="rect">
                <a:avLst/>
              </a:prstGeom>
              <a:blipFill rotWithShape="0">
                <a:blip r:embed="rId7"/>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6">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cs typeface="Arial" panose="020B0604020202020204" pitchFamily="34" charset="0"/>
              </a:rPr>
              <a:t>Ta </a:t>
            </a:r>
            <a:r>
              <a:rPr lang="en-US" sz="3600" b="1" dirty="0" err="1" smtClean="0">
                <a:solidFill>
                  <a:srgbClr val="002060"/>
                </a:solidFill>
                <a:latin typeface="Arial" panose="020B0604020202020204" pitchFamily="34" charset="0"/>
                <a:cs typeface="Arial" panose="020B0604020202020204" pitchFamily="34" charset="0"/>
              </a:rPr>
              <a:t>có</a:t>
            </a:r>
            <a:r>
              <a:rPr lang="en-US" sz="3600" b="1" dirty="0" smtClean="0">
                <a:solidFill>
                  <a:srgbClr val="002060"/>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TextBox 14"/>
              <p:cNvSpPr txBox="1"/>
              <p:nvPr/>
            </p:nvSpPr>
            <p:spPr>
              <a:xfrm>
                <a:off x="6800959" y="2962939"/>
                <a:ext cx="2689398" cy="804836"/>
              </a:xfrm>
              <a:prstGeom prst="rect">
                <a:avLst/>
              </a:prstGeom>
              <a:noFill/>
            </p:spPr>
            <p:txBody>
              <a:bodyPr wrap="square" lIns="0" tIns="0" rIns="0" bIns="0" rtlCol="0">
                <a:spAutoFit/>
              </a:bodyPr>
              <a:lstStyle/>
              <a:p>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𝟐</m:t>
                        </m:r>
                      </m:num>
                      <m:den>
                        <m:r>
                          <m:rPr>
                            <m:nor/>
                          </m:rPr>
                          <a:rPr lang="en-US" sz="3200" b="1" i="0" smtClean="0">
                            <a:solidFill>
                              <a:srgbClr val="002060"/>
                            </a:solidFill>
                            <a:latin typeface="Cambria Math" panose="020405030504060302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2</m:t>
                        </m:r>
                        <m:r>
                          <m:rPr>
                            <m:nor/>
                          </m:rPr>
                          <a:rPr lang="en-US" sz="3200" b="1" i="0" smtClean="0">
                            <a:solidFill>
                              <a:srgbClr val="002060"/>
                            </a:solidFill>
                            <a:latin typeface="Times New Roman" panose="02020603050405020304" pitchFamily="18" charset="0"/>
                            <a:cs typeface="Times New Roman" panose="02020603050405020304" pitchFamily="18" charset="0"/>
                          </a:rPr>
                          <m:t>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 </m:t>
                        </m:r>
                      </m:num>
                      <m:den>
                        <m:r>
                          <m:rPr>
                            <m:nor/>
                          </m:rPr>
                          <a:rPr lang="en-US" sz="3200" b="1" i="0" smtClean="0">
                            <a:solidFill>
                              <a:srgbClr val="002060"/>
                            </a:solidFill>
                            <a:latin typeface="Cambria Math" panose="02040503050406030204" pitchFamily="18" charset="0"/>
                            <a:cs typeface="Times New Roman" panose="02020603050405020304" pitchFamily="18" charset="0"/>
                          </a:rPr>
                          <m:t>5 </m:t>
                        </m:r>
                        <m:r>
                          <m:rPr>
                            <m:nor/>
                          </m:rPr>
                          <a:rPr lang="en-US" sz="3200" b="1" i="0" smtClean="0">
                            <a:solidFill>
                              <a:srgbClr val="002060"/>
                            </a:solidFill>
                            <a:latin typeface="Cambria Math" panose="02040503050406030204" pitchFamily="18" charset="0"/>
                            <a:cs typeface="Times New Roman" panose="02020603050405020304" pitchFamily="18" charset="0"/>
                          </a:rPr>
                          <m:t>x</m:t>
                        </m:r>
                        <m:r>
                          <m:rPr>
                            <m:nor/>
                          </m:rPr>
                          <a:rPr lang="en-US" sz="3200" b="1" i="0" smtClean="0">
                            <a:solidFill>
                              <a:srgbClr val="002060"/>
                            </a:solidFill>
                            <a:latin typeface="Cambria Math" panose="020405030504060302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1</m:t>
                        </m:r>
                        <m:r>
                          <a:rPr lang="en-US" sz="3200" b="1" i="1" smtClean="0">
                            <a:solidFill>
                              <a:srgbClr val="002060"/>
                            </a:solidFill>
                            <a:latin typeface="Cambria Math" panose="02040503050406030204" pitchFamily="18" charset="0"/>
                          </a:rPr>
                          <m:t>𝟔</m:t>
                        </m:r>
                      </m:num>
                      <m:den>
                        <m:r>
                          <m:rPr>
                            <m:nor/>
                          </m:rPr>
                          <a:rPr lang="en-US" sz="3200" b="1" smtClean="0">
                            <a:solidFill>
                              <a:srgbClr val="002060"/>
                            </a:solidFill>
                            <a:latin typeface="Cambria Math" panose="02040503050406030204" pitchFamily="18" charset="0"/>
                            <a:cs typeface="Times New Roman" panose="02020603050405020304" pitchFamily="18" charset="0"/>
                          </a:rPr>
                          <m:t>4</m:t>
                        </m:r>
                        <m:r>
                          <m:rPr>
                            <m:nor/>
                          </m:rPr>
                          <a:rPr lang="en-US" sz="3200" b="1" i="0" smtClean="0">
                            <a:solidFill>
                              <a:srgbClr val="002060"/>
                            </a:solidFill>
                            <a:latin typeface="Cambria Math" panose="02040503050406030204" pitchFamily="18" charset="0"/>
                            <a:cs typeface="Times New Roman" panose="02020603050405020304" pitchFamily="18" charset="0"/>
                          </a:rPr>
                          <m:t>0</m:t>
                        </m:r>
                      </m:den>
                    </m:f>
                  </m:oMath>
                </a14:m>
                <a:r>
                  <a:rPr lang="en-US" sz="3200" b="1" dirty="0" smtClean="0">
                    <a:solidFill>
                      <a:srgbClr val="002060"/>
                    </a:solidFill>
                    <a:latin typeface="Times New Roman" panose="02020603050405020304" pitchFamily="18" charset="0"/>
                    <a:cs typeface="Times New Roman" panose="02020603050405020304" pitchFamily="18" charset="0"/>
                  </a:rPr>
                  <a:t> ; </a:t>
                </a:r>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6800959" y="2962939"/>
                <a:ext cx="2689398" cy="804836"/>
              </a:xfrm>
              <a:prstGeom prst="rect">
                <a:avLst/>
              </a:prstGeom>
              <a:blipFill rotWithShape="0">
                <a:blip r:embed="rId8"/>
                <a:stretch>
                  <a:fillRect l="-227" r="-8163" b="-13636"/>
                </a:stretch>
              </a:blipFill>
            </p:spPr>
            <p:txBody>
              <a:bodyPr/>
              <a:lstStyle/>
              <a:p>
                <a:r>
                  <a:rPr lang="en-US">
                    <a:noFill/>
                  </a:rPr>
                  <a:t> </a:t>
                </a:r>
              </a:p>
            </p:txBody>
          </p:sp>
        </mc:Fallback>
      </mc:AlternateContent>
      <p:sp>
        <p:nvSpPr>
          <p:cNvPr id="2" name="Rectangle 1"/>
          <p:cNvSpPr/>
          <p:nvPr/>
        </p:nvSpPr>
        <p:spPr>
          <a:xfrm>
            <a:off x="3661738" y="5720677"/>
            <a:ext cx="4483920" cy="584775"/>
          </a:xfrm>
          <a:prstGeom prst="rect">
            <a:avLst/>
          </a:prstGeom>
        </p:spPr>
        <p:txBody>
          <a:bodyPr wrap="none">
            <a:spAutoFit/>
          </a:bodyPr>
          <a:lstStyle/>
          <a:p>
            <a:r>
              <a:rPr lang="en-US" sz="32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ăn</a:t>
            </a:r>
            <a:r>
              <a:rPr lang="en-US"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nhiều</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bánh</a:t>
            </a:r>
            <a:r>
              <a:rPr 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hơn</a:t>
            </a:r>
            <a:endParaRPr lang="en-US" sz="3200" dirty="0"/>
          </a:p>
        </p:txBody>
      </p:sp>
    </p:spTree>
    <p:extLst>
      <p:ext uri="{BB962C8B-B14F-4D97-AF65-F5344CB8AC3E}">
        <p14:creationId xmlns:p14="http://schemas.microsoft.com/office/powerpoint/2010/main" val="2938293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6386"/>
                                        </p:tgtEl>
                                        <p:attrNameLst>
                                          <p:attrName>style.visibility</p:attrName>
                                        </p:attrNameLst>
                                      </p:cBhvr>
                                      <p:to>
                                        <p:strVal val="visible"/>
                                      </p:to>
                                    </p:set>
                                    <p:animEffect transition="in" filter="randombar(horizontal)">
                                      <p:cBhvr>
                                        <p:cTn id="42" dur="500"/>
                                        <p:tgtEl>
                                          <p:spTgt spid="163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2" grpId="0"/>
      <p:bldP spid="16"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xmlns="" val="3854054055"/>
                    </a:ext>
                  </a:extLst>
                </a:gridCol>
                <a:gridCol w="2493433">
                  <a:extLst>
                    <a:ext uri="{9D8B030D-6E8A-4147-A177-3AD203B41FA5}">
                      <a16:colId xmlns:a16="http://schemas.microsoft.com/office/drawing/2014/main" xmlns="" val="346636349"/>
                    </a:ext>
                  </a:extLst>
                </a:gridCol>
                <a:gridCol w="2493433">
                  <a:extLst>
                    <a:ext uri="{9D8B030D-6E8A-4147-A177-3AD203B41FA5}">
                      <a16:colId xmlns:a16="http://schemas.microsoft.com/office/drawing/2014/main" xmlns=""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xmlns="" val="2052230582"/>
                    </a:ext>
                  </a:extLst>
                </a:gridCol>
                <a:gridCol w="1870207">
                  <a:extLst>
                    <a:ext uri="{9D8B030D-6E8A-4147-A177-3AD203B41FA5}">
                      <a16:colId xmlns:a16="http://schemas.microsoft.com/office/drawing/2014/main" xmlns="" val="2738145808"/>
                    </a:ext>
                  </a:extLst>
                </a:gridCol>
                <a:gridCol w="1870207">
                  <a:extLst>
                    <a:ext uri="{9D8B030D-6E8A-4147-A177-3AD203B41FA5}">
                      <a16:colId xmlns:a16="http://schemas.microsoft.com/office/drawing/2014/main" xmlns="" val="3800352489"/>
                    </a:ext>
                  </a:extLst>
                </a:gridCol>
                <a:gridCol w="1870207">
                  <a:extLst>
                    <a:ext uri="{9D8B030D-6E8A-4147-A177-3AD203B41FA5}">
                      <a16:colId xmlns:a16="http://schemas.microsoft.com/office/drawing/2014/main" xmlns=""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xmlns=""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xmlns=""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xmlns=""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xmlns=""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80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xmlns=""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385</Words>
  <Application>Microsoft Office PowerPoint</Application>
  <PresentationFormat>Widescreen</PresentationFormat>
  <Paragraphs>99</Paragraphs>
  <Slides>22</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微软雅黑 Light</vt:lpstr>
      <vt:lpstr>Arial</vt:lpstr>
      <vt:lpstr>Cambria Math</vt:lpstr>
      <vt:lpstr>等线</vt:lpstr>
      <vt:lpstr>等线 Light</vt:lpstr>
      <vt:lpstr>Open Sans Light</vt:lpstr>
      <vt:lpstr>Times New Roman</vt:lpstr>
      <vt:lpstr>UTM Alba Matter</vt:lpstr>
      <vt:lpstr>UTM American Sans</vt:lpstr>
      <vt:lpstr>UTM Brewers KT</vt:lpstr>
      <vt:lpstr>UTM Cookies</vt:lpstr>
      <vt:lpstr>UTM Gradoo</vt:lpstr>
      <vt:lpstr>UTM Guanine</vt:lpstr>
      <vt:lpstr>UTM ViceroyJF</vt:lpstr>
      <vt:lpstr>包图简圆体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Admin</cp:lastModifiedBy>
  <cp:revision>481</cp:revision>
  <dcterms:created xsi:type="dcterms:W3CDTF">2017-05-26T02:40:00Z</dcterms:created>
  <dcterms:modified xsi:type="dcterms:W3CDTF">2022-02-09T01:09:05Z</dcterms:modified>
  <cp:version>U19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