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92" r:id="rId2"/>
    <p:sldId id="288" r:id="rId3"/>
    <p:sldId id="289" r:id="rId4"/>
    <p:sldId id="290" r:id="rId5"/>
    <p:sldId id="291" r:id="rId6"/>
    <p:sldId id="271" r:id="rId7"/>
    <p:sldId id="272" r:id="rId8"/>
    <p:sldId id="273" r:id="rId9"/>
    <p:sldId id="274" r:id="rId10"/>
    <p:sldId id="275" r:id="rId11"/>
    <p:sldId id="276" r:id="rId12"/>
    <p:sldId id="27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okie" panose="020B0604020202020204" charset="0"/>
      <p:bold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EDFA83A-7691-473D-971F-F73FD2BF0A40}" styleName="Table_0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7E7"/>
          </a:solidFill>
        </a:fill>
      </a:tcStyle>
    </a:band1V>
    <a:band2V>
      <a:tcStyle>
        <a:tcBdr/>
      </a:tcStyle>
    </a:band2V>
    <a:la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0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" name="Google Shape;45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" name="Google Shape;45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9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openxmlformats.org/officeDocument/2006/relationships/image" Target="../media/image2.jpeg"/><Relationship Id="rId9" Type="http://schemas.openxmlformats.org/officeDocument/2006/relationships/image" Target="../media/image15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1190185" y="1707711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E36C09"/>
                  </a:solidFill>
                  <a:latin typeface="Times New Roman" panose="02020603050405020304" pitchFamily="18" charset="0"/>
                  <a:ea typeface="Cookie" panose="02000000000000000000"/>
                  <a:cs typeface="Times New Roman" panose="02020603050405020304" pitchFamily="18" charset="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180359" y="1889229"/>
            <a:ext cx="77260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bg2"/>
                </a:solidFill>
                <a:latin typeface="Times New Roman" panose="02020603050405020304" pitchFamily="18" charset="0"/>
                <a:ea typeface="Cookie" panose="02000000000000000000"/>
                <a:cs typeface="Times New Roman" panose="02020603050405020304" pitchFamily="18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bg2"/>
                </a:solidFill>
                <a:latin typeface="Times New Roman" panose="02020603050405020304" pitchFamily="18" charset="0"/>
                <a:ea typeface="Cookie" panose="02000000000000000000"/>
                <a:cs typeface="Times New Roman" panose="02020603050405020304" pitchFamily="18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596917" y="2898588"/>
            <a:ext cx="730952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KI-LÔ-MÉT- TIẾT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A84B9-7F61-BBF8-8C32-7883DE5227A2}"/>
              </a:ext>
            </a:extLst>
          </p:cNvPr>
          <p:cNvSpPr txBox="1"/>
          <p:nvPr/>
        </p:nvSpPr>
        <p:spPr>
          <a:xfrm>
            <a:off x="3316000" y="295716"/>
            <a:ext cx="60491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TRƯỜNG TIỂU HỌC NGỌC THỤY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90219" y="343912"/>
            <a:ext cx="1630997" cy="570588"/>
            <a:chOff x="1183343" y="1493800"/>
            <a:chExt cx="1630997" cy="57058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90219" y="933156"/>
            <a:ext cx="8602035" cy="57785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      4 km + 3 km = 7 km	      25 km – 10 km = 15 km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2270700" y="1488916"/>
            <a:ext cx="10693773" cy="716350"/>
            <a:chOff x="3356585" y="996189"/>
            <a:chExt cx="10693773" cy="716350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3356585" y="996189"/>
              <a:ext cx="10693773" cy="716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8 km + 9 km =           km	32 km – 14 km =          km</a:t>
              </a:r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470275" y="1102156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9382518" y="1102155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569" name="Google Shape;4569;p20"/>
          <p:cNvSpPr txBox="1"/>
          <p:nvPr/>
        </p:nvSpPr>
        <p:spPr>
          <a:xfrm>
            <a:off x="4507009" y="165340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</a:t>
            </a:r>
          </a:p>
        </p:txBody>
      </p:sp>
      <p:sp>
        <p:nvSpPr>
          <p:cNvPr id="4570" name="Google Shape;4570;p20"/>
          <p:cNvSpPr txBox="1"/>
          <p:nvPr/>
        </p:nvSpPr>
        <p:spPr>
          <a:xfrm>
            <a:off x="8396469" y="164146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18</a:t>
            </a:r>
          </a:p>
        </p:txBody>
      </p:sp>
      <p:grpSp>
        <p:nvGrpSpPr>
          <p:cNvPr id="4571" name="Google Shape;4571;p20"/>
          <p:cNvGrpSpPr/>
          <p:nvPr/>
        </p:nvGrpSpPr>
        <p:grpSpPr>
          <a:xfrm>
            <a:off x="790219" y="2338305"/>
            <a:ext cx="10166566" cy="570588"/>
            <a:chOff x="1183343" y="1400495"/>
            <a:chExt cx="10166566" cy="570588"/>
          </a:xfrm>
        </p:grpSpPr>
        <p:sp>
          <p:nvSpPr>
            <p:cNvPr id="4572" name="Google Shape;4572;p20"/>
            <p:cNvSpPr/>
            <p:nvPr/>
          </p:nvSpPr>
          <p:spPr>
            <a:xfrm>
              <a:off x="1834335" y="1422279"/>
              <a:ext cx="9515574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Biết chiều dài đoạn đường bộ từ Hà Nội đến một số tỉnh như sau:</a:t>
              </a:r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aphicFrame>
        <p:nvGraphicFramePr>
          <p:cNvPr id="4574" name="Google Shape;4574;p20"/>
          <p:cNvGraphicFramePr/>
          <p:nvPr/>
        </p:nvGraphicFramePr>
        <p:xfrm>
          <a:off x="679865" y="3001495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Hà Nam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54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Thái Bình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106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Cao Bằng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240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Lạng Sơn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155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6117875" y="2862782"/>
            <a:ext cx="5228152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Trong các tỉnh trên, tỉnh nào xa Hà Nội nhất, tỉnh nào gần Hà Nội nhất? </a:t>
            </a:r>
          </a:p>
        </p:txBody>
      </p:sp>
      <p:sp>
        <p:nvSpPr>
          <p:cNvPr id="4576" name="Google Shape;4576;p20"/>
          <p:cNvSpPr txBox="1"/>
          <p:nvPr/>
        </p:nvSpPr>
        <p:spPr>
          <a:xfrm>
            <a:off x="6117875" y="3736862"/>
            <a:ext cx="4148893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Cao Bằng xa Hà Nội nhất.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Hà Nam gần Hà Nội nhất.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7" name="Google Shape;4577;p20"/>
          <p:cNvSpPr/>
          <p:nvPr/>
        </p:nvSpPr>
        <p:spPr>
          <a:xfrm>
            <a:off x="6117875" y="4627152"/>
            <a:ext cx="5228152" cy="132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Trong các tỉnh trên, đường bộ từ Hà Nội đến những tỉnh nào dài hơn 100 km?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8" name="Google Shape;4578;p20"/>
          <p:cNvSpPr txBox="1"/>
          <p:nvPr/>
        </p:nvSpPr>
        <p:spPr>
          <a:xfrm>
            <a:off x="7376066" y="5458149"/>
            <a:ext cx="3337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Hà Nội – Thái Bình;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9" name="Google Shape;4579;p20"/>
          <p:cNvSpPr txBox="1"/>
          <p:nvPr/>
        </p:nvSpPr>
        <p:spPr>
          <a:xfrm>
            <a:off x="6220181" y="5855719"/>
            <a:ext cx="24272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Cao Bằng;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80" name="Google Shape;4580;p20"/>
          <p:cNvSpPr txBox="1"/>
          <p:nvPr/>
        </p:nvSpPr>
        <p:spPr>
          <a:xfrm>
            <a:off x="8608962" y="5855718"/>
            <a:ext cx="24064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Lạng Sơn.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1"/>
          <p:cNvGrpSpPr/>
          <p:nvPr/>
        </p:nvGrpSpPr>
        <p:grpSpPr>
          <a:xfrm>
            <a:off x="790219" y="270033"/>
            <a:ext cx="10245210" cy="2010621"/>
            <a:chOff x="1183343" y="1254328"/>
            <a:chExt cx="10245210" cy="2010621"/>
          </a:xfrm>
        </p:grpSpPr>
        <p:sp>
          <p:nvSpPr>
            <p:cNvPr id="4587" name="Google Shape;4587;p21"/>
            <p:cNvSpPr/>
            <p:nvPr/>
          </p:nvSpPr>
          <p:spPr>
            <a:xfrm>
              <a:off x="1753930" y="1254328"/>
              <a:ext cx="9674623" cy="201062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Hành trình cóc lên Thiên Đình kiện Trời làm mưa cứu muôn lại được cho như sau: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 đi 28 km thì gặp cua. Cóc và cua đi thêm 36 km nữa thì gặp hổ và gấu. 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Cóc, cua, hổ và gấu đi thêm 46 km nữa thì gặp ong mật và cáo. Hỏi: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Cóc đi bao nhiêu ki-lô-mét thì gặp hổ và gấu?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Tính từ chỗ gặp cua, cóc đi bao nhiêu ki-lô-mét thì gặp ong mật và cáo?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4589" name="Google Shape;4589;p21"/>
          <p:cNvPicPr preferRelativeResize="0"/>
          <p:nvPr/>
        </p:nvPicPr>
        <p:blipFill rotWithShape="1">
          <a:blip r:embed="rId3"/>
          <a:srcRect b="20816"/>
          <a:stretch>
            <a:fillRect/>
          </a:stretch>
        </p:blipFill>
        <p:spPr>
          <a:xfrm>
            <a:off x="395570" y="3366370"/>
            <a:ext cx="5312469" cy="3093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90" name="Google Shape;4590;p21"/>
          <p:cNvSpPr txBox="1"/>
          <p:nvPr/>
        </p:nvSpPr>
        <p:spPr>
          <a:xfrm>
            <a:off x="4922729" y="2105290"/>
            <a:ext cx="6485394" cy="42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Cóc cần đi số ki- lô- mét để gặp hổ và gấu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28 + 36 = 64 (km)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Tính từ chỗ gặp cua, cóc đi số ki-lô-mét thì gặp ong mật và cáo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36 + 46 = 82 (km)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a)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64 km.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		   </a:t>
            </a: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82 km.</a:t>
            </a:r>
            <a:endParaRPr sz="23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4867" y="4233545"/>
            <a:ext cx="3945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41m + 18m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4412" y="4170680"/>
            <a:ext cx="3606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82m + 8m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51dm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61dm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777" y="4347210"/>
            <a:ext cx="41154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44dm + 7dm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17"/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</a:t>
            </a:r>
          </a:p>
        </p:txBody>
      </p:sp>
      <p:pic>
        <p:nvPicPr>
          <p:cNvPr id="4532" name="Google Shape;4532;p17"/>
          <p:cNvPicPr preferRelativeResize="0"/>
          <p:nvPr/>
        </p:nvPicPr>
        <p:blipFill rotWithShape="1">
          <a:blip r:embed="rId3"/>
          <a:srcRect t="2038"/>
          <a:stretch>
            <a:fillRect/>
          </a:stretch>
        </p:blipFill>
        <p:spPr>
          <a:xfrm>
            <a:off x="1057983" y="900049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1296411" y="4173794"/>
            <a:ext cx="9599177" cy="2220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viết là km.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km = 1000 m; 1000 m = 1 km 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Từ một cột cây số đến cây cột cây số tiếp theo là dài 1 km.</a:t>
            </a: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570588"/>
            <a:chOff x="1183343" y="1493800"/>
            <a:chExt cx="2633886" cy="570588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  Số ?</a:t>
              </a: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270684"/>
            <a:chOff x="1822189" y="2043406"/>
            <a:chExt cx="9180576" cy="3270684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km =               m 	                     m = 1 km.		</a:t>
                </a:r>
                <a:endParaRPr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441120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691349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Chọn câu trả lời thích hợp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Quãng đường từ nhà Mai đến trường dài khoảng:</a:t>
              </a: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dm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km </a:t>
              </a: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295488" y="228667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</a:p>
        </p:txBody>
      </p:sp>
      <p:sp>
        <p:nvSpPr>
          <p:cNvPr id="4555" name="Google Shape;4555;p19"/>
          <p:cNvSpPr txBox="1"/>
          <p:nvPr/>
        </p:nvSpPr>
        <p:spPr>
          <a:xfrm>
            <a:off x="6555530" y="228667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</a:p>
        </p:txBody>
      </p:sp>
      <p:sp>
        <p:nvSpPr>
          <p:cNvPr id="4556" name="Google Shape;4556;p19"/>
          <p:cNvSpPr/>
          <p:nvPr/>
        </p:nvSpPr>
        <p:spPr>
          <a:xfrm>
            <a:off x="7172293" y="4694876"/>
            <a:ext cx="715207" cy="7152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Widescreen</PresentationFormat>
  <Paragraphs>86</Paragraphs>
  <Slides>12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Cookie</vt:lpstr>
      <vt:lpstr>Arial</vt:lpstr>
      <vt:lpstr>Times New Roman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Surface</cp:lastModifiedBy>
  <cp:revision>5</cp:revision>
  <dcterms:created xsi:type="dcterms:W3CDTF">2021-08-04T02:58:00Z</dcterms:created>
  <dcterms:modified xsi:type="dcterms:W3CDTF">2022-06-11T14:40:49Z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70F7D3B2351147E4983AB7610E0EDD81</vt:lpwstr>
  </property>
</Properties>
</file>