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345" r:id="rId3"/>
    <p:sldId id="346" r:id="rId4"/>
    <p:sldId id="347" r:id="rId5"/>
    <p:sldId id="348" r:id="rId6"/>
    <p:sldId id="303" r:id="rId7"/>
    <p:sldId id="317" r:id="rId8"/>
    <p:sldId id="325" r:id="rId9"/>
    <p:sldId id="326" r:id="rId10"/>
    <p:sldId id="290" r:id="rId11"/>
    <p:sldId id="299" r:id="rId12"/>
    <p:sldId id="304" r:id="rId13"/>
    <p:sldId id="334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71" d="100"/>
          <a:sy n="71" d="100"/>
        </p:scale>
        <p:origin x="109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11/06/2022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9.wdp"/><Relationship Id="rId4" Type="http://schemas.openxmlformats.org/officeDocument/2006/relationships/image" Target="../media/image12.png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13.wdp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1095" y="986622"/>
            <a:ext cx="2190751" cy="980661"/>
            <a:chOff x="1241182" y="916465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241182" y="916465"/>
              <a:ext cx="2190751" cy="980661"/>
              <a:chOff x="1358052" y="1709083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358052" y="1709083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398535" y="1768615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90853" y="1145186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05163" y="1121443"/>
            <a:ext cx="738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8585" y="2422119"/>
            <a:ext cx="4692310" cy="25037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TIỀN VIỆT NAM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2ED772-C071-5664-D48C-95981A9A1A8F}"/>
              </a:ext>
            </a:extLst>
          </p:cNvPr>
          <p:cNvSpPr txBox="1"/>
          <p:nvPr/>
        </p:nvSpPr>
        <p:spPr>
          <a:xfrm>
            <a:off x="3816044" y="336187"/>
            <a:ext cx="521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TRƯỜNG TIỂU HỌC NGỌC THỤY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60" name="TextBox 59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89" name="Table 490"/>
          <p:cNvGraphicFramePr>
            <a:graphicFrameLocks noGrp="1"/>
          </p:cNvGraphicFramePr>
          <p:nvPr/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239813"/>
            <a:ext cx="10256461" cy="1305101"/>
            <a:chOff x="1183343" y="1395558"/>
            <a:chExt cx="10256461" cy="1305101"/>
          </a:xfrm>
        </p:grpSpPr>
        <p:sp>
          <p:nvSpPr>
            <p:cNvPr id="26" name="TextBox 25"/>
            <p:cNvSpPr txBox="1"/>
            <p:nvPr/>
          </p:nvSpPr>
          <p:spPr>
            <a:xfrm>
              <a:off x="1819586" y="1395558"/>
              <a:ext cx="9620218" cy="1305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35104" y="5097327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km + 20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km - 20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37203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37203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51570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72" y="551570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ột Nghìn Đồng - Home | Faceboo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83" y="362198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968188" y="357389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>
              <a:fillRect/>
            </a:stretch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98939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98939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2348651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2323305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4615825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4632408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178</Words>
  <Application>Microsoft Office PowerPoint</Application>
  <PresentationFormat>Widescreen</PresentationFormat>
  <Paragraphs>45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Surface</cp:lastModifiedBy>
  <cp:revision>267</cp:revision>
  <dcterms:created xsi:type="dcterms:W3CDTF">2021-06-02T01:34:00Z</dcterms:created>
  <dcterms:modified xsi:type="dcterms:W3CDTF">2022-06-11T14:42:47Z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89CADB706F8944288AF6FD312F65EDEB</vt:lpwstr>
  </property>
</Properties>
</file>