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4"/>
  </p:notesMasterIdLst>
  <p:sldIdLst>
    <p:sldId id="323" r:id="rId3"/>
    <p:sldId id="260" r:id="rId4"/>
    <p:sldId id="319" r:id="rId5"/>
    <p:sldId id="321" r:id="rId6"/>
    <p:sldId id="322" r:id="rId7"/>
    <p:sldId id="285" r:id="rId8"/>
    <p:sldId id="290" r:id="rId9"/>
    <p:sldId id="298" r:id="rId10"/>
    <p:sldId id="309" r:id="rId11"/>
    <p:sldId id="316" r:id="rId12"/>
    <p:sldId id="318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64" d="100"/>
          <a:sy n="64" d="100"/>
        </p:scale>
        <p:origin x="96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06/13/2022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4755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10.wdp"/><Relationship Id="rId1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4C222-3661-4ADD-9516-03627DC13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6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bang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326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2923" y="3836141"/>
            <a:ext cx="18082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862217"/>
            <a:ext cx="797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400" b="1" i="0" u="none" strike="noStrike" kern="1200" cap="none" spc="0" normalizeH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CHUNG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vững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Trăm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1157107"/>
            <a:chOff x="778314" y="3315253"/>
            <a:chExt cx="10210371" cy="1062444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quyết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vấn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7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</a:p>
        </p:txBody>
      </p:sp>
    </p:spTree>
    <p:extLst>
      <p:ext uri="{BB962C8B-B14F-4D97-AF65-F5344CB8AC3E}">
        <p14:creationId xmlns:p14="http://schemas.microsoft.com/office/powerpoint/2010/main" val="2707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10.0&quot;&gt;&lt;object type=&quot;1&quot; unique_id=&quot;10001&quot;&gt;&lt;object type=&quot;2&quot; unique_id=&quot;11358&quot;&gt;&lt;object type=&quot;3&quot; unique_id=&quot;11359&quot;&gt;&lt;property id=&quot;20148&quot; value=&quot;5&quot;/&gt;&lt;property id=&quot;20300&quot; value=&quot;Slide 1&quot;/&gt;&lt;property id=&quot;20307&quot; value=&quot;260&quot;/&gt;&lt;/object&gt;&lt;object type=&quot;3&quot; unique_id=&quot;11366&quot;&gt;&lt;property id=&quot;20148&quot; value=&quot;5&quot;/&gt;&lt;property id=&quot;20300&quot; value=&quot;Slide 2&quot;/&gt;&lt;property id=&quot;20307&quot; value=&quot;284&quot;/&gt;&lt;/object&gt;&lt;object type=&quot;3&quot; unique_id=&quot;11367&quot;&gt;&lt;property id=&quot;20148&quot; value=&quot;5&quot;/&gt;&lt;property id=&quot;20300&quot; value=&quot;Slide 3&quot;/&gt;&lt;property id=&quot;20307&quot; value=&quot;285&quot;/&gt;&lt;/object&gt;&lt;object type=&quot;3&quot; unique_id=&quot;11368&quot;&gt;&lt;property id=&quot;20148&quot; value=&quot;5&quot;/&gt;&lt;property id=&quot;20300&quot; value=&quot;Slide 4&quot;/&gt;&lt;property id=&quot;20307&quot; value=&quot;290&quot;/&gt;&lt;/object&gt;&lt;object type=&quot;3&quot; unique_id=&quot;11369&quot;&gt;&lt;property id=&quot;20148&quot; value=&quot;5&quot;/&gt;&lt;property id=&quot;20300&quot; value=&quot;Slide 5&quot;/&gt;&lt;property id=&quot;20307&quot; value=&quot;298&quot;/&gt;&lt;/object&gt;&lt;object type=&quot;3&quot; unique_id=&quot;11370&quot;&gt;&lt;property id=&quot;20148&quot; value=&quot;5&quot;/&gt;&lt;property id=&quot;20300&quot; value=&quot;Slide 6&quot;/&gt;&lt;property id=&quot;20307&quot; value=&quot;309&quot;/&gt;&lt;/object&gt;&lt;object type=&quot;3&quot; unique_id=&quot;11371&quot;&gt;&lt;property id=&quot;20148&quot; value=&quot;5&quot;/&gt;&lt;property id=&quot;20300&quot; value=&quot;Slide 7&quot;/&gt;&lt;property id=&quot;20307&quot; value=&quot;316&quot;/&gt;&lt;/object&gt;&lt;object type=&quot;3&quot; unique_id=&quot;11477&quot;&gt;&lt;property id=&quot;20148&quot; value=&quot;5&quot;/&gt;&lt;property id=&quot;20300&quot; value=&quot;Slide 8&quot;/&gt;&lt;property id=&quot;20307&quot; value=&quot;318&quot;/&gt;&lt;/object&gt;&lt;/object&gt;&lt;object type=&quot;8&quot; unique_id=&quot;113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239</Words>
  <Application>Microsoft Office PowerPoint</Application>
  <PresentationFormat>Widescreen</PresentationFormat>
  <Paragraphs>81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311</cp:revision>
  <dcterms:created xsi:type="dcterms:W3CDTF">2021-06-02T01:34:28Z</dcterms:created>
  <dcterms:modified xsi:type="dcterms:W3CDTF">2022-06-13T04:23:08Z</dcterms:modified>
</cp:coreProperties>
</file>