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82" r:id="rId3"/>
    <p:sldId id="289" r:id="rId4"/>
    <p:sldId id="284" r:id="rId5"/>
    <p:sldId id="285" r:id="rId6"/>
    <p:sldId id="290" r:id="rId7"/>
    <p:sldId id="298" r:id="rId8"/>
    <p:sldId id="299" r:id="rId9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E9F3"/>
    <a:srgbClr val="8B6442"/>
    <a:srgbClr val="F18585"/>
    <a:srgbClr val="9CEDFC"/>
    <a:srgbClr val="F0C444"/>
    <a:srgbClr val="A0D36C"/>
    <a:srgbClr val="EF5F5F"/>
    <a:srgbClr val="F2863B"/>
    <a:srgbClr val="7FC438"/>
    <a:srgbClr val="F9CA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9894" autoAdjust="0"/>
    <p:restoredTop sz="94660"/>
  </p:normalViewPr>
  <p:slideViewPr>
    <p:cSldViewPr snapToGrid="0">
      <p:cViewPr varScale="1">
        <p:scale>
          <a:sx n="43" d="100"/>
          <a:sy n="43" d="100"/>
        </p:scale>
        <p:origin x="30" y="6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microsoft.com/office/2007/relationships/hdphoto" Target="NULL"/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912FF248-73E2-4B5D-9669-D05536B13110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6F2E4380-9AAF-4929-8F62-F490FD06BB80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05263AFC-D1B4-4D83-808E-9B96447708D3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E97D35D9-4A80-4E5E-AE99-A42260106314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F1D5A806-A58C-4FB9-9CB8-29884CE2006D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ED4A141D-52F2-416A-BB8C-6ABF536EB5BD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233E8FF6-A58B-4C0A-8E03-7EBCEC1A722A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1B628C4E-2CC0-49FD-AE56-2DA39F0AEDC3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B7905D3C-D345-41E1-9F8F-3DE9CB825DDB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381F408-D6BF-4983-8522-FE74B038BAD1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313829AE-A03B-42DF-8C85-190282C1CC18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92BB61BC-FAB6-4715-A9E7-CC0E8CEE0D5C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D079DC36-A197-4791-8A06-31AB6A7A8165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BFAD29E2-C19B-47AB-B438-BA439212A9D2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DA309345-B33A-4CD0-9D4E-F69123E7E182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590C6090-7470-4DB3-8246-659CCC0F2A1A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611C93AB-AF4D-48EC-B180-BF93AED33FA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FC04491F-28E4-471E-8BA3-24A18340297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D54D7793-AF6A-4956-9B72-E4F3A35C4520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47A74F27-516B-4842-B2FD-3E800B67929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81691461-33B0-489D-A18A-AD91D59A1D2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0EEF144F-B527-4080-AAEA-10B3E48E39A2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40F35D0D-CACF-4AB5-BE8A-E9FB73511388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30" name="Google Shape;1016;p14">
            <a:extLst>
              <a:ext uri="{FF2B5EF4-FFF2-40B4-BE49-F238E27FC236}">
                <a16:creationId xmlns:a16="http://schemas.microsoft.com/office/drawing/2014/main" xmlns="" id="{327BF5F6-D034-4620-B2B7-7F2179C531EB}"/>
              </a:ext>
            </a:extLst>
          </p:cNvPr>
          <p:cNvGrpSpPr/>
          <p:nvPr userDrawn="1"/>
        </p:nvGrpSpPr>
        <p:grpSpPr>
          <a:xfrm>
            <a:off x="989192" y="5645930"/>
            <a:ext cx="615189" cy="535538"/>
            <a:chOff x="2495125" y="2142250"/>
            <a:chExt cx="444275" cy="398525"/>
          </a:xfrm>
        </p:grpSpPr>
        <p:sp>
          <p:nvSpPr>
            <p:cNvPr id="31" name="Google Shape;1017;p14">
              <a:extLst>
                <a:ext uri="{FF2B5EF4-FFF2-40B4-BE49-F238E27FC236}">
                  <a16:creationId xmlns:a16="http://schemas.microsoft.com/office/drawing/2014/main" xmlns="" id="{F2F00FDD-D7D5-4809-82CF-73AA35BD05FE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018;p14">
              <a:extLst>
                <a:ext uri="{FF2B5EF4-FFF2-40B4-BE49-F238E27FC236}">
                  <a16:creationId xmlns:a16="http://schemas.microsoft.com/office/drawing/2014/main" xmlns="" id="{5395EB15-BC66-42AE-A1EE-3E2823F5486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" name="Google Shape;1019;p14">
            <a:extLst>
              <a:ext uri="{FF2B5EF4-FFF2-40B4-BE49-F238E27FC236}">
                <a16:creationId xmlns:a16="http://schemas.microsoft.com/office/drawing/2014/main" xmlns="" id="{D53CFA2D-5D0C-4A67-9094-88F183BFE612}"/>
              </a:ext>
            </a:extLst>
          </p:cNvPr>
          <p:cNvGrpSpPr/>
          <p:nvPr userDrawn="1"/>
        </p:nvGrpSpPr>
        <p:grpSpPr>
          <a:xfrm>
            <a:off x="10177821" y="427685"/>
            <a:ext cx="403468" cy="378112"/>
            <a:chOff x="3243875" y="2372825"/>
            <a:chExt cx="291375" cy="281375"/>
          </a:xfrm>
        </p:grpSpPr>
        <p:sp>
          <p:nvSpPr>
            <p:cNvPr id="34" name="Google Shape;1020;p14">
              <a:extLst>
                <a:ext uri="{FF2B5EF4-FFF2-40B4-BE49-F238E27FC236}">
                  <a16:creationId xmlns:a16="http://schemas.microsoft.com/office/drawing/2014/main" xmlns="" id="{30675EEE-C22B-4D00-94DF-E49C0A367512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021;p14">
              <a:extLst>
                <a:ext uri="{FF2B5EF4-FFF2-40B4-BE49-F238E27FC236}">
                  <a16:creationId xmlns:a16="http://schemas.microsoft.com/office/drawing/2014/main" xmlns="" id="{E3DBEB34-9A0C-4ECA-A1F1-6D8B1FF8997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022;p14">
              <a:extLst>
                <a:ext uri="{FF2B5EF4-FFF2-40B4-BE49-F238E27FC236}">
                  <a16:creationId xmlns:a16="http://schemas.microsoft.com/office/drawing/2014/main" xmlns="" id="{07CFEFDF-2E28-4483-834B-DA095CF3CE4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023;p14">
              <a:extLst>
                <a:ext uri="{FF2B5EF4-FFF2-40B4-BE49-F238E27FC236}">
                  <a16:creationId xmlns:a16="http://schemas.microsoft.com/office/drawing/2014/main" xmlns="" id="{14506E96-EBA9-4C68-AF1F-8C4403B117FE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024;p14">
              <a:extLst>
                <a:ext uri="{FF2B5EF4-FFF2-40B4-BE49-F238E27FC236}">
                  <a16:creationId xmlns:a16="http://schemas.microsoft.com/office/drawing/2014/main" xmlns="" id="{B2F2C8B1-350B-49EE-9CA4-D84F2E04689C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1025;p14">
              <a:extLst>
                <a:ext uri="{FF2B5EF4-FFF2-40B4-BE49-F238E27FC236}">
                  <a16:creationId xmlns:a16="http://schemas.microsoft.com/office/drawing/2014/main" xmlns="" id="{524642B7-86EC-4E65-B0EB-6949F77DB65F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1026;p14">
              <a:extLst>
                <a:ext uri="{FF2B5EF4-FFF2-40B4-BE49-F238E27FC236}">
                  <a16:creationId xmlns:a16="http://schemas.microsoft.com/office/drawing/2014/main" xmlns="" id="{DA2CC125-6131-46A3-AC36-26C92E5CD21A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1027;p14">
              <a:extLst>
                <a:ext uri="{FF2B5EF4-FFF2-40B4-BE49-F238E27FC236}">
                  <a16:creationId xmlns:a16="http://schemas.microsoft.com/office/drawing/2014/main" xmlns="" id="{5A24D573-ECDB-4ACD-87B3-20030C31E8D4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1028;p14">
              <a:extLst>
                <a:ext uri="{FF2B5EF4-FFF2-40B4-BE49-F238E27FC236}">
                  <a16:creationId xmlns:a16="http://schemas.microsoft.com/office/drawing/2014/main" xmlns="" id="{7E867DAA-A57F-489C-A045-9A1C1429277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1029;p14">
              <a:extLst>
                <a:ext uri="{FF2B5EF4-FFF2-40B4-BE49-F238E27FC236}">
                  <a16:creationId xmlns:a16="http://schemas.microsoft.com/office/drawing/2014/main" xmlns="" id="{1DF03B23-6B1D-4056-9368-8D8F2372120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" name="Google Shape;1030;p14">
            <a:extLst>
              <a:ext uri="{FF2B5EF4-FFF2-40B4-BE49-F238E27FC236}">
                <a16:creationId xmlns:a16="http://schemas.microsoft.com/office/drawing/2014/main" xmlns="" id="{AC4C02C6-8357-4A9D-9FE8-73BED3D677DA}"/>
              </a:ext>
            </a:extLst>
          </p:cNvPr>
          <p:cNvGrpSpPr/>
          <p:nvPr userDrawn="1"/>
        </p:nvGrpSpPr>
        <p:grpSpPr>
          <a:xfrm>
            <a:off x="11004071" y="1043373"/>
            <a:ext cx="230796" cy="226531"/>
            <a:chOff x="4954425" y="2036375"/>
            <a:chExt cx="166675" cy="168575"/>
          </a:xfrm>
        </p:grpSpPr>
        <p:sp>
          <p:nvSpPr>
            <p:cNvPr id="45" name="Google Shape;1031;p14">
              <a:extLst>
                <a:ext uri="{FF2B5EF4-FFF2-40B4-BE49-F238E27FC236}">
                  <a16:creationId xmlns:a16="http://schemas.microsoft.com/office/drawing/2014/main" xmlns="" id="{7490645F-164B-43DC-B0C4-4E49ABCDCE6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1032;p14">
              <a:extLst>
                <a:ext uri="{FF2B5EF4-FFF2-40B4-BE49-F238E27FC236}">
                  <a16:creationId xmlns:a16="http://schemas.microsoft.com/office/drawing/2014/main" xmlns="" id="{F62C8C47-6F19-44BD-9FED-30D56890DF52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7" name="Google Shape;1033;p14">
            <a:extLst>
              <a:ext uri="{FF2B5EF4-FFF2-40B4-BE49-F238E27FC236}">
                <a16:creationId xmlns:a16="http://schemas.microsoft.com/office/drawing/2014/main" xmlns="" id="{9C058F19-0AE8-4DE1-A824-EE065CCDBD8D}"/>
              </a:ext>
            </a:extLst>
          </p:cNvPr>
          <p:cNvSpPr/>
          <p:nvPr userDrawn="1"/>
        </p:nvSpPr>
        <p:spPr>
          <a:xfrm>
            <a:off x="2054612" y="6264683"/>
            <a:ext cx="164953" cy="10911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1034;p14">
            <a:extLst>
              <a:ext uri="{FF2B5EF4-FFF2-40B4-BE49-F238E27FC236}">
                <a16:creationId xmlns:a16="http://schemas.microsoft.com/office/drawing/2014/main" xmlns="" id="{F39F1339-6652-4316-AEAE-58755DC68066}"/>
              </a:ext>
            </a:extLst>
          </p:cNvPr>
          <p:cNvSpPr/>
          <p:nvPr userDrawn="1"/>
        </p:nvSpPr>
        <p:spPr>
          <a:xfrm>
            <a:off x="10995521" y="6181468"/>
            <a:ext cx="120469" cy="8321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" name="Google Shape;1035;p14">
            <a:extLst>
              <a:ext uri="{FF2B5EF4-FFF2-40B4-BE49-F238E27FC236}">
                <a16:creationId xmlns:a16="http://schemas.microsoft.com/office/drawing/2014/main" xmlns="" id="{B0CF15ED-922C-4751-B1DA-9089B1988ECC}"/>
              </a:ext>
            </a:extLst>
          </p:cNvPr>
          <p:cNvGrpSpPr/>
          <p:nvPr userDrawn="1"/>
        </p:nvGrpSpPr>
        <p:grpSpPr>
          <a:xfrm>
            <a:off x="817359" y="5192331"/>
            <a:ext cx="230796" cy="226531"/>
            <a:chOff x="4954425" y="2036375"/>
            <a:chExt cx="166675" cy="168575"/>
          </a:xfrm>
        </p:grpSpPr>
        <p:sp>
          <p:nvSpPr>
            <p:cNvPr id="50" name="Google Shape;1036;p14">
              <a:extLst>
                <a:ext uri="{FF2B5EF4-FFF2-40B4-BE49-F238E27FC236}">
                  <a16:creationId xmlns:a16="http://schemas.microsoft.com/office/drawing/2014/main" xmlns="" id="{7EA6F03C-5B07-4131-89F4-3BAFB23D4AF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1037;p14">
              <a:extLst>
                <a:ext uri="{FF2B5EF4-FFF2-40B4-BE49-F238E27FC236}">
                  <a16:creationId xmlns:a16="http://schemas.microsoft.com/office/drawing/2014/main" xmlns="" id="{C7913F77-486F-46A9-8AEC-4B7565FB4E4C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6" name="Google Shape;1082;p14">
            <a:extLst>
              <a:ext uri="{FF2B5EF4-FFF2-40B4-BE49-F238E27FC236}">
                <a16:creationId xmlns:a16="http://schemas.microsoft.com/office/drawing/2014/main" xmlns="" id="{95018CA8-A1C2-47FD-890D-549D7B4AC236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083;p14">
            <a:extLst>
              <a:ext uri="{FF2B5EF4-FFF2-40B4-BE49-F238E27FC236}">
                <a16:creationId xmlns:a16="http://schemas.microsoft.com/office/drawing/2014/main" xmlns="" id="{B936ECCA-F1FD-46EC-B26D-DE3BF7D0C273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1084;p14">
            <a:extLst>
              <a:ext uri="{FF2B5EF4-FFF2-40B4-BE49-F238E27FC236}">
                <a16:creationId xmlns:a16="http://schemas.microsoft.com/office/drawing/2014/main" xmlns="" id="{03D9643B-BC02-476E-ABF0-0F13D9275EA3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1085;p14">
            <a:extLst>
              <a:ext uri="{FF2B5EF4-FFF2-40B4-BE49-F238E27FC236}">
                <a16:creationId xmlns:a16="http://schemas.microsoft.com/office/drawing/2014/main" xmlns="" id="{E4F6C8FF-3CF3-45F6-8706-79866A8801F6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86;p14">
            <a:extLst>
              <a:ext uri="{FF2B5EF4-FFF2-40B4-BE49-F238E27FC236}">
                <a16:creationId xmlns:a16="http://schemas.microsoft.com/office/drawing/2014/main" xmlns="" id="{1BF2058A-58A5-400D-B987-EA9281BD464C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82;p14">
            <a:extLst>
              <a:ext uri="{FF2B5EF4-FFF2-40B4-BE49-F238E27FC236}">
                <a16:creationId xmlns:a16="http://schemas.microsoft.com/office/drawing/2014/main" xmlns="" id="{3B878202-51EA-4466-A893-7046CA4B0564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83;p14">
            <a:extLst>
              <a:ext uri="{FF2B5EF4-FFF2-40B4-BE49-F238E27FC236}">
                <a16:creationId xmlns:a16="http://schemas.microsoft.com/office/drawing/2014/main" xmlns="" id="{8AE3EC7F-38CF-4238-A1D3-36A00E1CDB4B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84;p14">
            <a:extLst>
              <a:ext uri="{FF2B5EF4-FFF2-40B4-BE49-F238E27FC236}">
                <a16:creationId xmlns:a16="http://schemas.microsoft.com/office/drawing/2014/main" xmlns="" id="{A109E879-FF69-420F-8594-E4E350138FE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85;p14">
            <a:extLst>
              <a:ext uri="{FF2B5EF4-FFF2-40B4-BE49-F238E27FC236}">
                <a16:creationId xmlns:a16="http://schemas.microsoft.com/office/drawing/2014/main" xmlns="" id="{D728BFA8-D828-48D9-B813-EB0070A3F849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86;p14">
            <a:extLst>
              <a:ext uri="{FF2B5EF4-FFF2-40B4-BE49-F238E27FC236}">
                <a16:creationId xmlns:a16="http://schemas.microsoft.com/office/drawing/2014/main" xmlns="" id="{AAD00854-B92E-4943-95A5-C96E52F3DC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82;p14">
            <a:extLst>
              <a:ext uri="{FF2B5EF4-FFF2-40B4-BE49-F238E27FC236}">
                <a16:creationId xmlns:a16="http://schemas.microsoft.com/office/drawing/2014/main" xmlns="" id="{A9BB0978-9312-4447-80AB-41294A409ED1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3;p14">
            <a:extLst>
              <a:ext uri="{FF2B5EF4-FFF2-40B4-BE49-F238E27FC236}">
                <a16:creationId xmlns:a16="http://schemas.microsoft.com/office/drawing/2014/main" xmlns="" id="{61FF21EF-8FF4-4964-B264-5FF3E4B83CCE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84;p14">
            <a:extLst>
              <a:ext uri="{FF2B5EF4-FFF2-40B4-BE49-F238E27FC236}">
                <a16:creationId xmlns:a16="http://schemas.microsoft.com/office/drawing/2014/main" xmlns="" id="{2A3A52D1-7028-4394-92D4-70E60315E66B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085;p14">
            <a:extLst>
              <a:ext uri="{FF2B5EF4-FFF2-40B4-BE49-F238E27FC236}">
                <a16:creationId xmlns:a16="http://schemas.microsoft.com/office/drawing/2014/main" xmlns="" id="{2B402ED8-8890-4BBD-BD4A-317F62877C5F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086;p14">
            <a:extLst>
              <a:ext uri="{FF2B5EF4-FFF2-40B4-BE49-F238E27FC236}">
                <a16:creationId xmlns:a16="http://schemas.microsoft.com/office/drawing/2014/main" xmlns="" id="{4FDB29D0-7164-4DBA-A2E6-84221CCDCFD4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082;p14">
            <a:extLst>
              <a:ext uri="{FF2B5EF4-FFF2-40B4-BE49-F238E27FC236}">
                <a16:creationId xmlns:a16="http://schemas.microsoft.com/office/drawing/2014/main" xmlns="" id="{76F446C8-2BE2-457E-A059-3FBDE50A2DAB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083;p14">
            <a:extLst>
              <a:ext uri="{FF2B5EF4-FFF2-40B4-BE49-F238E27FC236}">
                <a16:creationId xmlns:a16="http://schemas.microsoft.com/office/drawing/2014/main" xmlns="" id="{543F1EC7-1C51-46E0-ACF5-20C5F0905E39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084;p14">
            <a:extLst>
              <a:ext uri="{FF2B5EF4-FFF2-40B4-BE49-F238E27FC236}">
                <a16:creationId xmlns:a16="http://schemas.microsoft.com/office/drawing/2014/main" xmlns="" id="{4E6B9D33-57F3-4A75-9293-3C04278D772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085;p14">
            <a:extLst>
              <a:ext uri="{FF2B5EF4-FFF2-40B4-BE49-F238E27FC236}">
                <a16:creationId xmlns:a16="http://schemas.microsoft.com/office/drawing/2014/main" xmlns="" id="{46B5E075-E226-4895-9493-A4CA9A703FD3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086;p14">
            <a:extLst>
              <a:ext uri="{FF2B5EF4-FFF2-40B4-BE49-F238E27FC236}">
                <a16:creationId xmlns:a16="http://schemas.microsoft.com/office/drawing/2014/main" xmlns="" id="{56534FCD-AD06-4E33-8FD5-4A0CA24C6414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082;p14">
            <a:extLst>
              <a:ext uri="{FF2B5EF4-FFF2-40B4-BE49-F238E27FC236}">
                <a16:creationId xmlns:a16="http://schemas.microsoft.com/office/drawing/2014/main" xmlns="" id="{13F8C6C7-68B9-45D6-8F01-F8260F297A7E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083;p14">
            <a:extLst>
              <a:ext uri="{FF2B5EF4-FFF2-40B4-BE49-F238E27FC236}">
                <a16:creationId xmlns:a16="http://schemas.microsoft.com/office/drawing/2014/main" xmlns="" id="{3C93F6CB-9B31-4CE5-A4E7-7E978C24989B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084;p14">
            <a:extLst>
              <a:ext uri="{FF2B5EF4-FFF2-40B4-BE49-F238E27FC236}">
                <a16:creationId xmlns:a16="http://schemas.microsoft.com/office/drawing/2014/main" xmlns="" id="{73CA4133-52E1-4CA4-9B02-C32EF64DCA79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085;p14">
            <a:extLst>
              <a:ext uri="{FF2B5EF4-FFF2-40B4-BE49-F238E27FC236}">
                <a16:creationId xmlns:a16="http://schemas.microsoft.com/office/drawing/2014/main" xmlns="" id="{68B32AF3-395D-4C97-B3AC-6748065FE197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086;p14">
            <a:extLst>
              <a:ext uri="{FF2B5EF4-FFF2-40B4-BE49-F238E27FC236}">
                <a16:creationId xmlns:a16="http://schemas.microsoft.com/office/drawing/2014/main" xmlns="" id="{F2737C08-B20B-4DD3-8C2B-6D9629DF844C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082;p14">
            <a:extLst>
              <a:ext uri="{FF2B5EF4-FFF2-40B4-BE49-F238E27FC236}">
                <a16:creationId xmlns:a16="http://schemas.microsoft.com/office/drawing/2014/main" xmlns="" id="{C67ED233-4DA4-4D61-B819-CA361C34FFD3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083;p14">
            <a:extLst>
              <a:ext uri="{FF2B5EF4-FFF2-40B4-BE49-F238E27FC236}">
                <a16:creationId xmlns:a16="http://schemas.microsoft.com/office/drawing/2014/main" xmlns="" id="{DB6F480F-12E0-4FF2-94FC-7455618F43E4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084;p14">
            <a:extLst>
              <a:ext uri="{FF2B5EF4-FFF2-40B4-BE49-F238E27FC236}">
                <a16:creationId xmlns:a16="http://schemas.microsoft.com/office/drawing/2014/main" xmlns="" id="{FB8875DE-94FC-4821-827E-F05F343D19DD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085;p14">
            <a:extLst>
              <a:ext uri="{FF2B5EF4-FFF2-40B4-BE49-F238E27FC236}">
                <a16:creationId xmlns:a16="http://schemas.microsoft.com/office/drawing/2014/main" xmlns="" id="{E65EE193-261C-47D2-90E2-CA9711A2BA94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086;p14">
            <a:extLst>
              <a:ext uri="{FF2B5EF4-FFF2-40B4-BE49-F238E27FC236}">
                <a16:creationId xmlns:a16="http://schemas.microsoft.com/office/drawing/2014/main" xmlns="" id="{750B5385-9383-49D9-B37E-8AFC31139A9F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082;p14">
            <a:extLst>
              <a:ext uri="{FF2B5EF4-FFF2-40B4-BE49-F238E27FC236}">
                <a16:creationId xmlns:a16="http://schemas.microsoft.com/office/drawing/2014/main" xmlns="" id="{F3257D7D-B01D-4B31-A19B-AE3EC8A76CBF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083;p14">
            <a:extLst>
              <a:ext uri="{FF2B5EF4-FFF2-40B4-BE49-F238E27FC236}">
                <a16:creationId xmlns:a16="http://schemas.microsoft.com/office/drawing/2014/main" xmlns="" id="{8E8AEB58-46B0-42AC-876C-D39BC069B58E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084;p14">
            <a:extLst>
              <a:ext uri="{FF2B5EF4-FFF2-40B4-BE49-F238E27FC236}">
                <a16:creationId xmlns:a16="http://schemas.microsoft.com/office/drawing/2014/main" xmlns="" id="{98A058F8-5048-4E43-81F6-E2A9D68F5787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085;p14">
            <a:extLst>
              <a:ext uri="{FF2B5EF4-FFF2-40B4-BE49-F238E27FC236}">
                <a16:creationId xmlns:a16="http://schemas.microsoft.com/office/drawing/2014/main" xmlns="" id="{163FF619-D1D7-43D9-961D-4D8377AFE91D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086;p14">
            <a:extLst>
              <a:ext uri="{FF2B5EF4-FFF2-40B4-BE49-F238E27FC236}">
                <a16:creationId xmlns:a16="http://schemas.microsoft.com/office/drawing/2014/main" xmlns="" id="{B5048DB8-1C0A-4C5F-97C4-0B01226065BF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082;p14">
            <a:extLst>
              <a:ext uri="{FF2B5EF4-FFF2-40B4-BE49-F238E27FC236}">
                <a16:creationId xmlns:a16="http://schemas.microsoft.com/office/drawing/2014/main" xmlns="" id="{09146345-B88A-4221-8479-754909293DEC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083;p14">
            <a:extLst>
              <a:ext uri="{FF2B5EF4-FFF2-40B4-BE49-F238E27FC236}">
                <a16:creationId xmlns:a16="http://schemas.microsoft.com/office/drawing/2014/main" xmlns="" id="{69A8F20E-CA52-4FFA-9E27-AAA9CA116197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084;p14">
            <a:extLst>
              <a:ext uri="{FF2B5EF4-FFF2-40B4-BE49-F238E27FC236}">
                <a16:creationId xmlns:a16="http://schemas.microsoft.com/office/drawing/2014/main" xmlns="" id="{EB5F0B58-A764-4EE5-8968-0C2DD1B536DE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085;p14">
            <a:extLst>
              <a:ext uri="{FF2B5EF4-FFF2-40B4-BE49-F238E27FC236}">
                <a16:creationId xmlns:a16="http://schemas.microsoft.com/office/drawing/2014/main" xmlns="" id="{5366DC7B-ACAB-4BCC-97E2-465D277AFFCF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086;p14">
            <a:extLst>
              <a:ext uri="{FF2B5EF4-FFF2-40B4-BE49-F238E27FC236}">
                <a16:creationId xmlns:a16="http://schemas.microsoft.com/office/drawing/2014/main" xmlns="" id="{0033D128-1983-4502-AB2A-1E6443704D03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082;p14">
            <a:extLst>
              <a:ext uri="{FF2B5EF4-FFF2-40B4-BE49-F238E27FC236}">
                <a16:creationId xmlns:a16="http://schemas.microsoft.com/office/drawing/2014/main" xmlns="" id="{79616093-3DF5-4B1F-8962-5D6B7DDDE673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083;p14">
            <a:extLst>
              <a:ext uri="{FF2B5EF4-FFF2-40B4-BE49-F238E27FC236}">
                <a16:creationId xmlns:a16="http://schemas.microsoft.com/office/drawing/2014/main" xmlns="" id="{2D25397A-7136-493A-B17D-5C3117972727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084;p14">
            <a:extLst>
              <a:ext uri="{FF2B5EF4-FFF2-40B4-BE49-F238E27FC236}">
                <a16:creationId xmlns:a16="http://schemas.microsoft.com/office/drawing/2014/main" xmlns="" id="{E70275CF-BEEF-4134-8FC1-FA98BAD2A6F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085;p14">
            <a:extLst>
              <a:ext uri="{FF2B5EF4-FFF2-40B4-BE49-F238E27FC236}">
                <a16:creationId xmlns:a16="http://schemas.microsoft.com/office/drawing/2014/main" xmlns="" id="{3E3D4E28-9C07-4484-A1DF-F77BBBFD1538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086;p14">
            <a:extLst>
              <a:ext uri="{FF2B5EF4-FFF2-40B4-BE49-F238E27FC236}">
                <a16:creationId xmlns:a16="http://schemas.microsoft.com/office/drawing/2014/main" xmlns="" id="{0BF03047-9E59-4CF4-B825-EA2C74E97B63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7" name="Google Shape;2356;p30">
            <a:extLst>
              <a:ext uri="{FF2B5EF4-FFF2-40B4-BE49-F238E27FC236}">
                <a16:creationId xmlns:a16="http://schemas.microsoft.com/office/drawing/2014/main" xmlns="" id="{FF3093F1-70FF-4A92-A939-256BC49F43A6}"/>
              </a:ext>
            </a:extLst>
          </p:cNvPr>
          <p:cNvGrpSpPr/>
          <p:nvPr userDrawn="1"/>
        </p:nvGrpSpPr>
        <p:grpSpPr>
          <a:xfrm>
            <a:off x="896619" y="1603301"/>
            <a:ext cx="9867486" cy="4770499"/>
            <a:chOff x="741115" y="865258"/>
            <a:chExt cx="7691377" cy="4010102"/>
          </a:xfrm>
          <a:solidFill>
            <a:schemeClr val="accent5">
              <a:lumMod val="75000"/>
            </a:schemeClr>
          </a:solidFill>
        </p:grpSpPr>
        <p:sp>
          <p:nvSpPr>
            <p:cNvPr id="148" name="Google Shape;2357;p30">
              <a:extLst>
                <a:ext uri="{FF2B5EF4-FFF2-40B4-BE49-F238E27FC236}">
                  <a16:creationId xmlns:a16="http://schemas.microsoft.com/office/drawing/2014/main" xmlns="" id="{378B6936-B094-4FA3-9256-C7AF5859717D}"/>
                </a:ext>
              </a:extLst>
            </p:cNvPr>
            <p:cNvSpPr/>
            <p:nvPr/>
          </p:nvSpPr>
          <p:spPr>
            <a:xfrm>
              <a:off x="3129031" y="865258"/>
              <a:ext cx="3134100" cy="14817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49" name="Google Shape;2358;p30">
              <a:extLst>
                <a:ext uri="{FF2B5EF4-FFF2-40B4-BE49-F238E27FC236}">
                  <a16:creationId xmlns:a16="http://schemas.microsoft.com/office/drawing/2014/main" xmlns="" id="{FAD56BA3-21A7-4CCC-B7DB-AC61435A3A7D}"/>
                </a:ext>
              </a:extLst>
            </p:cNvPr>
            <p:cNvGrpSpPr/>
            <p:nvPr/>
          </p:nvGrpSpPr>
          <p:grpSpPr>
            <a:xfrm>
              <a:off x="741115" y="1203950"/>
              <a:ext cx="7691377" cy="3671410"/>
              <a:chOff x="741115" y="1203950"/>
              <a:chExt cx="7691377" cy="3671410"/>
            </a:xfrm>
            <a:grpFill/>
          </p:grpSpPr>
          <p:sp>
            <p:nvSpPr>
              <p:cNvPr id="150" name="Google Shape;2359;p30">
                <a:extLst>
                  <a:ext uri="{FF2B5EF4-FFF2-40B4-BE49-F238E27FC236}">
                    <a16:creationId xmlns:a16="http://schemas.microsoft.com/office/drawing/2014/main" xmlns="" id="{545757E5-2BB3-4409-8989-EF99146A7AC6}"/>
                  </a:ext>
                </a:extLst>
              </p:cNvPr>
              <p:cNvSpPr/>
              <p:nvPr/>
            </p:nvSpPr>
            <p:spPr>
              <a:xfrm>
                <a:off x="741115" y="1503410"/>
                <a:ext cx="7691377" cy="33719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51" name="Google Shape;2360;p30">
                <a:extLst>
                  <a:ext uri="{FF2B5EF4-FFF2-40B4-BE49-F238E27FC236}">
                    <a16:creationId xmlns:a16="http://schemas.microsoft.com/office/drawing/2014/main" xmlns="" id="{697B9033-8630-487B-BB45-593826617AE1}"/>
                  </a:ext>
                </a:extLst>
              </p:cNvPr>
              <p:cNvSpPr/>
              <p:nvPr/>
            </p:nvSpPr>
            <p:spPr>
              <a:xfrm>
                <a:off x="1766314" y="1203950"/>
                <a:ext cx="2028300" cy="156548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52" name="Google Shape;2361;p30">
                <a:extLst>
                  <a:ext uri="{FF2B5EF4-FFF2-40B4-BE49-F238E27FC236}">
                    <a16:creationId xmlns:a16="http://schemas.microsoft.com/office/drawing/2014/main" xmlns="" id="{78FFD4CA-CF6A-48EF-B32F-21BB39865BE3}"/>
                  </a:ext>
                </a:extLst>
              </p:cNvPr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53" name="Google Shape;447;p27">
            <a:extLst>
              <a:ext uri="{FF2B5EF4-FFF2-40B4-BE49-F238E27FC236}">
                <a16:creationId xmlns:a16="http://schemas.microsoft.com/office/drawing/2014/main" xmlns="" id="{9368DEE6-4134-4E61-9FBC-094C8ED3D5D5}"/>
              </a:ext>
            </a:extLst>
          </p:cNvPr>
          <p:cNvGrpSpPr/>
          <p:nvPr userDrawn="1"/>
        </p:nvGrpSpPr>
        <p:grpSpPr>
          <a:xfrm>
            <a:off x="8391927" y="4047629"/>
            <a:ext cx="2301388" cy="1593766"/>
            <a:chOff x="4799733" y="3457797"/>
            <a:chExt cx="2301388" cy="1593766"/>
          </a:xfrm>
        </p:grpSpPr>
        <p:sp>
          <p:nvSpPr>
            <p:cNvPr id="154" name="Google Shape;448;p27">
              <a:extLst>
                <a:ext uri="{FF2B5EF4-FFF2-40B4-BE49-F238E27FC236}">
                  <a16:creationId xmlns:a16="http://schemas.microsoft.com/office/drawing/2014/main" xmlns="" id="{0301A587-8C68-4FD9-A8FC-970C849E2B95}"/>
                </a:ext>
              </a:extLst>
            </p:cNvPr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449;p27">
              <a:extLst>
                <a:ext uri="{FF2B5EF4-FFF2-40B4-BE49-F238E27FC236}">
                  <a16:creationId xmlns:a16="http://schemas.microsoft.com/office/drawing/2014/main" xmlns="" id="{0A2339AA-D2C6-4088-B2D1-038FD047A8DB}"/>
                </a:ext>
              </a:extLst>
            </p:cNvPr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450;p27">
              <a:extLst>
                <a:ext uri="{FF2B5EF4-FFF2-40B4-BE49-F238E27FC236}">
                  <a16:creationId xmlns:a16="http://schemas.microsoft.com/office/drawing/2014/main" xmlns="" id="{079FA416-221F-4C27-A885-A339B1E6CD0B}"/>
                </a:ext>
              </a:extLst>
            </p:cNvPr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451;p27">
              <a:extLst>
                <a:ext uri="{FF2B5EF4-FFF2-40B4-BE49-F238E27FC236}">
                  <a16:creationId xmlns:a16="http://schemas.microsoft.com/office/drawing/2014/main" xmlns="" id="{B2395859-C339-422A-B184-A814A384983F}"/>
                </a:ext>
              </a:extLst>
            </p:cNvPr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452;p27">
              <a:extLst>
                <a:ext uri="{FF2B5EF4-FFF2-40B4-BE49-F238E27FC236}">
                  <a16:creationId xmlns:a16="http://schemas.microsoft.com/office/drawing/2014/main" xmlns="" id="{2570E2EA-1611-45AF-B410-B8EAD8C13239}"/>
                </a:ext>
              </a:extLst>
            </p:cNvPr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453;p27">
              <a:extLst>
                <a:ext uri="{FF2B5EF4-FFF2-40B4-BE49-F238E27FC236}">
                  <a16:creationId xmlns:a16="http://schemas.microsoft.com/office/drawing/2014/main" xmlns="" id="{60B9E5EF-9B22-42A6-879E-76D9CADF5E07}"/>
                </a:ext>
              </a:extLst>
            </p:cNvPr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454;p27">
              <a:extLst>
                <a:ext uri="{FF2B5EF4-FFF2-40B4-BE49-F238E27FC236}">
                  <a16:creationId xmlns:a16="http://schemas.microsoft.com/office/drawing/2014/main" xmlns="" id="{E049AADD-731D-4B3A-80AB-4476C4458327}"/>
                </a:ext>
              </a:extLst>
            </p:cNvPr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455;p27">
              <a:extLst>
                <a:ext uri="{FF2B5EF4-FFF2-40B4-BE49-F238E27FC236}">
                  <a16:creationId xmlns:a16="http://schemas.microsoft.com/office/drawing/2014/main" xmlns="" id="{8CA9F57F-EA74-42A6-8BCF-2F02525A1B75}"/>
                </a:ext>
              </a:extLst>
            </p:cNvPr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456;p27">
              <a:extLst>
                <a:ext uri="{FF2B5EF4-FFF2-40B4-BE49-F238E27FC236}">
                  <a16:creationId xmlns:a16="http://schemas.microsoft.com/office/drawing/2014/main" xmlns="" id="{51051372-56DA-4CA0-B257-624B0BADC19D}"/>
                </a:ext>
              </a:extLst>
            </p:cNvPr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457;p27">
              <a:extLst>
                <a:ext uri="{FF2B5EF4-FFF2-40B4-BE49-F238E27FC236}">
                  <a16:creationId xmlns:a16="http://schemas.microsoft.com/office/drawing/2014/main" xmlns="" id="{190DD4E9-4E3C-4DCE-A288-A18247874E73}"/>
                </a:ext>
              </a:extLst>
            </p:cNvPr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458;p27">
              <a:extLst>
                <a:ext uri="{FF2B5EF4-FFF2-40B4-BE49-F238E27FC236}">
                  <a16:creationId xmlns:a16="http://schemas.microsoft.com/office/drawing/2014/main" xmlns="" id="{6977EABB-2FE1-4876-8F3A-616A486418FD}"/>
                </a:ext>
              </a:extLst>
            </p:cNvPr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459;p27">
              <a:extLst>
                <a:ext uri="{FF2B5EF4-FFF2-40B4-BE49-F238E27FC236}">
                  <a16:creationId xmlns:a16="http://schemas.microsoft.com/office/drawing/2014/main" xmlns="" id="{21FD9FA5-1C4F-4A6A-A859-A2F9483412AB}"/>
                </a:ext>
              </a:extLst>
            </p:cNvPr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460;p27">
              <a:extLst>
                <a:ext uri="{FF2B5EF4-FFF2-40B4-BE49-F238E27FC236}">
                  <a16:creationId xmlns:a16="http://schemas.microsoft.com/office/drawing/2014/main" xmlns="" id="{BED00730-87C7-4E7E-93A3-EF34CD2D0B53}"/>
                </a:ext>
              </a:extLst>
            </p:cNvPr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461;p27">
              <a:extLst>
                <a:ext uri="{FF2B5EF4-FFF2-40B4-BE49-F238E27FC236}">
                  <a16:creationId xmlns:a16="http://schemas.microsoft.com/office/drawing/2014/main" xmlns="" id="{940E24E4-0A8A-4755-ACAF-F083F7BBEC15}"/>
                </a:ext>
              </a:extLst>
            </p:cNvPr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462;p27">
              <a:extLst>
                <a:ext uri="{FF2B5EF4-FFF2-40B4-BE49-F238E27FC236}">
                  <a16:creationId xmlns:a16="http://schemas.microsoft.com/office/drawing/2014/main" xmlns="" id="{B363DCC6-B233-43FD-B3A7-D975076A91DA}"/>
                </a:ext>
              </a:extLst>
            </p:cNvPr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463;p27">
              <a:extLst>
                <a:ext uri="{FF2B5EF4-FFF2-40B4-BE49-F238E27FC236}">
                  <a16:creationId xmlns:a16="http://schemas.microsoft.com/office/drawing/2014/main" xmlns="" id="{6604F3DD-8E17-45F6-BD3A-46CE1EB135DC}"/>
                </a:ext>
              </a:extLst>
            </p:cNvPr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464;p27">
              <a:extLst>
                <a:ext uri="{FF2B5EF4-FFF2-40B4-BE49-F238E27FC236}">
                  <a16:creationId xmlns:a16="http://schemas.microsoft.com/office/drawing/2014/main" xmlns="" id="{A2888BAB-A80C-4A78-8E7F-92C85A5FF5EC}"/>
                </a:ext>
              </a:extLst>
            </p:cNvPr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465;p27">
              <a:extLst>
                <a:ext uri="{FF2B5EF4-FFF2-40B4-BE49-F238E27FC236}">
                  <a16:creationId xmlns:a16="http://schemas.microsoft.com/office/drawing/2014/main" xmlns="" id="{A795FDD6-335A-4D40-9908-28F17CC8D6D3}"/>
                </a:ext>
              </a:extLst>
            </p:cNvPr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466;p27">
              <a:extLst>
                <a:ext uri="{FF2B5EF4-FFF2-40B4-BE49-F238E27FC236}">
                  <a16:creationId xmlns:a16="http://schemas.microsoft.com/office/drawing/2014/main" xmlns="" id="{40042A55-B58B-468F-8AC9-4029D6F180D8}"/>
                </a:ext>
              </a:extLst>
            </p:cNvPr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467;p27">
              <a:extLst>
                <a:ext uri="{FF2B5EF4-FFF2-40B4-BE49-F238E27FC236}">
                  <a16:creationId xmlns:a16="http://schemas.microsoft.com/office/drawing/2014/main" xmlns="" id="{0A049FD1-0206-4832-8362-250EAFD47C6E}"/>
                </a:ext>
              </a:extLst>
            </p:cNvPr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468;p27">
              <a:extLst>
                <a:ext uri="{FF2B5EF4-FFF2-40B4-BE49-F238E27FC236}">
                  <a16:creationId xmlns:a16="http://schemas.microsoft.com/office/drawing/2014/main" xmlns="" id="{64E39DB6-ED2F-4FE9-924D-E116ED06E4DB}"/>
                </a:ext>
              </a:extLst>
            </p:cNvPr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469;p27">
              <a:extLst>
                <a:ext uri="{FF2B5EF4-FFF2-40B4-BE49-F238E27FC236}">
                  <a16:creationId xmlns:a16="http://schemas.microsoft.com/office/drawing/2014/main" xmlns="" id="{3FCDEC40-E622-4892-A767-C3B6EE2CF466}"/>
                </a:ext>
              </a:extLst>
            </p:cNvPr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470;p27">
              <a:extLst>
                <a:ext uri="{FF2B5EF4-FFF2-40B4-BE49-F238E27FC236}">
                  <a16:creationId xmlns:a16="http://schemas.microsoft.com/office/drawing/2014/main" xmlns="" id="{6A5181E6-12F9-4DEF-A4D3-CCF7C194B772}"/>
                </a:ext>
              </a:extLst>
            </p:cNvPr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471;p27">
              <a:extLst>
                <a:ext uri="{FF2B5EF4-FFF2-40B4-BE49-F238E27FC236}">
                  <a16:creationId xmlns:a16="http://schemas.microsoft.com/office/drawing/2014/main" xmlns="" id="{68162CBB-17A0-4FCF-8537-CD49EC44B0F4}"/>
                </a:ext>
              </a:extLst>
            </p:cNvPr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472;p27">
              <a:extLst>
                <a:ext uri="{FF2B5EF4-FFF2-40B4-BE49-F238E27FC236}">
                  <a16:creationId xmlns:a16="http://schemas.microsoft.com/office/drawing/2014/main" xmlns="" id="{8A4CEE83-408B-48F0-A642-5A4030608496}"/>
                </a:ext>
              </a:extLst>
            </p:cNvPr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473;p27">
              <a:extLst>
                <a:ext uri="{FF2B5EF4-FFF2-40B4-BE49-F238E27FC236}">
                  <a16:creationId xmlns:a16="http://schemas.microsoft.com/office/drawing/2014/main" xmlns="" id="{5894F585-4FE0-4D35-942A-765BFA1FE85D}"/>
                </a:ext>
              </a:extLst>
            </p:cNvPr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474;p27">
              <a:extLst>
                <a:ext uri="{FF2B5EF4-FFF2-40B4-BE49-F238E27FC236}">
                  <a16:creationId xmlns:a16="http://schemas.microsoft.com/office/drawing/2014/main" xmlns="" id="{9651F459-AD37-416E-83CD-7B2914534579}"/>
                </a:ext>
              </a:extLst>
            </p:cNvPr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475;p27">
              <a:extLst>
                <a:ext uri="{FF2B5EF4-FFF2-40B4-BE49-F238E27FC236}">
                  <a16:creationId xmlns:a16="http://schemas.microsoft.com/office/drawing/2014/main" xmlns="" id="{6F26A33A-A50F-4B34-A633-4A3211B9B12C}"/>
                </a:ext>
              </a:extLst>
            </p:cNvPr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476;p27">
              <a:extLst>
                <a:ext uri="{FF2B5EF4-FFF2-40B4-BE49-F238E27FC236}">
                  <a16:creationId xmlns:a16="http://schemas.microsoft.com/office/drawing/2014/main" xmlns="" id="{9F84191F-EF9E-4832-BE9D-F531B7DAA274}"/>
                </a:ext>
              </a:extLst>
            </p:cNvPr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477;p27">
              <a:extLst>
                <a:ext uri="{FF2B5EF4-FFF2-40B4-BE49-F238E27FC236}">
                  <a16:creationId xmlns:a16="http://schemas.microsoft.com/office/drawing/2014/main" xmlns="" id="{8BABFD7C-9A58-414E-A03F-B3CEF4950DE2}"/>
                </a:ext>
              </a:extLst>
            </p:cNvPr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478;p27">
              <a:extLst>
                <a:ext uri="{FF2B5EF4-FFF2-40B4-BE49-F238E27FC236}">
                  <a16:creationId xmlns:a16="http://schemas.microsoft.com/office/drawing/2014/main" xmlns="" id="{A76879E2-D3AF-4216-8ECE-D3ADB73959E4}"/>
                </a:ext>
              </a:extLst>
            </p:cNvPr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479;p27">
              <a:extLst>
                <a:ext uri="{FF2B5EF4-FFF2-40B4-BE49-F238E27FC236}">
                  <a16:creationId xmlns:a16="http://schemas.microsoft.com/office/drawing/2014/main" xmlns="" id="{55F81698-8966-405B-B8DF-DC60E71C69EF}"/>
                </a:ext>
              </a:extLst>
            </p:cNvPr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480;p27">
              <a:extLst>
                <a:ext uri="{FF2B5EF4-FFF2-40B4-BE49-F238E27FC236}">
                  <a16:creationId xmlns:a16="http://schemas.microsoft.com/office/drawing/2014/main" xmlns="" id="{CA3E968B-3320-4B93-8C97-FFDD29B8E650}"/>
                </a:ext>
              </a:extLst>
            </p:cNvPr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481;p27">
              <a:extLst>
                <a:ext uri="{FF2B5EF4-FFF2-40B4-BE49-F238E27FC236}">
                  <a16:creationId xmlns:a16="http://schemas.microsoft.com/office/drawing/2014/main" xmlns="" id="{291C66FF-B179-4723-B7A7-5E14C0A1978D}"/>
                </a:ext>
              </a:extLst>
            </p:cNvPr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482;p27">
              <a:extLst>
                <a:ext uri="{FF2B5EF4-FFF2-40B4-BE49-F238E27FC236}">
                  <a16:creationId xmlns:a16="http://schemas.microsoft.com/office/drawing/2014/main" xmlns="" id="{ABE770CB-5BEA-40D7-8893-19839B809826}"/>
                </a:ext>
              </a:extLst>
            </p:cNvPr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9" name="Google Shape;483;p27">
              <a:extLst>
                <a:ext uri="{FF2B5EF4-FFF2-40B4-BE49-F238E27FC236}">
                  <a16:creationId xmlns:a16="http://schemas.microsoft.com/office/drawing/2014/main" xmlns="" id="{BDE0DD92-9954-483D-9254-DF93389D6D10}"/>
                </a:ext>
              </a:extLst>
            </p:cNvPr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484;p27">
              <a:extLst>
                <a:ext uri="{FF2B5EF4-FFF2-40B4-BE49-F238E27FC236}">
                  <a16:creationId xmlns:a16="http://schemas.microsoft.com/office/drawing/2014/main" xmlns="" id="{98E0769E-2EC9-413B-86D6-D6E6966C2609}"/>
                </a:ext>
              </a:extLst>
            </p:cNvPr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485;p27">
              <a:extLst>
                <a:ext uri="{FF2B5EF4-FFF2-40B4-BE49-F238E27FC236}">
                  <a16:creationId xmlns:a16="http://schemas.microsoft.com/office/drawing/2014/main" xmlns="" id="{0A5FA524-2DF6-4965-9E8E-94B13171613C}"/>
                </a:ext>
              </a:extLst>
            </p:cNvPr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486;p27">
              <a:extLst>
                <a:ext uri="{FF2B5EF4-FFF2-40B4-BE49-F238E27FC236}">
                  <a16:creationId xmlns:a16="http://schemas.microsoft.com/office/drawing/2014/main" xmlns="" id="{F509284B-876D-4A80-BA84-280F172E213B}"/>
                </a:ext>
              </a:extLst>
            </p:cNvPr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487;p27">
              <a:extLst>
                <a:ext uri="{FF2B5EF4-FFF2-40B4-BE49-F238E27FC236}">
                  <a16:creationId xmlns:a16="http://schemas.microsoft.com/office/drawing/2014/main" xmlns="" id="{514DAC2C-F787-4F25-9A11-7B159FD88F5A}"/>
                </a:ext>
              </a:extLst>
            </p:cNvPr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488;p27">
              <a:extLst>
                <a:ext uri="{FF2B5EF4-FFF2-40B4-BE49-F238E27FC236}">
                  <a16:creationId xmlns:a16="http://schemas.microsoft.com/office/drawing/2014/main" xmlns="" id="{43DA952A-51C1-4CD8-87AC-54EE952645F8}"/>
                </a:ext>
              </a:extLst>
            </p:cNvPr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489;p27">
              <a:extLst>
                <a:ext uri="{FF2B5EF4-FFF2-40B4-BE49-F238E27FC236}">
                  <a16:creationId xmlns:a16="http://schemas.microsoft.com/office/drawing/2014/main" xmlns="" id="{F591E635-FEAB-4C3C-B9C6-EC29961A1ECB}"/>
                </a:ext>
              </a:extLst>
            </p:cNvPr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490;p27">
              <a:extLst>
                <a:ext uri="{FF2B5EF4-FFF2-40B4-BE49-F238E27FC236}">
                  <a16:creationId xmlns:a16="http://schemas.microsoft.com/office/drawing/2014/main" xmlns="" id="{E02F2ECF-691B-47FD-81C8-6B94B0BA2911}"/>
                </a:ext>
              </a:extLst>
            </p:cNvPr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491;p27">
              <a:extLst>
                <a:ext uri="{FF2B5EF4-FFF2-40B4-BE49-F238E27FC236}">
                  <a16:creationId xmlns:a16="http://schemas.microsoft.com/office/drawing/2014/main" xmlns="" id="{A5A28937-704C-464F-98FE-88CACD065452}"/>
                </a:ext>
              </a:extLst>
            </p:cNvPr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492;p27">
              <a:extLst>
                <a:ext uri="{FF2B5EF4-FFF2-40B4-BE49-F238E27FC236}">
                  <a16:creationId xmlns:a16="http://schemas.microsoft.com/office/drawing/2014/main" xmlns="" id="{4C5272C7-D691-460D-AF7C-E29527C98AC4}"/>
                </a:ext>
              </a:extLst>
            </p:cNvPr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493;p27">
              <a:extLst>
                <a:ext uri="{FF2B5EF4-FFF2-40B4-BE49-F238E27FC236}">
                  <a16:creationId xmlns:a16="http://schemas.microsoft.com/office/drawing/2014/main" xmlns="" id="{05038E9A-E454-4492-82BB-9FDEB648C086}"/>
                </a:ext>
              </a:extLst>
            </p:cNvPr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494;p27">
              <a:extLst>
                <a:ext uri="{FF2B5EF4-FFF2-40B4-BE49-F238E27FC236}">
                  <a16:creationId xmlns:a16="http://schemas.microsoft.com/office/drawing/2014/main" xmlns="" id="{742D069C-DE57-4FAB-A021-8FD151CA235C}"/>
                </a:ext>
              </a:extLst>
            </p:cNvPr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495;p27">
              <a:extLst>
                <a:ext uri="{FF2B5EF4-FFF2-40B4-BE49-F238E27FC236}">
                  <a16:creationId xmlns:a16="http://schemas.microsoft.com/office/drawing/2014/main" xmlns="" id="{27981ADF-5C21-4526-8F52-CC8B04A60578}"/>
                </a:ext>
              </a:extLst>
            </p:cNvPr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496;p27">
              <a:extLst>
                <a:ext uri="{FF2B5EF4-FFF2-40B4-BE49-F238E27FC236}">
                  <a16:creationId xmlns:a16="http://schemas.microsoft.com/office/drawing/2014/main" xmlns="" id="{AD32BB56-298A-4E14-A1C3-7DF8DE415D66}"/>
                </a:ext>
              </a:extLst>
            </p:cNvPr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497;p27">
              <a:extLst>
                <a:ext uri="{FF2B5EF4-FFF2-40B4-BE49-F238E27FC236}">
                  <a16:creationId xmlns:a16="http://schemas.microsoft.com/office/drawing/2014/main" xmlns="" id="{CD80068C-4264-4ADA-8B18-8F64800BA4B6}"/>
                </a:ext>
              </a:extLst>
            </p:cNvPr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498;p27">
              <a:extLst>
                <a:ext uri="{FF2B5EF4-FFF2-40B4-BE49-F238E27FC236}">
                  <a16:creationId xmlns:a16="http://schemas.microsoft.com/office/drawing/2014/main" xmlns="" id="{3F6C4494-4796-48A2-8886-1DCED0045D2E}"/>
                </a:ext>
              </a:extLst>
            </p:cNvPr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499;p27">
              <a:extLst>
                <a:ext uri="{FF2B5EF4-FFF2-40B4-BE49-F238E27FC236}">
                  <a16:creationId xmlns:a16="http://schemas.microsoft.com/office/drawing/2014/main" xmlns="" id="{2674BDF2-8965-4D1E-807D-E6D106AFBFDA}"/>
                </a:ext>
              </a:extLst>
            </p:cNvPr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500;p27">
              <a:extLst>
                <a:ext uri="{FF2B5EF4-FFF2-40B4-BE49-F238E27FC236}">
                  <a16:creationId xmlns:a16="http://schemas.microsoft.com/office/drawing/2014/main" xmlns="" id="{138DF767-835B-4C1B-9DEF-B209F8AD9A0A}"/>
                </a:ext>
              </a:extLst>
            </p:cNvPr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501;p27">
              <a:extLst>
                <a:ext uri="{FF2B5EF4-FFF2-40B4-BE49-F238E27FC236}">
                  <a16:creationId xmlns:a16="http://schemas.microsoft.com/office/drawing/2014/main" xmlns="" id="{4CBA8055-B063-450A-8906-2CF185A9842D}"/>
                </a:ext>
              </a:extLst>
            </p:cNvPr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502;p27">
              <a:extLst>
                <a:ext uri="{FF2B5EF4-FFF2-40B4-BE49-F238E27FC236}">
                  <a16:creationId xmlns:a16="http://schemas.microsoft.com/office/drawing/2014/main" xmlns="" id="{8CE6223A-D964-464F-86AC-CE5DDBF82B21}"/>
                </a:ext>
              </a:extLst>
            </p:cNvPr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503;p27">
              <a:extLst>
                <a:ext uri="{FF2B5EF4-FFF2-40B4-BE49-F238E27FC236}">
                  <a16:creationId xmlns:a16="http://schemas.microsoft.com/office/drawing/2014/main" xmlns="" id="{B4196230-7B41-4113-B6A8-CC4C3ED43B0A}"/>
                </a:ext>
              </a:extLst>
            </p:cNvPr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xmlns="" id="{81AB7299-1143-40B8-A113-516BAE18D37E}"/>
              </a:ext>
            </a:extLst>
          </p:cNvPr>
          <p:cNvGrpSpPr/>
          <p:nvPr userDrawn="1"/>
        </p:nvGrpSpPr>
        <p:grpSpPr>
          <a:xfrm>
            <a:off x="1598355" y="3608289"/>
            <a:ext cx="2204156" cy="2018295"/>
            <a:chOff x="1598355" y="3608289"/>
            <a:chExt cx="2204156" cy="2018295"/>
          </a:xfrm>
        </p:grpSpPr>
        <p:grpSp>
          <p:nvGrpSpPr>
            <p:cNvPr id="211" name="Google Shape;505;p27">
              <a:extLst>
                <a:ext uri="{FF2B5EF4-FFF2-40B4-BE49-F238E27FC236}">
                  <a16:creationId xmlns:a16="http://schemas.microsoft.com/office/drawing/2014/main" xmlns="" id="{A42BCA09-07B9-4CBD-A2DF-E24B3C63BD62}"/>
                </a:ext>
              </a:extLst>
            </p:cNvPr>
            <p:cNvGrpSpPr/>
            <p:nvPr/>
          </p:nvGrpSpPr>
          <p:grpSpPr>
            <a:xfrm>
              <a:off x="1598355" y="4368136"/>
              <a:ext cx="868990" cy="1258447"/>
              <a:chOff x="3235834" y="3793115"/>
              <a:chExt cx="868990" cy="1258447"/>
            </a:xfrm>
          </p:grpSpPr>
          <p:sp>
            <p:nvSpPr>
              <p:cNvPr id="259" name="Google Shape;506;p27">
                <a:extLst>
                  <a:ext uri="{FF2B5EF4-FFF2-40B4-BE49-F238E27FC236}">
                    <a16:creationId xmlns:a16="http://schemas.microsoft.com/office/drawing/2014/main" xmlns="" id="{BD828A38-7FD5-4192-AFA1-0F8CBEA346BE}"/>
                  </a:ext>
                </a:extLst>
              </p:cNvPr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260" name="Google Shape;507;p27">
                <a:extLst>
                  <a:ext uri="{FF2B5EF4-FFF2-40B4-BE49-F238E27FC236}">
                    <a16:creationId xmlns:a16="http://schemas.microsoft.com/office/drawing/2014/main" xmlns="" id="{E29DCE97-F16B-4989-BDC3-AA1A5694BD20}"/>
                  </a:ext>
                </a:extLst>
              </p:cNvPr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261" name="Google Shape;508;p27">
                  <a:extLst>
                    <a:ext uri="{FF2B5EF4-FFF2-40B4-BE49-F238E27FC236}">
                      <a16:creationId xmlns:a16="http://schemas.microsoft.com/office/drawing/2014/main" xmlns="" id="{8AB76180-4FBF-46B5-AF84-3C5E2E574B03}"/>
                    </a:ext>
                  </a:extLst>
                </p:cNvPr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2" name="Google Shape;509;p27">
                  <a:extLst>
                    <a:ext uri="{FF2B5EF4-FFF2-40B4-BE49-F238E27FC236}">
                      <a16:creationId xmlns:a16="http://schemas.microsoft.com/office/drawing/2014/main" xmlns="" id="{D08CAE54-F59F-4A10-8D78-8262F1A9DB44}"/>
                    </a:ext>
                  </a:extLst>
                </p:cNvPr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3" name="Google Shape;510;p27">
                  <a:extLst>
                    <a:ext uri="{FF2B5EF4-FFF2-40B4-BE49-F238E27FC236}">
                      <a16:creationId xmlns:a16="http://schemas.microsoft.com/office/drawing/2014/main" xmlns="" id="{9DB1CFE6-09AD-4BAD-99EC-F2FB4357E9BE}"/>
                    </a:ext>
                  </a:extLst>
                </p:cNvPr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4" name="Google Shape;511;p27">
                  <a:extLst>
                    <a:ext uri="{FF2B5EF4-FFF2-40B4-BE49-F238E27FC236}">
                      <a16:creationId xmlns:a16="http://schemas.microsoft.com/office/drawing/2014/main" xmlns="" id="{70583FED-039A-47A5-B629-2D017A70CC66}"/>
                    </a:ext>
                  </a:extLst>
                </p:cNvPr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5" name="Google Shape;512;p27">
                  <a:extLst>
                    <a:ext uri="{FF2B5EF4-FFF2-40B4-BE49-F238E27FC236}">
                      <a16:creationId xmlns:a16="http://schemas.microsoft.com/office/drawing/2014/main" xmlns="" id="{D2C0D188-0581-496D-BB69-AB762A023099}"/>
                    </a:ext>
                  </a:extLst>
                </p:cNvPr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6" name="Google Shape;513;p27">
                  <a:extLst>
                    <a:ext uri="{FF2B5EF4-FFF2-40B4-BE49-F238E27FC236}">
                      <a16:creationId xmlns:a16="http://schemas.microsoft.com/office/drawing/2014/main" xmlns="" id="{76B17AE7-FC35-4694-9100-6C5B55E674A5}"/>
                    </a:ext>
                  </a:extLst>
                </p:cNvPr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7" name="Google Shape;514;p27">
                  <a:extLst>
                    <a:ext uri="{FF2B5EF4-FFF2-40B4-BE49-F238E27FC236}">
                      <a16:creationId xmlns:a16="http://schemas.microsoft.com/office/drawing/2014/main" xmlns="" id="{06563CF9-9334-4C03-9B26-6095F6C818E4}"/>
                    </a:ext>
                  </a:extLst>
                </p:cNvPr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8" name="Google Shape;515;p27">
                  <a:extLst>
                    <a:ext uri="{FF2B5EF4-FFF2-40B4-BE49-F238E27FC236}">
                      <a16:creationId xmlns:a16="http://schemas.microsoft.com/office/drawing/2014/main" xmlns="" id="{00A09FB6-1540-4742-BC12-1C40F843C573}"/>
                    </a:ext>
                  </a:extLst>
                </p:cNvPr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9" name="Google Shape;516;p27">
                  <a:extLst>
                    <a:ext uri="{FF2B5EF4-FFF2-40B4-BE49-F238E27FC236}">
                      <a16:creationId xmlns:a16="http://schemas.microsoft.com/office/drawing/2014/main" xmlns="" id="{B190F497-400D-4B46-B3AE-96032D54DFDA}"/>
                    </a:ext>
                  </a:extLst>
                </p:cNvPr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0" name="Google Shape;517;p27">
                  <a:extLst>
                    <a:ext uri="{FF2B5EF4-FFF2-40B4-BE49-F238E27FC236}">
                      <a16:creationId xmlns:a16="http://schemas.microsoft.com/office/drawing/2014/main" xmlns="" id="{1B2252C1-BAEB-4A32-8E90-3D383EA7B2E4}"/>
                    </a:ext>
                  </a:extLst>
                </p:cNvPr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1" name="Google Shape;518;p27">
                  <a:extLst>
                    <a:ext uri="{FF2B5EF4-FFF2-40B4-BE49-F238E27FC236}">
                      <a16:creationId xmlns:a16="http://schemas.microsoft.com/office/drawing/2014/main" xmlns="" id="{7AD245D9-B2F3-4EB4-995D-CDC775197795}"/>
                    </a:ext>
                  </a:extLst>
                </p:cNvPr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2" name="Google Shape;519;p27">
                  <a:extLst>
                    <a:ext uri="{FF2B5EF4-FFF2-40B4-BE49-F238E27FC236}">
                      <a16:creationId xmlns:a16="http://schemas.microsoft.com/office/drawing/2014/main" xmlns="" id="{98A33EF0-520C-4B93-AE7C-E55930A5077E}"/>
                    </a:ext>
                  </a:extLst>
                </p:cNvPr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3" name="Google Shape;520;p27">
                  <a:extLst>
                    <a:ext uri="{FF2B5EF4-FFF2-40B4-BE49-F238E27FC236}">
                      <a16:creationId xmlns:a16="http://schemas.microsoft.com/office/drawing/2014/main" xmlns="" id="{BF34BFB8-E0F8-4561-BD25-835FE61E4027}"/>
                    </a:ext>
                  </a:extLst>
                </p:cNvPr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4" name="Google Shape;521;p27">
                  <a:extLst>
                    <a:ext uri="{FF2B5EF4-FFF2-40B4-BE49-F238E27FC236}">
                      <a16:creationId xmlns:a16="http://schemas.microsoft.com/office/drawing/2014/main" xmlns="" id="{2B528C3C-EA42-4CC7-9BAF-11A3DAC1CC9E}"/>
                    </a:ext>
                  </a:extLst>
                </p:cNvPr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5" name="Google Shape;522;p27">
                  <a:extLst>
                    <a:ext uri="{FF2B5EF4-FFF2-40B4-BE49-F238E27FC236}">
                      <a16:creationId xmlns:a16="http://schemas.microsoft.com/office/drawing/2014/main" xmlns="" id="{4CEFEBD3-AAF5-4495-B2EE-5D6CE7E57676}"/>
                    </a:ext>
                  </a:extLst>
                </p:cNvPr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6" name="Google Shape;523;p27">
                  <a:extLst>
                    <a:ext uri="{FF2B5EF4-FFF2-40B4-BE49-F238E27FC236}">
                      <a16:creationId xmlns:a16="http://schemas.microsoft.com/office/drawing/2014/main" xmlns="" id="{88A17DD6-EFCA-4D13-B115-DD1BE0FE656C}"/>
                    </a:ext>
                  </a:extLst>
                </p:cNvPr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7" name="Google Shape;524;p27">
                  <a:extLst>
                    <a:ext uri="{FF2B5EF4-FFF2-40B4-BE49-F238E27FC236}">
                      <a16:creationId xmlns:a16="http://schemas.microsoft.com/office/drawing/2014/main" xmlns="" id="{D26EDB8F-0344-4746-BFE8-D4ADD6D80E52}"/>
                    </a:ext>
                  </a:extLst>
                </p:cNvPr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8" name="Google Shape;525;p27">
                  <a:extLst>
                    <a:ext uri="{FF2B5EF4-FFF2-40B4-BE49-F238E27FC236}">
                      <a16:creationId xmlns:a16="http://schemas.microsoft.com/office/drawing/2014/main" xmlns="" id="{8631E4B7-01DE-475E-9735-B1AB33AC9E30}"/>
                    </a:ext>
                  </a:extLst>
                </p:cNvPr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9" name="Google Shape;526;p27">
                  <a:extLst>
                    <a:ext uri="{FF2B5EF4-FFF2-40B4-BE49-F238E27FC236}">
                      <a16:creationId xmlns:a16="http://schemas.microsoft.com/office/drawing/2014/main" xmlns="" id="{842F1723-4926-49E7-B16D-FE61E9626743}"/>
                    </a:ext>
                  </a:extLst>
                </p:cNvPr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0" name="Google Shape;527;p27">
                  <a:extLst>
                    <a:ext uri="{FF2B5EF4-FFF2-40B4-BE49-F238E27FC236}">
                      <a16:creationId xmlns:a16="http://schemas.microsoft.com/office/drawing/2014/main" xmlns="" id="{2C1B97DE-EADC-4C49-8166-AF77F5C3197E}"/>
                    </a:ext>
                  </a:extLst>
                </p:cNvPr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1" name="Google Shape;528;p27">
                  <a:extLst>
                    <a:ext uri="{FF2B5EF4-FFF2-40B4-BE49-F238E27FC236}">
                      <a16:creationId xmlns:a16="http://schemas.microsoft.com/office/drawing/2014/main" xmlns="" id="{3BB91B02-6D7B-4EC1-B236-752097DC6F9F}"/>
                    </a:ext>
                  </a:extLst>
                </p:cNvPr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2" name="Google Shape;529;p27">
                  <a:extLst>
                    <a:ext uri="{FF2B5EF4-FFF2-40B4-BE49-F238E27FC236}">
                      <a16:creationId xmlns:a16="http://schemas.microsoft.com/office/drawing/2014/main" xmlns="" id="{B1E317D3-7F61-4726-AFEC-3EE6B5BF7F5B}"/>
                    </a:ext>
                  </a:extLst>
                </p:cNvPr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3" name="Google Shape;530;p27">
                  <a:extLst>
                    <a:ext uri="{FF2B5EF4-FFF2-40B4-BE49-F238E27FC236}">
                      <a16:creationId xmlns:a16="http://schemas.microsoft.com/office/drawing/2014/main" xmlns="" id="{A7276B4F-5A31-4A79-ADF0-3EE69A9D6BB2}"/>
                    </a:ext>
                  </a:extLst>
                </p:cNvPr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4" name="Google Shape;531;p27">
                  <a:extLst>
                    <a:ext uri="{FF2B5EF4-FFF2-40B4-BE49-F238E27FC236}">
                      <a16:creationId xmlns:a16="http://schemas.microsoft.com/office/drawing/2014/main" xmlns="" id="{67393D13-484A-454D-87D9-E4A3469377EE}"/>
                    </a:ext>
                  </a:extLst>
                </p:cNvPr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212" name="Google Shape;532;p27">
              <a:extLst>
                <a:ext uri="{FF2B5EF4-FFF2-40B4-BE49-F238E27FC236}">
                  <a16:creationId xmlns:a16="http://schemas.microsoft.com/office/drawing/2014/main" xmlns="" id="{756B86EB-BDC9-496F-9803-D692702A2F57}"/>
                </a:ext>
              </a:extLst>
            </p:cNvPr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533;p27">
              <a:extLst>
                <a:ext uri="{FF2B5EF4-FFF2-40B4-BE49-F238E27FC236}">
                  <a16:creationId xmlns:a16="http://schemas.microsoft.com/office/drawing/2014/main" xmlns="" id="{81E796A1-5BC5-4F50-9C7F-FE67D512F613}"/>
                </a:ext>
              </a:extLst>
            </p:cNvPr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534;p27">
              <a:extLst>
                <a:ext uri="{FF2B5EF4-FFF2-40B4-BE49-F238E27FC236}">
                  <a16:creationId xmlns:a16="http://schemas.microsoft.com/office/drawing/2014/main" xmlns="" id="{9A6AE7D0-D627-481B-A33D-812CA67904B9}"/>
                </a:ext>
              </a:extLst>
            </p:cNvPr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535;p27">
              <a:extLst>
                <a:ext uri="{FF2B5EF4-FFF2-40B4-BE49-F238E27FC236}">
                  <a16:creationId xmlns:a16="http://schemas.microsoft.com/office/drawing/2014/main" xmlns="" id="{557306C8-242D-4DBA-8FB4-94849A3A1AFC}"/>
                </a:ext>
              </a:extLst>
            </p:cNvPr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536;p27">
              <a:extLst>
                <a:ext uri="{FF2B5EF4-FFF2-40B4-BE49-F238E27FC236}">
                  <a16:creationId xmlns:a16="http://schemas.microsoft.com/office/drawing/2014/main" xmlns="" id="{37BD1422-08DB-40E3-9969-56CAB3BF27B8}"/>
                </a:ext>
              </a:extLst>
            </p:cNvPr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537;p27">
              <a:extLst>
                <a:ext uri="{FF2B5EF4-FFF2-40B4-BE49-F238E27FC236}">
                  <a16:creationId xmlns:a16="http://schemas.microsoft.com/office/drawing/2014/main" xmlns="" id="{F8B6D48A-0D31-48F5-88FC-5D4331A434F5}"/>
                </a:ext>
              </a:extLst>
            </p:cNvPr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538;p27">
              <a:extLst>
                <a:ext uri="{FF2B5EF4-FFF2-40B4-BE49-F238E27FC236}">
                  <a16:creationId xmlns:a16="http://schemas.microsoft.com/office/drawing/2014/main" xmlns="" id="{A451E4C8-67B5-4AB9-BC4B-F50ACFB56831}"/>
                </a:ext>
              </a:extLst>
            </p:cNvPr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539;p27">
              <a:extLst>
                <a:ext uri="{FF2B5EF4-FFF2-40B4-BE49-F238E27FC236}">
                  <a16:creationId xmlns:a16="http://schemas.microsoft.com/office/drawing/2014/main" xmlns="" id="{90304A48-6E5B-4376-AE6F-9F45056E29BA}"/>
                </a:ext>
              </a:extLst>
            </p:cNvPr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540;p27">
              <a:extLst>
                <a:ext uri="{FF2B5EF4-FFF2-40B4-BE49-F238E27FC236}">
                  <a16:creationId xmlns:a16="http://schemas.microsoft.com/office/drawing/2014/main" xmlns="" id="{D6204825-D4BE-488A-BAD7-A8F242BD5C95}"/>
                </a:ext>
              </a:extLst>
            </p:cNvPr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541;p27">
              <a:extLst>
                <a:ext uri="{FF2B5EF4-FFF2-40B4-BE49-F238E27FC236}">
                  <a16:creationId xmlns:a16="http://schemas.microsoft.com/office/drawing/2014/main" xmlns="" id="{571064EF-0C69-47FB-9B3F-AB748AC09695}"/>
                </a:ext>
              </a:extLst>
            </p:cNvPr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542;p27">
              <a:extLst>
                <a:ext uri="{FF2B5EF4-FFF2-40B4-BE49-F238E27FC236}">
                  <a16:creationId xmlns:a16="http://schemas.microsoft.com/office/drawing/2014/main" xmlns="" id="{AB9583F4-9E14-4948-B93B-30114C08478E}"/>
                </a:ext>
              </a:extLst>
            </p:cNvPr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543;p27">
              <a:extLst>
                <a:ext uri="{FF2B5EF4-FFF2-40B4-BE49-F238E27FC236}">
                  <a16:creationId xmlns:a16="http://schemas.microsoft.com/office/drawing/2014/main" xmlns="" id="{38BAEA61-3FBB-46DD-BDFA-55BC2F3A01CB}"/>
                </a:ext>
              </a:extLst>
            </p:cNvPr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544;p27">
              <a:extLst>
                <a:ext uri="{FF2B5EF4-FFF2-40B4-BE49-F238E27FC236}">
                  <a16:creationId xmlns:a16="http://schemas.microsoft.com/office/drawing/2014/main" xmlns="" id="{C0A4EDB6-62E1-4DFF-B62C-5E263E10B5DD}"/>
                </a:ext>
              </a:extLst>
            </p:cNvPr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545;p27">
              <a:extLst>
                <a:ext uri="{FF2B5EF4-FFF2-40B4-BE49-F238E27FC236}">
                  <a16:creationId xmlns:a16="http://schemas.microsoft.com/office/drawing/2014/main" xmlns="" id="{A2251814-6D4A-43F9-9D21-F2924CF3BD4B}"/>
                </a:ext>
              </a:extLst>
            </p:cNvPr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546;p27">
              <a:extLst>
                <a:ext uri="{FF2B5EF4-FFF2-40B4-BE49-F238E27FC236}">
                  <a16:creationId xmlns:a16="http://schemas.microsoft.com/office/drawing/2014/main" xmlns="" id="{9CAD2FF1-0C28-48DD-8631-EB60EBA18E7D}"/>
                </a:ext>
              </a:extLst>
            </p:cNvPr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547;p27">
              <a:extLst>
                <a:ext uri="{FF2B5EF4-FFF2-40B4-BE49-F238E27FC236}">
                  <a16:creationId xmlns:a16="http://schemas.microsoft.com/office/drawing/2014/main" xmlns="" id="{A95F1797-8713-46FC-8BB5-6A9FC408FA82}"/>
                </a:ext>
              </a:extLst>
            </p:cNvPr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548;p27">
              <a:extLst>
                <a:ext uri="{FF2B5EF4-FFF2-40B4-BE49-F238E27FC236}">
                  <a16:creationId xmlns:a16="http://schemas.microsoft.com/office/drawing/2014/main" xmlns="" id="{ED31FC63-D703-4B59-8884-B6B31AFA0B6F}"/>
                </a:ext>
              </a:extLst>
            </p:cNvPr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549;p27">
              <a:extLst>
                <a:ext uri="{FF2B5EF4-FFF2-40B4-BE49-F238E27FC236}">
                  <a16:creationId xmlns:a16="http://schemas.microsoft.com/office/drawing/2014/main" xmlns="" id="{6933254A-2B66-4231-85FE-4A59FB922D9B}"/>
                </a:ext>
              </a:extLst>
            </p:cNvPr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550;p27">
              <a:extLst>
                <a:ext uri="{FF2B5EF4-FFF2-40B4-BE49-F238E27FC236}">
                  <a16:creationId xmlns:a16="http://schemas.microsoft.com/office/drawing/2014/main" xmlns="" id="{D8572276-64CC-425D-A478-F43E1A7C7328}"/>
                </a:ext>
              </a:extLst>
            </p:cNvPr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551;p27">
              <a:extLst>
                <a:ext uri="{FF2B5EF4-FFF2-40B4-BE49-F238E27FC236}">
                  <a16:creationId xmlns:a16="http://schemas.microsoft.com/office/drawing/2014/main" xmlns="" id="{EA446A83-B25D-4578-A366-F5EED8714B4A}"/>
                </a:ext>
              </a:extLst>
            </p:cNvPr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552;p27">
              <a:extLst>
                <a:ext uri="{FF2B5EF4-FFF2-40B4-BE49-F238E27FC236}">
                  <a16:creationId xmlns:a16="http://schemas.microsoft.com/office/drawing/2014/main" xmlns="" id="{4B465406-CCEB-41F6-9969-AAFE60350B4F}"/>
                </a:ext>
              </a:extLst>
            </p:cNvPr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553;p27">
              <a:extLst>
                <a:ext uri="{FF2B5EF4-FFF2-40B4-BE49-F238E27FC236}">
                  <a16:creationId xmlns:a16="http://schemas.microsoft.com/office/drawing/2014/main" xmlns="" id="{B07E5668-BE47-49D8-9F0D-CE8F181A746A}"/>
                </a:ext>
              </a:extLst>
            </p:cNvPr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554;p27">
              <a:extLst>
                <a:ext uri="{FF2B5EF4-FFF2-40B4-BE49-F238E27FC236}">
                  <a16:creationId xmlns:a16="http://schemas.microsoft.com/office/drawing/2014/main" xmlns="" id="{98052098-82D0-4C42-8D07-08E76756DAA9}"/>
                </a:ext>
              </a:extLst>
            </p:cNvPr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555;p27">
              <a:extLst>
                <a:ext uri="{FF2B5EF4-FFF2-40B4-BE49-F238E27FC236}">
                  <a16:creationId xmlns:a16="http://schemas.microsoft.com/office/drawing/2014/main" xmlns="" id="{DDCD966B-1DCF-45C6-988F-74F6AA004565}"/>
                </a:ext>
              </a:extLst>
            </p:cNvPr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556;p27">
              <a:extLst>
                <a:ext uri="{FF2B5EF4-FFF2-40B4-BE49-F238E27FC236}">
                  <a16:creationId xmlns:a16="http://schemas.microsoft.com/office/drawing/2014/main" xmlns="" id="{32CB2EA9-2433-46C6-8B28-BB719B1E6FEF}"/>
                </a:ext>
              </a:extLst>
            </p:cNvPr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557;p27">
              <a:extLst>
                <a:ext uri="{FF2B5EF4-FFF2-40B4-BE49-F238E27FC236}">
                  <a16:creationId xmlns:a16="http://schemas.microsoft.com/office/drawing/2014/main" xmlns="" id="{F8C8A1F7-9E5D-43E5-A185-E58EA3A619AA}"/>
                </a:ext>
              </a:extLst>
            </p:cNvPr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558;p27">
              <a:extLst>
                <a:ext uri="{FF2B5EF4-FFF2-40B4-BE49-F238E27FC236}">
                  <a16:creationId xmlns:a16="http://schemas.microsoft.com/office/drawing/2014/main" xmlns="" id="{3150328E-E438-446D-913A-0E053202E519}"/>
                </a:ext>
              </a:extLst>
            </p:cNvPr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559;p27">
              <a:extLst>
                <a:ext uri="{FF2B5EF4-FFF2-40B4-BE49-F238E27FC236}">
                  <a16:creationId xmlns:a16="http://schemas.microsoft.com/office/drawing/2014/main" xmlns="" id="{4E49B5C9-9DBF-4C87-9D7B-889A3BE664DE}"/>
                </a:ext>
              </a:extLst>
            </p:cNvPr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560;p27">
              <a:extLst>
                <a:ext uri="{FF2B5EF4-FFF2-40B4-BE49-F238E27FC236}">
                  <a16:creationId xmlns:a16="http://schemas.microsoft.com/office/drawing/2014/main" xmlns="" id="{B44B5DFA-7D80-4F1A-AE03-8FEAACEF2203}"/>
                </a:ext>
              </a:extLst>
            </p:cNvPr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561;p27">
              <a:extLst>
                <a:ext uri="{FF2B5EF4-FFF2-40B4-BE49-F238E27FC236}">
                  <a16:creationId xmlns:a16="http://schemas.microsoft.com/office/drawing/2014/main" xmlns="" id="{D082B021-A386-43D4-99F1-601F9858A307}"/>
                </a:ext>
              </a:extLst>
            </p:cNvPr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562;p27">
              <a:extLst>
                <a:ext uri="{FF2B5EF4-FFF2-40B4-BE49-F238E27FC236}">
                  <a16:creationId xmlns:a16="http://schemas.microsoft.com/office/drawing/2014/main" xmlns="" id="{AADD5680-A88B-4DB2-AB44-BE0289A3526C}"/>
                </a:ext>
              </a:extLst>
            </p:cNvPr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563;p27">
              <a:extLst>
                <a:ext uri="{FF2B5EF4-FFF2-40B4-BE49-F238E27FC236}">
                  <a16:creationId xmlns:a16="http://schemas.microsoft.com/office/drawing/2014/main" xmlns="" id="{8C0C76F0-1988-4F6C-B1A7-6BB1F602D357}"/>
                </a:ext>
              </a:extLst>
            </p:cNvPr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564;p27">
              <a:extLst>
                <a:ext uri="{FF2B5EF4-FFF2-40B4-BE49-F238E27FC236}">
                  <a16:creationId xmlns:a16="http://schemas.microsoft.com/office/drawing/2014/main" xmlns="" id="{D46CBBA8-F2A2-4830-919D-D6ACE170B776}"/>
                </a:ext>
              </a:extLst>
            </p:cNvPr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565;p27">
              <a:extLst>
                <a:ext uri="{FF2B5EF4-FFF2-40B4-BE49-F238E27FC236}">
                  <a16:creationId xmlns:a16="http://schemas.microsoft.com/office/drawing/2014/main" xmlns="" id="{69E3D7B6-EC35-43DC-AE4B-2A815F0F7DB6}"/>
                </a:ext>
              </a:extLst>
            </p:cNvPr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566;p27">
              <a:extLst>
                <a:ext uri="{FF2B5EF4-FFF2-40B4-BE49-F238E27FC236}">
                  <a16:creationId xmlns:a16="http://schemas.microsoft.com/office/drawing/2014/main" xmlns="" id="{695748A1-FD99-49B2-B64C-0CBCF95652DF}"/>
                </a:ext>
              </a:extLst>
            </p:cNvPr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567;p27">
              <a:extLst>
                <a:ext uri="{FF2B5EF4-FFF2-40B4-BE49-F238E27FC236}">
                  <a16:creationId xmlns:a16="http://schemas.microsoft.com/office/drawing/2014/main" xmlns="" id="{B8EF1B35-EC9B-4BDF-94AC-D722F926DD8B}"/>
                </a:ext>
              </a:extLst>
            </p:cNvPr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568;p27">
              <a:extLst>
                <a:ext uri="{FF2B5EF4-FFF2-40B4-BE49-F238E27FC236}">
                  <a16:creationId xmlns:a16="http://schemas.microsoft.com/office/drawing/2014/main" xmlns="" id="{437A574E-5D46-4B2D-B081-522030A64E3F}"/>
                </a:ext>
              </a:extLst>
            </p:cNvPr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569;p27">
              <a:extLst>
                <a:ext uri="{FF2B5EF4-FFF2-40B4-BE49-F238E27FC236}">
                  <a16:creationId xmlns:a16="http://schemas.microsoft.com/office/drawing/2014/main" xmlns="" id="{0B5EFB62-EEA1-4785-ADCF-50D9C22552BF}"/>
                </a:ext>
              </a:extLst>
            </p:cNvPr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570;p27">
              <a:extLst>
                <a:ext uri="{FF2B5EF4-FFF2-40B4-BE49-F238E27FC236}">
                  <a16:creationId xmlns:a16="http://schemas.microsoft.com/office/drawing/2014/main" xmlns="" id="{1D80BD4C-514B-4C3F-9044-4B92E1B038C3}"/>
                </a:ext>
              </a:extLst>
            </p:cNvPr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1" name="Google Shape;571;p27">
              <a:extLst>
                <a:ext uri="{FF2B5EF4-FFF2-40B4-BE49-F238E27FC236}">
                  <a16:creationId xmlns:a16="http://schemas.microsoft.com/office/drawing/2014/main" xmlns="" id="{46BE8CA5-CDE1-4274-918B-09322F831DB0}"/>
                </a:ext>
              </a:extLst>
            </p:cNvPr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52" name="Google Shape;572;p27">
              <a:extLst>
                <a:ext uri="{FF2B5EF4-FFF2-40B4-BE49-F238E27FC236}">
                  <a16:creationId xmlns:a16="http://schemas.microsoft.com/office/drawing/2014/main" xmlns="" id="{B70FF2C3-E679-4C50-9037-629C23F46791}"/>
                </a:ext>
              </a:extLst>
            </p:cNvPr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56" name="Google Shape;573;p27">
                <a:extLst>
                  <a:ext uri="{FF2B5EF4-FFF2-40B4-BE49-F238E27FC236}">
                    <a16:creationId xmlns:a16="http://schemas.microsoft.com/office/drawing/2014/main" xmlns="" id="{1120E790-167B-44C9-ABF2-B9A6CC919A9C}"/>
                  </a:ext>
                </a:extLst>
              </p:cNvPr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" name="Google Shape;574;p27">
                <a:extLst>
                  <a:ext uri="{FF2B5EF4-FFF2-40B4-BE49-F238E27FC236}">
                    <a16:creationId xmlns:a16="http://schemas.microsoft.com/office/drawing/2014/main" xmlns="" id="{88A7C46A-1524-4E67-88DD-E496954265FE}"/>
                  </a:ext>
                </a:extLst>
              </p:cNvPr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" name="Google Shape;575;p27">
                <a:extLst>
                  <a:ext uri="{FF2B5EF4-FFF2-40B4-BE49-F238E27FC236}">
                    <a16:creationId xmlns:a16="http://schemas.microsoft.com/office/drawing/2014/main" xmlns="" id="{BADDB4E0-619F-41C3-9B5E-847A331F9A0D}"/>
                  </a:ext>
                </a:extLst>
              </p:cNvPr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53" name="Google Shape;576;p27">
              <a:extLst>
                <a:ext uri="{FF2B5EF4-FFF2-40B4-BE49-F238E27FC236}">
                  <a16:creationId xmlns:a16="http://schemas.microsoft.com/office/drawing/2014/main" xmlns="" id="{50ED4864-BADE-4436-8E46-6281E44C4D4E}"/>
                </a:ext>
              </a:extLst>
            </p:cNvPr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5" name="Google Shape;578;p27">
            <a:extLst>
              <a:ext uri="{FF2B5EF4-FFF2-40B4-BE49-F238E27FC236}">
                <a16:creationId xmlns:a16="http://schemas.microsoft.com/office/drawing/2014/main" xmlns="" id="{27AAD147-CCE9-43EB-8C97-269689984BB9}"/>
              </a:ext>
            </a:extLst>
          </p:cNvPr>
          <p:cNvSpPr/>
          <p:nvPr/>
        </p:nvSpPr>
        <p:spPr>
          <a:xfrm>
            <a:off x="3307961" y="6418000"/>
            <a:ext cx="265628" cy="164649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xmlns="" id="{F72B040B-9D26-4535-81AC-224AA70D44B5}"/>
              </a:ext>
            </a:extLst>
          </p:cNvPr>
          <p:cNvGrpSpPr/>
          <p:nvPr userDrawn="1"/>
        </p:nvGrpSpPr>
        <p:grpSpPr>
          <a:xfrm>
            <a:off x="1524301" y="5626805"/>
            <a:ext cx="9320239" cy="1231195"/>
            <a:chOff x="1524301" y="5626805"/>
            <a:chExt cx="9320239" cy="1231195"/>
          </a:xfrm>
        </p:grpSpPr>
        <p:sp>
          <p:nvSpPr>
            <p:cNvPr id="254" name="Google Shape;577;p27">
              <a:extLst>
                <a:ext uri="{FF2B5EF4-FFF2-40B4-BE49-F238E27FC236}">
                  <a16:creationId xmlns:a16="http://schemas.microsoft.com/office/drawing/2014/main" xmlns="" id="{1F1FE917-12C4-4F03-BFC9-63C483556F98}"/>
                </a:ext>
              </a:extLst>
            </p:cNvPr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85" name="Google Shape;579;p27">
              <a:extLst>
                <a:ext uri="{FF2B5EF4-FFF2-40B4-BE49-F238E27FC236}">
                  <a16:creationId xmlns:a16="http://schemas.microsoft.com/office/drawing/2014/main" xmlns="" id="{F0A4A0F2-3BA1-43AA-88EB-3A3835904711}"/>
                </a:ext>
              </a:extLst>
            </p:cNvPr>
            <p:cNvGrpSpPr/>
            <p:nvPr userDrawn="1"/>
          </p:nvGrpSpPr>
          <p:grpSpPr>
            <a:xfrm>
              <a:off x="1524301" y="5626805"/>
              <a:ext cx="9320239" cy="1231195"/>
              <a:chOff x="929285" y="5051507"/>
              <a:chExt cx="7315206" cy="1231195"/>
            </a:xfrm>
          </p:grpSpPr>
          <p:sp>
            <p:nvSpPr>
              <p:cNvPr id="286" name="Google Shape;580;p27">
                <a:extLst>
                  <a:ext uri="{FF2B5EF4-FFF2-40B4-BE49-F238E27FC236}">
                    <a16:creationId xmlns:a16="http://schemas.microsoft.com/office/drawing/2014/main" xmlns="" id="{41EFCC98-A095-43FA-9417-A6F1AEA0054D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" name="Google Shape;581;p27">
                <a:extLst>
                  <a:ext uri="{FF2B5EF4-FFF2-40B4-BE49-F238E27FC236}">
                    <a16:creationId xmlns:a16="http://schemas.microsoft.com/office/drawing/2014/main" xmlns="" id="{D7EF2A30-CDEB-4316-B82F-97D3363F3C90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" name="Google Shape;582;p27">
                <a:extLst>
                  <a:ext uri="{FF2B5EF4-FFF2-40B4-BE49-F238E27FC236}">
                    <a16:creationId xmlns:a16="http://schemas.microsoft.com/office/drawing/2014/main" xmlns="" id="{66FDB582-0AAC-4537-A858-44B9EF57CE38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" name="Google Shape;583;p27">
                <a:extLst>
                  <a:ext uri="{FF2B5EF4-FFF2-40B4-BE49-F238E27FC236}">
                    <a16:creationId xmlns:a16="http://schemas.microsoft.com/office/drawing/2014/main" xmlns="" id="{AF50AB12-F2CA-445B-94F4-44131992E871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" name="Google Shape;584;p27">
                <a:extLst>
                  <a:ext uri="{FF2B5EF4-FFF2-40B4-BE49-F238E27FC236}">
                    <a16:creationId xmlns:a16="http://schemas.microsoft.com/office/drawing/2014/main" xmlns="" id="{1AF2C5CE-3EDE-4127-8D0F-59AB322B7B55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" name="Google Shape;585;p27">
                <a:extLst>
                  <a:ext uri="{FF2B5EF4-FFF2-40B4-BE49-F238E27FC236}">
                    <a16:creationId xmlns:a16="http://schemas.microsoft.com/office/drawing/2014/main" xmlns="" id="{ED751F2E-938C-441D-80EA-F8BB05A93F91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12480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xmlns="" id="{36C19A32-EB14-46B6-BE30-A420DB3A7F9C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xmlns="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xmlns="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xmlns="" id="{FF773F4A-00DE-480A-A1E4-267BF6A95F53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xmlns="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xmlns="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xmlns="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xmlns="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xmlns="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xmlns="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xmlns="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xmlns="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xmlns="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xmlns="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xmlns="" id="{06FC704C-BA05-45EE-B62B-22DABC82E899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xmlns="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xmlns="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xmlns="" id="{EBE612EC-FC5F-4192-9E24-C046316489E0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xmlns="" id="{31BD3FA8-6E2A-4C65-9E9F-29FBB5C804BE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xmlns="" id="{69E37D2F-6DF5-4A21-A568-0E80AD7AD85B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xmlns="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xmlns="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5" name="Google Shape;1765;p26">
            <a:extLst>
              <a:ext uri="{FF2B5EF4-FFF2-40B4-BE49-F238E27FC236}">
                <a16:creationId xmlns:a16="http://schemas.microsoft.com/office/drawing/2014/main" xmlns="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226" name="Google Shape;1766;p26">
            <a:extLst>
              <a:ext uri="{FF2B5EF4-FFF2-40B4-BE49-F238E27FC236}">
                <a16:creationId xmlns:a16="http://schemas.microsoft.com/office/drawing/2014/main" xmlns="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8064A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227" name="Google Shape;1767;p26">
            <a:extLst>
              <a:ext uri="{FF2B5EF4-FFF2-40B4-BE49-F238E27FC236}">
                <a16:creationId xmlns:a16="http://schemas.microsoft.com/office/drawing/2014/main" xmlns="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F3575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228" name="Google Shape;939;p32">
            <a:extLst>
              <a:ext uri="{FF2B5EF4-FFF2-40B4-BE49-F238E27FC236}">
                <a16:creationId xmlns:a16="http://schemas.microsoft.com/office/drawing/2014/main" xmlns="" id="{4E1A926E-6662-419E-9E55-EA22A881A7F7}"/>
              </a:ext>
            </a:extLst>
          </p:cNvPr>
          <p:cNvGrpSpPr/>
          <p:nvPr userDrawn="1"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229" name="Google Shape;940;p32">
              <a:extLst>
                <a:ext uri="{FF2B5EF4-FFF2-40B4-BE49-F238E27FC236}">
                  <a16:creationId xmlns:a16="http://schemas.microsoft.com/office/drawing/2014/main" xmlns="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941;p32">
              <a:extLst>
                <a:ext uri="{FF2B5EF4-FFF2-40B4-BE49-F238E27FC236}">
                  <a16:creationId xmlns:a16="http://schemas.microsoft.com/office/drawing/2014/main" xmlns="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942;p32">
              <a:extLst>
                <a:ext uri="{FF2B5EF4-FFF2-40B4-BE49-F238E27FC236}">
                  <a16:creationId xmlns:a16="http://schemas.microsoft.com/office/drawing/2014/main" xmlns="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943;p32">
              <a:extLst>
                <a:ext uri="{FF2B5EF4-FFF2-40B4-BE49-F238E27FC236}">
                  <a16:creationId xmlns:a16="http://schemas.microsoft.com/office/drawing/2014/main" xmlns="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944;p32">
              <a:extLst>
                <a:ext uri="{FF2B5EF4-FFF2-40B4-BE49-F238E27FC236}">
                  <a16:creationId xmlns:a16="http://schemas.microsoft.com/office/drawing/2014/main" xmlns="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945;p32">
              <a:extLst>
                <a:ext uri="{FF2B5EF4-FFF2-40B4-BE49-F238E27FC236}">
                  <a16:creationId xmlns:a16="http://schemas.microsoft.com/office/drawing/2014/main" xmlns="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946;p32">
              <a:extLst>
                <a:ext uri="{FF2B5EF4-FFF2-40B4-BE49-F238E27FC236}">
                  <a16:creationId xmlns:a16="http://schemas.microsoft.com/office/drawing/2014/main" xmlns="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947;p32">
              <a:extLst>
                <a:ext uri="{FF2B5EF4-FFF2-40B4-BE49-F238E27FC236}">
                  <a16:creationId xmlns:a16="http://schemas.microsoft.com/office/drawing/2014/main" xmlns="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948;p32">
              <a:extLst>
                <a:ext uri="{FF2B5EF4-FFF2-40B4-BE49-F238E27FC236}">
                  <a16:creationId xmlns:a16="http://schemas.microsoft.com/office/drawing/2014/main" xmlns="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949;p32">
              <a:extLst>
                <a:ext uri="{FF2B5EF4-FFF2-40B4-BE49-F238E27FC236}">
                  <a16:creationId xmlns:a16="http://schemas.microsoft.com/office/drawing/2014/main" xmlns="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950;p32">
              <a:extLst>
                <a:ext uri="{FF2B5EF4-FFF2-40B4-BE49-F238E27FC236}">
                  <a16:creationId xmlns:a16="http://schemas.microsoft.com/office/drawing/2014/main" xmlns="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951;p32">
              <a:extLst>
                <a:ext uri="{FF2B5EF4-FFF2-40B4-BE49-F238E27FC236}">
                  <a16:creationId xmlns:a16="http://schemas.microsoft.com/office/drawing/2014/main" xmlns="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952;p32">
              <a:extLst>
                <a:ext uri="{FF2B5EF4-FFF2-40B4-BE49-F238E27FC236}">
                  <a16:creationId xmlns:a16="http://schemas.microsoft.com/office/drawing/2014/main" xmlns="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953;p32">
              <a:extLst>
                <a:ext uri="{FF2B5EF4-FFF2-40B4-BE49-F238E27FC236}">
                  <a16:creationId xmlns:a16="http://schemas.microsoft.com/office/drawing/2014/main" xmlns="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954;p32">
              <a:extLst>
                <a:ext uri="{FF2B5EF4-FFF2-40B4-BE49-F238E27FC236}">
                  <a16:creationId xmlns:a16="http://schemas.microsoft.com/office/drawing/2014/main" xmlns="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955;p32">
              <a:extLst>
                <a:ext uri="{FF2B5EF4-FFF2-40B4-BE49-F238E27FC236}">
                  <a16:creationId xmlns:a16="http://schemas.microsoft.com/office/drawing/2014/main" xmlns="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956;p32">
              <a:extLst>
                <a:ext uri="{FF2B5EF4-FFF2-40B4-BE49-F238E27FC236}">
                  <a16:creationId xmlns:a16="http://schemas.microsoft.com/office/drawing/2014/main" xmlns="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957;p32">
              <a:extLst>
                <a:ext uri="{FF2B5EF4-FFF2-40B4-BE49-F238E27FC236}">
                  <a16:creationId xmlns:a16="http://schemas.microsoft.com/office/drawing/2014/main" xmlns="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958;p32">
              <a:extLst>
                <a:ext uri="{FF2B5EF4-FFF2-40B4-BE49-F238E27FC236}">
                  <a16:creationId xmlns:a16="http://schemas.microsoft.com/office/drawing/2014/main" xmlns="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959;p32">
              <a:extLst>
                <a:ext uri="{FF2B5EF4-FFF2-40B4-BE49-F238E27FC236}">
                  <a16:creationId xmlns:a16="http://schemas.microsoft.com/office/drawing/2014/main" xmlns="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960;p32">
              <a:extLst>
                <a:ext uri="{FF2B5EF4-FFF2-40B4-BE49-F238E27FC236}">
                  <a16:creationId xmlns:a16="http://schemas.microsoft.com/office/drawing/2014/main" xmlns="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961;p32">
              <a:extLst>
                <a:ext uri="{FF2B5EF4-FFF2-40B4-BE49-F238E27FC236}">
                  <a16:creationId xmlns:a16="http://schemas.microsoft.com/office/drawing/2014/main" xmlns="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962;p32">
              <a:extLst>
                <a:ext uri="{FF2B5EF4-FFF2-40B4-BE49-F238E27FC236}">
                  <a16:creationId xmlns:a16="http://schemas.microsoft.com/office/drawing/2014/main" xmlns="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963;p32">
              <a:extLst>
                <a:ext uri="{FF2B5EF4-FFF2-40B4-BE49-F238E27FC236}">
                  <a16:creationId xmlns:a16="http://schemas.microsoft.com/office/drawing/2014/main" xmlns="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964;p32">
              <a:extLst>
                <a:ext uri="{FF2B5EF4-FFF2-40B4-BE49-F238E27FC236}">
                  <a16:creationId xmlns:a16="http://schemas.microsoft.com/office/drawing/2014/main" xmlns="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965;p32">
              <a:extLst>
                <a:ext uri="{FF2B5EF4-FFF2-40B4-BE49-F238E27FC236}">
                  <a16:creationId xmlns:a16="http://schemas.microsoft.com/office/drawing/2014/main" xmlns="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966;p32">
              <a:extLst>
                <a:ext uri="{FF2B5EF4-FFF2-40B4-BE49-F238E27FC236}">
                  <a16:creationId xmlns:a16="http://schemas.microsoft.com/office/drawing/2014/main" xmlns="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967;p32">
              <a:extLst>
                <a:ext uri="{FF2B5EF4-FFF2-40B4-BE49-F238E27FC236}">
                  <a16:creationId xmlns:a16="http://schemas.microsoft.com/office/drawing/2014/main" xmlns="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968;p32">
              <a:extLst>
                <a:ext uri="{FF2B5EF4-FFF2-40B4-BE49-F238E27FC236}">
                  <a16:creationId xmlns:a16="http://schemas.microsoft.com/office/drawing/2014/main" xmlns="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969;p32">
              <a:extLst>
                <a:ext uri="{FF2B5EF4-FFF2-40B4-BE49-F238E27FC236}">
                  <a16:creationId xmlns:a16="http://schemas.microsoft.com/office/drawing/2014/main" xmlns="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970;p32">
              <a:extLst>
                <a:ext uri="{FF2B5EF4-FFF2-40B4-BE49-F238E27FC236}">
                  <a16:creationId xmlns:a16="http://schemas.microsoft.com/office/drawing/2014/main" xmlns="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971;p32">
              <a:extLst>
                <a:ext uri="{FF2B5EF4-FFF2-40B4-BE49-F238E27FC236}">
                  <a16:creationId xmlns:a16="http://schemas.microsoft.com/office/drawing/2014/main" xmlns="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972;p32">
              <a:extLst>
                <a:ext uri="{FF2B5EF4-FFF2-40B4-BE49-F238E27FC236}">
                  <a16:creationId xmlns:a16="http://schemas.microsoft.com/office/drawing/2014/main" xmlns="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973;p32">
              <a:extLst>
                <a:ext uri="{FF2B5EF4-FFF2-40B4-BE49-F238E27FC236}">
                  <a16:creationId xmlns:a16="http://schemas.microsoft.com/office/drawing/2014/main" xmlns="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974;p32">
              <a:extLst>
                <a:ext uri="{FF2B5EF4-FFF2-40B4-BE49-F238E27FC236}">
                  <a16:creationId xmlns:a16="http://schemas.microsoft.com/office/drawing/2014/main" xmlns="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975;p32">
              <a:extLst>
                <a:ext uri="{FF2B5EF4-FFF2-40B4-BE49-F238E27FC236}">
                  <a16:creationId xmlns:a16="http://schemas.microsoft.com/office/drawing/2014/main" xmlns="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976;p32">
              <a:extLst>
                <a:ext uri="{FF2B5EF4-FFF2-40B4-BE49-F238E27FC236}">
                  <a16:creationId xmlns:a16="http://schemas.microsoft.com/office/drawing/2014/main" xmlns="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977;p32">
              <a:extLst>
                <a:ext uri="{FF2B5EF4-FFF2-40B4-BE49-F238E27FC236}">
                  <a16:creationId xmlns:a16="http://schemas.microsoft.com/office/drawing/2014/main" xmlns="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978;p32">
              <a:extLst>
                <a:ext uri="{FF2B5EF4-FFF2-40B4-BE49-F238E27FC236}">
                  <a16:creationId xmlns:a16="http://schemas.microsoft.com/office/drawing/2014/main" xmlns="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979;p32">
              <a:extLst>
                <a:ext uri="{FF2B5EF4-FFF2-40B4-BE49-F238E27FC236}">
                  <a16:creationId xmlns:a16="http://schemas.microsoft.com/office/drawing/2014/main" xmlns="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980;p32">
              <a:extLst>
                <a:ext uri="{FF2B5EF4-FFF2-40B4-BE49-F238E27FC236}">
                  <a16:creationId xmlns:a16="http://schemas.microsoft.com/office/drawing/2014/main" xmlns="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981;p32">
              <a:extLst>
                <a:ext uri="{FF2B5EF4-FFF2-40B4-BE49-F238E27FC236}">
                  <a16:creationId xmlns:a16="http://schemas.microsoft.com/office/drawing/2014/main" xmlns="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982;p32">
              <a:extLst>
                <a:ext uri="{FF2B5EF4-FFF2-40B4-BE49-F238E27FC236}">
                  <a16:creationId xmlns:a16="http://schemas.microsoft.com/office/drawing/2014/main" xmlns="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983;p32">
              <a:extLst>
                <a:ext uri="{FF2B5EF4-FFF2-40B4-BE49-F238E27FC236}">
                  <a16:creationId xmlns:a16="http://schemas.microsoft.com/office/drawing/2014/main" xmlns="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984;p32">
              <a:extLst>
                <a:ext uri="{FF2B5EF4-FFF2-40B4-BE49-F238E27FC236}">
                  <a16:creationId xmlns:a16="http://schemas.microsoft.com/office/drawing/2014/main" xmlns="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985;p32">
              <a:extLst>
                <a:ext uri="{FF2B5EF4-FFF2-40B4-BE49-F238E27FC236}">
                  <a16:creationId xmlns:a16="http://schemas.microsoft.com/office/drawing/2014/main" xmlns="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986;p32">
              <a:extLst>
                <a:ext uri="{FF2B5EF4-FFF2-40B4-BE49-F238E27FC236}">
                  <a16:creationId xmlns:a16="http://schemas.microsoft.com/office/drawing/2014/main" xmlns="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987;p32">
              <a:extLst>
                <a:ext uri="{FF2B5EF4-FFF2-40B4-BE49-F238E27FC236}">
                  <a16:creationId xmlns:a16="http://schemas.microsoft.com/office/drawing/2014/main" xmlns="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988;p32">
              <a:extLst>
                <a:ext uri="{FF2B5EF4-FFF2-40B4-BE49-F238E27FC236}">
                  <a16:creationId xmlns:a16="http://schemas.microsoft.com/office/drawing/2014/main" xmlns="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989;p32">
              <a:extLst>
                <a:ext uri="{FF2B5EF4-FFF2-40B4-BE49-F238E27FC236}">
                  <a16:creationId xmlns:a16="http://schemas.microsoft.com/office/drawing/2014/main" xmlns="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" name="Google Shape;990;p32">
              <a:extLst>
                <a:ext uri="{FF2B5EF4-FFF2-40B4-BE49-F238E27FC236}">
                  <a16:creationId xmlns:a16="http://schemas.microsoft.com/office/drawing/2014/main" xmlns="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" name="Google Shape;991;p32">
              <a:extLst>
                <a:ext uri="{FF2B5EF4-FFF2-40B4-BE49-F238E27FC236}">
                  <a16:creationId xmlns:a16="http://schemas.microsoft.com/office/drawing/2014/main" xmlns="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" name="Google Shape;992;p32">
              <a:extLst>
                <a:ext uri="{FF2B5EF4-FFF2-40B4-BE49-F238E27FC236}">
                  <a16:creationId xmlns:a16="http://schemas.microsoft.com/office/drawing/2014/main" xmlns="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" name="Google Shape;993;p32">
              <a:extLst>
                <a:ext uri="{FF2B5EF4-FFF2-40B4-BE49-F238E27FC236}">
                  <a16:creationId xmlns:a16="http://schemas.microsoft.com/office/drawing/2014/main" xmlns="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994;p32">
              <a:extLst>
                <a:ext uri="{FF2B5EF4-FFF2-40B4-BE49-F238E27FC236}">
                  <a16:creationId xmlns:a16="http://schemas.microsoft.com/office/drawing/2014/main" xmlns="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995;p32">
              <a:extLst>
                <a:ext uri="{FF2B5EF4-FFF2-40B4-BE49-F238E27FC236}">
                  <a16:creationId xmlns:a16="http://schemas.microsoft.com/office/drawing/2014/main" xmlns="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996;p32">
              <a:extLst>
                <a:ext uri="{FF2B5EF4-FFF2-40B4-BE49-F238E27FC236}">
                  <a16:creationId xmlns:a16="http://schemas.microsoft.com/office/drawing/2014/main" xmlns="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997;p32">
              <a:extLst>
                <a:ext uri="{FF2B5EF4-FFF2-40B4-BE49-F238E27FC236}">
                  <a16:creationId xmlns:a16="http://schemas.microsoft.com/office/drawing/2014/main" xmlns="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998;p32">
              <a:extLst>
                <a:ext uri="{FF2B5EF4-FFF2-40B4-BE49-F238E27FC236}">
                  <a16:creationId xmlns:a16="http://schemas.microsoft.com/office/drawing/2014/main" xmlns="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999;p32">
              <a:extLst>
                <a:ext uri="{FF2B5EF4-FFF2-40B4-BE49-F238E27FC236}">
                  <a16:creationId xmlns:a16="http://schemas.microsoft.com/office/drawing/2014/main" xmlns="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" name="Google Shape;1000;p32">
              <a:extLst>
                <a:ext uri="{FF2B5EF4-FFF2-40B4-BE49-F238E27FC236}">
                  <a16:creationId xmlns:a16="http://schemas.microsoft.com/office/drawing/2014/main" xmlns="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1001;p32">
              <a:extLst>
                <a:ext uri="{FF2B5EF4-FFF2-40B4-BE49-F238E27FC236}">
                  <a16:creationId xmlns:a16="http://schemas.microsoft.com/office/drawing/2014/main" xmlns="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1002;p32">
              <a:extLst>
                <a:ext uri="{FF2B5EF4-FFF2-40B4-BE49-F238E27FC236}">
                  <a16:creationId xmlns:a16="http://schemas.microsoft.com/office/drawing/2014/main" xmlns="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2" name="TextBox 291">
            <a:extLst>
              <a:ext uri="{FF2B5EF4-FFF2-40B4-BE49-F238E27FC236}">
                <a16:creationId xmlns:a16="http://schemas.microsoft.com/office/drawing/2014/main" xmlns="" id="{93F46B3B-D663-4FBA-8528-CFD2F9C1E141}"/>
              </a:ext>
            </a:extLst>
          </p:cNvPr>
          <p:cNvSpPr txBox="1"/>
          <p:nvPr userDrawn="1"/>
        </p:nvSpPr>
        <p:spPr>
          <a:xfrm>
            <a:off x="3642720" y="1503378"/>
            <a:ext cx="472820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500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</a:rPr>
              <a:t>TRÒ</a:t>
            </a:r>
            <a:r>
              <a:rPr lang="en-US" sz="11500" baseline="0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</a:rPr>
              <a:t> CHƠI</a:t>
            </a:r>
            <a:endParaRPr lang="vi-VN" sz="11500" dirty="0">
              <a:ln>
                <a:solidFill>
                  <a:schemeClr val="accent6">
                    <a:lumMod val="50000"/>
                  </a:schemeClr>
                </a:solidFill>
              </a:ln>
              <a:solidFill>
                <a:schemeClr val="accent6">
                  <a:lumMod val="60000"/>
                  <a:lumOff val="40000"/>
                </a:schemeClr>
              </a:solidFill>
              <a:latin typeface="+mj-lt"/>
            </a:endParaRPr>
          </a:p>
        </p:txBody>
      </p:sp>
      <p:grpSp>
        <p:nvGrpSpPr>
          <p:cNvPr id="293" name="Google Shape;631;p30">
            <a:extLst>
              <a:ext uri="{FF2B5EF4-FFF2-40B4-BE49-F238E27FC236}">
                <a16:creationId xmlns:a16="http://schemas.microsoft.com/office/drawing/2014/main" xmlns="" id="{CD1EBE97-8F9B-460E-9BC5-FD02CD5043DA}"/>
              </a:ext>
            </a:extLst>
          </p:cNvPr>
          <p:cNvGrpSpPr/>
          <p:nvPr userDrawn="1"/>
        </p:nvGrpSpPr>
        <p:grpSpPr>
          <a:xfrm flipH="1">
            <a:off x="7919467" y="3656003"/>
            <a:ext cx="1245605" cy="2486166"/>
            <a:chOff x="961250" y="234750"/>
            <a:chExt cx="1222525" cy="2320700"/>
          </a:xfrm>
        </p:grpSpPr>
        <p:sp>
          <p:nvSpPr>
            <p:cNvPr id="294" name="Google Shape;632;p30">
              <a:extLst>
                <a:ext uri="{FF2B5EF4-FFF2-40B4-BE49-F238E27FC236}">
                  <a16:creationId xmlns:a16="http://schemas.microsoft.com/office/drawing/2014/main" xmlns="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633;p30">
              <a:extLst>
                <a:ext uri="{FF2B5EF4-FFF2-40B4-BE49-F238E27FC236}">
                  <a16:creationId xmlns:a16="http://schemas.microsoft.com/office/drawing/2014/main" xmlns="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634;p30">
              <a:extLst>
                <a:ext uri="{FF2B5EF4-FFF2-40B4-BE49-F238E27FC236}">
                  <a16:creationId xmlns:a16="http://schemas.microsoft.com/office/drawing/2014/main" xmlns="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635;p30">
              <a:extLst>
                <a:ext uri="{FF2B5EF4-FFF2-40B4-BE49-F238E27FC236}">
                  <a16:creationId xmlns:a16="http://schemas.microsoft.com/office/drawing/2014/main" xmlns="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636;p30">
              <a:extLst>
                <a:ext uri="{FF2B5EF4-FFF2-40B4-BE49-F238E27FC236}">
                  <a16:creationId xmlns:a16="http://schemas.microsoft.com/office/drawing/2014/main" xmlns="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637;p30">
              <a:extLst>
                <a:ext uri="{FF2B5EF4-FFF2-40B4-BE49-F238E27FC236}">
                  <a16:creationId xmlns:a16="http://schemas.microsoft.com/office/drawing/2014/main" xmlns="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638;p30">
              <a:extLst>
                <a:ext uri="{FF2B5EF4-FFF2-40B4-BE49-F238E27FC236}">
                  <a16:creationId xmlns:a16="http://schemas.microsoft.com/office/drawing/2014/main" xmlns="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639;p30">
              <a:extLst>
                <a:ext uri="{FF2B5EF4-FFF2-40B4-BE49-F238E27FC236}">
                  <a16:creationId xmlns:a16="http://schemas.microsoft.com/office/drawing/2014/main" xmlns="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640;p30">
              <a:extLst>
                <a:ext uri="{FF2B5EF4-FFF2-40B4-BE49-F238E27FC236}">
                  <a16:creationId xmlns:a16="http://schemas.microsoft.com/office/drawing/2014/main" xmlns="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641;p30">
              <a:extLst>
                <a:ext uri="{FF2B5EF4-FFF2-40B4-BE49-F238E27FC236}">
                  <a16:creationId xmlns:a16="http://schemas.microsoft.com/office/drawing/2014/main" xmlns="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642;p30">
              <a:extLst>
                <a:ext uri="{FF2B5EF4-FFF2-40B4-BE49-F238E27FC236}">
                  <a16:creationId xmlns:a16="http://schemas.microsoft.com/office/drawing/2014/main" xmlns="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643;p30">
              <a:extLst>
                <a:ext uri="{FF2B5EF4-FFF2-40B4-BE49-F238E27FC236}">
                  <a16:creationId xmlns:a16="http://schemas.microsoft.com/office/drawing/2014/main" xmlns="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644;p30">
              <a:extLst>
                <a:ext uri="{FF2B5EF4-FFF2-40B4-BE49-F238E27FC236}">
                  <a16:creationId xmlns:a16="http://schemas.microsoft.com/office/drawing/2014/main" xmlns="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645;p30">
              <a:extLst>
                <a:ext uri="{FF2B5EF4-FFF2-40B4-BE49-F238E27FC236}">
                  <a16:creationId xmlns:a16="http://schemas.microsoft.com/office/drawing/2014/main" xmlns="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646;p30">
              <a:extLst>
                <a:ext uri="{FF2B5EF4-FFF2-40B4-BE49-F238E27FC236}">
                  <a16:creationId xmlns:a16="http://schemas.microsoft.com/office/drawing/2014/main" xmlns="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647;p30">
              <a:extLst>
                <a:ext uri="{FF2B5EF4-FFF2-40B4-BE49-F238E27FC236}">
                  <a16:creationId xmlns:a16="http://schemas.microsoft.com/office/drawing/2014/main" xmlns="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648;p30">
              <a:extLst>
                <a:ext uri="{FF2B5EF4-FFF2-40B4-BE49-F238E27FC236}">
                  <a16:creationId xmlns:a16="http://schemas.microsoft.com/office/drawing/2014/main" xmlns="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649;p30">
              <a:extLst>
                <a:ext uri="{FF2B5EF4-FFF2-40B4-BE49-F238E27FC236}">
                  <a16:creationId xmlns:a16="http://schemas.microsoft.com/office/drawing/2014/main" xmlns="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650;p30">
              <a:extLst>
                <a:ext uri="{FF2B5EF4-FFF2-40B4-BE49-F238E27FC236}">
                  <a16:creationId xmlns:a16="http://schemas.microsoft.com/office/drawing/2014/main" xmlns="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651;p30">
              <a:extLst>
                <a:ext uri="{FF2B5EF4-FFF2-40B4-BE49-F238E27FC236}">
                  <a16:creationId xmlns:a16="http://schemas.microsoft.com/office/drawing/2014/main" xmlns="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652;p30">
              <a:extLst>
                <a:ext uri="{FF2B5EF4-FFF2-40B4-BE49-F238E27FC236}">
                  <a16:creationId xmlns:a16="http://schemas.microsoft.com/office/drawing/2014/main" xmlns="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653;p30">
              <a:extLst>
                <a:ext uri="{FF2B5EF4-FFF2-40B4-BE49-F238E27FC236}">
                  <a16:creationId xmlns:a16="http://schemas.microsoft.com/office/drawing/2014/main" xmlns="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654;p30">
              <a:extLst>
                <a:ext uri="{FF2B5EF4-FFF2-40B4-BE49-F238E27FC236}">
                  <a16:creationId xmlns:a16="http://schemas.microsoft.com/office/drawing/2014/main" xmlns="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655;p30">
              <a:extLst>
                <a:ext uri="{FF2B5EF4-FFF2-40B4-BE49-F238E27FC236}">
                  <a16:creationId xmlns:a16="http://schemas.microsoft.com/office/drawing/2014/main" xmlns="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18" name="Google Shape;656;p30">
              <a:extLst>
                <a:ext uri="{FF2B5EF4-FFF2-40B4-BE49-F238E27FC236}">
                  <a16:creationId xmlns:a16="http://schemas.microsoft.com/office/drawing/2014/main" xmlns="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657;p30">
              <a:extLst>
                <a:ext uri="{FF2B5EF4-FFF2-40B4-BE49-F238E27FC236}">
                  <a16:creationId xmlns:a16="http://schemas.microsoft.com/office/drawing/2014/main" xmlns="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658;p30">
              <a:extLst>
                <a:ext uri="{FF2B5EF4-FFF2-40B4-BE49-F238E27FC236}">
                  <a16:creationId xmlns:a16="http://schemas.microsoft.com/office/drawing/2014/main" xmlns="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659;p30">
              <a:extLst>
                <a:ext uri="{FF2B5EF4-FFF2-40B4-BE49-F238E27FC236}">
                  <a16:creationId xmlns:a16="http://schemas.microsoft.com/office/drawing/2014/main" xmlns="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660;p30">
              <a:extLst>
                <a:ext uri="{FF2B5EF4-FFF2-40B4-BE49-F238E27FC236}">
                  <a16:creationId xmlns:a16="http://schemas.microsoft.com/office/drawing/2014/main" xmlns="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Google Shape;661;p30">
              <a:extLst>
                <a:ext uri="{FF2B5EF4-FFF2-40B4-BE49-F238E27FC236}">
                  <a16:creationId xmlns:a16="http://schemas.microsoft.com/office/drawing/2014/main" xmlns="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" name="Google Shape;662;p30">
              <a:extLst>
                <a:ext uri="{FF2B5EF4-FFF2-40B4-BE49-F238E27FC236}">
                  <a16:creationId xmlns:a16="http://schemas.microsoft.com/office/drawing/2014/main" xmlns="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" name="Google Shape;663;p30">
              <a:extLst>
                <a:ext uri="{FF2B5EF4-FFF2-40B4-BE49-F238E27FC236}">
                  <a16:creationId xmlns:a16="http://schemas.microsoft.com/office/drawing/2014/main" xmlns="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" name="Google Shape;664;p30">
              <a:extLst>
                <a:ext uri="{FF2B5EF4-FFF2-40B4-BE49-F238E27FC236}">
                  <a16:creationId xmlns:a16="http://schemas.microsoft.com/office/drawing/2014/main" xmlns="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" name="Google Shape;665;p30">
              <a:extLst>
                <a:ext uri="{FF2B5EF4-FFF2-40B4-BE49-F238E27FC236}">
                  <a16:creationId xmlns:a16="http://schemas.microsoft.com/office/drawing/2014/main" xmlns="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" name="Google Shape;666;p30">
              <a:extLst>
                <a:ext uri="{FF2B5EF4-FFF2-40B4-BE49-F238E27FC236}">
                  <a16:creationId xmlns:a16="http://schemas.microsoft.com/office/drawing/2014/main" xmlns="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" name="Google Shape;667;p30">
              <a:extLst>
                <a:ext uri="{FF2B5EF4-FFF2-40B4-BE49-F238E27FC236}">
                  <a16:creationId xmlns:a16="http://schemas.microsoft.com/office/drawing/2014/main" xmlns="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" name="Google Shape;668;p30">
              <a:extLst>
                <a:ext uri="{FF2B5EF4-FFF2-40B4-BE49-F238E27FC236}">
                  <a16:creationId xmlns:a16="http://schemas.microsoft.com/office/drawing/2014/main" xmlns="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" name="Google Shape;669;p30">
              <a:extLst>
                <a:ext uri="{FF2B5EF4-FFF2-40B4-BE49-F238E27FC236}">
                  <a16:creationId xmlns:a16="http://schemas.microsoft.com/office/drawing/2014/main" xmlns="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" name="Google Shape;670;p30">
              <a:extLst>
                <a:ext uri="{FF2B5EF4-FFF2-40B4-BE49-F238E27FC236}">
                  <a16:creationId xmlns:a16="http://schemas.microsoft.com/office/drawing/2014/main" xmlns="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" name="Google Shape;671;p30">
              <a:extLst>
                <a:ext uri="{FF2B5EF4-FFF2-40B4-BE49-F238E27FC236}">
                  <a16:creationId xmlns:a16="http://schemas.microsoft.com/office/drawing/2014/main" xmlns="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" name="Google Shape;672;p30">
              <a:extLst>
                <a:ext uri="{FF2B5EF4-FFF2-40B4-BE49-F238E27FC236}">
                  <a16:creationId xmlns:a16="http://schemas.microsoft.com/office/drawing/2014/main" xmlns="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4131178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" grpId="0" animBg="1"/>
      <p:bldP spid="226" grpId="0" animBg="1"/>
      <p:bldP spid="227" grpId="0" animBg="1"/>
      <p:bldP spid="292" grpId="0"/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xmlns="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xmlns="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xmlns="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00" name="Google Shape;211;p3">
            <a:extLst>
              <a:ext uri="{FF2B5EF4-FFF2-40B4-BE49-F238E27FC236}">
                <a16:creationId xmlns:a16="http://schemas.microsoft.com/office/drawing/2014/main" xmlns="" id="{3EE8E1EA-42BA-40F4-91B8-92E720E0C7B3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01" name="Google Shape;212;p3">
              <a:extLst>
                <a:ext uri="{FF2B5EF4-FFF2-40B4-BE49-F238E27FC236}">
                  <a16:creationId xmlns:a16="http://schemas.microsoft.com/office/drawing/2014/main" xmlns="" id="{535446D6-A2F2-4960-9F20-4FD2FC844655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2" name="Google Shape;213;p3">
              <a:extLst>
                <a:ext uri="{FF2B5EF4-FFF2-40B4-BE49-F238E27FC236}">
                  <a16:creationId xmlns:a16="http://schemas.microsoft.com/office/drawing/2014/main" xmlns="" id="{E3877D8C-8D49-48AE-983D-46B3D4C316A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3" name="Google Shape;214;p3">
            <a:extLst>
              <a:ext uri="{FF2B5EF4-FFF2-40B4-BE49-F238E27FC236}">
                <a16:creationId xmlns:a16="http://schemas.microsoft.com/office/drawing/2014/main" xmlns="" id="{6B26BBFF-8A4A-4D77-8E20-7565D314876E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04" name="Google Shape;215;p3">
              <a:extLst>
                <a:ext uri="{FF2B5EF4-FFF2-40B4-BE49-F238E27FC236}">
                  <a16:creationId xmlns:a16="http://schemas.microsoft.com/office/drawing/2014/main" xmlns="" id="{5905416B-3780-49A3-85AC-E7AB8A365E53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216;p3">
              <a:extLst>
                <a:ext uri="{FF2B5EF4-FFF2-40B4-BE49-F238E27FC236}">
                  <a16:creationId xmlns:a16="http://schemas.microsoft.com/office/drawing/2014/main" xmlns="" id="{B31BA3B0-0DA2-4CD9-AB3D-C2DF62186FC9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217;p3">
              <a:extLst>
                <a:ext uri="{FF2B5EF4-FFF2-40B4-BE49-F238E27FC236}">
                  <a16:creationId xmlns:a16="http://schemas.microsoft.com/office/drawing/2014/main" xmlns="" id="{367F9544-3ED4-4D1E-8702-43837309CF8C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218;p3">
              <a:extLst>
                <a:ext uri="{FF2B5EF4-FFF2-40B4-BE49-F238E27FC236}">
                  <a16:creationId xmlns:a16="http://schemas.microsoft.com/office/drawing/2014/main" xmlns="" id="{8C773ACC-4F47-4265-AF08-3AAA1BA820F1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219;p3">
              <a:extLst>
                <a:ext uri="{FF2B5EF4-FFF2-40B4-BE49-F238E27FC236}">
                  <a16:creationId xmlns:a16="http://schemas.microsoft.com/office/drawing/2014/main" xmlns="" id="{1E75251D-8191-4F83-B19D-C278B5C567D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220;p3">
              <a:extLst>
                <a:ext uri="{FF2B5EF4-FFF2-40B4-BE49-F238E27FC236}">
                  <a16:creationId xmlns:a16="http://schemas.microsoft.com/office/drawing/2014/main" xmlns="" id="{CD244239-4494-4523-A92A-04BBF5524A6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221;p3">
              <a:extLst>
                <a:ext uri="{FF2B5EF4-FFF2-40B4-BE49-F238E27FC236}">
                  <a16:creationId xmlns:a16="http://schemas.microsoft.com/office/drawing/2014/main" xmlns="" id="{C8D2A7B8-8AEC-4A7B-A85D-C49CFD031893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1" name="Google Shape;222;p3">
              <a:extLst>
                <a:ext uri="{FF2B5EF4-FFF2-40B4-BE49-F238E27FC236}">
                  <a16:creationId xmlns:a16="http://schemas.microsoft.com/office/drawing/2014/main" xmlns="" id="{1BEBBF71-61D7-45D6-BB70-B4B6FDBF84CF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223;p3">
              <a:extLst>
                <a:ext uri="{FF2B5EF4-FFF2-40B4-BE49-F238E27FC236}">
                  <a16:creationId xmlns:a16="http://schemas.microsoft.com/office/drawing/2014/main" xmlns="" id="{1C8DD35C-E26B-4702-B102-151D077CFA0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224;p3">
              <a:extLst>
                <a:ext uri="{FF2B5EF4-FFF2-40B4-BE49-F238E27FC236}">
                  <a16:creationId xmlns:a16="http://schemas.microsoft.com/office/drawing/2014/main" xmlns="" id="{FAEA3EBF-3AF4-48CF-B780-2C24192864A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4" name="Google Shape;225;p3">
            <a:extLst>
              <a:ext uri="{FF2B5EF4-FFF2-40B4-BE49-F238E27FC236}">
                <a16:creationId xmlns:a16="http://schemas.microsoft.com/office/drawing/2014/main" xmlns="" id="{8349EE9D-865C-4187-8F2A-C8D67A315C95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15" name="Google Shape;226;p3">
              <a:extLst>
                <a:ext uri="{FF2B5EF4-FFF2-40B4-BE49-F238E27FC236}">
                  <a16:creationId xmlns:a16="http://schemas.microsoft.com/office/drawing/2014/main" xmlns="" id="{C3E893B2-B741-45D1-AA70-EFBF2C1CCB32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227;p3">
              <a:extLst>
                <a:ext uri="{FF2B5EF4-FFF2-40B4-BE49-F238E27FC236}">
                  <a16:creationId xmlns:a16="http://schemas.microsoft.com/office/drawing/2014/main" xmlns="" id="{4806DF11-E7A6-4BCA-864C-D4BB12AF1B7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7" name="Google Shape;228;p3">
            <a:extLst>
              <a:ext uri="{FF2B5EF4-FFF2-40B4-BE49-F238E27FC236}">
                <a16:creationId xmlns:a16="http://schemas.microsoft.com/office/drawing/2014/main" xmlns="" id="{DE8A01B2-77F0-42CA-BCD0-4D9A98E4E84B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229;p3">
            <a:extLst>
              <a:ext uri="{FF2B5EF4-FFF2-40B4-BE49-F238E27FC236}">
                <a16:creationId xmlns:a16="http://schemas.microsoft.com/office/drawing/2014/main" xmlns="" id="{040941FA-39DE-4897-9957-4F8E125A8F2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9" name="Google Shape;230;p3">
            <a:extLst>
              <a:ext uri="{FF2B5EF4-FFF2-40B4-BE49-F238E27FC236}">
                <a16:creationId xmlns:a16="http://schemas.microsoft.com/office/drawing/2014/main" xmlns="" id="{39E1EAF3-ED4F-4E40-A591-87F74A538B8E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20" name="Google Shape;231;p3">
              <a:extLst>
                <a:ext uri="{FF2B5EF4-FFF2-40B4-BE49-F238E27FC236}">
                  <a16:creationId xmlns:a16="http://schemas.microsoft.com/office/drawing/2014/main" xmlns="" id="{637B9622-5D72-4988-A025-9DDD451CEE6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232;p3">
              <a:extLst>
                <a:ext uri="{FF2B5EF4-FFF2-40B4-BE49-F238E27FC236}">
                  <a16:creationId xmlns:a16="http://schemas.microsoft.com/office/drawing/2014/main" xmlns="" id="{90AFE972-DB48-45E9-9EE9-E273CE0A3941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2" name="Google Shape;769;p31">
            <a:extLst>
              <a:ext uri="{FF2B5EF4-FFF2-40B4-BE49-F238E27FC236}">
                <a16:creationId xmlns:a16="http://schemas.microsoft.com/office/drawing/2014/main" xmlns="" id="{9BC6E0ED-AB1D-4836-B4E8-0379D97072CC}"/>
              </a:ext>
            </a:extLst>
          </p:cNvPr>
          <p:cNvGrpSpPr/>
          <p:nvPr userDrawn="1"/>
        </p:nvGrpSpPr>
        <p:grpSpPr>
          <a:xfrm>
            <a:off x="2548289" y="3588080"/>
            <a:ext cx="2599446" cy="2521829"/>
            <a:chOff x="5641385" y="2381306"/>
            <a:chExt cx="2599446" cy="2521829"/>
          </a:xfrm>
        </p:grpSpPr>
        <p:sp>
          <p:nvSpPr>
            <p:cNvPr id="123" name="Google Shape;770;p31">
              <a:extLst>
                <a:ext uri="{FF2B5EF4-FFF2-40B4-BE49-F238E27FC236}">
                  <a16:creationId xmlns:a16="http://schemas.microsoft.com/office/drawing/2014/main" xmlns="" id="{54FBC327-7229-4E48-B70D-221E3B4ABBD6}"/>
                </a:ext>
              </a:extLst>
            </p:cNvPr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4" name="Google Shape;771;p31">
              <a:extLst>
                <a:ext uri="{FF2B5EF4-FFF2-40B4-BE49-F238E27FC236}">
                  <a16:creationId xmlns:a16="http://schemas.microsoft.com/office/drawing/2014/main" xmlns="" id="{735A0EF3-CD49-4849-A6D0-53FADD84C85D}"/>
                </a:ext>
              </a:extLst>
            </p:cNvPr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8" cy="1593766"/>
            </a:xfrm>
          </p:grpSpPr>
          <p:sp>
            <p:nvSpPr>
              <p:cNvPr id="179" name="Google Shape;772;p31">
                <a:extLst>
                  <a:ext uri="{FF2B5EF4-FFF2-40B4-BE49-F238E27FC236}">
                    <a16:creationId xmlns:a16="http://schemas.microsoft.com/office/drawing/2014/main" xmlns="" id="{F854EEEE-60A7-4C8E-8953-E8769EEC5813}"/>
                  </a:ext>
                </a:extLst>
              </p:cNvPr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" name="Google Shape;773;p31">
                <a:extLst>
                  <a:ext uri="{FF2B5EF4-FFF2-40B4-BE49-F238E27FC236}">
                    <a16:creationId xmlns:a16="http://schemas.microsoft.com/office/drawing/2014/main" xmlns="" id="{3A64CB13-0C6D-4353-9509-7D271A41CDF4}"/>
                  </a:ext>
                </a:extLst>
              </p:cNvPr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" name="Google Shape;774;p31">
                <a:extLst>
                  <a:ext uri="{FF2B5EF4-FFF2-40B4-BE49-F238E27FC236}">
                    <a16:creationId xmlns:a16="http://schemas.microsoft.com/office/drawing/2014/main" xmlns="" id="{CA6E3753-A1B1-4953-8CA7-64699041E7E4}"/>
                  </a:ext>
                </a:extLst>
              </p:cNvPr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" name="Google Shape;775;p31">
                <a:extLst>
                  <a:ext uri="{FF2B5EF4-FFF2-40B4-BE49-F238E27FC236}">
                    <a16:creationId xmlns:a16="http://schemas.microsoft.com/office/drawing/2014/main" xmlns="" id="{3E292DF2-70CE-4152-8475-FBB7C5053487}"/>
                  </a:ext>
                </a:extLst>
              </p:cNvPr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" name="Google Shape;776;p31">
                <a:extLst>
                  <a:ext uri="{FF2B5EF4-FFF2-40B4-BE49-F238E27FC236}">
                    <a16:creationId xmlns:a16="http://schemas.microsoft.com/office/drawing/2014/main" xmlns="" id="{E8A500DB-B210-4DFF-A20D-666636286385}"/>
                  </a:ext>
                </a:extLst>
              </p:cNvPr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" name="Google Shape;777;p31">
                <a:extLst>
                  <a:ext uri="{FF2B5EF4-FFF2-40B4-BE49-F238E27FC236}">
                    <a16:creationId xmlns:a16="http://schemas.microsoft.com/office/drawing/2014/main" xmlns="" id="{E44028BD-ABE9-4D77-8E13-8D81364C0687}"/>
                  </a:ext>
                </a:extLst>
              </p:cNvPr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" name="Google Shape;778;p31">
                <a:extLst>
                  <a:ext uri="{FF2B5EF4-FFF2-40B4-BE49-F238E27FC236}">
                    <a16:creationId xmlns:a16="http://schemas.microsoft.com/office/drawing/2014/main" xmlns="" id="{237C9002-05C8-4A2E-93E1-71F680200424}"/>
                  </a:ext>
                </a:extLst>
              </p:cNvPr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" name="Google Shape;779;p31">
                <a:extLst>
                  <a:ext uri="{FF2B5EF4-FFF2-40B4-BE49-F238E27FC236}">
                    <a16:creationId xmlns:a16="http://schemas.microsoft.com/office/drawing/2014/main" xmlns="" id="{F7CB1473-EE54-4CB9-8AFD-2741D2347015}"/>
                  </a:ext>
                </a:extLst>
              </p:cNvPr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" name="Google Shape;780;p31">
                <a:extLst>
                  <a:ext uri="{FF2B5EF4-FFF2-40B4-BE49-F238E27FC236}">
                    <a16:creationId xmlns:a16="http://schemas.microsoft.com/office/drawing/2014/main" xmlns="" id="{1270F571-E266-4846-AA40-84B6ADACF443}"/>
                  </a:ext>
                </a:extLst>
              </p:cNvPr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" name="Google Shape;781;p31">
                <a:extLst>
                  <a:ext uri="{FF2B5EF4-FFF2-40B4-BE49-F238E27FC236}">
                    <a16:creationId xmlns:a16="http://schemas.microsoft.com/office/drawing/2014/main" xmlns="" id="{66003CAD-52D8-4830-8C9F-89DC91466739}"/>
                  </a:ext>
                </a:extLst>
              </p:cNvPr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" name="Google Shape;782;p31">
                <a:extLst>
                  <a:ext uri="{FF2B5EF4-FFF2-40B4-BE49-F238E27FC236}">
                    <a16:creationId xmlns:a16="http://schemas.microsoft.com/office/drawing/2014/main" xmlns="" id="{B2BA155A-3FE4-43A4-95B4-E80185A9DBF7}"/>
                  </a:ext>
                </a:extLst>
              </p:cNvPr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" name="Google Shape;783;p31">
                <a:extLst>
                  <a:ext uri="{FF2B5EF4-FFF2-40B4-BE49-F238E27FC236}">
                    <a16:creationId xmlns:a16="http://schemas.microsoft.com/office/drawing/2014/main" xmlns="" id="{30E537BB-4E0A-4665-A7B9-DF88B39E9A09}"/>
                  </a:ext>
                </a:extLst>
              </p:cNvPr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" name="Google Shape;784;p31">
                <a:extLst>
                  <a:ext uri="{FF2B5EF4-FFF2-40B4-BE49-F238E27FC236}">
                    <a16:creationId xmlns:a16="http://schemas.microsoft.com/office/drawing/2014/main" xmlns="" id="{0B357D3C-EDF2-401D-AFC3-3D88771217FC}"/>
                  </a:ext>
                </a:extLst>
              </p:cNvPr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" name="Google Shape;785;p31">
                <a:extLst>
                  <a:ext uri="{FF2B5EF4-FFF2-40B4-BE49-F238E27FC236}">
                    <a16:creationId xmlns:a16="http://schemas.microsoft.com/office/drawing/2014/main" xmlns="" id="{E7FA9937-7A99-4D4D-B4C3-75D6C83A7388}"/>
                  </a:ext>
                </a:extLst>
              </p:cNvPr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" name="Google Shape;786;p31">
                <a:extLst>
                  <a:ext uri="{FF2B5EF4-FFF2-40B4-BE49-F238E27FC236}">
                    <a16:creationId xmlns:a16="http://schemas.microsoft.com/office/drawing/2014/main" xmlns="" id="{AFAF38D6-83F1-435B-B8B4-2E31A364AE50}"/>
                  </a:ext>
                </a:extLst>
              </p:cNvPr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" name="Google Shape;787;p31">
                <a:extLst>
                  <a:ext uri="{FF2B5EF4-FFF2-40B4-BE49-F238E27FC236}">
                    <a16:creationId xmlns:a16="http://schemas.microsoft.com/office/drawing/2014/main" xmlns="" id="{209D6F8F-3D6C-4410-A1E9-FF14B2C03814}"/>
                  </a:ext>
                </a:extLst>
              </p:cNvPr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" name="Google Shape;788;p31">
                <a:extLst>
                  <a:ext uri="{FF2B5EF4-FFF2-40B4-BE49-F238E27FC236}">
                    <a16:creationId xmlns:a16="http://schemas.microsoft.com/office/drawing/2014/main" xmlns="" id="{2E14871B-0005-4363-8024-41CDC33D64EB}"/>
                  </a:ext>
                </a:extLst>
              </p:cNvPr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789;p31">
                <a:extLst>
                  <a:ext uri="{FF2B5EF4-FFF2-40B4-BE49-F238E27FC236}">
                    <a16:creationId xmlns:a16="http://schemas.microsoft.com/office/drawing/2014/main" xmlns="" id="{F9A04849-BAA8-4BEC-9B26-B9A9265C5443}"/>
                  </a:ext>
                </a:extLst>
              </p:cNvPr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" name="Google Shape;790;p31">
                <a:extLst>
                  <a:ext uri="{FF2B5EF4-FFF2-40B4-BE49-F238E27FC236}">
                    <a16:creationId xmlns:a16="http://schemas.microsoft.com/office/drawing/2014/main" xmlns="" id="{F3EF5BE9-1D37-4493-BB7B-BBC6B28E94B5}"/>
                  </a:ext>
                </a:extLst>
              </p:cNvPr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" name="Google Shape;791;p31">
                <a:extLst>
                  <a:ext uri="{FF2B5EF4-FFF2-40B4-BE49-F238E27FC236}">
                    <a16:creationId xmlns:a16="http://schemas.microsoft.com/office/drawing/2014/main" xmlns="" id="{1C71BCFA-7DC6-4E85-9435-CEC8DE763738}"/>
                  </a:ext>
                </a:extLst>
              </p:cNvPr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" name="Google Shape;792;p31">
                <a:extLst>
                  <a:ext uri="{FF2B5EF4-FFF2-40B4-BE49-F238E27FC236}">
                    <a16:creationId xmlns:a16="http://schemas.microsoft.com/office/drawing/2014/main" xmlns="" id="{4D23DD00-30F8-465A-A4CF-EFAA11ABF39B}"/>
                  </a:ext>
                </a:extLst>
              </p:cNvPr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" name="Google Shape;793;p31">
                <a:extLst>
                  <a:ext uri="{FF2B5EF4-FFF2-40B4-BE49-F238E27FC236}">
                    <a16:creationId xmlns:a16="http://schemas.microsoft.com/office/drawing/2014/main" xmlns="" id="{42DA9856-4448-43EC-9FE5-265665745E1C}"/>
                  </a:ext>
                </a:extLst>
              </p:cNvPr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" name="Google Shape;794;p31">
                <a:extLst>
                  <a:ext uri="{FF2B5EF4-FFF2-40B4-BE49-F238E27FC236}">
                    <a16:creationId xmlns:a16="http://schemas.microsoft.com/office/drawing/2014/main" xmlns="" id="{FCD3B74B-7950-48D3-851C-D9F296F1980C}"/>
                  </a:ext>
                </a:extLst>
              </p:cNvPr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795;p31">
                <a:extLst>
                  <a:ext uri="{FF2B5EF4-FFF2-40B4-BE49-F238E27FC236}">
                    <a16:creationId xmlns:a16="http://schemas.microsoft.com/office/drawing/2014/main" xmlns="" id="{E42274F8-8BDE-44C5-80CC-9156BEC44DE9}"/>
                  </a:ext>
                </a:extLst>
              </p:cNvPr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" name="Google Shape;796;p31">
                <a:extLst>
                  <a:ext uri="{FF2B5EF4-FFF2-40B4-BE49-F238E27FC236}">
                    <a16:creationId xmlns:a16="http://schemas.microsoft.com/office/drawing/2014/main" xmlns="" id="{977D4C15-B4AA-4951-BD17-F19DD249F837}"/>
                  </a:ext>
                </a:extLst>
              </p:cNvPr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" name="Google Shape;797;p31">
                <a:extLst>
                  <a:ext uri="{FF2B5EF4-FFF2-40B4-BE49-F238E27FC236}">
                    <a16:creationId xmlns:a16="http://schemas.microsoft.com/office/drawing/2014/main" xmlns="" id="{D06F808D-4D4F-4C28-AAE4-372B745ECB76}"/>
                  </a:ext>
                </a:extLst>
              </p:cNvPr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798;p31">
                <a:extLst>
                  <a:ext uri="{FF2B5EF4-FFF2-40B4-BE49-F238E27FC236}">
                    <a16:creationId xmlns:a16="http://schemas.microsoft.com/office/drawing/2014/main" xmlns="" id="{D2BA24A8-C9DC-4FB5-A6B6-9B81690DE639}"/>
                  </a:ext>
                </a:extLst>
              </p:cNvPr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799;p31">
                <a:extLst>
                  <a:ext uri="{FF2B5EF4-FFF2-40B4-BE49-F238E27FC236}">
                    <a16:creationId xmlns:a16="http://schemas.microsoft.com/office/drawing/2014/main" xmlns="" id="{50C2B5D8-882A-4E64-862C-4513602D44ED}"/>
                  </a:ext>
                </a:extLst>
              </p:cNvPr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800;p31">
                <a:extLst>
                  <a:ext uri="{FF2B5EF4-FFF2-40B4-BE49-F238E27FC236}">
                    <a16:creationId xmlns:a16="http://schemas.microsoft.com/office/drawing/2014/main" xmlns="" id="{3E8EA5DF-553D-40B7-8582-4C67204A077F}"/>
                  </a:ext>
                </a:extLst>
              </p:cNvPr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" name="Google Shape;801;p31">
                <a:extLst>
                  <a:ext uri="{FF2B5EF4-FFF2-40B4-BE49-F238E27FC236}">
                    <a16:creationId xmlns:a16="http://schemas.microsoft.com/office/drawing/2014/main" xmlns="" id="{0B0C6E18-FA4F-42EA-83DB-7541420F71BD}"/>
                  </a:ext>
                </a:extLst>
              </p:cNvPr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" name="Google Shape;802;p31">
                <a:extLst>
                  <a:ext uri="{FF2B5EF4-FFF2-40B4-BE49-F238E27FC236}">
                    <a16:creationId xmlns:a16="http://schemas.microsoft.com/office/drawing/2014/main" xmlns="" id="{2C744340-D0B6-4A32-9374-2C03ADAA76E3}"/>
                  </a:ext>
                </a:extLst>
              </p:cNvPr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803;p31">
                <a:extLst>
                  <a:ext uri="{FF2B5EF4-FFF2-40B4-BE49-F238E27FC236}">
                    <a16:creationId xmlns:a16="http://schemas.microsoft.com/office/drawing/2014/main" xmlns="" id="{97C0CE84-7B4E-4CCE-8FD7-3CF2B21B0C70}"/>
                  </a:ext>
                </a:extLst>
              </p:cNvPr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804;p31">
                <a:extLst>
                  <a:ext uri="{FF2B5EF4-FFF2-40B4-BE49-F238E27FC236}">
                    <a16:creationId xmlns:a16="http://schemas.microsoft.com/office/drawing/2014/main" xmlns="" id="{5CB17839-65D7-47C8-BF37-55E75E502ADC}"/>
                  </a:ext>
                </a:extLst>
              </p:cNvPr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805;p31">
                <a:extLst>
                  <a:ext uri="{FF2B5EF4-FFF2-40B4-BE49-F238E27FC236}">
                    <a16:creationId xmlns:a16="http://schemas.microsoft.com/office/drawing/2014/main" xmlns="" id="{157D8A5C-00ED-4A80-AEEF-FF9582C5B4A5}"/>
                  </a:ext>
                </a:extLst>
              </p:cNvPr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806;p31">
                <a:extLst>
                  <a:ext uri="{FF2B5EF4-FFF2-40B4-BE49-F238E27FC236}">
                    <a16:creationId xmlns:a16="http://schemas.microsoft.com/office/drawing/2014/main" xmlns="" id="{F318FE11-06EA-4D17-AD18-5A6A3449ECD1}"/>
                  </a:ext>
                </a:extLst>
              </p:cNvPr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" name="Google Shape;807;p31">
                <a:extLst>
                  <a:ext uri="{FF2B5EF4-FFF2-40B4-BE49-F238E27FC236}">
                    <a16:creationId xmlns:a16="http://schemas.microsoft.com/office/drawing/2014/main" xmlns="" id="{AC617E18-C9A4-4561-8372-E77866C5E8A4}"/>
                  </a:ext>
                </a:extLst>
              </p:cNvPr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" name="Google Shape;808;p31">
                <a:extLst>
                  <a:ext uri="{FF2B5EF4-FFF2-40B4-BE49-F238E27FC236}">
                    <a16:creationId xmlns:a16="http://schemas.microsoft.com/office/drawing/2014/main" xmlns="" id="{597C1522-09EE-497E-A546-21408671C88A}"/>
                  </a:ext>
                </a:extLst>
              </p:cNvPr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809;p31">
                <a:extLst>
                  <a:ext uri="{FF2B5EF4-FFF2-40B4-BE49-F238E27FC236}">
                    <a16:creationId xmlns:a16="http://schemas.microsoft.com/office/drawing/2014/main" xmlns="" id="{B9790C46-8F90-43AB-A40D-A02313A1FE36}"/>
                  </a:ext>
                </a:extLst>
              </p:cNvPr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810;p31">
                <a:extLst>
                  <a:ext uri="{FF2B5EF4-FFF2-40B4-BE49-F238E27FC236}">
                    <a16:creationId xmlns:a16="http://schemas.microsoft.com/office/drawing/2014/main" xmlns="" id="{C2FD0F4C-FE02-4A94-9F7C-A4359310E2BB}"/>
                  </a:ext>
                </a:extLst>
              </p:cNvPr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811;p31">
                <a:extLst>
                  <a:ext uri="{FF2B5EF4-FFF2-40B4-BE49-F238E27FC236}">
                    <a16:creationId xmlns:a16="http://schemas.microsoft.com/office/drawing/2014/main" xmlns="" id="{BB2A69A5-2D49-4B85-A645-93DAE0CC5D71}"/>
                  </a:ext>
                </a:extLst>
              </p:cNvPr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" name="Google Shape;812;p31">
                <a:extLst>
                  <a:ext uri="{FF2B5EF4-FFF2-40B4-BE49-F238E27FC236}">
                    <a16:creationId xmlns:a16="http://schemas.microsoft.com/office/drawing/2014/main" xmlns="" id="{0385A1DD-AED6-4BBF-818D-F6805D362168}"/>
                  </a:ext>
                </a:extLst>
              </p:cNvPr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" name="Google Shape;813;p31">
                <a:extLst>
                  <a:ext uri="{FF2B5EF4-FFF2-40B4-BE49-F238E27FC236}">
                    <a16:creationId xmlns:a16="http://schemas.microsoft.com/office/drawing/2014/main" xmlns="" id="{88640C6F-0822-47FA-83C1-A54B8B33A937}"/>
                  </a:ext>
                </a:extLst>
              </p:cNvPr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" name="Google Shape;814;p31">
                <a:extLst>
                  <a:ext uri="{FF2B5EF4-FFF2-40B4-BE49-F238E27FC236}">
                    <a16:creationId xmlns:a16="http://schemas.microsoft.com/office/drawing/2014/main" xmlns="" id="{BD360D69-2C70-49AD-8B64-6D2EF00DEDDE}"/>
                  </a:ext>
                </a:extLst>
              </p:cNvPr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" name="Google Shape;815;p31">
                <a:extLst>
                  <a:ext uri="{FF2B5EF4-FFF2-40B4-BE49-F238E27FC236}">
                    <a16:creationId xmlns:a16="http://schemas.microsoft.com/office/drawing/2014/main" xmlns="" id="{D538E562-E7F8-47EA-B6D7-EA2C06E79A74}"/>
                  </a:ext>
                </a:extLst>
              </p:cNvPr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" name="Google Shape;816;p31">
                <a:extLst>
                  <a:ext uri="{FF2B5EF4-FFF2-40B4-BE49-F238E27FC236}">
                    <a16:creationId xmlns:a16="http://schemas.microsoft.com/office/drawing/2014/main" xmlns="" id="{7CEB205C-EECD-4753-A3E2-172F4BF78B7C}"/>
                  </a:ext>
                </a:extLst>
              </p:cNvPr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" name="Google Shape;817;p31">
                <a:extLst>
                  <a:ext uri="{FF2B5EF4-FFF2-40B4-BE49-F238E27FC236}">
                    <a16:creationId xmlns:a16="http://schemas.microsoft.com/office/drawing/2014/main" xmlns="" id="{4194502E-AF13-4627-A776-CDA3D84EE592}"/>
                  </a:ext>
                </a:extLst>
              </p:cNvPr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818;p31">
                <a:extLst>
                  <a:ext uri="{FF2B5EF4-FFF2-40B4-BE49-F238E27FC236}">
                    <a16:creationId xmlns:a16="http://schemas.microsoft.com/office/drawing/2014/main" xmlns="" id="{27BBCB0A-86B3-4A13-9F04-94D9B17FB22C}"/>
                  </a:ext>
                </a:extLst>
              </p:cNvPr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819;p31">
                <a:extLst>
                  <a:ext uri="{FF2B5EF4-FFF2-40B4-BE49-F238E27FC236}">
                    <a16:creationId xmlns:a16="http://schemas.microsoft.com/office/drawing/2014/main" xmlns="" id="{3AA1370E-FB07-4236-9E8C-3F319E67A9A2}"/>
                  </a:ext>
                </a:extLst>
              </p:cNvPr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820;p31">
                <a:extLst>
                  <a:ext uri="{FF2B5EF4-FFF2-40B4-BE49-F238E27FC236}">
                    <a16:creationId xmlns:a16="http://schemas.microsoft.com/office/drawing/2014/main" xmlns="" id="{CCF0D91D-5B0C-4627-9233-F6DF37E84BAC}"/>
                  </a:ext>
                </a:extLst>
              </p:cNvPr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" name="Google Shape;821;p31">
                <a:extLst>
                  <a:ext uri="{FF2B5EF4-FFF2-40B4-BE49-F238E27FC236}">
                    <a16:creationId xmlns:a16="http://schemas.microsoft.com/office/drawing/2014/main" xmlns="" id="{D665E1B2-D4F5-494A-A373-12D73EAD5FB1}"/>
                  </a:ext>
                </a:extLst>
              </p:cNvPr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" name="Google Shape;822;p31">
                <a:extLst>
                  <a:ext uri="{FF2B5EF4-FFF2-40B4-BE49-F238E27FC236}">
                    <a16:creationId xmlns:a16="http://schemas.microsoft.com/office/drawing/2014/main" xmlns="" id="{7638DBB5-77AB-477A-9DD9-F9CADA2F2B13}"/>
                  </a:ext>
                </a:extLst>
              </p:cNvPr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823;p31">
                <a:extLst>
                  <a:ext uri="{FF2B5EF4-FFF2-40B4-BE49-F238E27FC236}">
                    <a16:creationId xmlns:a16="http://schemas.microsoft.com/office/drawing/2014/main" xmlns="" id="{194525C9-9686-4EE4-B064-D6CE5BAD6212}"/>
                  </a:ext>
                </a:extLst>
              </p:cNvPr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824;p31">
                <a:extLst>
                  <a:ext uri="{FF2B5EF4-FFF2-40B4-BE49-F238E27FC236}">
                    <a16:creationId xmlns:a16="http://schemas.microsoft.com/office/drawing/2014/main" xmlns="" id="{9BC71FEA-8A2F-4DE7-ACA6-7327832F3D83}"/>
                  </a:ext>
                </a:extLst>
              </p:cNvPr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" name="Google Shape;825;p31">
                <a:extLst>
                  <a:ext uri="{FF2B5EF4-FFF2-40B4-BE49-F238E27FC236}">
                    <a16:creationId xmlns:a16="http://schemas.microsoft.com/office/drawing/2014/main" xmlns="" id="{2AA52B43-83FE-4EB5-803E-C1C85CECEEF3}"/>
                  </a:ext>
                </a:extLst>
              </p:cNvPr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" name="Google Shape;826;p31">
                <a:extLst>
                  <a:ext uri="{FF2B5EF4-FFF2-40B4-BE49-F238E27FC236}">
                    <a16:creationId xmlns:a16="http://schemas.microsoft.com/office/drawing/2014/main" xmlns="" id="{61599DE9-3E0C-45AC-B0D7-7897B14E6713}"/>
                  </a:ext>
                </a:extLst>
              </p:cNvPr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4" name="Google Shape;827;p31">
                <a:extLst>
                  <a:ext uri="{FF2B5EF4-FFF2-40B4-BE49-F238E27FC236}">
                    <a16:creationId xmlns:a16="http://schemas.microsoft.com/office/drawing/2014/main" xmlns="" id="{9CDD23C3-2179-46CF-9AA6-1159DB3C045A}"/>
                  </a:ext>
                </a:extLst>
              </p:cNvPr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5" name="Google Shape;828;p31">
              <a:extLst>
                <a:ext uri="{FF2B5EF4-FFF2-40B4-BE49-F238E27FC236}">
                  <a16:creationId xmlns:a16="http://schemas.microsoft.com/office/drawing/2014/main" xmlns="" id="{A70B9403-A100-4DF3-A073-60C10F4D733E}"/>
                </a:ext>
              </a:extLst>
            </p:cNvPr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829;p31">
              <a:extLst>
                <a:ext uri="{FF2B5EF4-FFF2-40B4-BE49-F238E27FC236}">
                  <a16:creationId xmlns:a16="http://schemas.microsoft.com/office/drawing/2014/main" xmlns="" id="{C17D1B13-7913-4AAE-8E40-0C36BEE29ABC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830;p31">
              <a:extLst>
                <a:ext uri="{FF2B5EF4-FFF2-40B4-BE49-F238E27FC236}">
                  <a16:creationId xmlns:a16="http://schemas.microsoft.com/office/drawing/2014/main" xmlns="" id="{DA17CC1B-2AEF-4DE5-80AD-524C115CC8B8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831;p31">
              <a:extLst>
                <a:ext uri="{FF2B5EF4-FFF2-40B4-BE49-F238E27FC236}">
                  <a16:creationId xmlns:a16="http://schemas.microsoft.com/office/drawing/2014/main" xmlns="" id="{EC56F751-8FC7-479A-954B-AD1EDABEC02B}"/>
                </a:ext>
              </a:extLst>
            </p:cNvPr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832;p31">
              <a:extLst>
                <a:ext uri="{FF2B5EF4-FFF2-40B4-BE49-F238E27FC236}">
                  <a16:creationId xmlns:a16="http://schemas.microsoft.com/office/drawing/2014/main" xmlns="" id="{75BB84C9-5E17-4D93-88B9-CB532641DB8B}"/>
                </a:ext>
              </a:extLst>
            </p:cNvPr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833;p31">
              <a:extLst>
                <a:ext uri="{FF2B5EF4-FFF2-40B4-BE49-F238E27FC236}">
                  <a16:creationId xmlns:a16="http://schemas.microsoft.com/office/drawing/2014/main" xmlns="" id="{A6EE7E8A-4681-4646-87BB-9B2AD79329FF}"/>
                </a:ext>
              </a:extLst>
            </p:cNvPr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834;p31">
              <a:extLst>
                <a:ext uri="{FF2B5EF4-FFF2-40B4-BE49-F238E27FC236}">
                  <a16:creationId xmlns:a16="http://schemas.microsoft.com/office/drawing/2014/main" xmlns="" id="{1DB59D19-38B6-4726-BEDD-14A2C98A1364}"/>
                </a:ext>
              </a:extLst>
            </p:cNvPr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835;p31">
              <a:extLst>
                <a:ext uri="{FF2B5EF4-FFF2-40B4-BE49-F238E27FC236}">
                  <a16:creationId xmlns:a16="http://schemas.microsoft.com/office/drawing/2014/main" xmlns="" id="{C778F81F-EA7E-43D9-AE92-F11656DE69B5}"/>
                </a:ext>
              </a:extLst>
            </p:cNvPr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836;p31">
              <a:extLst>
                <a:ext uri="{FF2B5EF4-FFF2-40B4-BE49-F238E27FC236}">
                  <a16:creationId xmlns:a16="http://schemas.microsoft.com/office/drawing/2014/main" xmlns="" id="{C5763E02-946B-4BB3-889D-9B67A0F991C6}"/>
                </a:ext>
              </a:extLst>
            </p:cNvPr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837;p31">
              <a:extLst>
                <a:ext uri="{FF2B5EF4-FFF2-40B4-BE49-F238E27FC236}">
                  <a16:creationId xmlns:a16="http://schemas.microsoft.com/office/drawing/2014/main" xmlns="" id="{A86FEA51-7C91-41CF-9FBE-0E63E3FAA2AA}"/>
                </a:ext>
              </a:extLst>
            </p:cNvPr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838;p31">
              <a:extLst>
                <a:ext uri="{FF2B5EF4-FFF2-40B4-BE49-F238E27FC236}">
                  <a16:creationId xmlns:a16="http://schemas.microsoft.com/office/drawing/2014/main" xmlns="" id="{F54AE7A5-5033-41F9-86C1-3D07F40BDC7C}"/>
                </a:ext>
              </a:extLst>
            </p:cNvPr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839;p31">
              <a:extLst>
                <a:ext uri="{FF2B5EF4-FFF2-40B4-BE49-F238E27FC236}">
                  <a16:creationId xmlns:a16="http://schemas.microsoft.com/office/drawing/2014/main" xmlns="" id="{9C8CEC7E-7E06-445A-B527-3BEA8B5A928C}"/>
                </a:ext>
              </a:extLst>
            </p:cNvPr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840;p31">
              <a:extLst>
                <a:ext uri="{FF2B5EF4-FFF2-40B4-BE49-F238E27FC236}">
                  <a16:creationId xmlns:a16="http://schemas.microsoft.com/office/drawing/2014/main" xmlns="" id="{99538C3F-E84B-4792-B050-D36076E7BF35}"/>
                </a:ext>
              </a:extLst>
            </p:cNvPr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841;p31">
              <a:extLst>
                <a:ext uri="{FF2B5EF4-FFF2-40B4-BE49-F238E27FC236}">
                  <a16:creationId xmlns:a16="http://schemas.microsoft.com/office/drawing/2014/main" xmlns="" id="{018B6AAF-29AF-4169-8FA6-11092FF31312}"/>
                </a:ext>
              </a:extLst>
            </p:cNvPr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842;p31">
              <a:extLst>
                <a:ext uri="{FF2B5EF4-FFF2-40B4-BE49-F238E27FC236}">
                  <a16:creationId xmlns:a16="http://schemas.microsoft.com/office/drawing/2014/main" xmlns="" id="{6B7E2CE4-66DF-4667-80A5-6F266670AC17}"/>
                </a:ext>
              </a:extLst>
            </p:cNvPr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843;p31">
              <a:extLst>
                <a:ext uri="{FF2B5EF4-FFF2-40B4-BE49-F238E27FC236}">
                  <a16:creationId xmlns:a16="http://schemas.microsoft.com/office/drawing/2014/main" xmlns="" id="{8180CAFA-48DD-4FAC-9085-B474909E2D94}"/>
                </a:ext>
              </a:extLst>
            </p:cNvPr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844;p31">
              <a:extLst>
                <a:ext uri="{FF2B5EF4-FFF2-40B4-BE49-F238E27FC236}">
                  <a16:creationId xmlns:a16="http://schemas.microsoft.com/office/drawing/2014/main" xmlns="" id="{2D421F8E-38A7-4C59-9ABB-134C050B52D1}"/>
                </a:ext>
              </a:extLst>
            </p:cNvPr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845;p31">
              <a:extLst>
                <a:ext uri="{FF2B5EF4-FFF2-40B4-BE49-F238E27FC236}">
                  <a16:creationId xmlns:a16="http://schemas.microsoft.com/office/drawing/2014/main" xmlns="" id="{8A0DBC04-F1EF-41C2-8828-D7F2DC68206E}"/>
                </a:ext>
              </a:extLst>
            </p:cNvPr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846;p31">
              <a:extLst>
                <a:ext uri="{FF2B5EF4-FFF2-40B4-BE49-F238E27FC236}">
                  <a16:creationId xmlns:a16="http://schemas.microsoft.com/office/drawing/2014/main" xmlns="" id="{D0888D44-7BD4-4121-82D0-1D520C7A800A}"/>
                </a:ext>
              </a:extLst>
            </p:cNvPr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847;p31">
              <a:extLst>
                <a:ext uri="{FF2B5EF4-FFF2-40B4-BE49-F238E27FC236}">
                  <a16:creationId xmlns:a16="http://schemas.microsoft.com/office/drawing/2014/main" xmlns="" id="{91504B71-DB7B-4698-9267-F00E8EA233B5}"/>
                </a:ext>
              </a:extLst>
            </p:cNvPr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848;p31">
              <a:extLst>
                <a:ext uri="{FF2B5EF4-FFF2-40B4-BE49-F238E27FC236}">
                  <a16:creationId xmlns:a16="http://schemas.microsoft.com/office/drawing/2014/main" xmlns="" id="{EF55652F-335C-4478-BCA6-70D09E0CA926}"/>
                </a:ext>
              </a:extLst>
            </p:cNvPr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849;p31">
              <a:extLst>
                <a:ext uri="{FF2B5EF4-FFF2-40B4-BE49-F238E27FC236}">
                  <a16:creationId xmlns:a16="http://schemas.microsoft.com/office/drawing/2014/main" xmlns="" id="{BC4B70AF-7291-4186-B0C9-E23C3C98B633}"/>
                </a:ext>
              </a:extLst>
            </p:cNvPr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850;p31">
              <a:extLst>
                <a:ext uri="{FF2B5EF4-FFF2-40B4-BE49-F238E27FC236}">
                  <a16:creationId xmlns:a16="http://schemas.microsoft.com/office/drawing/2014/main" xmlns="" id="{9013B64D-20EC-4558-A812-437F86372639}"/>
                </a:ext>
              </a:extLst>
            </p:cNvPr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851;p31">
              <a:extLst>
                <a:ext uri="{FF2B5EF4-FFF2-40B4-BE49-F238E27FC236}">
                  <a16:creationId xmlns:a16="http://schemas.microsoft.com/office/drawing/2014/main" xmlns="" id="{6B314EA2-2C03-4489-97D0-5940D020374D}"/>
                </a:ext>
              </a:extLst>
            </p:cNvPr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852;p31">
              <a:extLst>
                <a:ext uri="{FF2B5EF4-FFF2-40B4-BE49-F238E27FC236}">
                  <a16:creationId xmlns:a16="http://schemas.microsoft.com/office/drawing/2014/main" xmlns="" id="{C815BA55-51F2-4C11-921B-5A074A89E5E6}"/>
                </a:ext>
              </a:extLst>
            </p:cNvPr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853;p31">
              <a:extLst>
                <a:ext uri="{FF2B5EF4-FFF2-40B4-BE49-F238E27FC236}">
                  <a16:creationId xmlns:a16="http://schemas.microsoft.com/office/drawing/2014/main" xmlns="" id="{BC3AF171-ACCA-4684-B20F-015ABA8C63EF}"/>
                </a:ext>
              </a:extLst>
            </p:cNvPr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854;p31">
              <a:extLst>
                <a:ext uri="{FF2B5EF4-FFF2-40B4-BE49-F238E27FC236}">
                  <a16:creationId xmlns:a16="http://schemas.microsoft.com/office/drawing/2014/main" xmlns="" id="{93685CFF-3B82-4A96-8A9E-93418E10F484}"/>
                </a:ext>
              </a:extLst>
            </p:cNvPr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855;p31">
              <a:extLst>
                <a:ext uri="{FF2B5EF4-FFF2-40B4-BE49-F238E27FC236}">
                  <a16:creationId xmlns:a16="http://schemas.microsoft.com/office/drawing/2014/main" xmlns="" id="{91A59F9D-AD18-48D3-B9E8-77BA0F1FD3C1}"/>
                </a:ext>
              </a:extLst>
            </p:cNvPr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856;p31">
              <a:extLst>
                <a:ext uri="{FF2B5EF4-FFF2-40B4-BE49-F238E27FC236}">
                  <a16:creationId xmlns:a16="http://schemas.microsoft.com/office/drawing/2014/main" xmlns="" id="{9FA72179-C8DC-404E-86D0-508BA5E3EB2D}"/>
                </a:ext>
              </a:extLst>
            </p:cNvPr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857;p31">
              <a:extLst>
                <a:ext uri="{FF2B5EF4-FFF2-40B4-BE49-F238E27FC236}">
                  <a16:creationId xmlns:a16="http://schemas.microsoft.com/office/drawing/2014/main" xmlns="" id="{6A7442B2-7FE0-4334-9BAA-31050FC2AD82}"/>
                </a:ext>
              </a:extLst>
            </p:cNvPr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858;p31">
              <a:extLst>
                <a:ext uri="{FF2B5EF4-FFF2-40B4-BE49-F238E27FC236}">
                  <a16:creationId xmlns:a16="http://schemas.microsoft.com/office/drawing/2014/main" xmlns="" id="{FBAE211A-A539-4482-AC1D-05BE1FC5B5B7}"/>
                </a:ext>
              </a:extLst>
            </p:cNvPr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859;p31">
              <a:extLst>
                <a:ext uri="{FF2B5EF4-FFF2-40B4-BE49-F238E27FC236}">
                  <a16:creationId xmlns:a16="http://schemas.microsoft.com/office/drawing/2014/main" xmlns="" id="{69136F04-B278-4651-91CE-B04F35DC8E10}"/>
                </a:ext>
              </a:extLst>
            </p:cNvPr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860;p31">
              <a:extLst>
                <a:ext uri="{FF2B5EF4-FFF2-40B4-BE49-F238E27FC236}">
                  <a16:creationId xmlns:a16="http://schemas.microsoft.com/office/drawing/2014/main" xmlns="" id="{131FC39D-6FAE-4E39-91F9-5F67F8A05362}"/>
                </a:ext>
              </a:extLst>
            </p:cNvPr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861;p31">
              <a:extLst>
                <a:ext uri="{FF2B5EF4-FFF2-40B4-BE49-F238E27FC236}">
                  <a16:creationId xmlns:a16="http://schemas.microsoft.com/office/drawing/2014/main" xmlns="" id="{461FF0F9-5896-4560-8CB8-6C0C41CDF6D4}"/>
                </a:ext>
              </a:extLst>
            </p:cNvPr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862;p31">
              <a:extLst>
                <a:ext uri="{FF2B5EF4-FFF2-40B4-BE49-F238E27FC236}">
                  <a16:creationId xmlns:a16="http://schemas.microsoft.com/office/drawing/2014/main" xmlns="" id="{FA6B455F-977B-4B36-A84A-B37881BE2563}"/>
                </a:ext>
              </a:extLst>
            </p:cNvPr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863;p31">
              <a:extLst>
                <a:ext uri="{FF2B5EF4-FFF2-40B4-BE49-F238E27FC236}">
                  <a16:creationId xmlns:a16="http://schemas.microsoft.com/office/drawing/2014/main" xmlns="" id="{1541C5F9-30C1-4920-B005-4847AA260ADD}"/>
                </a:ext>
              </a:extLst>
            </p:cNvPr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864;p31">
              <a:extLst>
                <a:ext uri="{FF2B5EF4-FFF2-40B4-BE49-F238E27FC236}">
                  <a16:creationId xmlns:a16="http://schemas.microsoft.com/office/drawing/2014/main" xmlns="" id="{0AC89F5C-6032-42B3-BE34-1BF79B2939BD}"/>
                </a:ext>
              </a:extLst>
            </p:cNvPr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865;p31">
              <a:extLst>
                <a:ext uri="{FF2B5EF4-FFF2-40B4-BE49-F238E27FC236}">
                  <a16:creationId xmlns:a16="http://schemas.microsoft.com/office/drawing/2014/main" xmlns="" id="{26E29FF5-E604-4426-A4A5-A021519F55DF}"/>
                </a:ext>
              </a:extLst>
            </p:cNvPr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866;p31">
              <a:extLst>
                <a:ext uri="{FF2B5EF4-FFF2-40B4-BE49-F238E27FC236}">
                  <a16:creationId xmlns:a16="http://schemas.microsoft.com/office/drawing/2014/main" xmlns="" id="{B6D859BE-ABC8-4A42-B5B8-2D610C015540}"/>
                </a:ext>
              </a:extLst>
            </p:cNvPr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867;p31">
              <a:extLst>
                <a:ext uri="{FF2B5EF4-FFF2-40B4-BE49-F238E27FC236}">
                  <a16:creationId xmlns:a16="http://schemas.microsoft.com/office/drawing/2014/main" xmlns="" id="{B1310A9B-D552-4383-9D6A-72133004D72A}"/>
                </a:ext>
              </a:extLst>
            </p:cNvPr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868;p31">
              <a:extLst>
                <a:ext uri="{FF2B5EF4-FFF2-40B4-BE49-F238E27FC236}">
                  <a16:creationId xmlns:a16="http://schemas.microsoft.com/office/drawing/2014/main" xmlns="" id="{258B552B-85A8-43D5-A6E8-31D6364C1A76}"/>
                </a:ext>
              </a:extLst>
            </p:cNvPr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869;p31">
              <a:extLst>
                <a:ext uri="{FF2B5EF4-FFF2-40B4-BE49-F238E27FC236}">
                  <a16:creationId xmlns:a16="http://schemas.microsoft.com/office/drawing/2014/main" xmlns="" id="{34CE13F7-D3FE-4868-A8C9-832F0B502D83}"/>
                </a:ext>
              </a:extLst>
            </p:cNvPr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870;p31">
              <a:extLst>
                <a:ext uri="{FF2B5EF4-FFF2-40B4-BE49-F238E27FC236}">
                  <a16:creationId xmlns:a16="http://schemas.microsoft.com/office/drawing/2014/main" xmlns="" id="{93AFD013-D85E-43B9-8E95-BBA33BD9EC6E}"/>
                </a:ext>
              </a:extLst>
            </p:cNvPr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871;p31">
              <a:extLst>
                <a:ext uri="{FF2B5EF4-FFF2-40B4-BE49-F238E27FC236}">
                  <a16:creationId xmlns:a16="http://schemas.microsoft.com/office/drawing/2014/main" xmlns="" id="{A802342B-8757-4330-B820-2707940E809E}"/>
                </a:ext>
              </a:extLst>
            </p:cNvPr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872;p31">
              <a:extLst>
                <a:ext uri="{FF2B5EF4-FFF2-40B4-BE49-F238E27FC236}">
                  <a16:creationId xmlns:a16="http://schemas.microsoft.com/office/drawing/2014/main" xmlns="" id="{B164154F-640C-4FE2-9B8D-FFF7D3ACF03C}"/>
                </a:ext>
              </a:extLst>
            </p:cNvPr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873;p31">
              <a:extLst>
                <a:ext uri="{FF2B5EF4-FFF2-40B4-BE49-F238E27FC236}">
                  <a16:creationId xmlns:a16="http://schemas.microsoft.com/office/drawing/2014/main" xmlns="" id="{AE076CD5-EDF3-4A3E-8FFC-4EEC0695697F}"/>
                </a:ext>
              </a:extLst>
            </p:cNvPr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874;p31">
              <a:extLst>
                <a:ext uri="{FF2B5EF4-FFF2-40B4-BE49-F238E27FC236}">
                  <a16:creationId xmlns:a16="http://schemas.microsoft.com/office/drawing/2014/main" xmlns="" id="{C246D750-4F88-44F1-B651-143545F8DCDF}"/>
                </a:ext>
              </a:extLst>
            </p:cNvPr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875;p31">
              <a:extLst>
                <a:ext uri="{FF2B5EF4-FFF2-40B4-BE49-F238E27FC236}">
                  <a16:creationId xmlns:a16="http://schemas.microsoft.com/office/drawing/2014/main" xmlns="" id="{54BBFEEF-E539-4BED-BC87-677771587652}"/>
                </a:ext>
              </a:extLst>
            </p:cNvPr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876;p31">
              <a:extLst>
                <a:ext uri="{FF2B5EF4-FFF2-40B4-BE49-F238E27FC236}">
                  <a16:creationId xmlns:a16="http://schemas.microsoft.com/office/drawing/2014/main" xmlns="" id="{2B3773D8-C799-43E8-8C86-5169C737CE05}"/>
                </a:ext>
              </a:extLst>
            </p:cNvPr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877;p31">
              <a:extLst>
                <a:ext uri="{FF2B5EF4-FFF2-40B4-BE49-F238E27FC236}">
                  <a16:creationId xmlns:a16="http://schemas.microsoft.com/office/drawing/2014/main" xmlns="" id="{D40E385E-8D1B-4C97-B697-5CAEFBD04599}"/>
                </a:ext>
              </a:extLst>
            </p:cNvPr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878;p31">
              <a:extLst>
                <a:ext uri="{FF2B5EF4-FFF2-40B4-BE49-F238E27FC236}">
                  <a16:creationId xmlns:a16="http://schemas.microsoft.com/office/drawing/2014/main" xmlns="" id="{9F7138B4-2364-403C-83EA-A5046722AF43}"/>
                </a:ext>
              </a:extLst>
            </p:cNvPr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879;p31">
              <a:extLst>
                <a:ext uri="{FF2B5EF4-FFF2-40B4-BE49-F238E27FC236}">
                  <a16:creationId xmlns:a16="http://schemas.microsoft.com/office/drawing/2014/main" xmlns="" id="{3D4D5DFF-3C49-4816-82FB-23A8C5A3BE4E}"/>
                </a:ext>
              </a:extLst>
            </p:cNvPr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880;p31">
              <a:extLst>
                <a:ext uri="{FF2B5EF4-FFF2-40B4-BE49-F238E27FC236}">
                  <a16:creationId xmlns:a16="http://schemas.microsoft.com/office/drawing/2014/main" xmlns="" id="{BA6734D9-17BA-4695-8A23-F827A9EBF40E}"/>
                </a:ext>
              </a:extLst>
            </p:cNvPr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881;p31">
              <a:extLst>
                <a:ext uri="{FF2B5EF4-FFF2-40B4-BE49-F238E27FC236}">
                  <a16:creationId xmlns:a16="http://schemas.microsoft.com/office/drawing/2014/main" xmlns="" id="{2F8C6642-4A15-47F7-93E0-02DBA4E3FEDB}"/>
                </a:ext>
              </a:extLst>
            </p:cNvPr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6" name="TextBox 235">
            <a:extLst>
              <a:ext uri="{FF2B5EF4-FFF2-40B4-BE49-F238E27FC236}">
                <a16:creationId xmlns:a16="http://schemas.microsoft.com/office/drawing/2014/main" xmlns="" id="{BD5E5673-0E4E-473F-B799-62CE61F371DC}"/>
              </a:ext>
            </a:extLst>
          </p:cNvPr>
          <p:cNvSpPr txBox="1"/>
          <p:nvPr userDrawn="1"/>
        </p:nvSpPr>
        <p:spPr>
          <a:xfrm>
            <a:off x="4334110" y="1572168"/>
            <a:ext cx="372544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2862311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36" grpId="0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xmlns="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xmlns="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xmlns="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236" name="Google Shape;631;p30">
            <a:extLst>
              <a:ext uri="{FF2B5EF4-FFF2-40B4-BE49-F238E27FC236}">
                <a16:creationId xmlns:a16="http://schemas.microsoft.com/office/drawing/2014/main" xmlns="" id="{CD1EBE97-8F9B-460E-9BC5-FD02CD5043DA}"/>
              </a:ext>
            </a:extLst>
          </p:cNvPr>
          <p:cNvGrpSpPr/>
          <p:nvPr userDrawn="1"/>
        </p:nvGrpSpPr>
        <p:grpSpPr>
          <a:xfrm>
            <a:off x="7672546" y="3622312"/>
            <a:ext cx="1309691" cy="2486166"/>
            <a:chOff x="961250" y="234750"/>
            <a:chExt cx="1222525" cy="2320700"/>
          </a:xfrm>
        </p:grpSpPr>
        <p:sp>
          <p:nvSpPr>
            <p:cNvPr id="237" name="Google Shape;632;p30">
              <a:extLst>
                <a:ext uri="{FF2B5EF4-FFF2-40B4-BE49-F238E27FC236}">
                  <a16:creationId xmlns:a16="http://schemas.microsoft.com/office/drawing/2014/main" xmlns="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633;p30">
              <a:extLst>
                <a:ext uri="{FF2B5EF4-FFF2-40B4-BE49-F238E27FC236}">
                  <a16:creationId xmlns:a16="http://schemas.microsoft.com/office/drawing/2014/main" xmlns="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634;p30">
              <a:extLst>
                <a:ext uri="{FF2B5EF4-FFF2-40B4-BE49-F238E27FC236}">
                  <a16:creationId xmlns:a16="http://schemas.microsoft.com/office/drawing/2014/main" xmlns="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635;p30">
              <a:extLst>
                <a:ext uri="{FF2B5EF4-FFF2-40B4-BE49-F238E27FC236}">
                  <a16:creationId xmlns:a16="http://schemas.microsoft.com/office/drawing/2014/main" xmlns="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636;p30">
              <a:extLst>
                <a:ext uri="{FF2B5EF4-FFF2-40B4-BE49-F238E27FC236}">
                  <a16:creationId xmlns:a16="http://schemas.microsoft.com/office/drawing/2014/main" xmlns="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637;p30">
              <a:extLst>
                <a:ext uri="{FF2B5EF4-FFF2-40B4-BE49-F238E27FC236}">
                  <a16:creationId xmlns:a16="http://schemas.microsoft.com/office/drawing/2014/main" xmlns="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638;p30">
              <a:extLst>
                <a:ext uri="{FF2B5EF4-FFF2-40B4-BE49-F238E27FC236}">
                  <a16:creationId xmlns:a16="http://schemas.microsoft.com/office/drawing/2014/main" xmlns="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639;p30">
              <a:extLst>
                <a:ext uri="{FF2B5EF4-FFF2-40B4-BE49-F238E27FC236}">
                  <a16:creationId xmlns:a16="http://schemas.microsoft.com/office/drawing/2014/main" xmlns="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640;p30">
              <a:extLst>
                <a:ext uri="{FF2B5EF4-FFF2-40B4-BE49-F238E27FC236}">
                  <a16:creationId xmlns:a16="http://schemas.microsoft.com/office/drawing/2014/main" xmlns="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641;p30">
              <a:extLst>
                <a:ext uri="{FF2B5EF4-FFF2-40B4-BE49-F238E27FC236}">
                  <a16:creationId xmlns:a16="http://schemas.microsoft.com/office/drawing/2014/main" xmlns="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642;p30">
              <a:extLst>
                <a:ext uri="{FF2B5EF4-FFF2-40B4-BE49-F238E27FC236}">
                  <a16:creationId xmlns:a16="http://schemas.microsoft.com/office/drawing/2014/main" xmlns="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643;p30">
              <a:extLst>
                <a:ext uri="{FF2B5EF4-FFF2-40B4-BE49-F238E27FC236}">
                  <a16:creationId xmlns:a16="http://schemas.microsoft.com/office/drawing/2014/main" xmlns="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644;p30">
              <a:extLst>
                <a:ext uri="{FF2B5EF4-FFF2-40B4-BE49-F238E27FC236}">
                  <a16:creationId xmlns:a16="http://schemas.microsoft.com/office/drawing/2014/main" xmlns="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645;p30">
              <a:extLst>
                <a:ext uri="{FF2B5EF4-FFF2-40B4-BE49-F238E27FC236}">
                  <a16:creationId xmlns:a16="http://schemas.microsoft.com/office/drawing/2014/main" xmlns="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646;p30">
              <a:extLst>
                <a:ext uri="{FF2B5EF4-FFF2-40B4-BE49-F238E27FC236}">
                  <a16:creationId xmlns:a16="http://schemas.microsoft.com/office/drawing/2014/main" xmlns="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647;p30">
              <a:extLst>
                <a:ext uri="{FF2B5EF4-FFF2-40B4-BE49-F238E27FC236}">
                  <a16:creationId xmlns:a16="http://schemas.microsoft.com/office/drawing/2014/main" xmlns="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648;p30">
              <a:extLst>
                <a:ext uri="{FF2B5EF4-FFF2-40B4-BE49-F238E27FC236}">
                  <a16:creationId xmlns:a16="http://schemas.microsoft.com/office/drawing/2014/main" xmlns="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649;p30">
              <a:extLst>
                <a:ext uri="{FF2B5EF4-FFF2-40B4-BE49-F238E27FC236}">
                  <a16:creationId xmlns:a16="http://schemas.microsoft.com/office/drawing/2014/main" xmlns="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650;p30">
              <a:extLst>
                <a:ext uri="{FF2B5EF4-FFF2-40B4-BE49-F238E27FC236}">
                  <a16:creationId xmlns:a16="http://schemas.microsoft.com/office/drawing/2014/main" xmlns="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651;p30">
              <a:extLst>
                <a:ext uri="{FF2B5EF4-FFF2-40B4-BE49-F238E27FC236}">
                  <a16:creationId xmlns:a16="http://schemas.microsoft.com/office/drawing/2014/main" xmlns="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652;p30">
              <a:extLst>
                <a:ext uri="{FF2B5EF4-FFF2-40B4-BE49-F238E27FC236}">
                  <a16:creationId xmlns:a16="http://schemas.microsoft.com/office/drawing/2014/main" xmlns="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653;p30">
              <a:extLst>
                <a:ext uri="{FF2B5EF4-FFF2-40B4-BE49-F238E27FC236}">
                  <a16:creationId xmlns:a16="http://schemas.microsoft.com/office/drawing/2014/main" xmlns="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654;p30">
              <a:extLst>
                <a:ext uri="{FF2B5EF4-FFF2-40B4-BE49-F238E27FC236}">
                  <a16:creationId xmlns:a16="http://schemas.microsoft.com/office/drawing/2014/main" xmlns="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655;p30">
              <a:extLst>
                <a:ext uri="{FF2B5EF4-FFF2-40B4-BE49-F238E27FC236}">
                  <a16:creationId xmlns:a16="http://schemas.microsoft.com/office/drawing/2014/main" xmlns="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61" name="Google Shape;656;p30">
              <a:extLst>
                <a:ext uri="{FF2B5EF4-FFF2-40B4-BE49-F238E27FC236}">
                  <a16:creationId xmlns:a16="http://schemas.microsoft.com/office/drawing/2014/main" xmlns="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657;p30">
              <a:extLst>
                <a:ext uri="{FF2B5EF4-FFF2-40B4-BE49-F238E27FC236}">
                  <a16:creationId xmlns:a16="http://schemas.microsoft.com/office/drawing/2014/main" xmlns="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658;p30">
              <a:extLst>
                <a:ext uri="{FF2B5EF4-FFF2-40B4-BE49-F238E27FC236}">
                  <a16:creationId xmlns:a16="http://schemas.microsoft.com/office/drawing/2014/main" xmlns="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659;p30">
              <a:extLst>
                <a:ext uri="{FF2B5EF4-FFF2-40B4-BE49-F238E27FC236}">
                  <a16:creationId xmlns:a16="http://schemas.microsoft.com/office/drawing/2014/main" xmlns="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660;p30">
              <a:extLst>
                <a:ext uri="{FF2B5EF4-FFF2-40B4-BE49-F238E27FC236}">
                  <a16:creationId xmlns:a16="http://schemas.microsoft.com/office/drawing/2014/main" xmlns="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661;p30">
              <a:extLst>
                <a:ext uri="{FF2B5EF4-FFF2-40B4-BE49-F238E27FC236}">
                  <a16:creationId xmlns:a16="http://schemas.microsoft.com/office/drawing/2014/main" xmlns="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662;p30">
              <a:extLst>
                <a:ext uri="{FF2B5EF4-FFF2-40B4-BE49-F238E27FC236}">
                  <a16:creationId xmlns:a16="http://schemas.microsoft.com/office/drawing/2014/main" xmlns="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663;p30">
              <a:extLst>
                <a:ext uri="{FF2B5EF4-FFF2-40B4-BE49-F238E27FC236}">
                  <a16:creationId xmlns:a16="http://schemas.microsoft.com/office/drawing/2014/main" xmlns="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664;p30">
              <a:extLst>
                <a:ext uri="{FF2B5EF4-FFF2-40B4-BE49-F238E27FC236}">
                  <a16:creationId xmlns:a16="http://schemas.microsoft.com/office/drawing/2014/main" xmlns="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665;p30">
              <a:extLst>
                <a:ext uri="{FF2B5EF4-FFF2-40B4-BE49-F238E27FC236}">
                  <a16:creationId xmlns:a16="http://schemas.microsoft.com/office/drawing/2014/main" xmlns="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666;p30">
              <a:extLst>
                <a:ext uri="{FF2B5EF4-FFF2-40B4-BE49-F238E27FC236}">
                  <a16:creationId xmlns:a16="http://schemas.microsoft.com/office/drawing/2014/main" xmlns="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667;p30">
              <a:extLst>
                <a:ext uri="{FF2B5EF4-FFF2-40B4-BE49-F238E27FC236}">
                  <a16:creationId xmlns:a16="http://schemas.microsoft.com/office/drawing/2014/main" xmlns="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668;p30">
              <a:extLst>
                <a:ext uri="{FF2B5EF4-FFF2-40B4-BE49-F238E27FC236}">
                  <a16:creationId xmlns:a16="http://schemas.microsoft.com/office/drawing/2014/main" xmlns="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669;p30">
              <a:extLst>
                <a:ext uri="{FF2B5EF4-FFF2-40B4-BE49-F238E27FC236}">
                  <a16:creationId xmlns:a16="http://schemas.microsoft.com/office/drawing/2014/main" xmlns="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670;p30">
              <a:extLst>
                <a:ext uri="{FF2B5EF4-FFF2-40B4-BE49-F238E27FC236}">
                  <a16:creationId xmlns:a16="http://schemas.microsoft.com/office/drawing/2014/main" xmlns="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671;p30">
              <a:extLst>
                <a:ext uri="{FF2B5EF4-FFF2-40B4-BE49-F238E27FC236}">
                  <a16:creationId xmlns:a16="http://schemas.microsoft.com/office/drawing/2014/main" xmlns="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672;p30">
              <a:extLst>
                <a:ext uri="{FF2B5EF4-FFF2-40B4-BE49-F238E27FC236}">
                  <a16:creationId xmlns:a16="http://schemas.microsoft.com/office/drawing/2014/main" xmlns="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8" name="Google Shape;211;p3">
            <a:extLst>
              <a:ext uri="{FF2B5EF4-FFF2-40B4-BE49-F238E27FC236}">
                <a16:creationId xmlns:a16="http://schemas.microsoft.com/office/drawing/2014/main" xmlns="" id="{C0855F1D-93D4-4849-83E1-706E437C7250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79" name="Google Shape;212;p3">
              <a:extLst>
                <a:ext uri="{FF2B5EF4-FFF2-40B4-BE49-F238E27FC236}">
                  <a16:creationId xmlns:a16="http://schemas.microsoft.com/office/drawing/2014/main" xmlns="" id="{DC5C5AA7-5761-4B23-B999-8F5CA61CD038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0" name="Google Shape;213;p3">
              <a:extLst>
                <a:ext uri="{FF2B5EF4-FFF2-40B4-BE49-F238E27FC236}">
                  <a16:creationId xmlns:a16="http://schemas.microsoft.com/office/drawing/2014/main" xmlns="" id="{1933B0D6-ABFA-4CD7-A762-19337F9750DD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1" name="Google Shape;214;p3">
            <a:extLst>
              <a:ext uri="{FF2B5EF4-FFF2-40B4-BE49-F238E27FC236}">
                <a16:creationId xmlns:a16="http://schemas.microsoft.com/office/drawing/2014/main" xmlns="" id="{1EFB947C-860E-4AA2-A5A2-1CEEEFC38B34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82" name="Google Shape;215;p3">
              <a:extLst>
                <a:ext uri="{FF2B5EF4-FFF2-40B4-BE49-F238E27FC236}">
                  <a16:creationId xmlns:a16="http://schemas.microsoft.com/office/drawing/2014/main" xmlns="" id="{C65D7529-17F2-4B75-9EE5-9962A69A62E0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16;p3">
              <a:extLst>
                <a:ext uri="{FF2B5EF4-FFF2-40B4-BE49-F238E27FC236}">
                  <a16:creationId xmlns:a16="http://schemas.microsoft.com/office/drawing/2014/main" xmlns="" id="{ED87057F-C031-4FD4-AEAE-03C05BB98CB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17;p3">
              <a:extLst>
                <a:ext uri="{FF2B5EF4-FFF2-40B4-BE49-F238E27FC236}">
                  <a16:creationId xmlns:a16="http://schemas.microsoft.com/office/drawing/2014/main" xmlns="" id="{EC906738-C714-4EE5-8058-2D4A7FC7EF8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18;p3">
              <a:extLst>
                <a:ext uri="{FF2B5EF4-FFF2-40B4-BE49-F238E27FC236}">
                  <a16:creationId xmlns:a16="http://schemas.microsoft.com/office/drawing/2014/main" xmlns="" id="{687DAB77-1E27-4D0D-A65D-B3FE2D9B10B4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19;p3">
              <a:extLst>
                <a:ext uri="{FF2B5EF4-FFF2-40B4-BE49-F238E27FC236}">
                  <a16:creationId xmlns:a16="http://schemas.microsoft.com/office/drawing/2014/main" xmlns="" id="{127CCC19-FE1C-4E46-AE9B-2984F677356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20;p3">
              <a:extLst>
                <a:ext uri="{FF2B5EF4-FFF2-40B4-BE49-F238E27FC236}">
                  <a16:creationId xmlns:a16="http://schemas.microsoft.com/office/drawing/2014/main" xmlns="" id="{4DB673E6-ADD0-4ECB-BF9F-B808D5311F7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21;p3">
              <a:extLst>
                <a:ext uri="{FF2B5EF4-FFF2-40B4-BE49-F238E27FC236}">
                  <a16:creationId xmlns:a16="http://schemas.microsoft.com/office/drawing/2014/main" xmlns="" id="{4781CA03-AD08-441C-BAB7-0E1690E88D0C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9" name="Google Shape;222;p3">
              <a:extLst>
                <a:ext uri="{FF2B5EF4-FFF2-40B4-BE49-F238E27FC236}">
                  <a16:creationId xmlns:a16="http://schemas.microsoft.com/office/drawing/2014/main" xmlns="" id="{E0816258-217F-404D-BD3D-3293E29FD88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23;p3">
              <a:extLst>
                <a:ext uri="{FF2B5EF4-FFF2-40B4-BE49-F238E27FC236}">
                  <a16:creationId xmlns:a16="http://schemas.microsoft.com/office/drawing/2014/main" xmlns="" id="{84FF6178-746C-46CA-9180-258EC4BBA4FC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24;p3">
              <a:extLst>
                <a:ext uri="{FF2B5EF4-FFF2-40B4-BE49-F238E27FC236}">
                  <a16:creationId xmlns:a16="http://schemas.microsoft.com/office/drawing/2014/main" xmlns="" id="{C906BB92-3EA7-4E09-8BCD-0337F3A9BB74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oogle Shape;225;p3">
            <a:extLst>
              <a:ext uri="{FF2B5EF4-FFF2-40B4-BE49-F238E27FC236}">
                <a16:creationId xmlns:a16="http://schemas.microsoft.com/office/drawing/2014/main" xmlns="" id="{925CC097-8D38-4AEA-9306-D2D703E51FEC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93" name="Google Shape;226;p3">
              <a:extLst>
                <a:ext uri="{FF2B5EF4-FFF2-40B4-BE49-F238E27FC236}">
                  <a16:creationId xmlns:a16="http://schemas.microsoft.com/office/drawing/2014/main" xmlns="" id="{A73811B4-DAE8-43F2-9242-512369E61B47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27;p3">
              <a:extLst>
                <a:ext uri="{FF2B5EF4-FFF2-40B4-BE49-F238E27FC236}">
                  <a16:creationId xmlns:a16="http://schemas.microsoft.com/office/drawing/2014/main" xmlns="" id="{1CAC2284-EF0A-4A64-8112-C2F502014E3A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5" name="Google Shape;228;p3">
            <a:extLst>
              <a:ext uri="{FF2B5EF4-FFF2-40B4-BE49-F238E27FC236}">
                <a16:creationId xmlns:a16="http://schemas.microsoft.com/office/drawing/2014/main" xmlns="" id="{8DF4CFA5-C6E8-4AA5-9916-0D14D265DA7D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29;p3">
            <a:extLst>
              <a:ext uri="{FF2B5EF4-FFF2-40B4-BE49-F238E27FC236}">
                <a16:creationId xmlns:a16="http://schemas.microsoft.com/office/drawing/2014/main" xmlns="" id="{262FDB6E-6024-4D2F-A6EC-321BB317347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7" name="Google Shape;230;p3">
            <a:extLst>
              <a:ext uri="{FF2B5EF4-FFF2-40B4-BE49-F238E27FC236}">
                <a16:creationId xmlns:a16="http://schemas.microsoft.com/office/drawing/2014/main" xmlns="" id="{BD5ADFCE-F28A-43D5-9CFF-31FD0A1CC4F9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98" name="Google Shape;231;p3">
              <a:extLst>
                <a:ext uri="{FF2B5EF4-FFF2-40B4-BE49-F238E27FC236}">
                  <a16:creationId xmlns:a16="http://schemas.microsoft.com/office/drawing/2014/main" xmlns="" id="{1C1774AA-9741-486B-B8FC-9393CAEDB27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32;p3">
              <a:extLst>
                <a:ext uri="{FF2B5EF4-FFF2-40B4-BE49-F238E27FC236}">
                  <a16:creationId xmlns:a16="http://schemas.microsoft.com/office/drawing/2014/main" xmlns="" id="{A241E20B-C148-4F65-8446-94D31CB41FFF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8" name="TextBox 137">
            <a:extLst>
              <a:ext uri="{FF2B5EF4-FFF2-40B4-BE49-F238E27FC236}">
                <a16:creationId xmlns:a16="http://schemas.microsoft.com/office/drawing/2014/main" xmlns="" id="{F3E5FC39-98FC-4CBA-B958-5F648514C390}"/>
              </a:ext>
            </a:extLst>
          </p:cNvPr>
          <p:cNvSpPr txBox="1"/>
          <p:nvPr userDrawn="1"/>
        </p:nvSpPr>
        <p:spPr>
          <a:xfrm>
            <a:off x="3558840" y="1522374"/>
            <a:ext cx="4518031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rgbClr val="C00000"/>
                </a:solidFill>
                <a:latin typeface="+mj-lt"/>
              </a:rPr>
              <a:t>HOẠT ĐỘNG</a:t>
            </a:r>
          </a:p>
        </p:txBody>
      </p:sp>
    </p:spTree>
    <p:extLst>
      <p:ext uri="{BB962C8B-B14F-4D97-AF65-F5344CB8AC3E}">
        <p14:creationId xmlns:p14="http://schemas.microsoft.com/office/powerpoint/2010/main" val="1187676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138" grpId="0"/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418963"/>
            <a:chOff x="395894" y="219519"/>
            <a:chExt cx="8518865" cy="4925505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925505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01" name="Picture 10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685" y="98227"/>
            <a:ext cx="2069886" cy="1034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6746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00" name="Picture 6" descr="Không có mô tả.">
            <a:extLst>
              <a:ext uri="{FF2B5EF4-FFF2-40B4-BE49-F238E27FC236}">
                <a16:creationId xmlns:a16="http://schemas.microsoft.com/office/drawing/2014/main" xmlns="" id="{9B856AB9-7D07-45DD-A088-BE4905E4547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7FBFB"/>
              </a:clrFrom>
              <a:clrTo>
                <a:srgbClr val="F7FBFB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saturation sat="20000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625" y="228629"/>
            <a:ext cx="2330549" cy="887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1665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9" name="Picture 9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736" y="127898"/>
            <a:ext cx="2325467" cy="1162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69364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127900"/>
            <a:ext cx="11613234" cy="6602204"/>
            <a:chOff x="395894" y="149216"/>
            <a:chExt cx="8518865" cy="5066113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149216"/>
              <a:ext cx="8053438" cy="5066113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9" name="Picture 9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040" y="19041"/>
            <a:ext cx="2325467" cy="1162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4152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31015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xmlns="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xmlns="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xmlns="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xmlns="" id="{4E1A926E-6662-419E-9E55-EA22A881A7F7}"/>
              </a:ext>
            </a:extLst>
          </p:cNvPr>
          <p:cNvGrpSpPr/>
          <p:nvPr userDrawn="1"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xmlns="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xmlns="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xmlns="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xmlns="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xmlns="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xmlns="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xmlns="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xmlns="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xmlns="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xmlns="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xmlns="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xmlns="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xmlns="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xmlns="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xmlns="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xmlns="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xmlns="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xmlns="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xmlns="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xmlns="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xmlns="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xmlns="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xmlns="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xmlns="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xmlns="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xmlns="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xmlns="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xmlns="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xmlns="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xmlns="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xmlns="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xmlns="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xmlns="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xmlns="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xmlns="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xmlns="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xmlns="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xmlns="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xmlns="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xmlns="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xmlns="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xmlns="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xmlns="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xmlns="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xmlns="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xmlns="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xmlns="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xmlns="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xmlns="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xmlns="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xmlns="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xmlns="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xmlns="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xmlns="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xmlns="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xmlns="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xmlns="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xmlns="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xmlns="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xmlns="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xmlns="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xmlns="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xmlns="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xmlns="" id="{36C19A32-EB14-46B6-BE30-A420DB3A7F9C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xmlns="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xmlns="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xmlns="" id="{FF773F4A-00DE-480A-A1E4-267BF6A95F53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xmlns="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xmlns="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xmlns="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xmlns="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xmlns="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xmlns="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xmlns="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xmlns="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xmlns="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xmlns="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xmlns="" id="{06FC704C-BA05-45EE-B62B-22DABC82E899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xmlns="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xmlns="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xmlns="" id="{EBE612EC-FC5F-4192-9E24-C046316489E0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xmlns="" id="{31BD3FA8-6E2A-4C65-9E9F-29FBB5C804BE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xmlns="" id="{69E37D2F-6DF5-4A21-A568-0E80AD7AD85B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xmlns="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xmlns="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4" name="TextBox 223">
            <a:extLst>
              <a:ext uri="{FF2B5EF4-FFF2-40B4-BE49-F238E27FC236}">
                <a16:creationId xmlns:a16="http://schemas.microsoft.com/office/drawing/2014/main" xmlns="" id="{93F46B3B-D663-4FBA-8528-CFD2F9C1E141}"/>
              </a:ext>
            </a:extLst>
          </p:cNvPr>
          <p:cNvSpPr txBox="1"/>
          <p:nvPr userDrawn="1"/>
        </p:nvSpPr>
        <p:spPr>
          <a:xfrm>
            <a:off x="3604226" y="1596479"/>
            <a:ext cx="4752083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>
                <a:solidFill>
                  <a:srgbClr val="002060"/>
                </a:solidFill>
                <a:latin typeface="+mj-lt"/>
              </a:rPr>
              <a:t>LUYỆN TẬP</a:t>
            </a:r>
            <a:endParaRPr lang="vi-VN" sz="11500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83785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24" grpId="0"/>
    </p:bld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BE58C40B-6789-4E71-8632-AD2A12B6B8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vi-V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0DD5742-5ACC-4D14-BBCB-E7E8638290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CFC913FC-2AA7-4D98-9459-C3E2D5824688}"/>
              </a:ext>
            </a:extLst>
          </p:cNvPr>
          <p:cNvSpPr/>
          <p:nvPr userDrawn="1"/>
        </p:nvSpPr>
        <p:spPr>
          <a:xfrm>
            <a:off x="9762629" y="6492875"/>
            <a:ext cx="1612942" cy="215444"/>
          </a:xfrm>
          <a:prstGeom prst="rect">
            <a:avLst/>
          </a:prstGeom>
        </p:spPr>
        <p:txBody>
          <a:bodyPr wrap="non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vi-VN" sz="800" b="0" i="0" dirty="0">
                <a:solidFill>
                  <a:srgbClr val="000000"/>
                </a:solidFill>
                <a:effectLst/>
                <a:latin typeface="+mn-lt"/>
              </a:rPr>
              <a:t>FeistyForwarders_0968120672</a:t>
            </a:r>
            <a:endParaRPr lang="vi-VN" sz="800" dirty="0">
              <a:solidFill>
                <a:srgbClr val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48355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701" r:id="rId4"/>
    <p:sldLayoutId id="2147483694" r:id="rId5"/>
    <p:sldLayoutId id="2147483693" r:id="rId6"/>
    <p:sldLayoutId id="2147483703" r:id="rId7"/>
    <p:sldLayoutId id="2147483691" r:id="rId8"/>
    <p:sldLayoutId id="2147483679" r:id="rId9"/>
    <p:sldLayoutId id="2147483700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050868" y="2194562"/>
            <a:ext cx="79723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+mj-lt"/>
              </a:rPr>
              <a:t>BÀI 51:</a:t>
            </a:r>
          </a:p>
          <a:p>
            <a:pPr algn="ctr"/>
            <a:r>
              <a:rPr lang="en-US" sz="4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+mj-lt"/>
              </a:rPr>
              <a:t>SỐ CÓ BA CHỮ SỐ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xmlns="" id="{B5044254-DE52-4029-B43E-ACD26C567FBA}"/>
              </a:ext>
            </a:extLst>
          </p:cNvPr>
          <p:cNvGrpSpPr/>
          <p:nvPr/>
        </p:nvGrpSpPr>
        <p:grpSpPr>
          <a:xfrm>
            <a:off x="1137602" y="223582"/>
            <a:ext cx="2190751" cy="980661"/>
            <a:chOff x="1523998" y="0"/>
            <a:chExt cx="2190751" cy="980661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xmlns="" id="{B2407F96-D165-408B-8186-033E4D2C4D5C}"/>
                </a:ext>
              </a:extLst>
            </p:cNvPr>
            <p:cNvGrpSpPr/>
            <p:nvPr/>
          </p:nvGrpSpPr>
          <p:grpSpPr>
            <a:xfrm>
              <a:off x="1523998" y="0"/>
              <a:ext cx="2190751" cy="980661"/>
              <a:chOff x="1523999" y="0"/>
              <a:chExt cx="1285462" cy="1828800"/>
            </a:xfrm>
          </p:grpSpPr>
          <p:sp>
            <p:nvSpPr>
              <p:cNvPr id="7" name="Rectangle: Top Corners Rounded 1">
                <a:extLst>
                  <a:ext uri="{FF2B5EF4-FFF2-40B4-BE49-F238E27FC236}">
                    <a16:creationId xmlns:a16="http://schemas.microsoft.com/office/drawing/2014/main" xmlns="" id="{2974D671-0870-4777-BE31-5FD1BBBF9AD7}"/>
                  </a:ext>
                </a:extLst>
              </p:cNvPr>
              <p:cNvSpPr/>
              <p:nvPr/>
            </p:nvSpPr>
            <p:spPr>
              <a:xfrm rot="10800000">
                <a:off x="1523999" y="0"/>
                <a:ext cx="1285462" cy="1828800"/>
              </a:xfrm>
              <a:prstGeom prst="round2SameRect">
                <a:avLst/>
              </a:prstGeom>
              <a:solidFill>
                <a:schemeClr val="accent1">
                  <a:lumMod val="75000"/>
                </a:schemeClr>
              </a:solidFill>
              <a:ln>
                <a:solidFill>
                  <a:schemeClr val="accent1">
                    <a:lumMod val="75000"/>
                  </a:schemeClr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>
                  <a:solidFill>
                    <a:srgbClr val="002060"/>
                  </a:solidFill>
                </a:endParaRPr>
              </a:p>
            </p:txBody>
          </p:sp>
          <p:sp>
            <p:nvSpPr>
              <p:cNvPr id="8" name="Rectangle: Top Corners Rounded 2">
                <a:extLst>
                  <a:ext uri="{FF2B5EF4-FFF2-40B4-BE49-F238E27FC236}">
                    <a16:creationId xmlns:a16="http://schemas.microsoft.com/office/drawing/2014/main" xmlns="" id="{219332FA-4BE4-4F03-A894-08EEC78551F0}"/>
                  </a:ext>
                </a:extLst>
              </p:cNvPr>
              <p:cNvSpPr/>
              <p:nvPr/>
            </p:nvSpPr>
            <p:spPr>
              <a:xfrm rot="10800000">
                <a:off x="1566862" y="76199"/>
                <a:ext cx="1204497" cy="1709738"/>
              </a:xfrm>
              <a:prstGeom prst="round2Same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  <a:prstDash val="lgDash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>
                  <a:solidFill>
                    <a:srgbClr val="002060"/>
                  </a:solidFill>
                </a:endParaRPr>
              </a:p>
            </p:txBody>
          </p:sp>
        </p:grp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xmlns="" id="{46C80A5A-72BA-45B9-A254-2A8D09624ECF}"/>
                </a:ext>
              </a:extLst>
            </p:cNvPr>
            <p:cNvSpPr txBox="1"/>
            <p:nvPr/>
          </p:nvSpPr>
          <p:spPr>
            <a:xfrm>
              <a:off x="1588934" y="197943"/>
              <a:ext cx="212581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vi-VN" sz="3200" dirty="0">
                  <a:solidFill>
                    <a:srgbClr val="002060"/>
                  </a:solidFill>
                  <a:latin typeface="+mj-lt"/>
                </a:rPr>
                <a:t>CHỦ ĐỀ </a:t>
              </a:r>
              <a:r>
                <a:rPr lang="en-US" sz="3200" dirty="0">
                  <a:solidFill>
                    <a:srgbClr val="002060"/>
                  </a:solidFill>
                  <a:latin typeface="+mj-lt"/>
                </a:rPr>
                <a:t>10</a:t>
              </a:r>
              <a:endParaRPr lang="vi-VN" sz="3200" dirty="0">
                <a:solidFill>
                  <a:srgbClr val="002060"/>
                </a:solidFill>
                <a:latin typeface="+mj-lt"/>
              </a:endParaRP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D049F577-F92A-4405-A19E-48EB947980F5}"/>
              </a:ext>
            </a:extLst>
          </p:cNvPr>
          <p:cNvSpPr txBox="1"/>
          <p:nvPr/>
        </p:nvSpPr>
        <p:spPr>
          <a:xfrm>
            <a:off x="3107421" y="290067"/>
            <a:ext cx="67550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ctr"/>
            <a:r>
              <a:rPr lang="en-US" sz="3600" dirty="0">
                <a:solidFill>
                  <a:srgbClr val="002060"/>
                </a:solidFill>
                <a:latin typeface="+mj-lt"/>
              </a:rPr>
              <a:t>CÁC SỐ TRONG PHẠM VI 1000</a:t>
            </a:r>
            <a:endParaRPr lang="vi-VN" sz="3600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52923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786669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Table 490">
            <a:extLst>
              <a:ext uri="{FF2B5EF4-FFF2-40B4-BE49-F238E27FC236}">
                <a16:creationId xmlns:a16="http://schemas.microsoft.com/office/drawing/2014/main" xmlns="" id="{23FE661B-5CBD-F848-AF3C-EC29E48EB1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4947741"/>
              </p:ext>
            </p:extLst>
          </p:nvPr>
        </p:nvGraphicFramePr>
        <p:xfrm>
          <a:off x="918543" y="1031294"/>
          <a:ext cx="10256138" cy="55679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50545">
                  <a:extLst>
                    <a:ext uri="{9D8B030D-6E8A-4147-A177-3AD203B41FA5}">
                      <a16:colId xmlns:a16="http://schemas.microsoft.com/office/drawing/2014/main" xmlns="" val="2828112282"/>
                    </a:ext>
                  </a:extLst>
                </a:gridCol>
                <a:gridCol w="877333">
                  <a:extLst>
                    <a:ext uri="{9D8B030D-6E8A-4147-A177-3AD203B41FA5}">
                      <a16:colId xmlns:a16="http://schemas.microsoft.com/office/drawing/2014/main" xmlns="" val="3722848124"/>
                    </a:ext>
                  </a:extLst>
                </a:gridCol>
                <a:gridCol w="843148">
                  <a:extLst>
                    <a:ext uri="{9D8B030D-6E8A-4147-A177-3AD203B41FA5}">
                      <a16:colId xmlns:a16="http://schemas.microsoft.com/office/drawing/2014/main" xmlns="" val="152524359"/>
                    </a:ext>
                  </a:extLst>
                </a:gridCol>
                <a:gridCol w="783771">
                  <a:extLst>
                    <a:ext uri="{9D8B030D-6E8A-4147-A177-3AD203B41FA5}">
                      <a16:colId xmlns:a16="http://schemas.microsoft.com/office/drawing/2014/main" xmlns="" val="1663079875"/>
                    </a:ext>
                  </a:extLst>
                </a:gridCol>
                <a:gridCol w="819398">
                  <a:extLst>
                    <a:ext uri="{9D8B030D-6E8A-4147-A177-3AD203B41FA5}">
                      <a16:colId xmlns:a16="http://schemas.microsoft.com/office/drawing/2014/main" xmlns="" val="952112415"/>
                    </a:ext>
                  </a:extLst>
                </a:gridCol>
                <a:gridCol w="2481943">
                  <a:extLst>
                    <a:ext uri="{9D8B030D-6E8A-4147-A177-3AD203B41FA5}">
                      <a16:colId xmlns:a16="http://schemas.microsoft.com/office/drawing/2014/main" xmlns="" val="339309947"/>
                    </a:ext>
                  </a:extLst>
                </a:gridCol>
              </a:tblGrid>
              <a:tr h="1207381">
                <a:tc>
                  <a:txBody>
                    <a:bodyPr/>
                    <a:lstStyle/>
                    <a:p>
                      <a:endParaRPr lang="x-none" dirty="0"/>
                    </a:p>
                  </a:txBody>
                  <a:tcPr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E1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2000" dirty="0">
                          <a:solidFill>
                            <a:schemeClr val="tx1"/>
                          </a:solidFill>
                        </a:rPr>
                        <a:t>Trăm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E1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2000" dirty="0">
                          <a:solidFill>
                            <a:schemeClr val="tx1"/>
                          </a:solidFill>
                        </a:rPr>
                        <a:t>Chục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E1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2000" dirty="0">
                          <a:solidFill>
                            <a:schemeClr val="tx1"/>
                          </a:solidFill>
                        </a:rPr>
                        <a:t>Đơn vị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E1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2000" dirty="0">
                          <a:solidFill>
                            <a:schemeClr val="tx1"/>
                          </a:solidFill>
                        </a:rPr>
                        <a:t>Viết số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E1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2000" dirty="0">
                          <a:solidFill>
                            <a:schemeClr val="tx1"/>
                          </a:solidFill>
                        </a:rPr>
                        <a:t>Đọc số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E1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37862058"/>
                  </a:ext>
                </a:extLst>
              </a:tr>
              <a:tr h="1465420">
                <a:tc>
                  <a:txBody>
                    <a:bodyPr/>
                    <a:lstStyle/>
                    <a:p>
                      <a:endParaRPr lang="x-none" dirty="0"/>
                    </a:p>
                  </a:txBody>
                  <a:tcPr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24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240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24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2400" dirty="0">
                          <a:solidFill>
                            <a:schemeClr val="tx1"/>
                          </a:solidFill>
                        </a:rPr>
                        <a:t>465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b</a:t>
                      </a:r>
                      <a:r>
                        <a:rPr lang="x-none" sz="2400" dirty="0">
                          <a:solidFill>
                            <a:schemeClr val="tx1"/>
                          </a:solidFill>
                        </a:rPr>
                        <a:t>ốn trăm sáu mươi lăm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27607564"/>
                  </a:ext>
                </a:extLst>
              </a:tr>
              <a:tr h="1451205">
                <a:tc>
                  <a:txBody>
                    <a:bodyPr/>
                    <a:lstStyle/>
                    <a:p>
                      <a:endParaRPr lang="x-none" dirty="0"/>
                    </a:p>
                  </a:txBody>
                  <a:tcPr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24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24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24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2400" dirty="0">
                          <a:solidFill>
                            <a:schemeClr val="tx1"/>
                          </a:solidFill>
                        </a:rPr>
                        <a:t>304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400" dirty="0">
                          <a:solidFill>
                            <a:schemeClr val="tx1"/>
                          </a:solidFill>
                        </a:rPr>
                        <a:t>ba trăm linh tư</a:t>
                      </a:r>
                      <a:endParaRPr lang="x-none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48627883"/>
                  </a:ext>
                </a:extLst>
              </a:tr>
              <a:tr h="1443929">
                <a:tc>
                  <a:txBody>
                    <a:bodyPr/>
                    <a:lstStyle/>
                    <a:p>
                      <a:endParaRPr lang="x-none" dirty="0"/>
                    </a:p>
                  </a:txBody>
                  <a:tcPr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24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24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24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2400" dirty="0">
                          <a:solidFill>
                            <a:schemeClr val="tx1"/>
                          </a:solidFill>
                        </a:rPr>
                        <a:t>231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h</a:t>
                      </a:r>
                      <a:r>
                        <a:rPr lang="x-none" sz="2400" dirty="0">
                          <a:solidFill>
                            <a:schemeClr val="tx1"/>
                          </a:solidFill>
                        </a:rPr>
                        <a:t>ai trăm ba mươi mốt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24106989"/>
                  </a:ext>
                </a:extLst>
              </a:tr>
            </a:tbl>
          </a:graphicData>
        </a:graphic>
      </p:graphicFrame>
      <p:sp>
        <p:nvSpPr>
          <p:cNvPr id="21" name="Rectangle 20">
            <a:extLst>
              <a:ext uri="{FF2B5EF4-FFF2-40B4-BE49-F238E27FC236}">
                <a16:creationId xmlns:a16="http://schemas.microsoft.com/office/drawing/2014/main" xmlns="" id="{5379A179-7AE9-9B4D-871C-2B9576826B40}"/>
              </a:ext>
            </a:extLst>
          </p:cNvPr>
          <p:cNvSpPr/>
          <p:nvPr/>
        </p:nvSpPr>
        <p:spPr>
          <a:xfrm>
            <a:off x="5403990" y="2630166"/>
            <a:ext cx="806519" cy="8127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xmlns="" id="{EBB783A2-1F5C-DF4C-B2BA-EBBBAAB58C24}"/>
              </a:ext>
            </a:extLst>
          </p:cNvPr>
          <p:cNvSpPr/>
          <p:nvPr/>
        </p:nvSpPr>
        <p:spPr>
          <a:xfrm>
            <a:off x="6309735" y="2630165"/>
            <a:ext cx="733199" cy="8127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xmlns="" id="{2C026526-6B90-2A4C-AE95-50F32372E03A}"/>
              </a:ext>
            </a:extLst>
          </p:cNvPr>
          <p:cNvSpPr/>
          <p:nvPr/>
        </p:nvSpPr>
        <p:spPr>
          <a:xfrm>
            <a:off x="7145564" y="2630165"/>
            <a:ext cx="666545" cy="8127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xmlns="" id="{7922C861-10AD-5947-8419-37CFEAF4D774}"/>
              </a:ext>
            </a:extLst>
          </p:cNvPr>
          <p:cNvSpPr/>
          <p:nvPr/>
        </p:nvSpPr>
        <p:spPr>
          <a:xfrm>
            <a:off x="7959674" y="2657271"/>
            <a:ext cx="666545" cy="8127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xmlns="" id="{E23D0696-F5A1-6E46-999E-D75B379E88E2}"/>
              </a:ext>
            </a:extLst>
          </p:cNvPr>
          <p:cNvSpPr/>
          <p:nvPr/>
        </p:nvSpPr>
        <p:spPr>
          <a:xfrm>
            <a:off x="8792099" y="2630165"/>
            <a:ext cx="2242057" cy="8127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xmlns="" id="{451F2D99-3895-074B-92C1-412E6B68F69D}"/>
              </a:ext>
            </a:extLst>
          </p:cNvPr>
          <p:cNvGrpSpPr/>
          <p:nvPr/>
        </p:nvGrpSpPr>
        <p:grpSpPr>
          <a:xfrm>
            <a:off x="1005444" y="2289604"/>
            <a:ext cx="4196227" cy="1352315"/>
            <a:chOff x="1005444" y="2305102"/>
            <a:chExt cx="4196227" cy="1352315"/>
          </a:xfrm>
        </p:grpSpPr>
        <p:pic>
          <p:nvPicPr>
            <p:cNvPr id="62" name="Picture 61">
              <a:extLst>
                <a:ext uri="{FF2B5EF4-FFF2-40B4-BE49-F238E27FC236}">
                  <a16:creationId xmlns:a16="http://schemas.microsoft.com/office/drawing/2014/main" xmlns="" id="{25E40EA2-3E19-7644-8D2F-B9CCEBD7E00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5444" y="2305102"/>
              <a:ext cx="1025141" cy="1025141"/>
            </a:xfrm>
            <a:prstGeom prst="rect">
              <a:avLst/>
            </a:prstGeom>
          </p:spPr>
        </p:pic>
        <p:grpSp>
          <p:nvGrpSpPr>
            <p:cNvPr id="63" name="Group 62">
              <a:extLst>
                <a:ext uri="{FF2B5EF4-FFF2-40B4-BE49-F238E27FC236}">
                  <a16:creationId xmlns:a16="http://schemas.microsoft.com/office/drawing/2014/main" xmlns="" id="{3DB3792F-D8D9-D847-B87B-855C89324032}"/>
                </a:ext>
              </a:extLst>
            </p:cNvPr>
            <p:cNvGrpSpPr/>
            <p:nvPr/>
          </p:nvGrpSpPr>
          <p:grpSpPr>
            <a:xfrm>
              <a:off x="3862878" y="2636500"/>
              <a:ext cx="81959" cy="1020917"/>
              <a:chOff x="7152671" y="1595686"/>
              <a:chExt cx="90155" cy="901548"/>
            </a:xfrm>
            <a:solidFill>
              <a:schemeClr val="bg1"/>
            </a:solidFill>
          </p:grpSpPr>
          <p:sp>
            <p:nvSpPr>
              <p:cNvPr id="75" name="Rectangle 74">
                <a:extLst>
                  <a:ext uri="{FF2B5EF4-FFF2-40B4-BE49-F238E27FC236}">
                    <a16:creationId xmlns:a16="http://schemas.microsoft.com/office/drawing/2014/main" xmlns="" id="{B1C88552-25A8-B24E-A50A-AAD02A85C3A8}"/>
                  </a:ext>
                </a:extLst>
              </p:cNvPr>
              <p:cNvSpPr/>
              <p:nvPr/>
            </p:nvSpPr>
            <p:spPr>
              <a:xfrm>
                <a:off x="7152671" y="1595686"/>
                <a:ext cx="90155" cy="90155"/>
              </a:xfrm>
              <a:prstGeom prst="rect">
                <a:avLst/>
              </a:prstGeom>
              <a:grp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xmlns="" id="{7FDCF056-713E-2043-9B61-5E63059981BB}"/>
                  </a:ext>
                </a:extLst>
              </p:cNvPr>
              <p:cNvSpPr/>
              <p:nvPr/>
            </p:nvSpPr>
            <p:spPr>
              <a:xfrm>
                <a:off x="7152671" y="1685841"/>
                <a:ext cx="90155" cy="90155"/>
              </a:xfrm>
              <a:prstGeom prst="rect">
                <a:avLst/>
              </a:prstGeom>
              <a:grp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>
                <a:extLst>
                  <a:ext uri="{FF2B5EF4-FFF2-40B4-BE49-F238E27FC236}">
                    <a16:creationId xmlns:a16="http://schemas.microsoft.com/office/drawing/2014/main" xmlns="" id="{F7D686DD-9617-F641-BCCE-737C3C10E9CB}"/>
                  </a:ext>
                </a:extLst>
              </p:cNvPr>
              <p:cNvSpPr/>
              <p:nvPr/>
            </p:nvSpPr>
            <p:spPr>
              <a:xfrm>
                <a:off x="7152671" y="1775996"/>
                <a:ext cx="90155" cy="90155"/>
              </a:xfrm>
              <a:prstGeom prst="rect">
                <a:avLst/>
              </a:prstGeom>
              <a:grp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xmlns="" id="{5B8DE0F1-40F3-9C46-B121-53E8AAF0C34F}"/>
                  </a:ext>
                </a:extLst>
              </p:cNvPr>
              <p:cNvSpPr/>
              <p:nvPr/>
            </p:nvSpPr>
            <p:spPr>
              <a:xfrm>
                <a:off x="7152671" y="1866150"/>
                <a:ext cx="90155" cy="90155"/>
              </a:xfrm>
              <a:prstGeom prst="rect">
                <a:avLst/>
              </a:prstGeom>
              <a:grp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>
                <a:extLst>
                  <a:ext uri="{FF2B5EF4-FFF2-40B4-BE49-F238E27FC236}">
                    <a16:creationId xmlns:a16="http://schemas.microsoft.com/office/drawing/2014/main" xmlns="" id="{6218861C-2345-624D-918E-2453053739EA}"/>
                  </a:ext>
                </a:extLst>
              </p:cNvPr>
              <p:cNvSpPr/>
              <p:nvPr/>
            </p:nvSpPr>
            <p:spPr>
              <a:xfrm>
                <a:off x="7152671" y="1956305"/>
                <a:ext cx="90155" cy="90155"/>
              </a:xfrm>
              <a:prstGeom prst="rect">
                <a:avLst/>
              </a:prstGeom>
              <a:grp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>
                <a:extLst>
                  <a:ext uri="{FF2B5EF4-FFF2-40B4-BE49-F238E27FC236}">
                    <a16:creationId xmlns:a16="http://schemas.microsoft.com/office/drawing/2014/main" xmlns="" id="{81FCECAE-88E8-614F-A556-1F45E3677F1E}"/>
                  </a:ext>
                </a:extLst>
              </p:cNvPr>
              <p:cNvSpPr/>
              <p:nvPr/>
            </p:nvSpPr>
            <p:spPr>
              <a:xfrm>
                <a:off x="7152671" y="2046460"/>
                <a:ext cx="90155" cy="90155"/>
              </a:xfrm>
              <a:prstGeom prst="rect">
                <a:avLst/>
              </a:prstGeom>
              <a:grp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" name="Rectangle 80">
                <a:extLst>
                  <a:ext uri="{FF2B5EF4-FFF2-40B4-BE49-F238E27FC236}">
                    <a16:creationId xmlns:a16="http://schemas.microsoft.com/office/drawing/2014/main" xmlns="" id="{E78DB6B2-BAE5-C544-A87F-CEFD290F0EEE}"/>
                  </a:ext>
                </a:extLst>
              </p:cNvPr>
              <p:cNvSpPr/>
              <p:nvPr/>
            </p:nvSpPr>
            <p:spPr>
              <a:xfrm>
                <a:off x="7152671" y="2136615"/>
                <a:ext cx="90155" cy="90155"/>
              </a:xfrm>
              <a:prstGeom prst="rect">
                <a:avLst/>
              </a:prstGeom>
              <a:grp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" name="Rectangle 81">
                <a:extLst>
                  <a:ext uri="{FF2B5EF4-FFF2-40B4-BE49-F238E27FC236}">
                    <a16:creationId xmlns:a16="http://schemas.microsoft.com/office/drawing/2014/main" xmlns="" id="{6A1B1F3D-9384-7C4E-9463-E03DF83C32EA}"/>
                  </a:ext>
                </a:extLst>
              </p:cNvPr>
              <p:cNvSpPr/>
              <p:nvPr/>
            </p:nvSpPr>
            <p:spPr>
              <a:xfrm>
                <a:off x="7152671" y="2226770"/>
                <a:ext cx="90155" cy="90155"/>
              </a:xfrm>
              <a:prstGeom prst="rect">
                <a:avLst/>
              </a:prstGeom>
              <a:grp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3" name="Rectangle 82">
                <a:extLst>
                  <a:ext uri="{FF2B5EF4-FFF2-40B4-BE49-F238E27FC236}">
                    <a16:creationId xmlns:a16="http://schemas.microsoft.com/office/drawing/2014/main" xmlns="" id="{72C98DE2-C1D9-6F44-A14E-7CF6C7539BE8}"/>
                  </a:ext>
                </a:extLst>
              </p:cNvPr>
              <p:cNvSpPr/>
              <p:nvPr/>
            </p:nvSpPr>
            <p:spPr>
              <a:xfrm>
                <a:off x="7152671" y="2316924"/>
                <a:ext cx="90155" cy="90155"/>
              </a:xfrm>
              <a:prstGeom prst="rect">
                <a:avLst/>
              </a:prstGeom>
              <a:grp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>
                <a:extLst>
                  <a:ext uri="{FF2B5EF4-FFF2-40B4-BE49-F238E27FC236}">
                    <a16:creationId xmlns:a16="http://schemas.microsoft.com/office/drawing/2014/main" xmlns="" id="{C1374E4E-53D8-8A4C-B43B-09BBF990772F}"/>
                  </a:ext>
                </a:extLst>
              </p:cNvPr>
              <p:cNvSpPr/>
              <p:nvPr/>
            </p:nvSpPr>
            <p:spPr>
              <a:xfrm>
                <a:off x="7152671" y="2407079"/>
                <a:ext cx="90155" cy="90155"/>
              </a:xfrm>
              <a:prstGeom prst="rect">
                <a:avLst/>
              </a:prstGeom>
              <a:grp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4" name="Group 63">
              <a:extLst>
                <a:ext uri="{FF2B5EF4-FFF2-40B4-BE49-F238E27FC236}">
                  <a16:creationId xmlns:a16="http://schemas.microsoft.com/office/drawing/2014/main" xmlns="" id="{4CBBBFE2-416F-DB4B-8724-72120C974685}"/>
                </a:ext>
              </a:extLst>
            </p:cNvPr>
            <p:cNvGrpSpPr/>
            <p:nvPr/>
          </p:nvGrpSpPr>
          <p:grpSpPr>
            <a:xfrm>
              <a:off x="4091213" y="2632277"/>
              <a:ext cx="81959" cy="1020917"/>
              <a:chOff x="7152671" y="1595686"/>
              <a:chExt cx="90155" cy="901548"/>
            </a:xfrm>
            <a:solidFill>
              <a:schemeClr val="bg1"/>
            </a:solidFill>
          </p:grpSpPr>
          <p:sp>
            <p:nvSpPr>
              <p:cNvPr id="65" name="Rectangle 64">
                <a:extLst>
                  <a:ext uri="{FF2B5EF4-FFF2-40B4-BE49-F238E27FC236}">
                    <a16:creationId xmlns:a16="http://schemas.microsoft.com/office/drawing/2014/main" xmlns="" id="{163E394D-13F3-5945-A3F4-3CBD526A54F8}"/>
                  </a:ext>
                </a:extLst>
              </p:cNvPr>
              <p:cNvSpPr/>
              <p:nvPr/>
            </p:nvSpPr>
            <p:spPr>
              <a:xfrm>
                <a:off x="7152671" y="1595686"/>
                <a:ext cx="90155" cy="90155"/>
              </a:xfrm>
              <a:prstGeom prst="rect">
                <a:avLst/>
              </a:prstGeom>
              <a:grp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" name="Rectangle 65">
                <a:extLst>
                  <a:ext uri="{FF2B5EF4-FFF2-40B4-BE49-F238E27FC236}">
                    <a16:creationId xmlns:a16="http://schemas.microsoft.com/office/drawing/2014/main" xmlns="" id="{485E74F2-CF1F-AB41-9039-D9E3359DC90E}"/>
                  </a:ext>
                </a:extLst>
              </p:cNvPr>
              <p:cNvSpPr/>
              <p:nvPr/>
            </p:nvSpPr>
            <p:spPr>
              <a:xfrm>
                <a:off x="7152671" y="1685841"/>
                <a:ext cx="90155" cy="90155"/>
              </a:xfrm>
              <a:prstGeom prst="rect">
                <a:avLst/>
              </a:prstGeom>
              <a:grp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Rectangle 66">
                <a:extLst>
                  <a:ext uri="{FF2B5EF4-FFF2-40B4-BE49-F238E27FC236}">
                    <a16:creationId xmlns:a16="http://schemas.microsoft.com/office/drawing/2014/main" xmlns="" id="{2A7B3635-494B-2944-B29E-23E89308EDF5}"/>
                  </a:ext>
                </a:extLst>
              </p:cNvPr>
              <p:cNvSpPr/>
              <p:nvPr/>
            </p:nvSpPr>
            <p:spPr>
              <a:xfrm>
                <a:off x="7152671" y="1775996"/>
                <a:ext cx="90155" cy="90155"/>
              </a:xfrm>
              <a:prstGeom prst="rect">
                <a:avLst/>
              </a:prstGeom>
              <a:grp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>
                <a:extLst>
                  <a:ext uri="{FF2B5EF4-FFF2-40B4-BE49-F238E27FC236}">
                    <a16:creationId xmlns:a16="http://schemas.microsoft.com/office/drawing/2014/main" xmlns="" id="{8F891807-D5CD-8D4E-9062-B815E66486BC}"/>
                  </a:ext>
                </a:extLst>
              </p:cNvPr>
              <p:cNvSpPr/>
              <p:nvPr/>
            </p:nvSpPr>
            <p:spPr>
              <a:xfrm>
                <a:off x="7152671" y="1866150"/>
                <a:ext cx="90155" cy="90155"/>
              </a:xfrm>
              <a:prstGeom prst="rect">
                <a:avLst/>
              </a:prstGeom>
              <a:grp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>
                <a:extLst>
                  <a:ext uri="{FF2B5EF4-FFF2-40B4-BE49-F238E27FC236}">
                    <a16:creationId xmlns:a16="http://schemas.microsoft.com/office/drawing/2014/main" xmlns="" id="{5056572F-5319-6445-AC0A-4973364B0703}"/>
                  </a:ext>
                </a:extLst>
              </p:cNvPr>
              <p:cNvSpPr/>
              <p:nvPr/>
            </p:nvSpPr>
            <p:spPr>
              <a:xfrm>
                <a:off x="7152671" y="1956305"/>
                <a:ext cx="90155" cy="90155"/>
              </a:xfrm>
              <a:prstGeom prst="rect">
                <a:avLst/>
              </a:prstGeom>
              <a:grp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" name="Rectangle 69">
                <a:extLst>
                  <a:ext uri="{FF2B5EF4-FFF2-40B4-BE49-F238E27FC236}">
                    <a16:creationId xmlns:a16="http://schemas.microsoft.com/office/drawing/2014/main" xmlns="" id="{F84D83F5-F8C8-F847-901B-6C9ABCCA7A4E}"/>
                  </a:ext>
                </a:extLst>
              </p:cNvPr>
              <p:cNvSpPr/>
              <p:nvPr/>
            </p:nvSpPr>
            <p:spPr>
              <a:xfrm>
                <a:off x="7152671" y="2046460"/>
                <a:ext cx="90155" cy="90155"/>
              </a:xfrm>
              <a:prstGeom prst="rect">
                <a:avLst/>
              </a:prstGeom>
              <a:grp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" name="Rectangle 70">
                <a:extLst>
                  <a:ext uri="{FF2B5EF4-FFF2-40B4-BE49-F238E27FC236}">
                    <a16:creationId xmlns:a16="http://schemas.microsoft.com/office/drawing/2014/main" xmlns="" id="{16458BF9-05B8-A04C-9084-8D5212698EFD}"/>
                  </a:ext>
                </a:extLst>
              </p:cNvPr>
              <p:cNvSpPr/>
              <p:nvPr/>
            </p:nvSpPr>
            <p:spPr>
              <a:xfrm>
                <a:off x="7152671" y="2136615"/>
                <a:ext cx="90155" cy="90155"/>
              </a:xfrm>
              <a:prstGeom prst="rect">
                <a:avLst/>
              </a:prstGeom>
              <a:grp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" name="Rectangle 71">
                <a:extLst>
                  <a:ext uri="{FF2B5EF4-FFF2-40B4-BE49-F238E27FC236}">
                    <a16:creationId xmlns:a16="http://schemas.microsoft.com/office/drawing/2014/main" xmlns="" id="{801A363B-8F38-804C-84C9-FDCF8A6FC1DB}"/>
                  </a:ext>
                </a:extLst>
              </p:cNvPr>
              <p:cNvSpPr/>
              <p:nvPr/>
            </p:nvSpPr>
            <p:spPr>
              <a:xfrm>
                <a:off x="7152671" y="2226770"/>
                <a:ext cx="90155" cy="90155"/>
              </a:xfrm>
              <a:prstGeom prst="rect">
                <a:avLst/>
              </a:prstGeom>
              <a:grp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" name="Rectangle 72">
                <a:extLst>
                  <a:ext uri="{FF2B5EF4-FFF2-40B4-BE49-F238E27FC236}">
                    <a16:creationId xmlns:a16="http://schemas.microsoft.com/office/drawing/2014/main" xmlns="" id="{38B06FB2-A991-4742-B54F-9911B35D6059}"/>
                  </a:ext>
                </a:extLst>
              </p:cNvPr>
              <p:cNvSpPr/>
              <p:nvPr/>
            </p:nvSpPr>
            <p:spPr>
              <a:xfrm>
                <a:off x="7152671" y="2316924"/>
                <a:ext cx="90155" cy="90155"/>
              </a:xfrm>
              <a:prstGeom prst="rect">
                <a:avLst/>
              </a:prstGeom>
              <a:grp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Rectangle 73">
                <a:extLst>
                  <a:ext uri="{FF2B5EF4-FFF2-40B4-BE49-F238E27FC236}">
                    <a16:creationId xmlns:a16="http://schemas.microsoft.com/office/drawing/2014/main" xmlns="" id="{8D4F1A1F-06A5-864F-89DA-3FDAAC48264F}"/>
                  </a:ext>
                </a:extLst>
              </p:cNvPr>
              <p:cNvSpPr/>
              <p:nvPr/>
            </p:nvSpPr>
            <p:spPr>
              <a:xfrm>
                <a:off x="7152671" y="2407079"/>
                <a:ext cx="90155" cy="90155"/>
              </a:xfrm>
              <a:prstGeom prst="rect">
                <a:avLst/>
              </a:prstGeom>
              <a:grp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89" name="Picture 88">
              <a:extLst>
                <a:ext uri="{FF2B5EF4-FFF2-40B4-BE49-F238E27FC236}">
                  <a16:creationId xmlns:a16="http://schemas.microsoft.com/office/drawing/2014/main" xmlns="" id="{7CED5E95-D584-5E4B-B703-1597B3823E5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57844" y="2457502"/>
              <a:ext cx="1025141" cy="1025141"/>
            </a:xfrm>
            <a:prstGeom prst="rect">
              <a:avLst/>
            </a:prstGeom>
          </p:spPr>
        </p:pic>
        <p:pic>
          <p:nvPicPr>
            <p:cNvPr id="90" name="Picture 89">
              <a:extLst>
                <a:ext uri="{FF2B5EF4-FFF2-40B4-BE49-F238E27FC236}">
                  <a16:creationId xmlns:a16="http://schemas.microsoft.com/office/drawing/2014/main" xmlns="" id="{621EE2C7-F59E-5846-9ED0-AD2607637AE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10244" y="2609902"/>
              <a:ext cx="1025141" cy="1025141"/>
            </a:xfrm>
            <a:prstGeom prst="rect">
              <a:avLst/>
            </a:prstGeom>
          </p:spPr>
        </p:pic>
        <p:pic>
          <p:nvPicPr>
            <p:cNvPr id="91" name="Picture 90">
              <a:extLst>
                <a:ext uri="{FF2B5EF4-FFF2-40B4-BE49-F238E27FC236}">
                  <a16:creationId xmlns:a16="http://schemas.microsoft.com/office/drawing/2014/main" xmlns="" id="{ECF3A340-8BFD-F647-BCEE-9FC71592CFE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74686" y="2632276"/>
              <a:ext cx="1025141" cy="1025141"/>
            </a:xfrm>
            <a:prstGeom prst="rect">
              <a:avLst/>
            </a:prstGeom>
          </p:spPr>
        </p:pic>
        <p:grpSp>
          <p:nvGrpSpPr>
            <p:cNvPr id="93" name="Group 92">
              <a:extLst>
                <a:ext uri="{FF2B5EF4-FFF2-40B4-BE49-F238E27FC236}">
                  <a16:creationId xmlns:a16="http://schemas.microsoft.com/office/drawing/2014/main" xmlns="" id="{6C0EFEA0-5F5A-754D-8BED-1E18DA09828C}"/>
                </a:ext>
              </a:extLst>
            </p:cNvPr>
            <p:cNvGrpSpPr/>
            <p:nvPr/>
          </p:nvGrpSpPr>
          <p:grpSpPr>
            <a:xfrm>
              <a:off x="4295325" y="2634388"/>
              <a:ext cx="81959" cy="1020917"/>
              <a:chOff x="7152671" y="1595686"/>
              <a:chExt cx="90155" cy="901548"/>
            </a:xfrm>
            <a:solidFill>
              <a:schemeClr val="bg1"/>
            </a:solidFill>
          </p:grpSpPr>
          <p:sp>
            <p:nvSpPr>
              <p:cNvPr id="105" name="Rectangle 104">
                <a:extLst>
                  <a:ext uri="{FF2B5EF4-FFF2-40B4-BE49-F238E27FC236}">
                    <a16:creationId xmlns:a16="http://schemas.microsoft.com/office/drawing/2014/main" xmlns="" id="{F865FBDE-603C-BB40-ADC8-CEB8929258CD}"/>
                  </a:ext>
                </a:extLst>
              </p:cNvPr>
              <p:cNvSpPr/>
              <p:nvPr/>
            </p:nvSpPr>
            <p:spPr>
              <a:xfrm>
                <a:off x="7152671" y="1595686"/>
                <a:ext cx="90155" cy="90155"/>
              </a:xfrm>
              <a:prstGeom prst="rect">
                <a:avLst/>
              </a:prstGeom>
              <a:grp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>
                <a:extLst>
                  <a:ext uri="{FF2B5EF4-FFF2-40B4-BE49-F238E27FC236}">
                    <a16:creationId xmlns:a16="http://schemas.microsoft.com/office/drawing/2014/main" xmlns="" id="{4672DAD1-66D4-804A-981A-252878C0071B}"/>
                  </a:ext>
                </a:extLst>
              </p:cNvPr>
              <p:cNvSpPr/>
              <p:nvPr/>
            </p:nvSpPr>
            <p:spPr>
              <a:xfrm>
                <a:off x="7152671" y="1685841"/>
                <a:ext cx="90155" cy="90155"/>
              </a:xfrm>
              <a:prstGeom prst="rect">
                <a:avLst/>
              </a:prstGeom>
              <a:grp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" name="Rectangle 106">
                <a:extLst>
                  <a:ext uri="{FF2B5EF4-FFF2-40B4-BE49-F238E27FC236}">
                    <a16:creationId xmlns:a16="http://schemas.microsoft.com/office/drawing/2014/main" xmlns="" id="{02CC302C-05FD-9341-B0BC-A43B484CA9AD}"/>
                  </a:ext>
                </a:extLst>
              </p:cNvPr>
              <p:cNvSpPr/>
              <p:nvPr/>
            </p:nvSpPr>
            <p:spPr>
              <a:xfrm>
                <a:off x="7152671" y="1775996"/>
                <a:ext cx="90155" cy="90155"/>
              </a:xfrm>
              <a:prstGeom prst="rect">
                <a:avLst/>
              </a:prstGeom>
              <a:grp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" name="Rectangle 107">
                <a:extLst>
                  <a:ext uri="{FF2B5EF4-FFF2-40B4-BE49-F238E27FC236}">
                    <a16:creationId xmlns:a16="http://schemas.microsoft.com/office/drawing/2014/main" xmlns="" id="{43E00F2B-DBEE-124C-A716-809C32D41FDF}"/>
                  </a:ext>
                </a:extLst>
              </p:cNvPr>
              <p:cNvSpPr/>
              <p:nvPr/>
            </p:nvSpPr>
            <p:spPr>
              <a:xfrm>
                <a:off x="7152671" y="1866150"/>
                <a:ext cx="90155" cy="90155"/>
              </a:xfrm>
              <a:prstGeom prst="rect">
                <a:avLst/>
              </a:prstGeom>
              <a:grp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" name="Rectangle 108">
                <a:extLst>
                  <a:ext uri="{FF2B5EF4-FFF2-40B4-BE49-F238E27FC236}">
                    <a16:creationId xmlns:a16="http://schemas.microsoft.com/office/drawing/2014/main" xmlns="" id="{E0EEC01C-7201-B849-A8EF-723C32020004}"/>
                  </a:ext>
                </a:extLst>
              </p:cNvPr>
              <p:cNvSpPr/>
              <p:nvPr/>
            </p:nvSpPr>
            <p:spPr>
              <a:xfrm>
                <a:off x="7152671" y="1956305"/>
                <a:ext cx="90155" cy="90155"/>
              </a:xfrm>
              <a:prstGeom prst="rect">
                <a:avLst/>
              </a:prstGeom>
              <a:grp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" name="Rectangle 109">
                <a:extLst>
                  <a:ext uri="{FF2B5EF4-FFF2-40B4-BE49-F238E27FC236}">
                    <a16:creationId xmlns:a16="http://schemas.microsoft.com/office/drawing/2014/main" xmlns="" id="{1EB0AFB2-810F-8A40-B9EE-6B40E992FC2E}"/>
                  </a:ext>
                </a:extLst>
              </p:cNvPr>
              <p:cNvSpPr/>
              <p:nvPr/>
            </p:nvSpPr>
            <p:spPr>
              <a:xfrm>
                <a:off x="7152671" y="2046460"/>
                <a:ext cx="90155" cy="90155"/>
              </a:xfrm>
              <a:prstGeom prst="rect">
                <a:avLst/>
              </a:prstGeom>
              <a:grp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" name="Rectangle 110">
                <a:extLst>
                  <a:ext uri="{FF2B5EF4-FFF2-40B4-BE49-F238E27FC236}">
                    <a16:creationId xmlns:a16="http://schemas.microsoft.com/office/drawing/2014/main" xmlns="" id="{DFF48A39-1167-8749-A50B-9AE30255AF1C}"/>
                  </a:ext>
                </a:extLst>
              </p:cNvPr>
              <p:cNvSpPr/>
              <p:nvPr/>
            </p:nvSpPr>
            <p:spPr>
              <a:xfrm>
                <a:off x="7152671" y="2136615"/>
                <a:ext cx="90155" cy="90155"/>
              </a:xfrm>
              <a:prstGeom prst="rect">
                <a:avLst/>
              </a:prstGeom>
              <a:grp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" name="Rectangle 111">
                <a:extLst>
                  <a:ext uri="{FF2B5EF4-FFF2-40B4-BE49-F238E27FC236}">
                    <a16:creationId xmlns:a16="http://schemas.microsoft.com/office/drawing/2014/main" xmlns="" id="{732368F8-491F-CD4C-A235-2036584250CD}"/>
                  </a:ext>
                </a:extLst>
              </p:cNvPr>
              <p:cNvSpPr/>
              <p:nvPr/>
            </p:nvSpPr>
            <p:spPr>
              <a:xfrm>
                <a:off x="7152671" y="2226770"/>
                <a:ext cx="90155" cy="90155"/>
              </a:xfrm>
              <a:prstGeom prst="rect">
                <a:avLst/>
              </a:prstGeom>
              <a:grp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" name="Rectangle 112">
                <a:extLst>
                  <a:ext uri="{FF2B5EF4-FFF2-40B4-BE49-F238E27FC236}">
                    <a16:creationId xmlns:a16="http://schemas.microsoft.com/office/drawing/2014/main" xmlns="" id="{151124D1-6BFC-FB47-AAE1-D4475E67B5F3}"/>
                  </a:ext>
                </a:extLst>
              </p:cNvPr>
              <p:cNvSpPr/>
              <p:nvPr/>
            </p:nvSpPr>
            <p:spPr>
              <a:xfrm>
                <a:off x="7152671" y="2316924"/>
                <a:ext cx="90155" cy="90155"/>
              </a:xfrm>
              <a:prstGeom prst="rect">
                <a:avLst/>
              </a:prstGeom>
              <a:grp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Rectangle 113">
                <a:extLst>
                  <a:ext uri="{FF2B5EF4-FFF2-40B4-BE49-F238E27FC236}">
                    <a16:creationId xmlns:a16="http://schemas.microsoft.com/office/drawing/2014/main" xmlns="" id="{126881A5-A0EF-1047-A453-4646A19AC5F2}"/>
                  </a:ext>
                </a:extLst>
              </p:cNvPr>
              <p:cNvSpPr/>
              <p:nvPr/>
            </p:nvSpPr>
            <p:spPr>
              <a:xfrm>
                <a:off x="7152671" y="2407079"/>
                <a:ext cx="90155" cy="90155"/>
              </a:xfrm>
              <a:prstGeom prst="rect">
                <a:avLst/>
              </a:prstGeom>
              <a:grp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xmlns="" id="{0663161E-9355-7845-BE49-D6F34C023D47}"/>
                </a:ext>
              </a:extLst>
            </p:cNvPr>
            <p:cNvGrpSpPr/>
            <p:nvPr/>
          </p:nvGrpSpPr>
          <p:grpSpPr>
            <a:xfrm>
              <a:off x="4511785" y="2630165"/>
              <a:ext cx="81959" cy="1020917"/>
              <a:chOff x="7152671" y="1595686"/>
              <a:chExt cx="90155" cy="901548"/>
            </a:xfrm>
            <a:solidFill>
              <a:schemeClr val="bg1"/>
            </a:solidFill>
          </p:grpSpPr>
          <p:sp>
            <p:nvSpPr>
              <p:cNvPr id="95" name="Rectangle 94">
                <a:extLst>
                  <a:ext uri="{FF2B5EF4-FFF2-40B4-BE49-F238E27FC236}">
                    <a16:creationId xmlns:a16="http://schemas.microsoft.com/office/drawing/2014/main" xmlns="" id="{9CFD6B05-FBDA-3048-A1EE-B1A5C7C9CBEB}"/>
                  </a:ext>
                </a:extLst>
              </p:cNvPr>
              <p:cNvSpPr/>
              <p:nvPr/>
            </p:nvSpPr>
            <p:spPr>
              <a:xfrm>
                <a:off x="7152671" y="1595686"/>
                <a:ext cx="90155" cy="90155"/>
              </a:xfrm>
              <a:prstGeom prst="rect">
                <a:avLst/>
              </a:prstGeom>
              <a:grp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>
                <a:extLst>
                  <a:ext uri="{FF2B5EF4-FFF2-40B4-BE49-F238E27FC236}">
                    <a16:creationId xmlns:a16="http://schemas.microsoft.com/office/drawing/2014/main" xmlns="" id="{D4B7CF98-6F50-544D-9F3A-A4BB13A72230}"/>
                  </a:ext>
                </a:extLst>
              </p:cNvPr>
              <p:cNvSpPr/>
              <p:nvPr/>
            </p:nvSpPr>
            <p:spPr>
              <a:xfrm>
                <a:off x="7152671" y="1685841"/>
                <a:ext cx="90155" cy="90155"/>
              </a:xfrm>
              <a:prstGeom prst="rect">
                <a:avLst/>
              </a:prstGeom>
              <a:grp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>
                <a:extLst>
                  <a:ext uri="{FF2B5EF4-FFF2-40B4-BE49-F238E27FC236}">
                    <a16:creationId xmlns:a16="http://schemas.microsoft.com/office/drawing/2014/main" xmlns="" id="{3738F6C2-6E53-9346-B1D1-360DBC8D1078}"/>
                  </a:ext>
                </a:extLst>
              </p:cNvPr>
              <p:cNvSpPr/>
              <p:nvPr/>
            </p:nvSpPr>
            <p:spPr>
              <a:xfrm>
                <a:off x="7152671" y="1775996"/>
                <a:ext cx="90155" cy="90155"/>
              </a:xfrm>
              <a:prstGeom prst="rect">
                <a:avLst/>
              </a:prstGeom>
              <a:grp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" name="Rectangle 97">
                <a:extLst>
                  <a:ext uri="{FF2B5EF4-FFF2-40B4-BE49-F238E27FC236}">
                    <a16:creationId xmlns:a16="http://schemas.microsoft.com/office/drawing/2014/main" xmlns="" id="{072CC14E-643E-DA40-9CD7-B746A3456598}"/>
                  </a:ext>
                </a:extLst>
              </p:cNvPr>
              <p:cNvSpPr/>
              <p:nvPr/>
            </p:nvSpPr>
            <p:spPr>
              <a:xfrm>
                <a:off x="7152671" y="1866150"/>
                <a:ext cx="90155" cy="90155"/>
              </a:xfrm>
              <a:prstGeom prst="rect">
                <a:avLst/>
              </a:prstGeom>
              <a:grp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" name="Rectangle 98">
                <a:extLst>
                  <a:ext uri="{FF2B5EF4-FFF2-40B4-BE49-F238E27FC236}">
                    <a16:creationId xmlns:a16="http://schemas.microsoft.com/office/drawing/2014/main" xmlns="" id="{E18920EE-9061-8247-A60E-756BC8E10962}"/>
                  </a:ext>
                </a:extLst>
              </p:cNvPr>
              <p:cNvSpPr/>
              <p:nvPr/>
            </p:nvSpPr>
            <p:spPr>
              <a:xfrm>
                <a:off x="7152671" y="1956305"/>
                <a:ext cx="90155" cy="90155"/>
              </a:xfrm>
              <a:prstGeom prst="rect">
                <a:avLst/>
              </a:prstGeom>
              <a:grp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" name="Rectangle 99">
                <a:extLst>
                  <a:ext uri="{FF2B5EF4-FFF2-40B4-BE49-F238E27FC236}">
                    <a16:creationId xmlns:a16="http://schemas.microsoft.com/office/drawing/2014/main" xmlns="" id="{A94783F0-0CE8-3746-837C-B1F1C9C934A8}"/>
                  </a:ext>
                </a:extLst>
              </p:cNvPr>
              <p:cNvSpPr/>
              <p:nvPr/>
            </p:nvSpPr>
            <p:spPr>
              <a:xfrm>
                <a:off x="7152671" y="2046460"/>
                <a:ext cx="90155" cy="90155"/>
              </a:xfrm>
              <a:prstGeom prst="rect">
                <a:avLst/>
              </a:prstGeom>
              <a:grp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Rectangle 100">
                <a:extLst>
                  <a:ext uri="{FF2B5EF4-FFF2-40B4-BE49-F238E27FC236}">
                    <a16:creationId xmlns:a16="http://schemas.microsoft.com/office/drawing/2014/main" xmlns="" id="{CF73C06F-AE80-F04F-9669-F2B2089E3A1E}"/>
                  </a:ext>
                </a:extLst>
              </p:cNvPr>
              <p:cNvSpPr/>
              <p:nvPr/>
            </p:nvSpPr>
            <p:spPr>
              <a:xfrm>
                <a:off x="7152671" y="2136615"/>
                <a:ext cx="90155" cy="90155"/>
              </a:xfrm>
              <a:prstGeom prst="rect">
                <a:avLst/>
              </a:prstGeom>
              <a:grp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>
                <a:extLst>
                  <a:ext uri="{FF2B5EF4-FFF2-40B4-BE49-F238E27FC236}">
                    <a16:creationId xmlns:a16="http://schemas.microsoft.com/office/drawing/2014/main" xmlns="" id="{6217AA86-76CB-2A47-9585-FD19C359B3D7}"/>
                  </a:ext>
                </a:extLst>
              </p:cNvPr>
              <p:cNvSpPr/>
              <p:nvPr/>
            </p:nvSpPr>
            <p:spPr>
              <a:xfrm>
                <a:off x="7152671" y="2226770"/>
                <a:ext cx="90155" cy="90155"/>
              </a:xfrm>
              <a:prstGeom prst="rect">
                <a:avLst/>
              </a:prstGeom>
              <a:grp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>
                <a:extLst>
                  <a:ext uri="{FF2B5EF4-FFF2-40B4-BE49-F238E27FC236}">
                    <a16:creationId xmlns:a16="http://schemas.microsoft.com/office/drawing/2014/main" xmlns="" id="{B13C0193-6D33-5F45-BC68-EE61370AED42}"/>
                  </a:ext>
                </a:extLst>
              </p:cNvPr>
              <p:cNvSpPr/>
              <p:nvPr/>
            </p:nvSpPr>
            <p:spPr>
              <a:xfrm>
                <a:off x="7152671" y="2316924"/>
                <a:ext cx="90155" cy="90155"/>
              </a:xfrm>
              <a:prstGeom prst="rect">
                <a:avLst/>
              </a:prstGeom>
              <a:grp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" name="Rectangle 103">
                <a:extLst>
                  <a:ext uri="{FF2B5EF4-FFF2-40B4-BE49-F238E27FC236}">
                    <a16:creationId xmlns:a16="http://schemas.microsoft.com/office/drawing/2014/main" xmlns="" id="{ADAED7C1-0484-0D4B-9B16-C40C6D671347}"/>
                  </a:ext>
                </a:extLst>
              </p:cNvPr>
              <p:cNvSpPr/>
              <p:nvPr/>
            </p:nvSpPr>
            <p:spPr>
              <a:xfrm>
                <a:off x="7152671" y="2407079"/>
                <a:ext cx="90155" cy="90155"/>
              </a:xfrm>
              <a:prstGeom prst="rect">
                <a:avLst/>
              </a:prstGeom>
              <a:grp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5" name="Group 114">
              <a:extLst>
                <a:ext uri="{FF2B5EF4-FFF2-40B4-BE49-F238E27FC236}">
                  <a16:creationId xmlns:a16="http://schemas.microsoft.com/office/drawing/2014/main" xmlns="" id="{2F737C12-114A-EA4B-B444-B7FD76B3A39A}"/>
                </a:ext>
              </a:extLst>
            </p:cNvPr>
            <p:cNvGrpSpPr/>
            <p:nvPr/>
          </p:nvGrpSpPr>
          <p:grpSpPr>
            <a:xfrm>
              <a:off x="4715897" y="2614125"/>
              <a:ext cx="81959" cy="1020917"/>
              <a:chOff x="7152671" y="1595686"/>
              <a:chExt cx="90155" cy="901548"/>
            </a:xfrm>
            <a:solidFill>
              <a:schemeClr val="bg1"/>
            </a:solidFill>
          </p:grpSpPr>
          <p:sp>
            <p:nvSpPr>
              <p:cNvPr id="116" name="Rectangle 115">
                <a:extLst>
                  <a:ext uri="{FF2B5EF4-FFF2-40B4-BE49-F238E27FC236}">
                    <a16:creationId xmlns:a16="http://schemas.microsoft.com/office/drawing/2014/main" xmlns="" id="{6F49404B-F1B8-3C42-92C8-EB3CC290F6CF}"/>
                  </a:ext>
                </a:extLst>
              </p:cNvPr>
              <p:cNvSpPr/>
              <p:nvPr/>
            </p:nvSpPr>
            <p:spPr>
              <a:xfrm>
                <a:off x="7152671" y="1595686"/>
                <a:ext cx="90155" cy="90155"/>
              </a:xfrm>
              <a:prstGeom prst="rect">
                <a:avLst/>
              </a:prstGeom>
              <a:grp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Rectangle 116">
                <a:extLst>
                  <a:ext uri="{FF2B5EF4-FFF2-40B4-BE49-F238E27FC236}">
                    <a16:creationId xmlns:a16="http://schemas.microsoft.com/office/drawing/2014/main" xmlns="" id="{071A3A90-5AE9-4E47-A98D-2A057D2CBF24}"/>
                  </a:ext>
                </a:extLst>
              </p:cNvPr>
              <p:cNvSpPr/>
              <p:nvPr/>
            </p:nvSpPr>
            <p:spPr>
              <a:xfrm>
                <a:off x="7152671" y="1685841"/>
                <a:ext cx="90155" cy="90155"/>
              </a:xfrm>
              <a:prstGeom prst="rect">
                <a:avLst/>
              </a:prstGeom>
              <a:grp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Rectangle 117">
                <a:extLst>
                  <a:ext uri="{FF2B5EF4-FFF2-40B4-BE49-F238E27FC236}">
                    <a16:creationId xmlns:a16="http://schemas.microsoft.com/office/drawing/2014/main" xmlns="" id="{76EB009D-85E8-CD4A-BB1B-76FCCD237A19}"/>
                  </a:ext>
                </a:extLst>
              </p:cNvPr>
              <p:cNvSpPr/>
              <p:nvPr/>
            </p:nvSpPr>
            <p:spPr>
              <a:xfrm>
                <a:off x="7152671" y="1775996"/>
                <a:ext cx="90155" cy="90155"/>
              </a:xfrm>
              <a:prstGeom prst="rect">
                <a:avLst/>
              </a:prstGeom>
              <a:grp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9" name="Rectangle 118">
                <a:extLst>
                  <a:ext uri="{FF2B5EF4-FFF2-40B4-BE49-F238E27FC236}">
                    <a16:creationId xmlns:a16="http://schemas.microsoft.com/office/drawing/2014/main" xmlns="" id="{F33BB3E2-C90F-CB48-A796-B9AEE42FC625}"/>
                  </a:ext>
                </a:extLst>
              </p:cNvPr>
              <p:cNvSpPr/>
              <p:nvPr/>
            </p:nvSpPr>
            <p:spPr>
              <a:xfrm>
                <a:off x="7152671" y="1866150"/>
                <a:ext cx="90155" cy="90155"/>
              </a:xfrm>
              <a:prstGeom prst="rect">
                <a:avLst/>
              </a:prstGeom>
              <a:grp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0" name="Rectangle 119">
                <a:extLst>
                  <a:ext uri="{FF2B5EF4-FFF2-40B4-BE49-F238E27FC236}">
                    <a16:creationId xmlns:a16="http://schemas.microsoft.com/office/drawing/2014/main" xmlns="" id="{9EF40DDF-C51D-994D-AB01-8364975FDC4C}"/>
                  </a:ext>
                </a:extLst>
              </p:cNvPr>
              <p:cNvSpPr/>
              <p:nvPr/>
            </p:nvSpPr>
            <p:spPr>
              <a:xfrm>
                <a:off x="7152671" y="1956305"/>
                <a:ext cx="90155" cy="90155"/>
              </a:xfrm>
              <a:prstGeom prst="rect">
                <a:avLst/>
              </a:prstGeom>
              <a:grp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1" name="Rectangle 120">
                <a:extLst>
                  <a:ext uri="{FF2B5EF4-FFF2-40B4-BE49-F238E27FC236}">
                    <a16:creationId xmlns:a16="http://schemas.microsoft.com/office/drawing/2014/main" xmlns="" id="{41561FC9-165F-0D44-BF07-DF00EC0EE0BD}"/>
                  </a:ext>
                </a:extLst>
              </p:cNvPr>
              <p:cNvSpPr/>
              <p:nvPr/>
            </p:nvSpPr>
            <p:spPr>
              <a:xfrm>
                <a:off x="7152671" y="2046460"/>
                <a:ext cx="90155" cy="90155"/>
              </a:xfrm>
              <a:prstGeom prst="rect">
                <a:avLst/>
              </a:prstGeom>
              <a:grp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2" name="Rectangle 121">
                <a:extLst>
                  <a:ext uri="{FF2B5EF4-FFF2-40B4-BE49-F238E27FC236}">
                    <a16:creationId xmlns:a16="http://schemas.microsoft.com/office/drawing/2014/main" xmlns="" id="{F786FFE1-0FB0-1B4E-824B-42EFDABEC385}"/>
                  </a:ext>
                </a:extLst>
              </p:cNvPr>
              <p:cNvSpPr/>
              <p:nvPr/>
            </p:nvSpPr>
            <p:spPr>
              <a:xfrm>
                <a:off x="7152671" y="2136615"/>
                <a:ext cx="90155" cy="90155"/>
              </a:xfrm>
              <a:prstGeom prst="rect">
                <a:avLst/>
              </a:prstGeom>
              <a:grp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3" name="Rectangle 122">
                <a:extLst>
                  <a:ext uri="{FF2B5EF4-FFF2-40B4-BE49-F238E27FC236}">
                    <a16:creationId xmlns:a16="http://schemas.microsoft.com/office/drawing/2014/main" xmlns="" id="{E52FA5B1-9951-304C-ABA1-EBBA68EBA2A5}"/>
                  </a:ext>
                </a:extLst>
              </p:cNvPr>
              <p:cNvSpPr/>
              <p:nvPr/>
            </p:nvSpPr>
            <p:spPr>
              <a:xfrm>
                <a:off x="7152671" y="2226770"/>
                <a:ext cx="90155" cy="90155"/>
              </a:xfrm>
              <a:prstGeom prst="rect">
                <a:avLst/>
              </a:prstGeom>
              <a:grp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" name="Rectangle 123">
                <a:extLst>
                  <a:ext uri="{FF2B5EF4-FFF2-40B4-BE49-F238E27FC236}">
                    <a16:creationId xmlns:a16="http://schemas.microsoft.com/office/drawing/2014/main" xmlns="" id="{523D0F9C-7FEA-714A-AF6D-C5F1F17D6D9D}"/>
                  </a:ext>
                </a:extLst>
              </p:cNvPr>
              <p:cNvSpPr/>
              <p:nvPr/>
            </p:nvSpPr>
            <p:spPr>
              <a:xfrm>
                <a:off x="7152671" y="2316924"/>
                <a:ext cx="90155" cy="90155"/>
              </a:xfrm>
              <a:prstGeom prst="rect">
                <a:avLst/>
              </a:prstGeom>
              <a:grp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5" name="Rectangle 124">
                <a:extLst>
                  <a:ext uri="{FF2B5EF4-FFF2-40B4-BE49-F238E27FC236}">
                    <a16:creationId xmlns:a16="http://schemas.microsoft.com/office/drawing/2014/main" xmlns="" id="{BA4DA503-7FFA-FF45-AE27-8F69DFD41C09}"/>
                  </a:ext>
                </a:extLst>
              </p:cNvPr>
              <p:cNvSpPr/>
              <p:nvPr/>
            </p:nvSpPr>
            <p:spPr>
              <a:xfrm>
                <a:off x="7152671" y="2407079"/>
                <a:ext cx="90155" cy="90155"/>
              </a:xfrm>
              <a:prstGeom prst="rect">
                <a:avLst/>
              </a:prstGeom>
              <a:grp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6" name="Group 125">
              <a:extLst>
                <a:ext uri="{FF2B5EF4-FFF2-40B4-BE49-F238E27FC236}">
                  <a16:creationId xmlns:a16="http://schemas.microsoft.com/office/drawing/2014/main" xmlns="" id="{DD592F97-45D3-9D46-8B45-C62341262C1E}"/>
                </a:ext>
              </a:extLst>
            </p:cNvPr>
            <p:cNvGrpSpPr/>
            <p:nvPr/>
          </p:nvGrpSpPr>
          <p:grpSpPr>
            <a:xfrm>
              <a:off x="4932357" y="2609902"/>
              <a:ext cx="81959" cy="1020917"/>
              <a:chOff x="7152671" y="1595686"/>
              <a:chExt cx="90155" cy="901548"/>
            </a:xfrm>
            <a:solidFill>
              <a:schemeClr val="bg1"/>
            </a:solidFill>
          </p:grpSpPr>
          <p:sp>
            <p:nvSpPr>
              <p:cNvPr id="127" name="Rectangle 126">
                <a:extLst>
                  <a:ext uri="{FF2B5EF4-FFF2-40B4-BE49-F238E27FC236}">
                    <a16:creationId xmlns:a16="http://schemas.microsoft.com/office/drawing/2014/main" xmlns="" id="{F53133F4-1C62-4440-932D-1B8E1E5FBE15}"/>
                  </a:ext>
                </a:extLst>
              </p:cNvPr>
              <p:cNvSpPr/>
              <p:nvPr/>
            </p:nvSpPr>
            <p:spPr>
              <a:xfrm>
                <a:off x="7152671" y="1595686"/>
                <a:ext cx="90155" cy="90155"/>
              </a:xfrm>
              <a:prstGeom prst="rect">
                <a:avLst/>
              </a:prstGeom>
              <a:grp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8" name="Rectangle 127">
                <a:extLst>
                  <a:ext uri="{FF2B5EF4-FFF2-40B4-BE49-F238E27FC236}">
                    <a16:creationId xmlns:a16="http://schemas.microsoft.com/office/drawing/2014/main" xmlns="" id="{FD902E76-4821-1B44-8C52-737F255634DC}"/>
                  </a:ext>
                </a:extLst>
              </p:cNvPr>
              <p:cNvSpPr/>
              <p:nvPr/>
            </p:nvSpPr>
            <p:spPr>
              <a:xfrm>
                <a:off x="7152671" y="1685841"/>
                <a:ext cx="90155" cy="90155"/>
              </a:xfrm>
              <a:prstGeom prst="rect">
                <a:avLst/>
              </a:prstGeom>
              <a:grp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9" name="Rectangle 128">
                <a:extLst>
                  <a:ext uri="{FF2B5EF4-FFF2-40B4-BE49-F238E27FC236}">
                    <a16:creationId xmlns:a16="http://schemas.microsoft.com/office/drawing/2014/main" xmlns="" id="{DCB7D09E-2AA9-0641-B607-5A42043BE038}"/>
                  </a:ext>
                </a:extLst>
              </p:cNvPr>
              <p:cNvSpPr/>
              <p:nvPr/>
            </p:nvSpPr>
            <p:spPr>
              <a:xfrm>
                <a:off x="7152671" y="1775996"/>
                <a:ext cx="90155" cy="90155"/>
              </a:xfrm>
              <a:prstGeom prst="rect">
                <a:avLst/>
              </a:prstGeom>
              <a:grp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0" name="Rectangle 129">
                <a:extLst>
                  <a:ext uri="{FF2B5EF4-FFF2-40B4-BE49-F238E27FC236}">
                    <a16:creationId xmlns:a16="http://schemas.microsoft.com/office/drawing/2014/main" xmlns="" id="{FC6427EA-3C5D-9242-ACD8-BB35AD802687}"/>
                  </a:ext>
                </a:extLst>
              </p:cNvPr>
              <p:cNvSpPr/>
              <p:nvPr/>
            </p:nvSpPr>
            <p:spPr>
              <a:xfrm>
                <a:off x="7152671" y="1866150"/>
                <a:ext cx="90155" cy="90155"/>
              </a:xfrm>
              <a:prstGeom prst="rect">
                <a:avLst/>
              </a:prstGeom>
              <a:grp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1" name="Rectangle 130">
                <a:extLst>
                  <a:ext uri="{FF2B5EF4-FFF2-40B4-BE49-F238E27FC236}">
                    <a16:creationId xmlns:a16="http://schemas.microsoft.com/office/drawing/2014/main" xmlns="" id="{4F966D85-DCC9-D546-977B-6BA671006E94}"/>
                  </a:ext>
                </a:extLst>
              </p:cNvPr>
              <p:cNvSpPr/>
              <p:nvPr/>
            </p:nvSpPr>
            <p:spPr>
              <a:xfrm>
                <a:off x="7152671" y="1956305"/>
                <a:ext cx="90155" cy="90155"/>
              </a:xfrm>
              <a:prstGeom prst="rect">
                <a:avLst/>
              </a:prstGeom>
              <a:grp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2" name="Rectangle 131">
                <a:extLst>
                  <a:ext uri="{FF2B5EF4-FFF2-40B4-BE49-F238E27FC236}">
                    <a16:creationId xmlns:a16="http://schemas.microsoft.com/office/drawing/2014/main" xmlns="" id="{A8072F36-F592-974E-AF8C-A4F5C2C3C947}"/>
                  </a:ext>
                </a:extLst>
              </p:cNvPr>
              <p:cNvSpPr/>
              <p:nvPr/>
            </p:nvSpPr>
            <p:spPr>
              <a:xfrm>
                <a:off x="7152671" y="2046460"/>
                <a:ext cx="90155" cy="90155"/>
              </a:xfrm>
              <a:prstGeom prst="rect">
                <a:avLst/>
              </a:prstGeom>
              <a:grp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3" name="Rectangle 132">
                <a:extLst>
                  <a:ext uri="{FF2B5EF4-FFF2-40B4-BE49-F238E27FC236}">
                    <a16:creationId xmlns:a16="http://schemas.microsoft.com/office/drawing/2014/main" xmlns="" id="{D84DCD3B-8461-D245-8336-FCA090E127B4}"/>
                  </a:ext>
                </a:extLst>
              </p:cNvPr>
              <p:cNvSpPr/>
              <p:nvPr/>
            </p:nvSpPr>
            <p:spPr>
              <a:xfrm>
                <a:off x="7152671" y="2136615"/>
                <a:ext cx="90155" cy="90155"/>
              </a:xfrm>
              <a:prstGeom prst="rect">
                <a:avLst/>
              </a:prstGeom>
              <a:grp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4" name="Rectangle 133">
                <a:extLst>
                  <a:ext uri="{FF2B5EF4-FFF2-40B4-BE49-F238E27FC236}">
                    <a16:creationId xmlns:a16="http://schemas.microsoft.com/office/drawing/2014/main" xmlns="" id="{F0B55E05-A5B7-E042-A4FD-A5EC5E6EA773}"/>
                  </a:ext>
                </a:extLst>
              </p:cNvPr>
              <p:cNvSpPr/>
              <p:nvPr/>
            </p:nvSpPr>
            <p:spPr>
              <a:xfrm>
                <a:off x="7152671" y="2226770"/>
                <a:ext cx="90155" cy="90155"/>
              </a:xfrm>
              <a:prstGeom prst="rect">
                <a:avLst/>
              </a:prstGeom>
              <a:grp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5" name="Rectangle 134">
                <a:extLst>
                  <a:ext uri="{FF2B5EF4-FFF2-40B4-BE49-F238E27FC236}">
                    <a16:creationId xmlns:a16="http://schemas.microsoft.com/office/drawing/2014/main" xmlns="" id="{57AFDB19-3E8E-ED45-A242-99DDABF1AEAA}"/>
                  </a:ext>
                </a:extLst>
              </p:cNvPr>
              <p:cNvSpPr/>
              <p:nvPr/>
            </p:nvSpPr>
            <p:spPr>
              <a:xfrm>
                <a:off x="7152671" y="2316924"/>
                <a:ext cx="90155" cy="90155"/>
              </a:xfrm>
              <a:prstGeom prst="rect">
                <a:avLst/>
              </a:prstGeom>
              <a:grp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6" name="Rectangle 135">
                <a:extLst>
                  <a:ext uri="{FF2B5EF4-FFF2-40B4-BE49-F238E27FC236}">
                    <a16:creationId xmlns:a16="http://schemas.microsoft.com/office/drawing/2014/main" xmlns="" id="{15F4D7DF-6B1B-5546-87DE-C6E7F813C2B1}"/>
                  </a:ext>
                </a:extLst>
              </p:cNvPr>
              <p:cNvSpPr/>
              <p:nvPr/>
            </p:nvSpPr>
            <p:spPr>
              <a:xfrm>
                <a:off x="7152671" y="2407079"/>
                <a:ext cx="90155" cy="90155"/>
              </a:xfrm>
              <a:prstGeom prst="rect">
                <a:avLst/>
              </a:prstGeom>
              <a:grp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7" name="Group 136">
              <a:extLst>
                <a:ext uri="{FF2B5EF4-FFF2-40B4-BE49-F238E27FC236}">
                  <a16:creationId xmlns:a16="http://schemas.microsoft.com/office/drawing/2014/main" xmlns="" id="{44EEEFDA-606D-A644-AB8D-FF5FAD406317}"/>
                </a:ext>
              </a:extLst>
            </p:cNvPr>
            <p:cNvGrpSpPr/>
            <p:nvPr/>
          </p:nvGrpSpPr>
          <p:grpSpPr>
            <a:xfrm>
              <a:off x="5119712" y="3112722"/>
              <a:ext cx="81959" cy="510458"/>
              <a:chOff x="7152671" y="2046460"/>
              <a:chExt cx="90155" cy="450774"/>
            </a:xfrm>
            <a:solidFill>
              <a:schemeClr val="bg1"/>
            </a:solidFill>
          </p:grpSpPr>
          <p:sp>
            <p:nvSpPr>
              <p:cNvPr id="143" name="Rectangle 142">
                <a:extLst>
                  <a:ext uri="{FF2B5EF4-FFF2-40B4-BE49-F238E27FC236}">
                    <a16:creationId xmlns:a16="http://schemas.microsoft.com/office/drawing/2014/main" xmlns="" id="{9BA1718A-5841-AC4A-8658-905A2C110718}"/>
                  </a:ext>
                </a:extLst>
              </p:cNvPr>
              <p:cNvSpPr/>
              <p:nvPr/>
            </p:nvSpPr>
            <p:spPr>
              <a:xfrm>
                <a:off x="7152671" y="2046460"/>
                <a:ext cx="90155" cy="90155"/>
              </a:xfrm>
              <a:prstGeom prst="rect">
                <a:avLst/>
              </a:prstGeom>
              <a:grp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4" name="Rectangle 143">
                <a:extLst>
                  <a:ext uri="{FF2B5EF4-FFF2-40B4-BE49-F238E27FC236}">
                    <a16:creationId xmlns:a16="http://schemas.microsoft.com/office/drawing/2014/main" xmlns="" id="{FC930E58-BB1C-F340-8ACD-D078EE38CB39}"/>
                  </a:ext>
                </a:extLst>
              </p:cNvPr>
              <p:cNvSpPr/>
              <p:nvPr/>
            </p:nvSpPr>
            <p:spPr>
              <a:xfrm>
                <a:off x="7152671" y="2136615"/>
                <a:ext cx="90155" cy="90155"/>
              </a:xfrm>
              <a:prstGeom prst="rect">
                <a:avLst/>
              </a:prstGeom>
              <a:grp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5" name="Rectangle 144">
                <a:extLst>
                  <a:ext uri="{FF2B5EF4-FFF2-40B4-BE49-F238E27FC236}">
                    <a16:creationId xmlns:a16="http://schemas.microsoft.com/office/drawing/2014/main" xmlns="" id="{6E15C16C-B91B-BC4F-999F-614926E5ABE3}"/>
                  </a:ext>
                </a:extLst>
              </p:cNvPr>
              <p:cNvSpPr/>
              <p:nvPr/>
            </p:nvSpPr>
            <p:spPr>
              <a:xfrm>
                <a:off x="7152671" y="2226770"/>
                <a:ext cx="90155" cy="90155"/>
              </a:xfrm>
              <a:prstGeom prst="rect">
                <a:avLst/>
              </a:prstGeom>
              <a:grp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6" name="Rectangle 145">
                <a:extLst>
                  <a:ext uri="{FF2B5EF4-FFF2-40B4-BE49-F238E27FC236}">
                    <a16:creationId xmlns:a16="http://schemas.microsoft.com/office/drawing/2014/main" xmlns="" id="{D3FA0E67-EED2-9F4E-BE85-F4703EDC560D}"/>
                  </a:ext>
                </a:extLst>
              </p:cNvPr>
              <p:cNvSpPr/>
              <p:nvPr/>
            </p:nvSpPr>
            <p:spPr>
              <a:xfrm>
                <a:off x="7152671" y="2316924"/>
                <a:ext cx="90155" cy="90155"/>
              </a:xfrm>
              <a:prstGeom prst="rect">
                <a:avLst/>
              </a:prstGeom>
              <a:grp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7" name="Rectangle 146">
                <a:extLst>
                  <a:ext uri="{FF2B5EF4-FFF2-40B4-BE49-F238E27FC236}">
                    <a16:creationId xmlns:a16="http://schemas.microsoft.com/office/drawing/2014/main" xmlns="" id="{C93CF2BF-5F4B-AA45-A4F6-20ED98007AC9}"/>
                  </a:ext>
                </a:extLst>
              </p:cNvPr>
              <p:cNvSpPr/>
              <p:nvPr/>
            </p:nvSpPr>
            <p:spPr>
              <a:xfrm>
                <a:off x="7152671" y="2407079"/>
                <a:ext cx="90155" cy="90155"/>
              </a:xfrm>
              <a:prstGeom prst="rect">
                <a:avLst/>
              </a:prstGeom>
              <a:grp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xmlns="" id="{856EC39E-53C7-1A43-A7FE-3CFB93689401}"/>
              </a:ext>
            </a:extLst>
          </p:cNvPr>
          <p:cNvGrpSpPr/>
          <p:nvPr/>
        </p:nvGrpSpPr>
        <p:grpSpPr>
          <a:xfrm>
            <a:off x="1017319" y="3770748"/>
            <a:ext cx="4196227" cy="1329941"/>
            <a:chOff x="1041602" y="3789849"/>
            <a:chExt cx="4196227" cy="1329941"/>
          </a:xfrm>
        </p:grpSpPr>
        <p:pic>
          <p:nvPicPr>
            <p:cNvPr id="150" name="Picture 149">
              <a:extLst>
                <a:ext uri="{FF2B5EF4-FFF2-40B4-BE49-F238E27FC236}">
                  <a16:creationId xmlns:a16="http://schemas.microsoft.com/office/drawing/2014/main" xmlns="" id="{1A7F843D-F2AA-BC49-A3EB-6A46BFE369B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1602" y="3789849"/>
              <a:ext cx="1025141" cy="1025141"/>
            </a:xfrm>
            <a:prstGeom prst="rect">
              <a:avLst/>
            </a:prstGeom>
          </p:spPr>
        </p:pic>
        <p:pic>
          <p:nvPicPr>
            <p:cNvPr id="153" name="Picture 152">
              <a:extLst>
                <a:ext uri="{FF2B5EF4-FFF2-40B4-BE49-F238E27FC236}">
                  <a16:creationId xmlns:a16="http://schemas.microsoft.com/office/drawing/2014/main" xmlns="" id="{52458BB3-6738-7D4C-871C-843C843BBFB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94002" y="3942249"/>
              <a:ext cx="1025141" cy="1025141"/>
            </a:xfrm>
            <a:prstGeom prst="rect">
              <a:avLst/>
            </a:prstGeom>
          </p:spPr>
        </p:pic>
        <p:pic>
          <p:nvPicPr>
            <p:cNvPr id="154" name="Picture 153">
              <a:extLst>
                <a:ext uri="{FF2B5EF4-FFF2-40B4-BE49-F238E27FC236}">
                  <a16:creationId xmlns:a16="http://schemas.microsoft.com/office/drawing/2014/main" xmlns="" id="{E8EB9496-B722-7448-859A-E8BEDE8BDE0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46402" y="4094649"/>
              <a:ext cx="1025141" cy="1025141"/>
            </a:xfrm>
            <a:prstGeom prst="rect">
              <a:avLst/>
            </a:prstGeom>
          </p:spPr>
        </p:pic>
        <p:grpSp>
          <p:nvGrpSpPr>
            <p:cNvPr id="160" name="Group 159">
              <a:extLst>
                <a:ext uri="{FF2B5EF4-FFF2-40B4-BE49-F238E27FC236}">
                  <a16:creationId xmlns:a16="http://schemas.microsoft.com/office/drawing/2014/main" xmlns="" id="{5D79FD67-5167-0043-A42E-68B6864B0F23}"/>
                </a:ext>
              </a:extLst>
            </p:cNvPr>
            <p:cNvGrpSpPr/>
            <p:nvPr/>
          </p:nvGrpSpPr>
          <p:grpSpPr>
            <a:xfrm>
              <a:off x="5155870" y="4699560"/>
              <a:ext cx="81959" cy="408366"/>
              <a:chOff x="7152671" y="2136615"/>
              <a:chExt cx="90155" cy="360619"/>
            </a:xfrm>
            <a:solidFill>
              <a:schemeClr val="bg1"/>
            </a:solidFill>
          </p:grpSpPr>
          <p:sp>
            <p:nvSpPr>
              <p:cNvPr id="162" name="Rectangle 161">
                <a:extLst>
                  <a:ext uri="{FF2B5EF4-FFF2-40B4-BE49-F238E27FC236}">
                    <a16:creationId xmlns:a16="http://schemas.microsoft.com/office/drawing/2014/main" xmlns="" id="{00522F3C-AC19-964D-82D3-5A1693BF8F15}"/>
                  </a:ext>
                </a:extLst>
              </p:cNvPr>
              <p:cNvSpPr/>
              <p:nvPr/>
            </p:nvSpPr>
            <p:spPr>
              <a:xfrm>
                <a:off x="7152671" y="2136615"/>
                <a:ext cx="90155" cy="90155"/>
              </a:xfrm>
              <a:prstGeom prst="rect">
                <a:avLst/>
              </a:prstGeom>
              <a:grp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3" name="Rectangle 162">
                <a:extLst>
                  <a:ext uri="{FF2B5EF4-FFF2-40B4-BE49-F238E27FC236}">
                    <a16:creationId xmlns:a16="http://schemas.microsoft.com/office/drawing/2014/main" xmlns="" id="{7EB4A968-9B68-144D-B478-C57D584E7966}"/>
                  </a:ext>
                </a:extLst>
              </p:cNvPr>
              <p:cNvSpPr/>
              <p:nvPr/>
            </p:nvSpPr>
            <p:spPr>
              <a:xfrm>
                <a:off x="7152671" y="2226770"/>
                <a:ext cx="90155" cy="90155"/>
              </a:xfrm>
              <a:prstGeom prst="rect">
                <a:avLst/>
              </a:prstGeom>
              <a:grp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4" name="Rectangle 163">
                <a:extLst>
                  <a:ext uri="{FF2B5EF4-FFF2-40B4-BE49-F238E27FC236}">
                    <a16:creationId xmlns:a16="http://schemas.microsoft.com/office/drawing/2014/main" xmlns="" id="{9AEF5320-A179-4445-825A-82BD81F569F8}"/>
                  </a:ext>
                </a:extLst>
              </p:cNvPr>
              <p:cNvSpPr/>
              <p:nvPr/>
            </p:nvSpPr>
            <p:spPr>
              <a:xfrm>
                <a:off x="7152671" y="2316924"/>
                <a:ext cx="90155" cy="90155"/>
              </a:xfrm>
              <a:prstGeom prst="rect">
                <a:avLst/>
              </a:prstGeom>
              <a:grp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5" name="Rectangle 164">
                <a:extLst>
                  <a:ext uri="{FF2B5EF4-FFF2-40B4-BE49-F238E27FC236}">
                    <a16:creationId xmlns:a16="http://schemas.microsoft.com/office/drawing/2014/main" xmlns="" id="{AC296485-872E-624F-A9EA-71C25D726830}"/>
                  </a:ext>
                </a:extLst>
              </p:cNvPr>
              <p:cNvSpPr/>
              <p:nvPr/>
            </p:nvSpPr>
            <p:spPr>
              <a:xfrm>
                <a:off x="7152671" y="2407079"/>
                <a:ext cx="90155" cy="90155"/>
              </a:xfrm>
              <a:prstGeom prst="rect">
                <a:avLst/>
              </a:prstGeom>
              <a:grp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28" name="Rectangle 227">
            <a:extLst>
              <a:ext uri="{FF2B5EF4-FFF2-40B4-BE49-F238E27FC236}">
                <a16:creationId xmlns:a16="http://schemas.microsoft.com/office/drawing/2014/main" xmlns="" id="{32C36DFA-FD98-864A-B41C-FA194192E685}"/>
              </a:ext>
            </a:extLst>
          </p:cNvPr>
          <p:cNvSpPr/>
          <p:nvPr/>
        </p:nvSpPr>
        <p:spPr>
          <a:xfrm>
            <a:off x="5403990" y="4025492"/>
            <a:ext cx="806519" cy="8127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229" name="Rectangle 228">
            <a:extLst>
              <a:ext uri="{FF2B5EF4-FFF2-40B4-BE49-F238E27FC236}">
                <a16:creationId xmlns:a16="http://schemas.microsoft.com/office/drawing/2014/main" xmlns="" id="{CD83E6ED-5FBB-CF47-B57D-281C4B128B16}"/>
              </a:ext>
            </a:extLst>
          </p:cNvPr>
          <p:cNvSpPr/>
          <p:nvPr/>
        </p:nvSpPr>
        <p:spPr>
          <a:xfrm>
            <a:off x="6309735" y="4025491"/>
            <a:ext cx="733199" cy="8127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230" name="Rectangle 229">
            <a:extLst>
              <a:ext uri="{FF2B5EF4-FFF2-40B4-BE49-F238E27FC236}">
                <a16:creationId xmlns:a16="http://schemas.microsoft.com/office/drawing/2014/main" xmlns="" id="{4ADC64D4-CC16-B646-931F-C7E4F6A782F0}"/>
              </a:ext>
            </a:extLst>
          </p:cNvPr>
          <p:cNvSpPr/>
          <p:nvPr/>
        </p:nvSpPr>
        <p:spPr>
          <a:xfrm>
            <a:off x="7145564" y="4025491"/>
            <a:ext cx="666545" cy="8127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231" name="Rectangle 230">
            <a:extLst>
              <a:ext uri="{FF2B5EF4-FFF2-40B4-BE49-F238E27FC236}">
                <a16:creationId xmlns:a16="http://schemas.microsoft.com/office/drawing/2014/main" xmlns="" id="{C8C704F1-9D7A-F14A-8EEE-08CE9FFB7787}"/>
              </a:ext>
            </a:extLst>
          </p:cNvPr>
          <p:cNvSpPr/>
          <p:nvPr/>
        </p:nvSpPr>
        <p:spPr>
          <a:xfrm>
            <a:off x="7959674" y="4052597"/>
            <a:ext cx="666545" cy="8127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232" name="Rectangle 231">
            <a:extLst>
              <a:ext uri="{FF2B5EF4-FFF2-40B4-BE49-F238E27FC236}">
                <a16:creationId xmlns:a16="http://schemas.microsoft.com/office/drawing/2014/main" xmlns="" id="{370093F4-4C9F-024B-A460-BEEE204821C1}"/>
              </a:ext>
            </a:extLst>
          </p:cNvPr>
          <p:cNvSpPr/>
          <p:nvPr/>
        </p:nvSpPr>
        <p:spPr>
          <a:xfrm>
            <a:off x="8792099" y="4025491"/>
            <a:ext cx="2242057" cy="8127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xmlns="" id="{C96C7F7C-6484-3D47-A167-7C78B6ACDA13}"/>
              </a:ext>
            </a:extLst>
          </p:cNvPr>
          <p:cNvGrpSpPr/>
          <p:nvPr/>
        </p:nvGrpSpPr>
        <p:grpSpPr>
          <a:xfrm>
            <a:off x="1017319" y="5324382"/>
            <a:ext cx="4179530" cy="1177541"/>
            <a:chOff x="1017319" y="5324382"/>
            <a:chExt cx="4179530" cy="1177541"/>
          </a:xfrm>
        </p:grpSpPr>
        <p:pic>
          <p:nvPicPr>
            <p:cNvPr id="234" name="Picture 233">
              <a:extLst>
                <a:ext uri="{FF2B5EF4-FFF2-40B4-BE49-F238E27FC236}">
                  <a16:creationId xmlns:a16="http://schemas.microsoft.com/office/drawing/2014/main" xmlns="" id="{F9E11BF0-521E-7146-AB21-2B14D5E5FD1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17319" y="5324382"/>
              <a:ext cx="1025141" cy="1025141"/>
            </a:xfrm>
            <a:prstGeom prst="rect">
              <a:avLst/>
            </a:prstGeom>
          </p:spPr>
        </p:pic>
        <p:pic>
          <p:nvPicPr>
            <p:cNvPr id="237" name="Picture 236">
              <a:extLst>
                <a:ext uri="{FF2B5EF4-FFF2-40B4-BE49-F238E27FC236}">
                  <a16:creationId xmlns:a16="http://schemas.microsoft.com/office/drawing/2014/main" xmlns="" id="{74DA3965-265C-BC46-98E1-7E53C2F3449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69719" y="5476782"/>
              <a:ext cx="1025141" cy="1025141"/>
            </a:xfrm>
            <a:prstGeom prst="rect">
              <a:avLst/>
            </a:prstGeom>
          </p:spPr>
        </p:pic>
        <p:grpSp>
          <p:nvGrpSpPr>
            <p:cNvPr id="241" name="Group 240">
              <a:extLst>
                <a:ext uri="{FF2B5EF4-FFF2-40B4-BE49-F238E27FC236}">
                  <a16:creationId xmlns:a16="http://schemas.microsoft.com/office/drawing/2014/main" xmlns="" id="{2D2EC953-B291-AB46-B5FF-EB9995DCF3DD}"/>
                </a:ext>
              </a:extLst>
            </p:cNvPr>
            <p:cNvGrpSpPr/>
            <p:nvPr/>
          </p:nvGrpSpPr>
          <p:grpSpPr>
            <a:xfrm>
              <a:off x="4506963" y="5449834"/>
              <a:ext cx="81959" cy="1020917"/>
              <a:chOff x="7152671" y="1595686"/>
              <a:chExt cx="90155" cy="901548"/>
            </a:xfrm>
            <a:solidFill>
              <a:schemeClr val="bg1"/>
            </a:solidFill>
          </p:grpSpPr>
          <p:sp>
            <p:nvSpPr>
              <p:cNvPr id="270" name="Rectangle 269">
                <a:extLst>
                  <a:ext uri="{FF2B5EF4-FFF2-40B4-BE49-F238E27FC236}">
                    <a16:creationId xmlns:a16="http://schemas.microsoft.com/office/drawing/2014/main" xmlns="" id="{B304C1B7-E4B2-4B45-BAE9-BF5A927917D2}"/>
                  </a:ext>
                </a:extLst>
              </p:cNvPr>
              <p:cNvSpPr/>
              <p:nvPr/>
            </p:nvSpPr>
            <p:spPr>
              <a:xfrm>
                <a:off x="7152671" y="1595686"/>
                <a:ext cx="90155" cy="90155"/>
              </a:xfrm>
              <a:prstGeom prst="rect">
                <a:avLst/>
              </a:prstGeom>
              <a:grp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1" name="Rectangle 270">
                <a:extLst>
                  <a:ext uri="{FF2B5EF4-FFF2-40B4-BE49-F238E27FC236}">
                    <a16:creationId xmlns:a16="http://schemas.microsoft.com/office/drawing/2014/main" xmlns="" id="{AA7ADA92-5AE1-4948-B680-69D900735605}"/>
                  </a:ext>
                </a:extLst>
              </p:cNvPr>
              <p:cNvSpPr/>
              <p:nvPr/>
            </p:nvSpPr>
            <p:spPr>
              <a:xfrm>
                <a:off x="7152671" y="1685841"/>
                <a:ext cx="90155" cy="90155"/>
              </a:xfrm>
              <a:prstGeom prst="rect">
                <a:avLst/>
              </a:prstGeom>
              <a:grp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2" name="Rectangle 271">
                <a:extLst>
                  <a:ext uri="{FF2B5EF4-FFF2-40B4-BE49-F238E27FC236}">
                    <a16:creationId xmlns:a16="http://schemas.microsoft.com/office/drawing/2014/main" xmlns="" id="{814BEAF5-2180-9F44-86DD-B6FFB36B14DF}"/>
                  </a:ext>
                </a:extLst>
              </p:cNvPr>
              <p:cNvSpPr/>
              <p:nvPr/>
            </p:nvSpPr>
            <p:spPr>
              <a:xfrm>
                <a:off x="7152671" y="1775996"/>
                <a:ext cx="90155" cy="90155"/>
              </a:xfrm>
              <a:prstGeom prst="rect">
                <a:avLst/>
              </a:prstGeom>
              <a:grp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3" name="Rectangle 272">
                <a:extLst>
                  <a:ext uri="{FF2B5EF4-FFF2-40B4-BE49-F238E27FC236}">
                    <a16:creationId xmlns:a16="http://schemas.microsoft.com/office/drawing/2014/main" xmlns="" id="{81EA49CA-C2FC-6949-A43D-A220EC9DC190}"/>
                  </a:ext>
                </a:extLst>
              </p:cNvPr>
              <p:cNvSpPr/>
              <p:nvPr/>
            </p:nvSpPr>
            <p:spPr>
              <a:xfrm>
                <a:off x="7152671" y="1866150"/>
                <a:ext cx="90155" cy="90155"/>
              </a:xfrm>
              <a:prstGeom prst="rect">
                <a:avLst/>
              </a:prstGeom>
              <a:grp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4" name="Rectangle 273">
                <a:extLst>
                  <a:ext uri="{FF2B5EF4-FFF2-40B4-BE49-F238E27FC236}">
                    <a16:creationId xmlns:a16="http://schemas.microsoft.com/office/drawing/2014/main" xmlns="" id="{7AED918F-AF8D-F748-A800-B074F7DF13F1}"/>
                  </a:ext>
                </a:extLst>
              </p:cNvPr>
              <p:cNvSpPr/>
              <p:nvPr/>
            </p:nvSpPr>
            <p:spPr>
              <a:xfrm>
                <a:off x="7152671" y="1956305"/>
                <a:ext cx="90155" cy="90155"/>
              </a:xfrm>
              <a:prstGeom prst="rect">
                <a:avLst/>
              </a:prstGeom>
              <a:grp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5" name="Rectangle 274">
                <a:extLst>
                  <a:ext uri="{FF2B5EF4-FFF2-40B4-BE49-F238E27FC236}">
                    <a16:creationId xmlns:a16="http://schemas.microsoft.com/office/drawing/2014/main" xmlns="" id="{4DAF50C4-D828-1F45-895C-6EB926B00AC3}"/>
                  </a:ext>
                </a:extLst>
              </p:cNvPr>
              <p:cNvSpPr/>
              <p:nvPr/>
            </p:nvSpPr>
            <p:spPr>
              <a:xfrm>
                <a:off x="7152671" y="2046460"/>
                <a:ext cx="90155" cy="90155"/>
              </a:xfrm>
              <a:prstGeom prst="rect">
                <a:avLst/>
              </a:prstGeom>
              <a:grp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6" name="Rectangle 275">
                <a:extLst>
                  <a:ext uri="{FF2B5EF4-FFF2-40B4-BE49-F238E27FC236}">
                    <a16:creationId xmlns:a16="http://schemas.microsoft.com/office/drawing/2014/main" xmlns="" id="{3BEBDEDA-0199-7C4F-AE7F-200E6AAB3821}"/>
                  </a:ext>
                </a:extLst>
              </p:cNvPr>
              <p:cNvSpPr/>
              <p:nvPr/>
            </p:nvSpPr>
            <p:spPr>
              <a:xfrm>
                <a:off x="7152671" y="2136615"/>
                <a:ext cx="90155" cy="90155"/>
              </a:xfrm>
              <a:prstGeom prst="rect">
                <a:avLst/>
              </a:prstGeom>
              <a:grp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7" name="Rectangle 276">
                <a:extLst>
                  <a:ext uri="{FF2B5EF4-FFF2-40B4-BE49-F238E27FC236}">
                    <a16:creationId xmlns:a16="http://schemas.microsoft.com/office/drawing/2014/main" xmlns="" id="{2ACE10FA-C536-E34A-9977-7C0058DD66B7}"/>
                  </a:ext>
                </a:extLst>
              </p:cNvPr>
              <p:cNvSpPr/>
              <p:nvPr/>
            </p:nvSpPr>
            <p:spPr>
              <a:xfrm>
                <a:off x="7152671" y="2226770"/>
                <a:ext cx="90155" cy="90155"/>
              </a:xfrm>
              <a:prstGeom prst="rect">
                <a:avLst/>
              </a:prstGeom>
              <a:grp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8" name="Rectangle 277">
                <a:extLst>
                  <a:ext uri="{FF2B5EF4-FFF2-40B4-BE49-F238E27FC236}">
                    <a16:creationId xmlns:a16="http://schemas.microsoft.com/office/drawing/2014/main" xmlns="" id="{9DC70AD9-7F38-8345-837E-3870A504E521}"/>
                  </a:ext>
                </a:extLst>
              </p:cNvPr>
              <p:cNvSpPr/>
              <p:nvPr/>
            </p:nvSpPr>
            <p:spPr>
              <a:xfrm>
                <a:off x="7152671" y="2316924"/>
                <a:ext cx="90155" cy="90155"/>
              </a:xfrm>
              <a:prstGeom prst="rect">
                <a:avLst/>
              </a:prstGeom>
              <a:grp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9" name="Rectangle 278">
                <a:extLst>
                  <a:ext uri="{FF2B5EF4-FFF2-40B4-BE49-F238E27FC236}">
                    <a16:creationId xmlns:a16="http://schemas.microsoft.com/office/drawing/2014/main" xmlns="" id="{D425873A-565C-7E46-B8DD-B3EC0B4F893C}"/>
                  </a:ext>
                </a:extLst>
              </p:cNvPr>
              <p:cNvSpPr/>
              <p:nvPr/>
            </p:nvSpPr>
            <p:spPr>
              <a:xfrm>
                <a:off x="7152671" y="2407079"/>
                <a:ext cx="90155" cy="90155"/>
              </a:xfrm>
              <a:prstGeom prst="rect">
                <a:avLst/>
              </a:prstGeom>
              <a:grp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42" name="Group 241">
              <a:extLst>
                <a:ext uri="{FF2B5EF4-FFF2-40B4-BE49-F238E27FC236}">
                  <a16:creationId xmlns:a16="http://schemas.microsoft.com/office/drawing/2014/main" xmlns="" id="{7C64218C-AC1B-2246-A515-2D6D0F2CCC16}"/>
                </a:ext>
              </a:extLst>
            </p:cNvPr>
            <p:cNvGrpSpPr/>
            <p:nvPr/>
          </p:nvGrpSpPr>
          <p:grpSpPr>
            <a:xfrm>
              <a:off x="4711075" y="5449292"/>
              <a:ext cx="81959" cy="1020917"/>
              <a:chOff x="7152671" y="1595686"/>
              <a:chExt cx="90155" cy="901548"/>
            </a:xfrm>
            <a:solidFill>
              <a:schemeClr val="bg1"/>
            </a:solidFill>
          </p:grpSpPr>
          <p:sp>
            <p:nvSpPr>
              <p:cNvPr id="260" name="Rectangle 259">
                <a:extLst>
                  <a:ext uri="{FF2B5EF4-FFF2-40B4-BE49-F238E27FC236}">
                    <a16:creationId xmlns:a16="http://schemas.microsoft.com/office/drawing/2014/main" xmlns="" id="{7134EEC0-57C4-E34A-8C4A-85DC15D1B95C}"/>
                  </a:ext>
                </a:extLst>
              </p:cNvPr>
              <p:cNvSpPr/>
              <p:nvPr/>
            </p:nvSpPr>
            <p:spPr>
              <a:xfrm>
                <a:off x="7152671" y="1595686"/>
                <a:ext cx="90155" cy="90155"/>
              </a:xfrm>
              <a:prstGeom prst="rect">
                <a:avLst/>
              </a:prstGeom>
              <a:grp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1" name="Rectangle 260">
                <a:extLst>
                  <a:ext uri="{FF2B5EF4-FFF2-40B4-BE49-F238E27FC236}">
                    <a16:creationId xmlns:a16="http://schemas.microsoft.com/office/drawing/2014/main" xmlns="" id="{61D7C9F5-BA1F-CF43-9BC1-13A42270B9E0}"/>
                  </a:ext>
                </a:extLst>
              </p:cNvPr>
              <p:cNvSpPr/>
              <p:nvPr/>
            </p:nvSpPr>
            <p:spPr>
              <a:xfrm>
                <a:off x="7152671" y="1685841"/>
                <a:ext cx="90155" cy="90155"/>
              </a:xfrm>
              <a:prstGeom prst="rect">
                <a:avLst/>
              </a:prstGeom>
              <a:grp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2" name="Rectangle 261">
                <a:extLst>
                  <a:ext uri="{FF2B5EF4-FFF2-40B4-BE49-F238E27FC236}">
                    <a16:creationId xmlns:a16="http://schemas.microsoft.com/office/drawing/2014/main" xmlns="" id="{BEC2C62B-21FD-EF42-8600-39498427A118}"/>
                  </a:ext>
                </a:extLst>
              </p:cNvPr>
              <p:cNvSpPr/>
              <p:nvPr/>
            </p:nvSpPr>
            <p:spPr>
              <a:xfrm>
                <a:off x="7152671" y="1775996"/>
                <a:ext cx="90155" cy="90155"/>
              </a:xfrm>
              <a:prstGeom prst="rect">
                <a:avLst/>
              </a:prstGeom>
              <a:grp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3" name="Rectangle 262">
                <a:extLst>
                  <a:ext uri="{FF2B5EF4-FFF2-40B4-BE49-F238E27FC236}">
                    <a16:creationId xmlns:a16="http://schemas.microsoft.com/office/drawing/2014/main" xmlns="" id="{3068DB79-DD87-8E46-99CD-D14316F65288}"/>
                  </a:ext>
                </a:extLst>
              </p:cNvPr>
              <p:cNvSpPr/>
              <p:nvPr/>
            </p:nvSpPr>
            <p:spPr>
              <a:xfrm>
                <a:off x="7152671" y="1866150"/>
                <a:ext cx="90155" cy="90155"/>
              </a:xfrm>
              <a:prstGeom prst="rect">
                <a:avLst/>
              </a:prstGeom>
              <a:grp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4" name="Rectangle 263">
                <a:extLst>
                  <a:ext uri="{FF2B5EF4-FFF2-40B4-BE49-F238E27FC236}">
                    <a16:creationId xmlns:a16="http://schemas.microsoft.com/office/drawing/2014/main" xmlns="" id="{C74E2629-264D-0845-8E4E-3B83BC95139A}"/>
                  </a:ext>
                </a:extLst>
              </p:cNvPr>
              <p:cNvSpPr/>
              <p:nvPr/>
            </p:nvSpPr>
            <p:spPr>
              <a:xfrm>
                <a:off x="7152671" y="1956305"/>
                <a:ext cx="90155" cy="90155"/>
              </a:xfrm>
              <a:prstGeom prst="rect">
                <a:avLst/>
              </a:prstGeom>
              <a:grp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5" name="Rectangle 264">
                <a:extLst>
                  <a:ext uri="{FF2B5EF4-FFF2-40B4-BE49-F238E27FC236}">
                    <a16:creationId xmlns:a16="http://schemas.microsoft.com/office/drawing/2014/main" xmlns="" id="{3BC3CB47-790C-A244-BA1F-1C06BD8D8EA3}"/>
                  </a:ext>
                </a:extLst>
              </p:cNvPr>
              <p:cNvSpPr/>
              <p:nvPr/>
            </p:nvSpPr>
            <p:spPr>
              <a:xfrm>
                <a:off x="7152671" y="2046460"/>
                <a:ext cx="90155" cy="90155"/>
              </a:xfrm>
              <a:prstGeom prst="rect">
                <a:avLst/>
              </a:prstGeom>
              <a:grp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6" name="Rectangle 265">
                <a:extLst>
                  <a:ext uri="{FF2B5EF4-FFF2-40B4-BE49-F238E27FC236}">
                    <a16:creationId xmlns:a16="http://schemas.microsoft.com/office/drawing/2014/main" xmlns="" id="{B129D302-6560-5249-B4E3-ABC86C0D454B}"/>
                  </a:ext>
                </a:extLst>
              </p:cNvPr>
              <p:cNvSpPr/>
              <p:nvPr/>
            </p:nvSpPr>
            <p:spPr>
              <a:xfrm>
                <a:off x="7152671" y="2136615"/>
                <a:ext cx="90155" cy="90155"/>
              </a:xfrm>
              <a:prstGeom prst="rect">
                <a:avLst/>
              </a:prstGeom>
              <a:grp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7" name="Rectangle 266">
                <a:extLst>
                  <a:ext uri="{FF2B5EF4-FFF2-40B4-BE49-F238E27FC236}">
                    <a16:creationId xmlns:a16="http://schemas.microsoft.com/office/drawing/2014/main" xmlns="" id="{B9B299FA-ED80-CD41-B15F-F68C35605DBA}"/>
                  </a:ext>
                </a:extLst>
              </p:cNvPr>
              <p:cNvSpPr/>
              <p:nvPr/>
            </p:nvSpPr>
            <p:spPr>
              <a:xfrm>
                <a:off x="7152671" y="2226770"/>
                <a:ext cx="90155" cy="90155"/>
              </a:xfrm>
              <a:prstGeom prst="rect">
                <a:avLst/>
              </a:prstGeom>
              <a:grp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8" name="Rectangle 267">
                <a:extLst>
                  <a:ext uri="{FF2B5EF4-FFF2-40B4-BE49-F238E27FC236}">
                    <a16:creationId xmlns:a16="http://schemas.microsoft.com/office/drawing/2014/main" xmlns="" id="{28C21E99-E4EA-5341-A0B8-7B9DF5CB7B3C}"/>
                  </a:ext>
                </a:extLst>
              </p:cNvPr>
              <p:cNvSpPr/>
              <p:nvPr/>
            </p:nvSpPr>
            <p:spPr>
              <a:xfrm>
                <a:off x="7152671" y="2316924"/>
                <a:ext cx="90155" cy="90155"/>
              </a:xfrm>
              <a:prstGeom prst="rect">
                <a:avLst/>
              </a:prstGeom>
              <a:grp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9" name="Rectangle 268">
                <a:extLst>
                  <a:ext uri="{FF2B5EF4-FFF2-40B4-BE49-F238E27FC236}">
                    <a16:creationId xmlns:a16="http://schemas.microsoft.com/office/drawing/2014/main" xmlns="" id="{BC2C87CA-E74B-7F45-B12E-5B8ACF37838F}"/>
                  </a:ext>
                </a:extLst>
              </p:cNvPr>
              <p:cNvSpPr/>
              <p:nvPr/>
            </p:nvSpPr>
            <p:spPr>
              <a:xfrm>
                <a:off x="7152671" y="2407079"/>
                <a:ext cx="90155" cy="90155"/>
              </a:xfrm>
              <a:prstGeom prst="rect">
                <a:avLst/>
              </a:prstGeom>
              <a:grp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43" name="Group 242">
              <a:extLst>
                <a:ext uri="{FF2B5EF4-FFF2-40B4-BE49-F238E27FC236}">
                  <a16:creationId xmlns:a16="http://schemas.microsoft.com/office/drawing/2014/main" xmlns="" id="{641A0BF2-ADFA-5247-945C-7ED42D3DED86}"/>
                </a:ext>
              </a:extLst>
            </p:cNvPr>
            <p:cNvGrpSpPr/>
            <p:nvPr/>
          </p:nvGrpSpPr>
          <p:grpSpPr>
            <a:xfrm>
              <a:off x="4927535" y="5445069"/>
              <a:ext cx="81959" cy="1020917"/>
              <a:chOff x="7152671" y="1595686"/>
              <a:chExt cx="90155" cy="901548"/>
            </a:xfrm>
            <a:solidFill>
              <a:schemeClr val="bg1"/>
            </a:solidFill>
          </p:grpSpPr>
          <p:sp>
            <p:nvSpPr>
              <p:cNvPr id="250" name="Rectangle 249">
                <a:extLst>
                  <a:ext uri="{FF2B5EF4-FFF2-40B4-BE49-F238E27FC236}">
                    <a16:creationId xmlns:a16="http://schemas.microsoft.com/office/drawing/2014/main" xmlns="" id="{116FBF0F-05FB-B445-B0EF-BFEFFFFBD45E}"/>
                  </a:ext>
                </a:extLst>
              </p:cNvPr>
              <p:cNvSpPr/>
              <p:nvPr/>
            </p:nvSpPr>
            <p:spPr>
              <a:xfrm>
                <a:off x="7152671" y="1595686"/>
                <a:ext cx="90155" cy="90155"/>
              </a:xfrm>
              <a:prstGeom prst="rect">
                <a:avLst/>
              </a:prstGeom>
              <a:grp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1" name="Rectangle 250">
                <a:extLst>
                  <a:ext uri="{FF2B5EF4-FFF2-40B4-BE49-F238E27FC236}">
                    <a16:creationId xmlns:a16="http://schemas.microsoft.com/office/drawing/2014/main" xmlns="" id="{514496AC-0169-BF42-BFA9-C1764F252DB3}"/>
                  </a:ext>
                </a:extLst>
              </p:cNvPr>
              <p:cNvSpPr/>
              <p:nvPr/>
            </p:nvSpPr>
            <p:spPr>
              <a:xfrm>
                <a:off x="7152671" y="1685841"/>
                <a:ext cx="90155" cy="90155"/>
              </a:xfrm>
              <a:prstGeom prst="rect">
                <a:avLst/>
              </a:prstGeom>
              <a:grp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2" name="Rectangle 251">
                <a:extLst>
                  <a:ext uri="{FF2B5EF4-FFF2-40B4-BE49-F238E27FC236}">
                    <a16:creationId xmlns:a16="http://schemas.microsoft.com/office/drawing/2014/main" xmlns="" id="{76DBD410-B75F-6A4F-B3B3-E5FE31679ADD}"/>
                  </a:ext>
                </a:extLst>
              </p:cNvPr>
              <p:cNvSpPr/>
              <p:nvPr/>
            </p:nvSpPr>
            <p:spPr>
              <a:xfrm>
                <a:off x="7152671" y="1775996"/>
                <a:ext cx="90155" cy="90155"/>
              </a:xfrm>
              <a:prstGeom prst="rect">
                <a:avLst/>
              </a:prstGeom>
              <a:grp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3" name="Rectangle 252">
                <a:extLst>
                  <a:ext uri="{FF2B5EF4-FFF2-40B4-BE49-F238E27FC236}">
                    <a16:creationId xmlns:a16="http://schemas.microsoft.com/office/drawing/2014/main" xmlns="" id="{E8E68942-9A68-8348-A721-2CDAB406231C}"/>
                  </a:ext>
                </a:extLst>
              </p:cNvPr>
              <p:cNvSpPr/>
              <p:nvPr/>
            </p:nvSpPr>
            <p:spPr>
              <a:xfrm>
                <a:off x="7152671" y="1866150"/>
                <a:ext cx="90155" cy="90155"/>
              </a:xfrm>
              <a:prstGeom prst="rect">
                <a:avLst/>
              </a:prstGeom>
              <a:grp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4" name="Rectangle 253">
                <a:extLst>
                  <a:ext uri="{FF2B5EF4-FFF2-40B4-BE49-F238E27FC236}">
                    <a16:creationId xmlns:a16="http://schemas.microsoft.com/office/drawing/2014/main" xmlns="" id="{671ACFB6-4AB9-FD43-8EB4-9186E6F1D399}"/>
                  </a:ext>
                </a:extLst>
              </p:cNvPr>
              <p:cNvSpPr/>
              <p:nvPr/>
            </p:nvSpPr>
            <p:spPr>
              <a:xfrm>
                <a:off x="7152671" y="1956305"/>
                <a:ext cx="90155" cy="90155"/>
              </a:xfrm>
              <a:prstGeom prst="rect">
                <a:avLst/>
              </a:prstGeom>
              <a:grp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5" name="Rectangle 254">
                <a:extLst>
                  <a:ext uri="{FF2B5EF4-FFF2-40B4-BE49-F238E27FC236}">
                    <a16:creationId xmlns:a16="http://schemas.microsoft.com/office/drawing/2014/main" xmlns="" id="{59E495A2-80D4-A24D-BF65-BB9092ADB998}"/>
                  </a:ext>
                </a:extLst>
              </p:cNvPr>
              <p:cNvSpPr/>
              <p:nvPr/>
            </p:nvSpPr>
            <p:spPr>
              <a:xfrm>
                <a:off x="7152671" y="2046460"/>
                <a:ext cx="90155" cy="90155"/>
              </a:xfrm>
              <a:prstGeom prst="rect">
                <a:avLst/>
              </a:prstGeom>
              <a:grp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6" name="Rectangle 255">
                <a:extLst>
                  <a:ext uri="{FF2B5EF4-FFF2-40B4-BE49-F238E27FC236}">
                    <a16:creationId xmlns:a16="http://schemas.microsoft.com/office/drawing/2014/main" xmlns="" id="{518FA2B5-CE13-AE40-BF27-F2F83B78E46E}"/>
                  </a:ext>
                </a:extLst>
              </p:cNvPr>
              <p:cNvSpPr/>
              <p:nvPr/>
            </p:nvSpPr>
            <p:spPr>
              <a:xfrm>
                <a:off x="7152671" y="2136615"/>
                <a:ext cx="90155" cy="90155"/>
              </a:xfrm>
              <a:prstGeom prst="rect">
                <a:avLst/>
              </a:prstGeom>
              <a:grp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7" name="Rectangle 256">
                <a:extLst>
                  <a:ext uri="{FF2B5EF4-FFF2-40B4-BE49-F238E27FC236}">
                    <a16:creationId xmlns:a16="http://schemas.microsoft.com/office/drawing/2014/main" xmlns="" id="{57CBB129-1B80-BA4F-8A41-07472C4FC360}"/>
                  </a:ext>
                </a:extLst>
              </p:cNvPr>
              <p:cNvSpPr/>
              <p:nvPr/>
            </p:nvSpPr>
            <p:spPr>
              <a:xfrm>
                <a:off x="7152671" y="2226770"/>
                <a:ext cx="90155" cy="90155"/>
              </a:xfrm>
              <a:prstGeom prst="rect">
                <a:avLst/>
              </a:prstGeom>
              <a:grp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8" name="Rectangle 257">
                <a:extLst>
                  <a:ext uri="{FF2B5EF4-FFF2-40B4-BE49-F238E27FC236}">
                    <a16:creationId xmlns:a16="http://schemas.microsoft.com/office/drawing/2014/main" xmlns="" id="{6EC2FEB7-BF94-BF4F-BF22-6AAD7E2C9714}"/>
                  </a:ext>
                </a:extLst>
              </p:cNvPr>
              <p:cNvSpPr/>
              <p:nvPr/>
            </p:nvSpPr>
            <p:spPr>
              <a:xfrm>
                <a:off x="7152671" y="2316924"/>
                <a:ext cx="90155" cy="90155"/>
              </a:xfrm>
              <a:prstGeom prst="rect">
                <a:avLst/>
              </a:prstGeom>
              <a:grp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9" name="Rectangle 258">
                <a:extLst>
                  <a:ext uri="{FF2B5EF4-FFF2-40B4-BE49-F238E27FC236}">
                    <a16:creationId xmlns:a16="http://schemas.microsoft.com/office/drawing/2014/main" xmlns="" id="{2EE7FB21-DB48-F44B-A9DC-73478B3C3EC9}"/>
                  </a:ext>
                </a:extLst>
              </p:cNvPr>
              <p:cNvSpPr/>
              <p:nvPr/>
            </p:nvSpPr>
            <p:spPr>
              <a:xfrm>
                <a:off x="7152671" y="2407079"/>
                <a:ext cx="90155" cy="90155"/>
              </a:xfrm>
              <a:prstGeom prst="rect">
                <a:avLst/>
              </a:prstGeom>
              <a:grpFill/>
              <a:ln w="190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49" name="Rectangle 248">
              <a:extLst>
                <a:ext uri="{FF2B5EF4-FFF2-40B4-BE49-F238E27FC236}">
                  <a16:creationId xmlns:a16="http://schemas.microsoft.com/office/drawing/2014/main" xmlns="" id="{63578243-B788-664E-85B0-6202C838F70B}"/>
                </a:ext>
              </a:extLst>
            </p:cNvPr>
            <p:cNvSpPr/>
            <p:nvPr/>
          </p:nvSpPr>
          <p:spPr>
            <a:xfrm>
              <a:off x="5114890" y="6356247"/>
              <a:ext cx="81959" cy="10209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1" name="Rectangle 310">
            <a:extLst>
              <a:ext uri="{FF2B5EF4-FFF2-40B4-BE49-F238E27FC236}">
                <a16:creationId xmlns:a16="http://schemas.microsoft.com/office/drawing/2014/main" xmlns="" id="{8FA4F8CF-0A2D-3942-B4D0-85C8A80553E9}"/>
              </a:ext>
            </a:extLst>
          </p:cNvPr>
          <p:cNvSpPr/>
          <p:nvPr/>
        </p:nvSpPr>
        <p:spPr>
          <a:xfrm>
            <a:off x="5404346" y="5445070"/>
            <a:ext cx="806519" cy="8127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312" name="Rectangle 311">
            <a:extLst>
              <a:ext uri="{FF2B5EF4-FFF2-40B4-BE49-F238E27FC236}">
                <a16:creationId xmlns:a16="http://schemas.microsoft.com/office/drawing/2014/main" xmlns="" id="{728F9D1F-30A4-FE44-A199-FE1B01DF3A19}"/>
              </a:ext>
            </a:extLst>
          </p:cNvPr>
          <p:cNvSpPr/>
          <p:nvPr/>
        </p:nvSpPr>
        <p:spPr>
          <a:xfrm>
            <a:off x="6310091" y="5445069"/>
            <a:ext cx="733199" cy="8127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313" name="Rectangle 312">
            <a:extLst>
              <a:ext uri="{FF2B5EF4-FFF2-40B4-BE49-F238E27FC236}">
                <a16:creationId xmlns:a16="http://schemas.microsoft.com/office/drawing/2014/main" xmlns="" id="{4EEFBFA7-801D-7E47-B91D-2F6FFF114E07}"/>
              </a:ext>
            </a:extLst>
          </p:cNvPr>
          <p:cNvSpPr/>
          <p:nvPr/>
        </p:nvSpPr>
        <p:spPr>
          <a:xfrm>
            <a:off x="7145920" y="5445069"/>
            <a:ext cx="666545" cy="8127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314" name="Rectangle 313">
            <a:extLst>
              <a:ext uri="{FF2B5EF4-FFF2-40B4-BE49-F238E27FC236}">
                <a16:creationId xmlns:a16="http://schemas.microsoft.com/office/drawing/2014/main" xmlns="" id="{544A6137-C1C0-8D4C-9436-329F824491FA}"/>
              </a:ext>
            </a:extLst>
          </p:cNvPr>
          <p:cNvSpPr/>
          <p:nvPr/>
        </p:nvSpPr>
        <p:spPr>
          <a:xfrm>
            <a:off x="7960030" y="5472175"/>
            <a:ext cx="666545" cy="8127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315" name="Rectangle 314">
            <a:extLst>
              <a:ext uri="{FF2B5EF4-FFF2-40B4-BE49-F238E27FC236}">
                <a16:creationId xmlns:a16="http://schemas.microsoft.com/office/drawing/2014/main" xmlns="" id="{230D16A8-EED0-D940-A636-2FA3F7191F5B}"/>
              </a:ext>
            </a:extLst>
          </p:cNvPr>
          <p:cNvSpPr/>
          <p:nvPr/>
        </p:nvSpPr>
        <p:spPr>
          <a:xfrm>
            <a:off x="8792455" y="5445069"/>
            <a:ext cx="2242057" cy="8127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2253944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3" grpId="0" animBg="1"/>
      <p:bldP spid="24" grpId="0" animBg="1"/>
      <p:bldP spid="25" grpId="0" animBg="1"/>
      <p:bldP spid="228" grpId="0" animBg="1"/>
      <p:bldP spid="229" grpId="0" animBg="1"/>
      <p:bldP spid="230" grpId="0" animBg="1"/>
      <p:bldP spid="231" grpId="0" animBg="1"/>
      <p:bldP spid="232" grpId="0" animBg="1"/>
      <p:bldP spid="311" grpId="0" animBg="1"/>
      <p:bldP spid="312" grpId="0" animBg="1"/>
      <p:bldP spid="313" grpId="0" animBg="1"/>
      <p:bldP spid="314" grpId="0" animBg="1"/>
      <p:bldP spid="3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600466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2867966" y="254094"/>
            <a:ext cx="8287714" cy="570588"/>
            <a:chOff x="1183343" y="1464304"/>
            <a:chExt cx="8287714" cy="570588"/>
          </a:xfrm>
        </p:grpSpPr>
        <p:sp>
          <p:nvSpPr>
            <p:cNvPr id="3" name="TextBox 2"/>
            <p:cNvSpPr txBox="1"/>
            <p:nvPr/>
          </p:nvSpPr>
          <p:spPr>
            <a:xfrm>
              <a:off x="1801298" y="1511671"/>
              <a:ext cx="766975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err="1"/>
                <a:t>Tìm</a:t>
              </a:r>
              <a:r>
                <a:rPr lang="en-US" sz="2800" dirty="0"/>
                <a:t> </a:t>
              </a:r>
              <a:r>
                <a:rPr lang="en-US" sz="2800" dirty="0" err="1"/>
                <a:t>cá</a:t>
              </a:r>
              <a:r>
                <a:rPr lang="en-US" sz="2800" dirty="0"/>
                <a:t> </a:t>
              </a:r>
              <a:r>
                <a:rPr lang="en-US" sz="2800" dirty="0" err="1"/>
                <a:t>cho</a:t>
              </a:r>
              <a:r>
                <a:rPr lang="en-US" sz="2800" dirty="0"/>
                <a:t> </a:t>
              </a:r>
              <a:r>
                <a:rPr lang="en-US" sz="2800" dirty="0" err="1"/>
                <a:t>mèo</a:t>
              </a:r>
              <a:r>
                <a:rPr lang="en-US" sz="2800" dirty="0"/>
                <a:t>.</a:t>
              </a:r>
            </a:p>
          </p:txBody>
        </p:sp>
        <p:sp>
          <p:nvSpPr>
            <p:cNvPr id="4" name="Oval 3"/>
            <p:cNvSpPr/>
            <p:nvPr/>
          </p:nvSpPr>
          <p:spPr>
            <a:xfrm>
              <a:off x="1183343" y="1464304"/>
              <a:ext cx="570588" cy="570588"/>
            </a:xfrm>
            <a:prstGeom prst="ellipse">
              <a:avLst/>
            </a:prstGeom>
            <a:solidFill>
              <a:schemeClr val="accent4"/>
            </a:solidFill>
            <a:ln>
              <a:solidFill>
                <a:schemeClr val="accent3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/>
                <a:t>1</a:t>
              </a:r>
            </a:p>
          </p:txBody>
        </p:sp>
      </p:grpSp>
      <p:pic>
        <p:nvPicPr>
          <p:cNvPr id="14" name="Picture 13">
            <a:extLst>
              <a:ext uri="{FF2B5EF4-FFF2-40B4-BE49-F238E27FC236}">
                <a16:creationId xmlns:a16="http://schemas.microsoft.com/office/drawing/2014/main" xmlns="" id="{AD158755-D41B-D849-BC46-6A6959B0CE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080" y="1082839"/>
            <a:ext cx="10388600" cy="5473700"/>
          </a:xfrm>
          <a:prstGeom prst="rect">
            <a:avLst/>
          </a:prstGeom>
        </p:spPr>
      </p:pic>
      <p:sp>
        <p:nvSpPr>
          <p:cNvPr id="15" name="Freeform 14">
            <a:extLst>
              <a:ext uri="{FF2B5EF4-FFF2-40B4-BE49-F238E27FC236}">
                <a16:creationId xmlns:a16="http://schemas.microsoft.com/office/drawing/2014/main" xmlns="" id="{52BD4D04-5CE2-C14D-B837-43B12B091363}"/>
              </a:ext>
            </a:extLst>
          </p:cNvPr>
          <p:cNvSpPr/>
          <p:nvPr/>
        </p:nvSpPr>
        <p:spPr>
          <a:xfrm>
            <a:off x="5596759" y="4445875"/>
            <a:ext cx="915154" cy="760399"/>
          </a:xfrm>
          <a:custGeom>
            <a:avLst/>
            <a:gdLst>
              <a:gd name="connsiteX0" fmla="*/ 0 w 916179"/>
              <a:gd name="connsiteY0" fmla="*/ 0 h 772510"/>
              <a:gd name="connsiteX1" fmla="*/ 204951 w 916179"/>
              <a:gd name="connsiteY1" fmla="*/ 126124 h 772510"/>
              <a:gd name="connsiteX2" fmla="*/ 520262 w 916179"/>
              <a:gd name="connsiteY2" fmla="*/ 236483 h 772510"/>
              <a:gd name="connsiteX3" fmla="*/ 740979 w 916179"/>
              <a:gd name="connsiteY3" fmla="*/ 362607 h 772510"/>
              <a:gd name="connsiteX4" fmla="*/ 835572 w 916179"/>
              <a:gd name="connsiteY4" fmla="*/ 504496 h 772510"/>
              <a:gd name="connsiteX5" fmla="*/ 914400 w 916179"/>
              <a:gd name="connsiteY5" fmla="*/ 630621 h 772510"/>
              <a:gd name="connsiteX6" fmla="*/ 882869 w 916179"/>
              <a:gd name="connsiteY6" fmla="*/ 772510 h 772510"/>
              <a:gd name="connsiteX0" fmla="*/ 0 w 916179"/>
              <a:gd name="connsiteY0" fmla="*/ 0 h 772510"/>
              <a:gd name="connsiteX1" fmla="*/ 204951 w 916179"/>
              <a:gd name="connsiteY1" fmla="*/ 126124 h 772510"/>
              <a:gd name="connsiteX2" fmla="*/ 520262 w 916179"/>
              <a:gd name="connsiteY2" fmla="*/ 236483 h 772510"/>
              <a:gd name="connsiteX3" fmla="*/ 740979 w 916179"/>
              <a:gd name="connsiteY3" fmla="*/ 362607 h 772510"/>
              <a:gd name="connsiteX4" fmla="*/ 914400 w 916179"/>
              <a:gd name="connsiteY4" fmla="*/ 630621 h 772510"/>
              <a:gd name="connsiteX5" fmla="*/ 882869 w 916179"/>
              <a:gd name="connsiteY5" fmla="*/ 772510 h 772510"/>
              <a:gd name="connsiteX0" fmla="*/ 0 w 916179"/>
              <a:gd name="connsiteY0" fmla="*/ 0 h 772510"/>
              <a:gd name="connsiteX1" fmla="*/ 204951 w 916179"/>
              <a:gd name="connsiteY1" fmla="*/ 126124 h 772510"/>
              <a:gd name="connsiteX2" fmla="*/ 520262 w 916179"/>
              <a:gd name="connsiteY2" fmla="*/ 236483 h 772510"/>
              <a:gd name="connsiteX3" fmla="*/ 740979 w 916179"/>
              <a:gd name="connsiteY3" fmla="*/ 362607 h 772510"/>
              <a:gd name="connsiteX4" fmla="*/ 914400 w 916179"/>
              <a:gd name="connsiteY4" fmla="*/ 630621 h 772510"/>
              <a:gd name="connsiteX5" fmla="*/ 882869 w 916179"/>
              <a:gd name="connsiteY5" fmla="*/ 772510 h 772510"/>
              <a:gd name="connsiteX0" fmla="*/ 0 w 916179"/>
              <a:gd name="connsiteY0" fmla="*/ 0 h 772510"/>
              <a:gd name="connsiteX1" fmla="*/ 204951 w 916179"/>
              <a:gd name="connsiteY1" fmla="*/ 126124 h 772510"/>
              <a:gd name="connsiteX2" fmla="*/ 520262 w 916179"/>
              <a:gd name="connsiteY2" fmla="*/ 236483 h 772510"/>
              <a:gd name="connsiteX3" fmla="*/ 740979 w 916179"/>
              <a:gd name="connsiteY3" fmla="*/ 362607 h 772510"/>
              <a:gd name="connsiteX4" fmla="*/ 914400 w 916179"/>
              <a:gd name="connsiteY4" fmla="*/ 630621 h 772510"/>
              <a:gd name="connsiteX5" fmla="*/ 882869 w 916179"/>
              <a:gd name="connsiteY5" fmla="*/ 772510 h 772510"/>
              <a:gd name="connsiteX0" fmla="*/ 0 w 916179"/>
              <a:gd name="connsiteY0" fmla="*/ 0 h 772510"/>
              <a:gd name="connsiteX1" fmla="*/ 204951 w 916179"/>
              <a:gd name="connsiteY1" fmla="*/ 126124 h 772510"/>
              <a:gd name="connsiteX2" fmla="*/ 489984 w 916179"/>
              <a:gd name="connsiteY2" fmla="*/ 248594 h 772510"/>
              <a:gd name="connsiteX3" fmla="*/ 740979 w 916179"/>
              <a:gd name="connsiteY3" fmla="*/ 362607 h 772510"/>
              <a:gd name="connsiteX4" fmla="*/ 914400 w 916179"/>
              <a:gd name="connsiteY4" fmla="*/ 630621 h 772510"/>
              <a:gd name="connsiteX5" fmla="*/ 882869 w 916179"/>
              <a:gd name="connsiteY5" fmla="*/ 772510 h 772510"/>
              <a:gd name="connsiteX0" fmla="*/ 0 w 916179"/>
              <a:gd name="connsiteY0" fmla="*/ 0 h 772510"/>
              <a:gd name="connsiteX1" fmla="*/ 204951 w 916179"/>
              <a:gd name="connsiteY1" fmla="*/ 126124 h 772510"/>
              <a:gd name="connsiteX2" fmla="*/ 489984 w 916179"/>
              <a:gd name="connsiteY2" fmla="*/ 248594 h 772510"/>
              <a:gd name="connsiteX3" fmla="*/ 771257 w 916179"/>
              <a:gd name="connsiteY3" fmla="*/ 374718 h 772510"/>
              <a:gd name="connsiteX4" fmla="*/ 914400 w 916179"/>
              <a:gd name="connsiteY4" fmla="*/ 630621 h 772510"/>
              <a:gd name="connsiteX5" fmla="*/ 882869 w 916179"/>
              <a:gd name="connsiteY5" fmla="*/ 772510 h 772510"/>
              <a:gd name="connsiteX0" fmla="*/ 0 w 916179"/>
              <a:gd name="connsiteY0" fmla="*/ 0 h 772510"/>
              <a:gd name="connsiteX1" fmla="*/ 204951 w 916179"/>
              <a:gd name="connsiteY1" fmla="*/ 126124 h 772510"/>
              <a:gd name="connsiteX2" fmla="*/ 489984 w 916179"/>
              <a:gd name="connsiteY2" fmla="*/ 248594 h 772510"/>
              <a:gd name="connsiteX3" fmla="*/ 795479 w 916179"/>
              <a:gd name="connsiteY3" fmla="*/ 380774 h 772510"/>
              <a:gd name="connsiteX4" fmla="*/ 914400 w 916179"/>
              <a:gd name="connsiteY4" fmla="*/ 630621 h 772510"/>
              <a:gd name="connsiteX5" fmla="*/ 882869 w 916179"/>
              <a:gd name="connsiteY5" fmla="*/ 772510 h 772510"/>
              <a:gd name="connsiteX0" fmla="*/ 0 w 915154"/>
              <a:gd name="connsiteY0" fmla="*/ 0 h 760399"/>
              <a:gd name="connsiteX1" fmla="*/ 204951 w 915154"/>
              <a:gd name="connsiteY1" fmla="*/ 126124 h 760399"/>
              <a:gd name="connsiteX2" fmla="*/ 489984 w 915154"/>
              <a:gd name="connsiteY2" fmla="*/ 248594 h 760399"/>
              <a:gd name="connsiteX3" fmla="*/ 795479 w 915154"/>
              <a:gd name="connsiteY3" fmla="*/ 380774 h 760399"/>
              <a:gd name="connsiteX4" fmla="*/ 914400 w 915154"/>
              <a:gd name="connsiteY4" fmla="*/ 630621 h 760399"/>
              <a:gd name="connsiteX5" fmla="*/ 846535 w 915154"/>
              <a:gd name="connsiteY5" fmla="*/ 760399 h 7603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5154" h="760399">
                <a:moveTo>
                  <a:pt x="0" y="0"/>
                </a:moveTo>
                <a:cubicBezTo>
                  <a:pt x="59120" y="43355"/>
                  <a:pt x="123287" y="84692"/>
                  <a:pt x="204951" y="126124"/>
                </a:cubicBezTo>
                <a:cubicBezTo>
                  <a:pt x="286615" y="167556"/>
                  <a:pt x="391563" y="206152"/>
                  <a:pt x="489984" y="248594"/>
                </a:cubicBezTo>
                <a:cubicBezTo>
                  <a:pt x="588405" y="291036"/>
                  <a:pt x="724743" y="317103"/>
                  <a:pt x="795479" y="380774"/>
                </a:cubicBezTo>
                <a:cubicBezTo>
                  <a:pt x="866215" y="444445"/>
                  <a:pt x="908919" y="513859"/>
                  <a:pt x="914400" y="630621"/>
                </a:cubicBezTo>
                <a:cubicBezTo>
                  <a:pt x="922283" y="675290"/>
                  <a:pt x="866242" y="711789"/>
                  <a:pt x="846535" y="760399"/>
                </a:cubicBezTo>
              </a:path>
            </a:pathLst>
          </a:cu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xmlns="" id="{ABF6B72A-CEB2-A949-9C61-CAF22D1B96E7}"/>
              </a:ext>
            </a:extLst>
          </p:cNvPr>
          <p:cNvSpPr/>
          <p:nvPr/>
        </p:nvSpPr>
        <p:spPr>
          <a:xfrm>
            <a:off x="6241904" y="4455763"/>
            <a:ext cx="1251527" cy="689674"/>
          </a:xfrm>
          <a:custGeom>
            <a:avLst/>
            <a:gdLst>
              <a:gd name="connsiteX0" fmla="*/ 81404 w 1251527"/>
              <a:gd name="connsiteY0" fmla="*/ 0 h 689674"/>
              <a:gd name="connsiteX1" fmla="*/ 3913 w 1251527"/>
              <a:gd name="connsiteY1" fmla="*/ 69742 h 689674"/>
              <a:gd name="connsiteX2" fmla="*/ 189893 w 1251527"/>
              <a:gd name="connsiteY2" fmla="*/ 216976 h 689674"/>
              <a:gd name="connsiteX3" fmla="*/ 383621 w 1251527"/>
              <a:gd name="connsiteY3" fmla="*/ 302217 h 689674"/>
              <a:gd name="connsiteX4" fmla="*/ 786577 w 1251527"/>
              <a:gd name="connsiteY4" fmla="*/ 449451 h 689674"/>
              <a:gd name="connsiteX5" fmla="*/ 1026801 w 1251527"/>
              <a:gd name="connsiteY5" fmla="*/ 619932 h 689674"/>
              <a:gd name="connsiteX6" fmla="*/ 1251527 w 1251527"/>
              <a:gd name="connsiteY6" fmla="*/ 689674 h 6896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51527" h="689674">
                <a:moveTo>
                  <a:pt x="81404" y="0"/>
                </a:moveTo>
                <a:cubicBezTo>
                  <a:pt x="33617" y="16789"/>
                  <a:pt x="-14169" y="33579"/>
                  <a:pt x="3913" y="69742"/>
                </a:cubicBezTo>
                <a:cubicBezTo>
                  <a:pt x="21995" y="105905"/>
                  <a:pt x="126608" y="178230"/>
                  <a:pt x="189893" y="216976"/>
                </a:cubicBezTo>
                <a:cubicBezTo>
                  <a:pt x="253178" y="255722"/>
                  <a:pt x="284174" y="263471"/>
                  <a:pt x="383621" y="302217"/>
                </a:cubicBezTo>
                <a:cubicBezTo>
                  <a:pt x="483068" y="340963"/>
                  <a:pt x="679380" y="396498"/>
                  <a:pt x="786577" y="449451"/>
                </a:cubicBezTo>
                <a:cubicBezTo>
                  <a:pt x="893774" y="502404"/>
                  <a:pt x="949309" y="579895"/>
                  <a:pt x="1026801" y="619932"/>
                </a:cubicBezTo>
                <a:cubicBezTo>
                  <a:pt x="1104293" y="659969"/>
                  <a:pt x="1177910" y="674821"/>
                  <a:pt x="1251527" y="689674"/>
                </a:cubicBezTo>
              </a:path>
            </a:pathLst>
          </a:custGeom>
          <a:ln w="28575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17" name="Freeform 16">
            <a:extLst>
              <a:ext uri="{FF2B5EF4-FFF2-40B4-BE49-F238E27FC236}">
                <a16:creationId xmlns:a16="http://schemas.microsoft.com/office/drawing/2014/main" xmlns="" id="{517A163E-7054-994C-B71B-5B9506091283}"/>
              </a:ext>
            </a:extLst>
          </p:cNvPr>
          <p:cNvSpPr/>
          <p:nvPr/>
        </p:nvSpPr>
        <p:spPr>
          <a:xfrm>
            <a:off x="8335108" y="4466492"/>
            <a:ext cx="2087195" cy="1418493"/>
          </a:xfrm>
          <a:custGeom>
            <a:avLst/>
            <a:gdLst>
              <a:gd name="connsiteX0" fmla="*/ 1910861 w 2087195"/>
              <a:gd name="connsiteY0" fmla="*/ 0 h 1418493"/>
              <a:gd name="connsiteX1" fmla="*/ 2063261 w 2087195"/>
              <a:gd name="connsiteY1" fmla="*/ 246185 h 1418493"/>
              <a:gd name="connsiteX2" fmla="*/ 2074984 w 2087195"/>
              <a:gd name="connsiteY2" fmla="*/ 550985 h 1418493"/>
              <a:gd name="connsiteX3" fmla="*/ 1946030 w 2087195"/>
              <a:gd name="connsiteY3" fmla="*/ 1113693 h 1418493"/>
              <a:gd name="connsiteX4" fmla="*/ 1488830 w 2087195"/>
              <a:gd name="connsiteY4" fmla="*/ 1266093 h 1418493"/>
              <a:gd name="connsiteX5" fmla="*/ 726830 w 2087195"/>
              <a:gd name="connsiteY5" fmla="*/ 1312985 h 1418493"/>
              <a:gd name="connsiteX6" fmla="*/ 0 w 2087195"/>
              <a:gd name="connsiteY6" fmla="*/ 1418493 h 1418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87195" h="1418493">
                <a:moveTo>
                  <a:pt x="1910861" y="0"/>
                </a:moveTo>
                <a:cubicBezTo>
                  <a:pt x="1973384" y="77177"/>
                  <a:pt x="2035907" y="154354"/>
                  <a:pt x="2063261" y="246185"/>
                </a:cubicBezTo>
                <a:cubicBezTo>
                  <a:pt x="2090615" y="338016"/>
                  <a:pt x="2094522" y="406400"/>
                  <a:pt x="2074984" y="550985"/>
                </a:cubicBezTo>
                <a:cubicBezTo>
                  <a:pt x="2055446" y="695570"/>
                  <a:pt x="2043722" y="994508"/>
                  <a:pt x="1946030" y="1113693"/>
                </a:cubicBezTo>
                <a:cubicBezTo>
                  <a:pt x="1848338" y="1232878"/>
                  <a:pt x="1692030" y="1232878"/>
                  <a:pt x="1488830" y="1266093"/>
                </a:cubicBezTo>
                <a:cubicBezTo>
                  <a:pt x="1285630" y="1299308"/>
                  <a:pt x="974968" y="1287585"/>
                  <a:pt x="726830" y="1312985"/>
                </a:cubicBezTo>
                <a:cubicBezTo>
                  <a:pt x="478692" y="1338385"/>
                  <a:pt x="239346" y="1378439"/>
                  <a:pt x="0" y="1418493"/>
                </a:cubicBezTo>
              </a:path>
            </a:pathLst>
          </a:cu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227938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5" name="Group 184">
            <a:extLst>
              <a:ext uri="{FF2B5EF4-FFF2-40B4-BE49-F238E27FC236}">
                <a16:creationId xmlns:a16="http://schemas.microsoft.com/office/drawing/2014/main" xmlns="" id="{7E0E8318-4328-AE42-9DCF-2F9CB4F52B70}"/>
              </a:ext>
            </a:extLst>
          </p:cNvPr>
          <p:cNvGrpSpPr/>
          <p:nvPr/>
        </p:nvGrpSpPr>
        <p:grpSpPr>
          <a:xfrm>
            <a:off x="2791766" y="528414"/>
            <a:ext cx="8287714" cy="570588"/>
            <a:chOff x="1183343" y="1464304"/>
            <a:chExt cx="8287714" cy="570588"/>
          </a:xfrm>
        </p:grpSpPr>
        <p:sp>
          <p:nvSpPr>
            <p:cNvPr id="186" name="TextBox 185">
              <a:extLst>
                <a:ext uri="{FF2B5EF4-FFF2-40B4-BE49-F238E27FC236}">
                  <a16:creationId xmlns:a16="http://schemas.microsoft.com/office/drawing/2014/main" xmlns="" id="{46B185F9-C53A-094B-BE84-49EC6EBAA86B}"/>
                </a:ext>
              </a:extLst>
            </p:cNvPr>
            <p:cNvSpPr txBox="1"/>
            <p:nvPr/>
          </p:nvSpPr>
          <p:spPr>
            <a:xfrm>
              <a:off x="1801298" y="1511671"/>
              <a:ext cx="766975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err="1"/>
                <a:t>Đếm</a:t>
              </a:r>
              <a:r>
                <a:rPr lang="en-US" sz="2800" dirty="0"/>
                <a:t> </a:t>
              </a:r>
              <a:r>
                <a:rPr lang="en-US" sz="2800" dirty="0" err="1"/>
                <a:t>rồi</a:t>
              </a:r>
              <a:r>
                <a:rPr lang="en-US" sz="2800" dirty="0"/>
                <a:t> so </a:t>
              </a:r>
              <a:r>
                <a:rPr lang="en-US" sz="2800" dirty="0" err="1"/>
                <a:t>sánh</a:t>
              </a:r>
              <a:r>
                <a:rPr lang="en-US" sz="2800" dirty="0"/>
                <a:t> </a:t>
              </a:r>
              <a:r>
                <a:rPr lang="en-US" sz="2800" dirty="0" err="1"/>
                <a:t>các</a:t>
              </a:r>
              <a:r>
                <a:rPr lang="en-US" sz="2800" dirty="0"/>
                <a:t> </a:t>
              </a:r>
              <a:r>
                <a:rPr lang="en-US" sz="2800" dirty="0" err="1"/>
                <a:t>số</a:t>
              </a:r>
              <a:r>
                <a:rPr lang="en-US" sz="2800" dirty="0"/>
                <a:t> </a:t>
              </a:r>
              <a:r>
                <a:rPr lang="en-US" sz="2800" dirty="0" err="1"/>
                <a:t>tròn</a:t>
              </a:r>
              <a:r>
                <a:rPr lang="en-US" sz="2800" dirty="0"/>
                <a:t> </a:t>
              </a:r>
              <a:r>
                <a:rPr lang="en-US" sz="2800" dirty="0" err="1"/>
                <a:t>chục</a:t>
              </a:r>
              <a:r>
                <a:rPr lang="en-US" sz="2800" dirty="0"/>
                <a:t>.</a:t>
              </a:r>
            </a:p>
          </p:txBody>
        </p:sp>
        <p:sp>
          <p:nvSpPr>
            <p:cNvPr id="187" name="Oval 186">
              <a:extLst>
                <a:ext uri="{FF2B5EF4-FFF2-40B4-BE49-F238E27FC236}">
                  <a16:creationId xmlns:a16="http://schemas.microsoft.com/office/drawing/2014/main" xmlns="" id="{74309BA0-EF01-5644-B075-58CF159A554C}"/>
                </a:ext>
              </a:extLst>
            </p:cNvPr>
            <p:cNvSpPr/>
            <p:nvPr/>
          </p:nvSpPr>
          <p:spPr>
            <a:xfrm>
              <a:off x="1183343" y="1464304"/>
              <a:ext cx="570588" cy="570588"/>
            </a:xfrm>
            <a:prstGeom prst="ellipse">
              <a:avLst/>
            </a:prstGeom>
            <a:solidFill>
              <a:schemeClr val="accent4"/>
            </a:solidFill>
            <a:ln>
              <a:solidFill>
                <a:schemeClr val="accent3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/>
                <a:t>2</a:t>
              </a: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xmlns="" id="{DEF72EA8-6D8C-BE48-96C2-6A27DA80C91B}"/>
              </a:ext>
            </a:extLst>
          </p:cNvPr>
          <p:cNvGrpSpPr/>
          <p:nvPr/>
        </p:nvGrpSpPr>
        <p:grpSpPr>
          <a:xfrm>
            <a:off x="976127" y="1257120"/>
            <a:ext cx="9722366" cy="1921226"/>
            <a:chOff x="976127" y="1392030"/>
            <a:chExt cx="9722366" cy="1921226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xmlns="" id="{7A44BAFB-B4EA-544C-81D6-7F7F4F2C5A93}"/>
                </a:ext>
              </a:extLst>
            </p:cNvPr>
            <p:cNvGrpSpPr/>
            <p:nvPr/>
          </p:nvGrpSpPr>
          <p:grpSpPr>
            <a:xfrm>
              <a:off x="1571162" y="2171260"/>
              <a:ext cx="9127331" cy="1049005"/>
              <a:chOff x="1273645" y="2466732"/>
              <a:chExt cx="8247731" cy="947912"/>
            </a:xfrm>
          </p:grpSpPr>
          <p:grpSp>
            <p:nvGrpSpPr>
              <p:cNvPr id="122" name="Group 121">
                <a:extLst>
                  <a:ext uri="{FF2B5EF4-FFF2-40B4-BE49-F238E27FC236}">
                    <a16:creationId xmlns:a16="http://schemas.microsoft.com/office/drawing/2014/main" xmlns="" id="{08BE0AB3-7AB7-C344-94FA-073DFCD97C2E}"/>
                  </a:ext>
                </a:extLst>
              </p:cNvPr>
              <p:cNvGrpSpPr/>
              <p:nvPr/>
            </p:nvGrpSpPr>
            <p:grpSpPr>
              <a:xfrm>
                <a:off x="1279641" y="2466732"/>
                <a:ext cx="8241735" cy="301923"/>
                <a:chOff x="575443" y="3002450"/>
                <a:chExt cx="7297713" cy="247982"/>
              </a:xfrm>
            </p:grpSpPr>
            <p:cxnSp>
              <p:nvCxnSpPr>
                <p:cNvPr id="133" name="Straight Arrow Connector 132">
                  <a:extLst>
                    <a:ext uri="{FF2B5EF4-FFF2-40B4-BE49-F238E27FC236}">
                      <a16:creationId xmlns:a16="http://schemas.microsoft.com/office/drawing/2014/main" xmlns="" id="{30FA2D13-415B-A14C-9A1E-EBF7E076F4C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75443" y="3119718"/>
                  <a:ext cx="7297713" cy="6723"/>
                </a:xfrm>
                <a:prstGeom prst="straightConnector1">
                  <a:avLst/>
                </a:prstGeom>
                <a:ln w="38100">
                  <a:tailEnd type="triangl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34" name="Straight Connector 133">
                  <a:extLst>
                    <a:ext uri="{FF2B5EF4-FFF2-40B4-BE49-F238E27FC236}">
                      <a16:creationId xmlns:a16="http://schemas.microsoft.com/office/drawing/2014/main" xmlns="" id="{2850ECE7-46CB-A144-BE6C-B7A6177C5D8E}"/>
                    </a:ext>
                  </a:extLst>
                </p:cNvPr>
                <p:cNvCxnSpPr/>
                <p:nvPr/>
              </p:nvCxnSpPr>
              <p:spPr>
                <a:xfrm>
                  <a:off x="932331" y="3002450"/>
                  <a:ext cx="0" cy="247982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35" name="Straight Connector 134">
                  <a:extLst>
                    <a:ext uri="{FF2B5EF4-FFF2-40B4-BE49-F238E27FC236}">
                      <a16:creationId xmlns:a16="http://schemas.microsoft.com/office/drawing/2014/main" xmlns="" id="{A198CB58-1792-1847-8FF7-CCA3107B23C7}"/>
                    </a:ext>
                  </a:extLst>
                </p:cNvPr>
                <p:cNvCxnSpPr/>
                <p:nvPr/>
              </p:nvCxnSpPr>
              <p:spPr>
                <a:xfrm>
                  <a:off x="1743637" y="3002450"/>
                  <a:ext cx="0" cy="247982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36" name="Straight Connector 135">
                  <a:extLst>
                    <a:ext uri="{FF2B5EF4-FFF2-40B4-BE49-F238E27FC236}">
                      <a16:creationId xmlns:a16="http://schemas.microsoft.com/office/drawing/2014/main" xmlns="" id="{A3773122-7B2C-3640-BC85-2F62FEF51970}"/>
                    </a:ext>
                  </a:extLst>
                </p:cNvPr>
                <p:cNvCxnSpPr/>
                <p:nvPr/>
              </p:nvCxnSpPr>
              <p:spPr>
                <a:xfrm>
                  <a:off x="2532531" y="3002450"/>
                  <a:ext cx="0" cy="247982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37" name="Straight Connector 136">
                  <a:extLst>
                    <a:ext uri="{FF2B5EF4-FFF2-40B4-BE49-F238E27FC236}">
                      <a16:creationId xmlns:a16="http://schemas.microsoft.com/office/drawing/2014/main" xmlns="" id="{53FE9FB3-ED76-3040-B1B1-776E36D3B1E4}"/>
                    </a:ext>
                  </a:extLst>
                </p:cNvPr>
                <p:cNvCxnSpPr/>
                <p:nvPr/>
              </p:nvCxnSpPr>
              <p:spPr>
                <a:xfrm>
                  <a:off x="3330390" y="3002450"/>
                  <a:ext cx="0" cy="247982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38" name="Straight Connector 137">
                  <a:extLst>
                    <a:ext uri="{FF2B5EF4-FFF2-40B4-BE49-F238E27FC236}">
                      <a16:creationId xmlns:a16="http://schemas.microsoft.com/office/drawing/2014/main" xmlns="" id="{4D4AC830-5535-C444-8AE9-C5D621E3B05F}"/>
                    </a:ext>
                  </a:extLst>
                </p:cNvPr>
                <p:cNvCxnSpPr/>
                <p:nvPr/>
              </p:nvCxnSpPr>
              <p:spPr>
                <a:xfrm>
                  <a:off x="4173073" y="3002450"/>
                  <a:ext cx="0" cy="247982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39" name="Straight Connector 138">
                  <a:extLst>
                    <a:ext uri="{FF2B5EF4-FFF2-40B4-BE49-F238E27FC236}">
                      <a16:creationId xmlns:a16="http://schemas.microsoft.com/office/drawing/2014/main" xmlns="" id="{19044A76-0B98-AA43-B333-48BE5BBB14A8}"/>
                    </a:ext>
                  </a:extLst>
                </p:cNvPr>
                <p:cNvCxnSpPr/>
                <p:nvPr/>
              </p:nvCxnSpPr>
              <p:spPr>
                <a:xfrm>
                  <a:off x="4984379" y="3002450"/>
                  <a:ext cx="0" cy="247982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40" name="Straight Connector 139">
                  <a:extLst>
                    <a:ext uri="{FF2B5EF4-FFF2-40B4-BE49-F238E27FC236}">
                      <a16:creationId xmlns:a16="http://schemas.microsoft.com/office/drawing/2014/main" xmlns="" id="{F74AD7C5-CB84-694D-AB30-E4364C77E804}"/>
                    </a:ext>
                  </a:extLst>
                </p:cNvPr>
                <p:cNvCxnSpPr/>
                <p:nvPr/>
              </p:nvCxnSpPr>
              <p:spPr>
                <a:xfrm>
                  <a:off x="5786720" y="3002450"/>
                  <a:ext cx="0" cy="247982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41" name="Straight Connector 140">
                  <a:extLst>
                    <a:ext uri="{FF2B5EF4-FFF2-40B4-BE49-F238E27FC236}">
                      <a16:creationId xmlns:a16="http://schemas.microsoft.com/office/drawing/2014/main" xmlns="" id="{D00B1717-F451-F543-A000-A2D8261DA07A}"/>
                    </a:ext>
                  </a:extLst>
                </p:cNvPr>
                <p:cNvCxnSpPr/>
                <p:nvPr/>
              </p:nvCxnSpPr>
              <p:spPr>
                <a:xfrm>
                  <a:off x="6598026" y="3002450"/>
                  <a:ext cx="0" cy="247982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42" name="Straight Connector 141">
                  <a:extLst>
                    <a:ext uri="{FF2B5EF4-FFF2-40B4-BE49-F238E27FC236}">
                      <a16:creationId xmlns:a16="http://schemas.microsoft.com/office/drawing/2014/main" xmlns="" id="{8A3AC530-686A-084F-A679-C3C113D3FB1C}"/>
                    </a:ext>
                  </a:extLst>
                </p:cNvPr>
                <p:cNvCxnSpPr/>
                <p:nvPr/>
              </p:nvCxnSpPr>
              <p:spPr>
                <a:xfrm>
                  <a:off x="7431744" y="3002450"/>
                  <a:ext cx="0" cy="247982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23" name="TextBox 122">
                <a:extLst>
                  <a:ext uri="{FF2B5EF4-FFF2-40B4-BE49-F238E27FC236}">
                    <a16:creationId xmlns:a16="http://schemas.microsoft.com/office/drawing/2014/main" xmlns="" id="{672910D2-9124-9F49-9416-BB56C306C1AF}"/>
                  </a:ext>
                </a:extLst>
              </p:cNvPr>
              <p:cNvSpPr txBox="1"/>
              <p:nvPr/>
            </p:nvSpPr>
            <p:spPr>
              <a:xfrm>
                <a:off x="1273645" y="2982165"/>
                <a:ext cx="787124" cy="42854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x-none" sz="2800" dirty="0"/>
                  <a:t>105</a:t>
                </a:r>
              </a:p>
            </p:txBody>
          </p:sp>
          <p:sp>
            <p:nvSpPr>
              <p:cNvPr id="124" name="TextBox 123">
                <a:extLst>
                  <a:ext uri="{FF2B5EF4-FFF2-40B4-BE49-F238E27FC236}">
                    <a16:creationId xmlns:a16="http://schemas.microsoft.com/office/drawing/2014/main" xmlns="" id="{2100B408-D75D-3A4A-9A8D-13A506122782}"/>
                  </a:ext>
                </a:extLst>
              </p:cNvPr>
              <p:cNvSpPr txBox="1"/>
              <p:nvPr/>
            </p:nvSpPr>
            <p:spPr>
              <a:xfrm>
                <a:off x="2151857" y="2982165"/>
                <a:ext cx="852165" cy="42854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x-none" sz="2800" dirty="0"/>
                  <a:t>106</a:t>
                </a:r>
              </a:p>
            </p:txBody>
          </p:sp>
          <p:sp>
            <p:nvSpPr>
              <p:cNvPr id="125" name="TextBox 124">
                <a:extLst>
                  <a:ext uri="{FF2B5EF4-FFF2-40B4-BE49-F238E27FC236}">
                    <a16:creationId xmlns:a16="http://schemas.microsoft.com/office/drawing/2014/main" xmlns="" id="{3554E0DE-CE7B-C542-87CA-1B31BD2A01FB}"/>
                  </a:ext>
                </a:extLst>
              </p:cNvPr>
              <p:cNvSpPr txBox="1"/>
              <p:nvPr/>
            </p:nvSpPr>
            <p:spPr>
              <a:xfrm>
                <a:off x="3085432" y="2986104"/>
                <a:ext cx="802230" cy="42854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x-none" sz="2800" dirty="0"/>
                  <a:t>107</a:t>
                </a:r>
              </a:p>
            </p:txBody>
          </p:sp>
          <p:sp>
            <p:nvSpPr>
              <p:cNvPr id="127" name="TextBox 126">
                <a:extLst>
                  <a:ext uri="{FF2B5EF4-FFF2-40B4-BE49-F238E27FC236}">
                    <a16:creationId xmlns:a16="http://schemas.microsoft.com/office/drawing/2014/main" xmlns="" id="{36387EDB-9084-7C48-B9AE-E62854812C4B}"/>
                  </a:ext>
                </a:extLst>
              </p:cNvPr>
              <p:cNvSpPr txBox="1"/>
              <p:nvPr/>
            </p:nvSpPr>
            <p:spPr>
              <a:xfrm>
                <a:off x="4965028" y="2986104"/>
                <a:ext cx="713164" cy="42854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x-none" sz="2800" dirty="0"/>
                  <a:t>109</a:t>
                </a:r>
              </a:p>
            </p:txBody>
          </p:sp>
          <p:sp>
            <p:nvSpPr>
              <p:cNvPr id="128" name="TextBox 127">
                <a:extLst>
                  <a:ext uri="{FF2B5EF4-FFF2-40B4-BE49-F238E27FC236}">
                    <a16:creationId xmlns:a16="http://schemas.microsoft.com/office/drawing/2014/main" xmlns="" id="{BDFC9BB1-9E84-1F44-B98C-0EECD48E2FB2}"/>
                  </a:ext>
                </a:extLst>
              </p:cNvPr>
              <p:cNvSpPr txBox="1"/>
              <p:nvPr/>
            </p:nvSpPr>
            <p:spPr>
              <a:xfrm>
                <a:off x="5892197" y="2982165"/>
                <a:ext cx="713164" cy="42854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x-none" sz="2800" dirty="0"/>
                  <a:t>110</a:t>
                </a:r>
              </a:p>
            </p:txBody>
          </p:sp>
          <p:sp>
            <p:nvSpPr>
              <p:cNvPr id="130" name="TextBox 129">
                <a:extLst>
                  <a:ext uri="{FF2B5EF4-FFF2-40B4-BE49-F238E27FC236}">
                    <a16:creationId xmlns:a16="http://schemas.microsoft.com/office/drawing/2014/main" xmlns="" id="{CCC1F75C-D7AD-6046-B926-17DB999E4DE7}"/>
                  </a:ext>
                </a:extLst>
              </p:cNvPr>
              <p:cNvSpPr txBox="1"/>
              <p:nvPr/>
            </p:nvSpPr>
            <p:spPr>
              <a:xfrm>
                <a:off x="7725860" y="2982165"/>
                <a:ext cx="713164" cy="42854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x-none" sz="2800" dirty="0"/>
                  <a:t>112</a:t>
                </a:r>
              </a:p>
            </p:txBody>
          </p:sp>
          <p:sp>
            <p:nvSpPr>
              <p:cNvPr id="131" name="TextBox 130">
                <a:extLst>
                  <a:ext uri="{FF2B5EF4-FFF2-40B4-BE49-F238E27FC236}">
                    <a16:creationId xmlns:a16="http://schemas.microsoft.com/office/drawing/2014/main" xmlns="" id="{606B5F53-3519-2745-93E7-B67DAA975EAC}"/>
                  </a:ext>
                </a:extLst>
              </p:cNvPr>
              <p:cNvSpPr txBox="1"/>
              <p:nvPr/>
            </p:nvSpPr>
            <p:spPr>
              <a:xfrm>
                <a:off x="8691814" y="2982165"/>
                <a:ext cx="713164" cy="42854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x-none" sz="2800" dirty="0"/>
                  <a:t>113</a:t>
                </a:r>
              </a:p>
            </p:txBody>
          </p:sp>
        </p:grp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xmlns="" id="{098BAF48-BAFA-3642-80DC-5440EB05CD06}"/>
                </a:ext>
              </a:extLst>
            </p:cNvPr>
            <p:cNvSpPr txBox="1"/>
            <p:nvPr/>
          </p:nvSpPr>
          <p:spPr>
            <a:xfrm>
              <a:off x="976127" y="1392030"/>
              <a:ext cx="59503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x-none" sz="3600" dirty="0"/>
                <a:t>a)</a:t>
              </a:r>
            </a:p>
          </p:txBody>
        </p:sp>
        <p:sp>
          <p:nvSpPr>
            <p:cNvPr id="168" name="Rounded Rectangle 167">
              <a:extLst>
                <a:ext uri="{FF2B5EF4-FFF2-40B4-BE49-F238E27FC236}">
                  <a16:creationId xmlns:a16="http://schemas.microsoft.com/office/drawing/2014/main" xmlns="" id="{9CB5B05E-AD5D-2D47-8D6D-DCEEEEE3B7A4}"/>
                </a:ext>
              </a:extLst>
            </p:cNvPr>
            <p:cNvSpPr/>
            <p:nvPr/>
          </p:nvSpPr>
          <p:spPr>
            <a:xfrm>
              <a:off x="4525824" y="2654366"/>
              <a:ext cx="1044956" cy="648835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x-none" sz="4000" dirty="0">
                  <a:solidFill>
                    <a:srgbClr val="000000"/>
                  </a:solidFill>
                </a:rPr>
                <a:t>?</a:t>
              </a:r>
            </a:p>
          </p:txBody>
        </p:sp>
        <p:sp>
          <p:nvSpPr>
            <p:cNvPr id="169" name="Rounded Rectangle 168">
              <a:extLst>
                <a:ext uri="{FF2B5EF4-FFF2-40B4-BE49-F238E27FC236}">
                  <a16:creationId xmlns:a16="http://schemas.microsoft.com/office/drawing/2014/main" xmlns="" id="{C7B20FD2-9C6F-294C-AC8A-04A531460154}"/>
                </a:ext>
              </a:extLst>
            </p:cNvPr>
            <p:cNvSpPr/>
            <p:nvPr/>
          </p:nvSpPr>
          <p:spPr>
            <a:xfrm>
              <a:off x="7570487" y="2664421"/>
              <a:ext cx="1044956" cy="648835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x-none" sz="4000" dirty="0">
                  <a:solidFill>
                    <a:srgbClr val="000000"/>
                  </a:solidFill>
                </a:rPr>
                <a:t>?</a:t>
              </a:r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xmlns="" id="{0DB62CB7-5E4E-E549-A71B-653E0242918B}"/>
              </a:ext>
            </a:extLst>
          </p:cNvPr>
          <p:cNvGrpSpPr/>
          <p:nvPr/>
        </p:nvGrpSpPr>
        <p:grpSpPr>
          <a:xfrm>
            <a:off x="976127" y="3452186"/>
            <a:ext cx="9765372" cy="2291091"/>
            <a:chOff x="976127" y="3452186"/>
            <a:chExt cx="9765372" cy="2291091"/>
          </a:xfrm>
        </p:grpSpPr>
        <p:grpSp>
          <p:nvGrpSpPr>
            <p:cNvPr id="146" name="Group 145">
              <a:extLst>
                <a:ext uri="{FF2B5EF4-FFF2-40B4-BE49-F238E27FC236}">
                  <a16:creationId xmlns:a16="http://schemas.microsoft.com/office/drawing/2014/main" xmlns="" id="{47CFA5F9-962D-0C4C-A5B2-F7832BF7E515}"/>
                </a:ext>
              </a:extLst>
            </p:cNvPr>
            <p:cNvGrpSpPr/>
            <p:nvPr/>
          </p:nvGrpSpPr>
          <p:grpSpPr>
            <a:xfrm>
              <a:off x="1614168" y="4519680"/>
              <a:ext cx="9127331" cy="1097982"/>
              <a:chOff x="1273645" y="2466732"/>
              <a:chExt cx="8247731" cy="992169"/>
            </a:xfrm>
          </p:grpSpPr>
          <p:grpSp>
            <p:nvGrpSpPr>
              <p:cNvPr id="147" name="Group 146">
                <a:extLst>
                  <a:ext uri="{FF2B5EF4-FFF2-40B4-BE49-F238E27FC236}">
                    <a16:creationId xmlns:a16="http://schemas.microsoft.com/office/drawing/2014/main" xmlns="" id="{893885B5-31E2-B44C-B991-392006A5AACC}"/>
                  </a:ext>
                </a:extLst>
              </p:cNvPr>
              <p:cNvGrpSpPr/>
              <p:nvPr/>
            </p:nvGrpSpPr>
            <p:grpSpPr>
              <a:xfrm>
                <a:off x="1279641" y="2466732"/>
                <a:ext cx="8241735" cy="301923"/>
                <a:chOff x="575443" y="3002450"/>
                <a:chExt cx="7297713" cy="247982"/>
              </a:xfrm>
            </p:grpSpPr>
            <p:cxnSp>
              <p:nvCxnSpPr>
                <p:cNvPr id="157" name="Straight Arrow Connector 156">
                  <a:extLst>
                    <a:ext uri="{FF2B5EF4-FFF2-40B4-BE49-F238E27FC236}">
                      <a16:creationId xmlns:a16="http://schemas.microsoft.com/office/drawing/2014/main" xmlns="" id="{211EE187-EF80-F349-91DF-0D21891BEF1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75443" y="3119718"/>
                  <a:ext cx="7297713" cy="6723"/>
                </a:xfrm>
                <a:prstGeom prst="straightConnector1">
                  <a:avLst/>
                </a:prstGeom>
                <a:ln w="38100">
                  <a:tailEnd type="triangl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58" name="Straight Connector 157">
                  <a:extLst>
                    <a:ext uri="{FF2B5EF4-FFF2-40B4-BE49-F238E27FC236}">
                      <a16:creationId xmlns:a16="http://schemas.microsoft.com/office/drawing/2014/main" xmlns="" id="{6F72805F-3120-7940-B453-5AA15ADCF6B4}"/>
                    </a:ext>
                  </a:extLst>
                </p:cNvPr>
                <p:cNvCxnSpPr/>
                <p:nvPr/>
              </p:nvCxnSpPr>
              <p:spPr>
                <a:xfrm>
                  <a:off x="932331" y="3002450"/>
                  <a:ext cx="0" cy="247982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59" name="Straight Connector 158">
                  <a:extLst>
                    <a:ext uri="{FF2B5EF4-FFF2-40B4-BE49-F238E27FC236}">
                      <a16:creationId xmlns:a16="http://schemas.microsoft.com/office/drawing/2014/main" xmlns="" id="{16DABE3D-7323-1948-A4CB-3639C6B40CAB}"/>
                    </a:ext>
                  </a:extLst>
                </p:cNvPr>
                <p:cNvCxnSpPr/>
                <p:nvPr/>
              </p:nvCxnSpPr>
              <p:spPr>
                <a:xfrm>
                  <a:off x="1743637" y="3002450"/>
                  <a:ext cx="0" cy="247982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60" name="Straight Connector 159">
                  <a:extLst>
                    <a:ext uri="{FF2B5EF4-FFF2-40B4-BE49-F238E27FC236}">
                      <a16:creationId xmlns:a16="http://schemas.microsoft.com/office/drawing/2014/main" xmlns="" id="{E068F7DF-B771-3E49-8F72-F212F158AAF5}"/>
                    </a:ext>
                  </a:extLst>
                </p:cNvPr>
                <p:cNvCxnSpPr/>
                <p:nvPr/>
              </p:nvCxnSpPr>
              <p:spPr>
                <a:xfrm>
                  <a:off x="2532531" y="3002450"/>
                  <a:ext cx="0" cy="247982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61" name="Straight Connector 160">
                  <a:extLst>
                    <a:ext uri="{FF2B5EF4-FFF2-40B4-BE49-F238E27FC236}">
                      <a16:creationId xmlns:a16="http://schemas.microsoft.com/office/drawing/2014/main" xmlns="" id="{E0637960-C85B-5E4D-ABB5-84CC4D2BB5DF}"/>
                    </a:ext>
                  </a:extLst>
                </p:cNvPr>
                <p:cNvCxnSpPr/>
                <p:nvPr/>
              </p:nvCxnSpPr>
              <p:spPr>
                <a:xfrm>
                  <a:off x="3330390" y="3002450"/>
                  <a:ext cx="0" cy="247982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62" name="Straight Connector 161">
                  <a:extLst>
                    <a:ext uri="{FF2B5EF4-FFF2-40B4-BE49-F238E27FC236}">
                      <a16:creationId xmlns:a16="http://schemas.microsoft.com/office/drawing/2014/main" xmlns="" id="{D322D5CF-3F48-C947-B534-D939E1DAB753}"/>
                    </a:ext>
                  </a:extLst>
                </p:cNvPr>
                <p:cNvCxnSpPr/>
                <p:nvPr/>
              </p:nvCxnSpPr>
              <p:spPr>
                <a:xfrm>
                  <a:off x="4173073" y="3002450"/>
                  <a:ext cx="0" cy="247982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63" name="Straight Connector 162">
                  <a:extLst>
                    <a:ext uri="{FF2B5EF4-FFF2-40B4-BE49-F238E27FC236}">
                      <a16:creationId xmlns:a16="http://schemas.microsoft.com/office/drawing/2014/main" xmlns="" id="{CF6CA716-BF2E-9C45-9489-4FB24C823BE3}"/>
                    </a:ext>
                  </a:extLst>
                </p:cNvPr>
                <p:cNvCxnSpPr/>
                <p:nvPr/>
              </p:nvCxnSpPr>
              <p:spPr>
                <a:xfrm>
                  <a:off x="4984379" y="3002450"/>
                  <a:ext cx="0" cy="247982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64" name="Straight Connector 163">
                  <a:extLst>
                    <a:ext uri="{FF2B5EF4-FFF2-40B4-BE49-F238E27FC236}">
                      <a16:creationId xmlns:a16="http://schemas.microsoft.com/office/drawing/2014/main" xmlns="" id="{4EC1A315-752A-034E-B5A6-674F065A61A2}"/>
                    </a:ext>
                  </a:extLst>
                </p:cNvPr>
                <p:cNvCxnSpPr/>
                <p:nvPr/>
              </p:nvCxnSpPr>
              <p:spPr>
                <a:xfrm>
                  <a:off x="5786720" y="3002450"/>
                  <a:ext cx="0" cy="247982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65" name="Straight Connector 164">
                  <a:extLst>
                    <a:ext uri="{FF2B5EF4-FFF2-40B4-BE49-F238E27FC236}">
                      <a16:creationId xmlns:a16="http://schemas.microsoft.com/office/drawing/2014/main" xmlns="" id="{09864C94-A8A2-374C-8FD7-F74BC1A77F7C}"/>
                    </a:ext>
                  </a:extLst>
                </p:cNvPr>
                <p:cNvCxnSpPr/>
                <p:nvPr/>
              </p:nvCxnSpPr>
              <p:spPr>
                <a:xfrm>
                  <a:off x="6598026" y="3002450"/>
                  <a:ext cx="0" cy="247982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66" name="Straight Connector 165">
                  <a:extLst>
                    <a:ext uri="{FF2B5EF4-FFF2-40B4-BE49-F238E27FC236}">
                      <a16:creationId xmlns:a16="http://schemas.microsoft.com/office/drawing/2014/main" xmlns="" id="{226B1DDE-B9FF-AE40-9560-4FA7F7B31D76}"/>
                    </a:ext>
                  </a:extLst>
                </p:cNvPr>
                <p:cNvCxnSpPr/>
                <p:nvPr/>
              </p:nvCxnSpPr>
              <p:spPr>
                <a:xfrm>
                  <a:off x="7431744" y="3002450"/>
                  <a:ext cx="0" cy="247982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48" name="TextBox 147">
                <a:extLst>
                  <a:ext uri="{FF2B5EF4-FFF2-40B4-BE49-F238E27FC236}">
                    <a16:creationId xmlns:a16="http://schemas.microsoft.com/office/drawing/2014/main" xmlns="" id="{ED5AA523-73FE-E84E-A242-F688205F3289}"/>
                  </a:ext>
                </a:extLst>
              </p:cNvPr>
              <p:cNvSpPr txBox="1"/>
              <p:nvPr/>
            </p:nvSpPr>
            <p:spPr>
              <a:xfrm>
                <a:off x="1273645" y="2982165"/>
                <a:ext cx="787124" cy="4727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x-none" sz="2800" dirty="0"/>
                  <a:t>230</a:t>
                </a:r>
              </a:p>
            </p:txBody>
          </p:sp>
          <p:sp>
            <p:nvSpPr>
              <p:cNvPr id="149" name="TextBox 148">
                <a:extLst>
                  <a:ext uri="{FF2B5EF4-FFF2-40B4-BE49-F238E27FC236}">
                    <a16:creationId xmlns:a16="http://schemas.microsoft.com/office/drawing/2014/main" xmlns="" id="{A5D8BCFF-6142-024E-AFDD-9EE6EADF56C0}"/>
                  </a:ext>
                </a:extLst>
              </p:cNvPr>
              <p:cNvSpPr txBox="1"/>
              <p:nvPr/>
            </p:nvSpPr>
            <p:spPr>
              <a:xfrm>
                <a:off x="2151857" y="2982165"/>
                <a:ext cx="852165" cy="4727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x-none" sz="2800" dirty="0"/>
                  <a:t>231</a:t>
                </a:r>
              </a:p>
            </p:txBody>
          </p:sp>
          <p:sp>
            <p:nvSpPr>
              <p:cNvPr id="152" name="TextBox 151">
                <a:extLst>
                  <a:ext uri="{FF2B5EF4-FFF2-40B4-BE49-F238E27FC236}">
                    <a16:creationId xmlns:a16="http://schemas.microsoft.com/office/drawing/2014/main" xmlns="" id="{7AFFB1B7-912E-324B-AA89-D5FBF5229C5E}"/>
                  </a:ext>
                </a:extLst>
              </p:cNvPr>
              <p:cNvSpPr txBox="1"/>
              <p:nvPr/>
            </p:nvSpPr>
            <p:spPr>
              <a:xfrm>
                <a:off x="4965028" y="2986104"/>
                <a:ext cx="713164" cy="4727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x-none" sz="2800" dirty="0"/>
                  <a:t>234</a:t>
                </a:r>
              </a:p>
            </p:txBody>
          </p:sp>
          <p:sp>
            <p:nvSpPr>
              <p:cNvPr id="153" name="TextBox 152">
                <a:extLst>
                  <a:ext uri="{FF2B5EF4-FFF2-40B4-BE49-F238E27FC236}">
                    <a16:creationId xmlns:a16="http://schemas.microsoft.com/office/drawing/2014/main" xmlns="" id="{C7493AE9-6640-7240-99B0-514AF5308F37}"/>
                  </a:ext>
                </a:extLst>
              </p:cNvPr>
              <p:cNvSpPr txBox="1"/>
              <p:nvPr/>
            </p:nvSpPr>
            <p:spPr>
              <a:xfrm>
                <a:off x="5892197" y="2982165"/>
                <a:ext cx="713164" cy="4727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x-none" sz="2800" dirty="0"/>
                  <a:t>235</a:t>
                </a:r>
              </a:p>
            </p:txBody>
          </p:sp>
          <p:sp>
            <p:nvSpPr>
              <p:cNvPr id="154" name="TextBox 153">
                <a:extLst>
                  <a:ext uri="{FF2B5EF4-FFF2-40B4-BE49-F238E27FC236}">
                    <a16:creationId xmlns:a16="http://schemas.microsoft.com/office/drawing/2014/main" xmlns="" id="{48538831-7A4B-4448-94DA-71D27AFFC627}"/>
                  </a:ext>
                </a:extLst>
              </p:cNvPr>
              <p:cNvSpPr txBox="1"/>
              <p:nvPr/>
            </p:nvSpPr>
            <p:spPr>
              <a:xfrm>
                <a:off x="6798690" y="2986104"/>
                <a:ext cx="713164" cy="4727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x-none" sz="2800" dirty="0"/>
                  <a:t>236</a:t>
                </a:r>
              </a:p>
            </p:txBody>
          </p:sp>
          <p:sp>
            <p:nvSpPr>
              <p:cNvPr id="156" name="TextBox 155">
                <a:extLst>
                  <a:ext uri="{FF2B5EF4-FFF2-40B4-BE49-F238E27FC236}">
                    <a16:creationId xmlns:a16="http://schemas.microsoft.com/office/drawing/2014/main" xmlns="" id="{00F17215-EDD1-5349-BEBA-C7C12173044A}"/>
                  </a:ext>
                </a:extLst>
              </p:cNvPr>
              <p:cNvSpPr txBox="1"/>
              <p:nvPr/>
            </p:nvSpPr>
            <p:spPr>
              <a:xfrm>
                <a:off x="8691814" y="2982165"/>
                <a:ext cx="713164" cy="4727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x-none" sz="2800" dirty="0"/>
                  <a:t>238</a:t>
                </a:r>
              </a:p>
            </p:txBody>
          </p:sp>
        </p:grpSp>
        <p:sp>
          <p:nvSpPr>
            <p:cNvPr id="167" name="TextBox 166">
              <a:extLst>
                <a:ext uri="{FF2B5EF4-FFF2-40B4-BE49-F238E27FC236}">
                  <a16:creationId xmlns:a16="http://schemas.microsoft.com/office/drawing/2014/main" xmlns="" id="{903968FC-5A87-184A-833C-8A4FC19CBC45}"/>
                </a:ext>
              </a:extLst>
            </p:cNvPr>
            <p:cNvSpPr txBox="1"/>
            <p:nvPr/>
          </p:nvSpPr>
          <p:spPr>
            <a:xfrm>
              <a:off x="976127" y="3452186"/>
              <a:ext cx="59503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x-none" sz="3600" dirty="0"/>
                <a:t>b)</a:t>
              </a:r>
            </a:p>
          </p:txBody>
        </p:sp>
        <p:sp>
          <p:nvSpPr>
            <p:cNvPr id="171" name="Rounded Rectangle 170">
              <a:extLst>
                <a:ext uri="{FF2B5EF4-FFF2-40B4-BE49-F238E27FC236}">
                  <a16:creationId xmlns:a16="http://schemas.microsoft.com/office/drawing/2014/main" xmlns="" id="{DF9A6E25-1E36-2847-BD1E-6C611297D830}"/>
                </a:ext>
              </a:extLst>
            </p:cNvPr>
            <p:cNvSpPr/>
            <p:nvPr/>
          </p:nvSpPr>
          <p:spPr>
            <a:xfrm>
              <a:off x="3496192" y="5087615"/>
              <a:ext cx="1044956" cy="648835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x-none" sz="4000" dirty="0">
                  <a:solidFill>
                    <a:srgbClr val="000000"/>
                  </a:solidFill>
                </a:rPr>
                <a:t>?</a:t>
              </a:r>
            </a:p>
          </p:txBody>
        </p:sp>
        <p:sp>
          <p:nvSpPr>
            <p:cNvPr id="172" name="Rounded Rectangle 171">
              <a:extLst>
                <a:ext uri="{FF2B5EF4-FFF2-40B4-BE49-F238E27FC236}">
                  <a16:creationId xmlns:a16="http://schemas.microsoft.com/office/drawing/2014/main" xmlns="" id="{18A04FB1-BEC3-6544-B9F2-768B3354E2CF}"/>
                </a:ext>
              </a:extLst>
            </p:cNvPr>
            <p:cNvSpPr/>
            <p:nvPr/>
          </p:nvSpPr>
          <p:spPr>
            <a:xfrm>
              <a:off x="4639282" y="5087615"/>
              <a:ext cx="1044956" cy="648835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x-none" sz="4000" dirty="0">
                  <a:solidFill>
                    <a:srgbClr val="000000"/>
                  </a:solidFill>
                </a:rPr>
                <a:t>?</a:t>
              </a:r>
            </a:p>
          </p:txBody>
        </p:sp>
        <p:sp>
          <p:nvSpPr>
            <p:cNvPr id="173" name="Rounded Rectangle 172">
              <a:extLst>
                <a:ext uri="{FF2B5EF4-FFF2-40B4-BE49-F238E27FC236}">
                  <a16:creationId xmlns:a16="http://schemas.microsoft.com/office/drawing/2014/main" xmlns="" id="{9114A51A-A70F-BD47-821E-6B62810E92F7}"/>
                </a:ext>
              </a:extLst>
            </p:cNvPr>
            <p:cNvSpPr/>
            <p:nvPr/>
          </p:nvSpPr>
          <p:spPr>
            <a:xfrm>
              <a:off x="8625361" y="5094442"/>
              <a:ext cx="1044956" cy="648835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x-none" sz="4000" dirty="0">
                  <a:solidFill>
                    <a:srgbClr val="000000"/>
                  </a:solidFill>
                </a:rPr>
                <a:t>?</a:t>
              </a:r>
            </a:p>
          </p:txBody>
        </p:sp>
      </p:grpSp>
      <p:sp>
        <p:nvSpPr>
          <p:cNvPr id="175" name="TextBox 174">
            <a:extLst>
              <a:ext uri="{FF2B5EF4-FFF2-40B4-BE49-F238E27FC236}">
                <a16:creationId xmlns:a16="http://schemas.microsoft.com/office/drawing/2014/main" xmlns="" id="{7190D5E1-5E53-3545-99FA-5F2870D63542}"/>
              </a:ext>
            </a:extLst>
          </p:cNvPr>
          <p:cNvSpPr txBox="1"/>
          <p:nvPr/>
        </p:nvSpPr>
        <p:spPr>
          <a:xfrm>
            <a:off x="4602152" y="2543466"/>
            <a:ext cx="867545" cy="58477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x-none" sz="3200" dirty="0">
                <a:solidFill>
                  <a:srgbClr val="FF0000"/>
                </a:solidFill>
              </a:rPr>
              <a:t>108</a:t>
            </a:r>
          </a:p>
        </p:txBody>
      </p:sp>
      <p:sp>
        <p:nvSpPr>
          <p:cNvPr id="176" name="TextBox 175">
            <a:extLst>
              <a:ext uri="{FF2B5EF4-FFF2-40B4-BE49-F238E27FC236}">
                <a16:creationId xmlns:a16="http://schemas.microsoft.com/office/drawing/2014/main" xmlns="" id="{E0D69D1B-749E-2E42-A15D-C0BE1A6D211F}"/>
              </a:ext>
            </a:extLst>
          </p:cNvPr>
          <p:cNvSpPr txBox="1"/>
          <p:nvPr/>
        </p:nvSpPr>
        <p:spPr>
          <a:xfrm>
            <a:off x="7692298" y="2560842"/>
            <a:ext cx="806631" cy="58477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x-none" sz="3200" dirty="0">
                <a:solidFill>
                  <a:srgbClr val="FF0000"/>
                </a:solidFill>
              </a:rPr>
              <a:t>111</a:t>
            </a:r>
          </a:p>
        </p:txBody>
      </p:sp>
      <p:sp>
        <p:nvSpPr>
          <p:cNvPr id="177" name="TextBox 176">
            <a:extLst>
              <a:ext uri="{FF2B5EF4-FFF2-40B4-BE49-F238E27FC236}">
                <a16:creationId xmlns:a16="http://schemas.microsoft.com/office/drawing/2014/main" xmlns="" id="{B38C41D5-1776-B64A-B086-97209981488D}"/>
              </a:ext>
            </a:extLst>
          </p:cNvPr>
          <p:cNvSpPr txBox="1"/>
          <p:nvPr/>
        </p:nvSpPr>
        <p:spPr>
          <a:xfrm>
            <a:off x="3573909" y="5134299"/>
            <a:ext cx="867545" cy="58477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x-none" sz="3200" dirty="0">
                <a:solidFill>
                  <a:srgbClr val="FF0000"/>
                </a:solidFill>
              </a:rPr>
              <a:t>232</a:t>
            </a:r>
          </a:p>
        </p:txBody>
      </p:sp>
      <p:sp>
        <p:nvSpPr>
          <p:cNvPr id="179" name="TextBox 178">
            <a:extLst>
              <a:ext uri="{FF2B5EF4-FFF2-40B4-BE49-F238E27FC236}">
                <a16:creationId xmlns:a16="http://schemas.microsoft.com/office/drawing/2014/main" xmlns="" id="{431724BE-C700-3143-91E5-ABD9B83CF454}"/>
              </a:ext>
            </a:extLst>
          </p:cNvPr>
          <p:cNvSpPr txBox="1"/>
          <p:nvPr/>
        </p:nvSpPr>
        <p:spPr>
          <a:xfrm>
            <a:off x="4730586" y="5136185"/>
            <a:ext cx="867545" cy="58477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x-none" sz="3200" dirty="0">
                <a:solidFill>
                  <a:srgbClr val="FF0000"/>
                </a:solidFill>
              </a:rPr>
              <a:t>233</a:t>
            </a:r>
          </a:p>
        </p:txBody>
      </p:sp>
      <p:sp>
        <p:nvSpPr>
          <p:cNvPr id="180" name="TextBox 179">
            <a:extLst>
              <a:ext uri="{FF2B5EF4-FFF2-40B4-BE49-F238E27FC236}">
                <a16:creationId xmlns:a16="http://schemas.microsoft.com/office/drawing/2014/main" xmlns="" id="{1B5B2158-F013-964C-9714-F6F3A1C0F3FE}"/>
              </a:ext>
            </a:extLst>
          </p:cNvPr>
          <p:cNvSpPr txBox="1"/>
          <p:nvPr/>
        </p:nvSpPr>
        <p:spPr>
          <a:xfrm>
            <a:off x="8701040" y="5121695"/>
            <a:ext cx="867545" cy="58477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x-none" sz="3200" dirty="0">
                <a:solidFill>
                  <a:srgbClr val="FF0000"/>
                </a:solidFill>
              </a:rPr>
              <a:t>237</a:t>
            </a:r>
          </a:p>
        </p:txBody>
      </p:sp>
    </p:spTree>
    <p:extLst>
      <p:ext uri="{BB962C8B-B14F-4D97-AF65-F5344CB8AC3E}">
        <p14:creationId xmlns:p14="http://schemas.microsoft.com/office/powerpoint/2010/main" val="1601431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" grpId="0" animBg="1"/>
      <p:bldP spid="176" grpId="0" animBg="1"/>
      <p:bldP spid="177" grpId="0" animBg="1"/>
      <p:bldP spid="179" grpId="0" animBg="1"/>
      <p:bldP spid="18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>
            <a:extLst>
              <a:ext uri="{FF2B5EF4-FFF2-40B4-BE49-F238E27FC236}">
                <a16:creationId xmlns:a16="http://schemas.microsoft.com/office/drawing/2014/main" xmlns="" id="{F5E8A8F7-795F-3A4D-8843-213D56C793F1}"/>
              </a:ext>
            </a:extLst>
          </p:cNvPr>
          <p:cNvSpPr/>
          <p:nvPr/>
        </p:nvSpPr>
        <p:spPr>
          <a:xfrm>
            <a:off x="3456370" y="575781"/>
            <a:ext cx="1034386" cy="523220"/>
          </a:xfrm>
          <a:prstGeom prst="roundRect">
            <a:avLst/>
          </a:prstGeom>
          <a:solidFill>
            <a:srgbClr val="FFC000">
              <a:alpha val="7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grpSp>
        <p:nvGrpSpPr>
          <p:cNvPr id="185" name="Group 184">
            <a:extLst>
              <a:ext uri="{FF2B5EF4-FFF2-40B4-BE49-F238E27FC236}">
                <a16:creationId xmlns:a16="http://schemas.microsoft.com/office/drawing/2014/main" xmlns="" id="{7E0E8318-4328-AE42-9DCF-2F9CB4F52B70}"/>
              </a:ext>
            </a:extLst>
          </p:cNvPr>
          <p:cNvGrpSpPr/>
          <p:nvPr/>
        </p:nvGrpSpPr>
        <p:grpSpPr>
          <a:xfrm>
            <a:off x="2791766" y="528414"/>
            <a:ext cx="6903947" cy="584093"/>
            <a:chOff x="1183343" y="1464304"/>
            <a:chExt cx="6903947" cy="584093"/>
          </a:xfrm>
        </p:grpSpPr>
        <p:sp>
          <p:nvSpPr>
            <p:cNvPr id="186" name="TextBox 185">
              <a:extLst>
                <a:ext uri="{FF2B5EF4-FFF2-40B4-BE49-F238E27FC236}">
                  <a16:creationId xmlns:a16="http://schemas.microsoft.com/office/drawing/2014/main" xmlns="" id="{46B185F9-C53A-094B-BE84-49EC6EBAA86B}"/>
                </a:ext>
              </a:extLst>
            </p:cNvPr>
            <p:cNvSpPr txBox="1"/>
            <p:nvPr/>
          </p:nvSpPr>
          <p:spPr>
            <a:xfrm>
              <a:off x="1952343" y="1525177"/>
              <a:ext cx="613494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err="1"/>
                <a:t>Số</a:t>
              </a:r>
              <a:r>
                <a:rPr lang="en-US" sz="2800" dirty="0"/>
                <a:t> ?</a:t>
              </a:r>
            </a:p>
          </p:txBody>
        </p:sp>
        <p:sp>
          <p:nvSpPr>
            <p:cNvPr id="187" name="Oval 186">
              <a:extLst>
                <a:ext uri="{FF2B5EF4-FFF2-40B4-BE49-F238E27FC236}">
                  <a16:creationId xmlns:a16="http://schemas.microsoft.com/office/drawing/2014/main" xmlns="" id="{74309BA0-EF01-5644-B075-58CF159A554C}"/>
                </a:ext>
              </a:extLst>
            </p:cNvPr>
            <p:cNvSpPr/>
            <p:nvPr/>
          </p:nvSpPr>
          <p:spPr>
            <a:xfrm>
              <a:off x="1183343" y="1464304"/>
              <a:ext cx="570588" cy="570588"/>
            </a:xfrm>
            <a:prstGeom prst="ellipse">
              <a:avLst/>
            </a:prstGeom>
            <a:solidFill>
              <a:schemeClr val="accent4"/>
            </a:solidFill>
            <a:ln>
              <a:solidFill>
                <a:schemeClr val="accent3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/>
                <a:t>3</a:t>
              </a:r>
            </a:p>
          </p:txBody>
        </p:sp>
      </p:grpSp>
      <p:pic>
        <p:nvPicPr>
          <p:cNvPr id="15" name="Picture 14">
            <a:extLst>
              <a:ext uri="{FF2B5EF4-FFF2-40B4-BE49-F238E27FC236}">
                <a16:creationId xmlns:a16="http://schemas.microsoft.com/office/drawing/2014/main" xmlns="" id="{8A91D8AE-98B7-2343-9EB5-145CC8F398C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37000"/>
                    </a14:imgEffect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196"/>
          <a:stretch/>
        </p:blipFill>
        <p:spPr>
          <a:xfrm>
            <a:off x="1016807" y="1226896"/>
            <a:ext cx="9431337" cy="5102690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A4A39B6E-E2A0-184A-8540-3B64C4B1462E}"/>
              </a:ext>
            </a:extLst>
          </p:cNvPr>
          <p:cNvSpPr txBox="1"/>
          <p:nvPr/>
        </p:nvSpPr>
        <p:spPr>
          <a:xfrm>
            <a:off x="9347786" y="2905780"/>
            <a:ext cx="785793" cy="523220"/>
          </a:xfrm>
          <a:prstGeom prst="rect">
            <a:avLst/>
          </a:prstGeom>
          <a:solidFill>
            <a:srgbClr val="FFFF00"/>
          </a:solidFill>
          <a:effectLst>
            <a:softEdge rad="127000"/>
          </a:effectLst>
        </p:spPr>
        <p:txBody>
          <a:bodyPr wrap="none" rtlCol="0">
            <a:spAutoFit/>
          </a:bodyPr>
          <a:lstStyle/>
          <a:p>
            <a:r>
              <a:rPr lang="x-none" sz="2800" b="1" dirty="0">
                <a:ln>
                  <a:solidFill>
                    <a:schemeClr val="bg1"/>
                  </a:solidFill>
                </a:ln>
              </a:rPr>
              <a:t>170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xmlns="" id="{DBBE3242-BC0A-1E4D-BAC0-2100B14CE70C}"/>
              </a:ext>
            </a:extLst>
          </p:cNvPr>
          <p:cNvSpPr txBox="1"/>
          <p:nvPr/>
        </p:nvSpPr>
        <p:spPr>
          <a:xfrm>
            <a:off x="9407975" y="5414464"/>
            <a:ext cx="785793" cy="523220"/>
          </a:xfrm>
          <a:prstGeom prst="rect">
            <a:avLst/>
          </a:prstGeom>
          <a:solidFill>
            <a:srgbClr val="FFFF00"/>
          </a:solidFill>
          <a:effectLst>
            <a:softEdge rad="127000"/>
          </a:effectLst>
        </p:spPr>
        <p:txBody>
          <a:bodyPr wrap="none" rtlCol="0">
            <a:spAutoFit/>
          </a:bodyPr>
          <a:lstStyle/>
          <a:p>
            <a:r>
              <a:rPr lang="x-none" sz="2800" b="1" dirty="0">
                <a:ln>
                  <a:solidFill>
                    <a:schemeClr val="bg1"/>
                  </a:solidFill>
                </a:ln>
              </a:rPr>
              <a:t>710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xmlns="" id="{D98DAAAD-2D17-B345-AF41-2ACF4C0C17CB}"/>
              </a:ext>
            </a:extLst>
          </p:cNvPr>
          <p:cNvSpPr txBox="1"/>
          <p:nvPr/>
        </p:nvSpPr>
        <p:spPr>
          <a:xfrm>
            <a:off x="9302816" y="1813649"/>
            <a:ext cx="785793" cy="523220"/>
          </a:xfrm>
          <a:prstGeom prst="rect">
            <a:avLst/>
          </a:prstGeom>
          <a:solidFill>
            <a:srgbClr val="92D050"/>
          </a:solidFill>
          <a:effectLst>
            <a:softEdge rad="127000"/>
          </a:effectLst>
        </p:spPr>
        <p:txBody>
          <a:bodyPr wrap="none" rtlCol="0">
            <a:spAutoFit/>
          </a:bodyPr>
          <a:lstStyle/>
          <a:p>
            <a:r>
              <a:rPr lang="x-none" sz="2800" b="1" dirty="0">
                <a:ln>
                  <a:solidFill>
                    <a:schemeClr val="bg1"/>
                  </a:solidFill>
                </a:ln>
              </a:rPr>
              <a:t>107</a:t>
            </a:r>
          </a:p>
        </p:txBody>
      </p:sp>
    </p:spTree>
    <p:extLst>
      <p:ext uri="{BB962C8B-B14F-4D97-AF65-F5344CB8AC3E}">
        <p14:creationId xmlns:p14="http://schemas.microsoft.com/office/powerpoint/2010/main" val="4167152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40" grpId="0" animBg="1"/>
      <p:bldP spid="4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xmlns="" id="{E7AF7405-ABA0-8847-8C6B-EF144C355084}"/>
              </a:ext>
            </a:extLst>
          </p:cNvPr>
          <p:cNvGrpSpPr/>
          <p:nvPr/>
        </p:nvGrpSpPr>
        <p:grpSpPr>
          <a:xfrm>
            <a:off x="2791766" y="528414"/>
            <a:ext cx="8287714" cy="570588"/>
            <a:chOff x="1183343" y="1464304"/>
            <a:chExt cx="8287714" cy="570588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xmlns="" id="{9DBB61BF-1FCE-6A42-911D-040ABD0DB57D}"/>
                </a:ext>
              </a:extLst>
            </p:cNvPr>
            <p:cNvSpPr txBox="1"/>
            <p:nvPr/>
          </p:nvSpPr>
          <p:spPr>
            <a:xfrm>
              <a:off x="1930644" y="1511671"/>
              <a:ext cx="754041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err="1"/>
                <a:t>Viết</a:t>
              </a:r>
              <a:r>
                <a:rPr lang="en-US" sz="2800" dirty="0"/>
                <a:t>, </a:t>
              </a:r>
              <a:r>
                <a:rPr lang="en-US" sz="2800" dirty="0" err="1"/>
                <a:t>đọc</a:t>
              </a:r>
              <a:r>
                <a:rPr lang="en-US" sz="2800" dirty="0"/>
                <a:t> </a:t>
              </a:r>
              <a:r>
                <a:rPr lang="en-US" sz="2800" dirty="0" err="1"/>
                <a:t>số</a:t>
              </a:r>
              <a:r>
                <a:rPr lang="en-US" sz="2800" dirty="0"/>
                <a:t> </a:t>
              </a:r>
              <a:r>
                <a:rPr lang="en-US" sz="2800" dirty="0" err="1"/>
                <a:t>biết</a:t>
              </a:r>
              <a:r>
                <a:rPr lang="en-US" sz="2800" dirty="0"/>
                <a:t> </a:t>
              </a:r>
              <a:r>
                <a:rPr lang="en-US" sz="2800" dirty="0" err="1"/>
                <a:t>số</a:t>
              </a:r>
              <a:r>
                <a:rPr lang="en-US" sz="2800" dirty="0"/>
                <a:t> </a:t>
              </a:r>
              <a:r>
                <a:rPr lang="en-US" sz="2800" dirty="0" err="1"/>
                <a:t>đó</a:t>
              </a:r>
              <a:r>
                <a:rPr lang="en-US" sz="2800" dirty="0"/>
                <a:t> </a:t>
              </a:r>
              <a:r>
                <a:rPr lang="en-US" sz="2800" dirty="0" err="1"/>
                <a:t>gồm</a:t>
              </a:r>
              <a:r>
                <a:rPr lang="en-US" sz="2800" dirty="0"/>
                <a:t>:</a:t>
              </a:r>
            </a:p>
          </p:txBody>
        </p:sp>
        <p:sp>
          <p:nvSpPr>
            <p:cNvPr id="4" name="Oval 3">
              <a:extLst>
                <a:ext uri="{FF2B5EF4-FFF2-40B4-BE49-F238E27FC236}">
                  <a16:creationId xmlns:a16="http://schemas.microsoft.com/office/drawing/2014/main" xmlns="" id="{8C4ABA50-7393-444F-844F-F3CA69A0FE6B}"/>
                </a:ext>
              </a:extLst>
            </p:cNvPr>
            <p:cNvSpPr/>
            <p:nvPr/>
          </p:nvSpPr>
          <p:spPr>
            <a:xfrm>
              <a:off x="1183343" y="1464304"/>
              <a:ext cx="570588" cy="570588"/>
            </a:xfrm>
            <a:prstGeom prst="ellipse">
              <a:avLst/>
            </a:prstGeom>
            <a:solidFill>
              <a:schemeClr val="accent4"/>
            </a:solidFill>
            <a:ln>
              <a:solidFill>
                <a:schemeClr val="accent3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/>
                <a:t>4</a:t>
              </a:r>
            </a:p>
          </p:txBody>
        </p:sp>
      </p:grpSp>
      <p:graphicFrame>
        <p:nvGraphicFramePr>
          <p:cNvPr id="44" name="Table 490">
            <a:extLst>
              <a:ext uri="{FF2B5EF4-FFF2-40B4-BE49-F238E27FC236}">
                <a16:creationId xmlns:a16="http://schemas.microsoft.com/office/drawing/2014/main" xmlns="" id="{9CCE76BA-FCF7-5544-BA95-35841149DD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6236741"/>
              </p:ext>
            </p:extLst>
          </p:nvPr>
        </p:nvGraphicFramePr>
        <p:xfrm>
          <a:off x="1401145" y="1354668"/>
          <a:ext cx="9160932" cy="47258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28722">
                  <a:extLst>
                    <a:ext uri="{9D8B030D-6E8A-4147-A177-3AD203B41FA5}">
                      <a16:colId xmlns:a16="http://schemas.microsoft.com/office/drawing/2014/main" xmlns="" val="2828112282"/>
                    </a:ext>
                  </a:extLst>
                </a:gridCol>
                <a:gridCol w="1303866">
                  <a:extLst>
                    <a:ext uri="{9D8B030D-6E8A-4147-A177-3AD203B41FA5}">
                      <a16:colId xmlns:a16="http://schemas.microsoft.com/office/drawing/2014/main" xmlns="" val="952112415"/>
                    </a:ext>
                  </a:extLst>
                </a:gridCol>
                <a:gridCol w="3128344">
                  <a:extLst>
                    <a:ext uri="{9D8B030D-6E8A-4147-A177-3AD203B41FA5}">
                      <a16:colId xmlns:a16="http://schemas.microsoft.com/office/drawing/2014/main" xmlns="" val="339309947"/>
                    </a:ext>
                  </a:extLst>
                </a:gridCol>
              </a:tblGrid>
              <a:tr h="757902">
                <a:tc>
                  <a:txBody>
                    <a:bodyPr/>
                    <a:lstStyle/>
                    <a:p>
                      <a:pPr algn="ctr"/>
                      <a:r>
                        <a:rPr lang="x-none" sz="2000" dirty="0">
                          <a:solidFill>
                            <a:schemeClr val="tx1"/>
                          </a:solidFill>
                        </a:rPr>
                        <a:t>Số gồm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E1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2000" dirty="0">
                          <a:solidFill>
                            <a:schemeClr val="tx1"/>
                          </a:solidFill>
                        </a:rPr>
                        <a:t>Viết số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E1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2000" dirty="0">
                          <a:solidFill>
                            <a:schemeClr val="tx1"/>
                          </a:solidFill>
                        </a:rPr>
                        <a:t>Đọc số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E1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37862058"/>
                  </a:ext>
                </a:extLst>
              </a:tr>
              <a:tr h="1001772">
                <a:tc>
                  <a:txBody>
                    <a:bodyPr/>
                    <a:lstStyle/>
                    <a:p>
                      <a:pPr algn="ctr"/>
                      <a:r>
                        <a:rPr lang="x-none" sz="2400" dirty="0">
                          <a:solidFill>
                            <a:schemeClr val="tx1"/>
                          </a:solidFill>
                        </a:rPr>
                        <a:t>7 trăm, 4 chục, 9 đơn vị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2400" dirty="0">
                          <a:solidFill>
                            <a:schemeClr val="tx1"/>
                          </a:solidFill>
                        </a:rPr>
                        <a:t>749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400" dirty="0">
                          <a:solidFill>
                            <a:schemeClr val="tx1"/>
                          </a:solidFill>
                        </a:rPr>
                        <a:t>bảy </a:t>
                      </a:r>
                      <a:r>
                        <a:rPr lang="x-none" sz="2400" dirty="0">
                          <a:solidFill>
                            <a:schemeClr val="tx1"/>
                          </a:solidFill>
                        </a:rPr>
                        <a:t>trăm bốn mươi chín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27607564"/>
                  </a:ext>
                </a:extLst>
              </a:tr>
              <a:tr h="99205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x-none" sz="2400" dirty="0">
                          <a:solidFill>
                            <a:schemeClr val="tx1"/>
                          </a:solidFill>
                        </a:rPr>
                        <a:t>1 trăm, 1 chục, 4 đơn vị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2400" dirty="0">
                          <a:solidFill>
                            <a:schemeClr val="tx1"/>
                          </a:solidFill>
                        </a:rPr>
                        <a:t>114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400" dirty="0">
                          <a:solidFill>
                            <a:schemeClr val="tx1"/>
                          </a:solidFill>
                        </a:rPr>
                        <a:t>một trăm mười bốn</a:t>
                      </a:r>
                      <a:endParaRPr lang="x-none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48627883"/>
                  </a:ext>
                </a:extLst>
              </a:tr>
              <a:tr h="9870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x-none" sz="2400" dirty="0">
                          <a:solidFill>
                            <a:schemeClr val="tx1"/>
                          </a:solidFill>
                        </a:rPr>
                        <a:t>5 trăm, 6 chục, 0 đơn vị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2400" dirty="0">
                          <a:solidFill>
                            <a:schemeClr val="tx1"/>
                          </a:solidFill>
                        </a:rPr>
                        <a:t>560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solidFill>
                            <a:schemeClr val="tx1"/>
                          </a:solidFill>
                        </a:rPr>
                        <a:t>năm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</a:rPr>
                        <a:t>trăm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</a:rPr>
                        <a:t>sáu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</a:rPr>
                        <a:t>mươi</a:t>
                      </a:r>
                      <a:endParaRPr lang="x-none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24106989"/>
                  </a:ext>
                </a:extLst>
              </a:tr>
              <a:tr h="9870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x-none" sz="2400" dirty="0">
                          <a:solidFill>
                            <a:schemeClr val="tx1"/>
                          </a:solidFill>
                        </a:rPr>
                        <a:t>8 trăm, 0 chục, 3 đơn vị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2400" dirty="0">
                          <a:solidFill>
                            <a:schemeClr val="tx1"/>
                          </a:solidFill>
                        </a:rPr>
                        <a:t>803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t</a:t>
                      </a:r>
                      <a:r>
                        <a:rPr lang="x-none" sz="2400" dirty="0">
                          <a:solidFill>
                            <a:schemeClr val="tx1"/>
                          </a:solidFill>
                        </a:rPr>
                        <a:t>ám trăm linh ba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4880152"/>
                  </a:ext>
                </a:extLst>
              </a:tr>
            </a:tbl>
          </a:graphicData>
        </a:graphic>
      </p:graphicFrame>
      <p:sp>
        <p:nvSpPr>
          <p:cNvPr id="50" name="Rectangle 49">
            <a:extLst>
              <a:ext uri="{FF2B5EF4-FFF2-40B4-BE49-F238E27FC236}">
                <a16:creationId xmlns:a16="http://schemas.microsoft.com/office/drawing/2014/main" xmlns="" id="{C41FBA7A-6DF8-4842-9E65-E43A6A553FA1}"/>
              </a:ext>
            </a:extLst>
          </p:cNvPr>
          <p:cNvSpPr/>
          <p:nvPr/>
        </p:nvSpPr>
        <p:spPr>
          <a:xfrm>
            <a:off x="6382619" y="2222532"/>
            <a:ext cx="806520" cy="8127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xmlns="" id="{0BCE3E2B-4ADA-6942-B323-C26CC18EC6A5}"/>
              </a:ext>
            </a:extLst>
          </p:cNvPr>
          <p:cNvSpPr/>
          <p:nvPr/>
        </p:nvSpPr>
        <p:spPr>
          <a:xfrm>
            <a:off x="7682665" y="2222531"/>
            <a:ext cx="2712889" cy="8127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 dirty="0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xmlns="" id="{CC0C7652-0A2F-A143-86CD-FD18A01F6598}"/>
              </a:ext>
            </a:extLst>
          </p:cNvPr>
          <p:cNvSpPr/>
          <p:nvPr/>
        </p:nvSpPr>
        <p:spPr>
          <a:xfrm>
            <a:off x="6264086" y="3220938"/>
            <a:ext cx="806520" cy="8127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xmlns="" id="{A651741A-E6E1-BA40-BF44-F3761AFDD614}"/>
              </a:ext>
            </a:extLst>
          </p:cNvPr>
          <p:cNvSpPr/>
          <p:nvPr/>
        </p:nvSpPr>
        <p:spPr>
          <a:xfrm>
            <a:off x="7564132" y="3220937"/>
            <a:ext cx="2712889" cy="8127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 dirty="0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xmlns="" id="{4C326B6C-A899-D941-ADBB-3A111CBCE994}"/>
              </a:ext>
            </a:extLst>
          </p:cNvPr>
          <p:cNvSpPr/>
          <p:nvPr/>
        </p:nvSpPr>
        <p:spPr>
          <a:xfrm>
            <a:off x="6360464" y="4205369"/>
            <a:ext cx="806520" cy="8127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xmlns="" id="{366E991B-735F-4444-9B6D-544583B2A6F1}"/>
              </a:ext>
            </a:extLst>
          </p:cNvPr>
          <p:cNvSpPr/>
          <p:nvPr/>
        </p:nvSpPr>
        <p:spPr>
          <a:xfrm>
            <a:off x="7660510" y="4205368"/>
            <a:ext cx="2712889" cy="8127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 dirty="0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xmlns="" id="{29F76329-60D8-3941-A53B-B8180F166308}"/>
              </a:ext>
            </a:extLst>
          </p:cNvPr>
          <p:cNvSpPr/>
          <p:nvPr/>
        </p:nvSpPr>
        <p:spPr>
          <a:xfrm>
            <a:off x="6291348" y="5165073"/>
            <a:ext cx="806520" cy="8127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xmlns="" id="{9B867777-EE8F-5846-AB49-6C804EA9B0A8}"/>
              </a:ext>
            </a:extLst>
          </p:cNvPr>
          <p:cNvSpPr/>
          <p:nvPr/>
        </p:nvSpPr>
        <p:spPr>
          <a:xfrm>
            <a:off x="7591394" y="5165072"/>
            <a:ext cx="2712889" cy="8127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 dirty="0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xmlns="" id="{04BD6D6F-4E16-CC41-9D80-EB5995C4AB7E}"/>
              </a:ext>
            </a:extLst>
          </p:cNvPr>
          <p:cNvGrpSpPr/>
          <p:nvPr/>
        </p:nvGrpSpPr>
        <p:grpSpPr>
          <a:xfrm>
            <a:off x="9039110" y="5079965"/>
            <a:ext cx="3329876" cy="1960957"/>
            <a:chOff x="9108510" y="2428407"/>
            <a:chExt cx="3329876" cy="1960957"/>
          </a:xfrm>
        </p:grpSpPr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xmlns="" id="{8796C005-D7FF-0F4F-BB17-A6DDDD96F63E}"/>
                </a:ext>
              </a:extLst>
            </p:cNvPr>
            <p:cNvSpPr/>
            <p:nvPr/>
          </p:nvSpPr>
          <p:spPr>
            <a:xfrm>
              <a:off x="10747948" y="2428407"/>
              <a:ext cx="1573967" cy="1828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pic>
          <p:nvPicPr>
            <p:cNvPr id="43" name="Picture 42">
              <a:extLst>
                <a:ext uri="{FF2B5EF4-FFF2-40B4-BE49-F238E27FC236}">
                  <a16:creationId xmlns:a16="http://schemas.microsoft.com/office/drawing/2014/main" xmlns="" id="{A1E3B775-C385-EC42-9AB8-A96478BB3B7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49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3512" b="36343"/>
            <a:stretch/>
          </p:blipFill>
          <p:spPr>
            <a:xfrm>
              <a:off x="9108510" y="2468635"/>
              <a:ext cx="3329876" cy="192072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606135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4">
      <a:majorFont>
        <a:latin typeface="UTM Cookies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1232</TotalTime>
  <Words>176</Words>
  <Application>Microsoft Office PowerPoint</Application>
  <PresentationFormat>Widescreen</PresentationFormat>
  <Paragraphs>75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UTM Cookies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Phạm Thanh Hằng (ADAS – GV)</dc:creator>
  <cp:lastModifiedBy>HongHa</cp:lastModifiedBy>
  <cp:revision>184</cp:revision>
  <dcterms:created xsi:type="dcterms:W3CDTF">2021-06-02T01:34:28Z</dcterms:created>
  <dcterms:modified xsi:type="dcterms:W3CDTF">2022-02-13T03:31:59Z</dcterms:modified>
</cp:coreProperties>
</file>